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2" r:id="rId4"/>
    <p:sldId id="411" r:id="rId5"/>
    <p:sldId id="258" r:id="rId6"/>
    <p:sldId id="322" r:id="rId7"/>
    <p:sldId id="290" r:id="rId8"/>
    <p:sldId id="259" r:id="rId9"/>
    <p:sldId id="296" r:id="rId10"/>
    <p:sldId id="409" r:id="rId11"/>
    <p:sldId id="295" r:id="rId12"/>
    <p:sldId id="410" r:id="rId13"/>
    <p:sldId id="400" r:id="rId14"/>
    <p:sldId id="41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4" autoAdjust="0"/>
    <p:restoredTop sz="95652" autoAdjust="0"/>
  </p:normalViewPr>
  <p:slideViewPr>
    <p:cSldViewPr snapToGrid="0" snapToObjects="1">
      <p:cViewPr>
        <p:scale>
          <a:sx n="86" d="100"/>
          <a:sy n="86" d="100"/>
        </p:scale>
        <p:origin x="888" y="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70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Introdução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ao</a:t>
            </a:r>
            <a:r>
              <a:rPr lang="en-US" dirty="0">
                <a:solidFill>
                  <a:srgbClr val="FF0000"/>
                </a:solidFill>
              </a:rPr>
              <a:t> Brick e e Software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8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/>
              <a:t>6</a:t>
            </a:r>
            <a:r>
              <a:rPr lang="en-US" dirty="0" smtClean="0"/>
              <a:t>/23/2015)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Lista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programações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nos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projetos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Lista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todas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as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programações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no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projeto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Selecionar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cursor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parece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com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uma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flecha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você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pode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pegar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blocos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específicos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ou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á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reas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tela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Pan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O cursor se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parece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com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uma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mão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Quando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você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clica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segura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você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pode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arrastar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programações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além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daquela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única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tela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Commentários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Clique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neste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ícone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para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criar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uma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caixa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comentários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</a:rPr>
              <a:t>Salvar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Projeto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Salvar</a:t>
            </a:r>
            <a:r>
              <a:rPr lang="en-US" dirty="0" smtClean="0">
                <a:latin typeface="Calibri" panose="020F0502020204030204" pitchFamily="34" charset="0"/>
              </a:rPr>
              <a:t> a </a:t>
            </a:r>
            <a:r>
              <a:rPr lang="en-US" dirty="0" err="1" smtClean="0">
                <a:latin typeface="Calibri" panose="020F0502020204030204" pitchFamily="34" charset="0"/>
              </a:rPr>
              <a:t>versão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atual</a:t>
            </a:r>
            <a:r>
              <a:rPr lang="en-US" dirty="0" smtClean="0">
                <a:latin typeface="Calibri" panose="020F0502020204030204" pitchFamily="34" charset="0"/>
              </a:rPr>
              <a:t> do </a:t>
            </a:r>
            <a:r>
              <a:rPr lang="en-US" dirty="0" err="1" smtClean="0">
                <a:latin typeface="Calibri" panose="020F0502020204030204" pitchFamily="34" charset="0"/>
              </a:rPr>
              <a:t>seu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projeto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</a:rPr>
              <a:t>Desfazer</a:t>
            </a:r>
            <a:r>
              <a:rPr lang="en-US" b="1" dirty="0" smtClean="0">
                <a:latin typeface="Calibri" panose="020F0502020204030204" pitchFamily="34" charset="0"/>
              </a:rPr>
              <a:t> e </a:t>
            </a:r>
            <a:r>
              <a:rPr lang="en-US" b="1" dirty="0" err="1" smtClean="0">
                <a:latin typeface="Calibri" panose="020F0502020204030204" pitchFamily="34" charset="0"/>
              </a:rPr>
              <a:t>Refazer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Desfazer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ou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refazer</a:t>
            </a:r>
            <a:r>
              <a:rPr lang="en-US" dirty="0" smtClean="0">
                <a:latin typeface="Calibri" panose="020F0502020204030204" pitchFamily="34" charset="0"/>
              </a:rPr>
              <a:t> as </a:t>
            </a:r>
            <a:r>
              <a:rPr lang="en-US" dirty="0" err="1" smtClean="0">
                <a:latin typeface="Calibri" panose="020F0502020204030204" pitchFamily="34" charset="0"/>
              </a:rPr>
              <a:t>últimas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ações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“Zoom </a:t>
            </a:r>
            <a:r>
              <a:rPr lang="en-US" b="1" dirty="0" err="1" smtClean="0">
                <a:latin typeface="Calibri" panose="020F0502020204030204" pitchFamily="34" charset="0"/>
              </a:rPr>
              <a:t>longe</a:t>
            </a:r>
            <a:r>
              <a:rPr lang="en-US" b="1" dirty="0" smtClean="0">
                <a:latin typeface="Calibri" panose="020F0502020204030204" pitchFamily="34" charset="0"/>
              </a:rPr>
              <a:t>”, “Zoom </a:t>
            </a:r>
            <a:r>
              <a:rPr lang="en-US" b="1" dirty="0" err="1" smtClean="0">
                <a:latin typeface="Calibri" panose="020F0502020204030204" pitchFamily="34" charset="0"/>
              </a:rPr>
              <a:t>perto</a:t>
            </a:r>
            <a:r>
              <a:rPr lang="en-US" b="1" dirty="0" smtClean="0">
                <a:latin typeface="Calibri" panose="020F0502020204030204" pitchFamily="34" charset="0"/>
              </a:rPr>
              <a:t>”, e “Zoom Reset” </a:t>
            </a:r>
            <a:r>
              <a:rPr lang="en-US" dirty="0" smtClean="0">
                <a:latin typeface="Calibri" panose="020F0502020204030204" pitchFamily="34" charset="0"/>
              </a:rPr>
              <a:t>: Use </a:t>
            </a:r>
            <a:r>
              <a:rPr lang="en-US" dirty="0" err="1" smtClean="0">
                <a:latin typeface="Calibri" panose="020F0502020204030204" pitchFamily="34" charset="0"/>
              </a:rPr>
              <a:t>para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diminuir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aumentar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ou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resetar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tamanho</a:t>
            </a:r>
            <a:r>
              <a:rPr lang="en-US" dirty="0" smtClean="0">
                <a:latin typeface="Calibri" panose="020F0502020204030204" pitchFamily="34" charset="0"/>
              </a:rPr>
              <a:t> da </a:t>
            </a:r>
            <a:r>
              <a:rPr lang="en-US" dirty="0" err="1" smtClean="0">
                <a:latin typeface="Calibri" panose="020F0502020204030204" pitchFamily="34" charset="0"/>
              </a:rPr>
              <a:t>tela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Colored 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Ações</a:t>
            </a:r>
            <a:endParaRPr lang="en-US" dirty="0" smtClean="0"/>
          </a:p>
          <a:p>
            <a:pPr algn="ctr"/>
            <a:r>
              <a:rPr lang="en-US" dirty="0" smtClean="0"/>
              <a:t>Mover, Grande &amp; Motor </a:t>
            </a:r>
            <a:r>
              <a:rPr lang="en-US" dirty="0" err="1" smtClean="0"/>
              <a:t>médio</a:t>
            </a:r>
            <a:r>
              <a:rPr lang="en-US" dirty="0" smtClean="0"/>
              <a:t>, </a:t>
            </a:r>
            <a:r>
              <a:rPr lang="en-US" dirty="0" err="1" smtClean="0"/>
              <a:t>visualizar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err="1" smtClean="0"/>
              <a:t>Começar</a:t>
            </a:r>
            <a:r>
              <a:rPr lang="en-US" dirty="0" smtClean="0"/>
              <a:t>, </a:t>
            </a:r>
            <a:r>
              <a:rPr lang="en-US" dirty="0" err="1" smtClean="0"/>
              <a:t>Esperar</a:t>
            </a:r>
            <a:r>
              <a:rPr lang="en-US" dirty="0" smtClean="0"/>
              <a:t>, Loop, Switch, Loop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Bloco</a:t>
            </a:r>
            <a:r>
              <a:rPr lang="en-US" dirty="0" smtClean="0"/>
              <a:t> de sensor</a:t>
            </a:r>
          </a:p>
          <a:p>
            <a:pPr algn="ctr"/>
            <a:r>
              <a:rPr lang="en-US" dirty="0" err="1" smtClean="0"/>
              <a:t>Botões</a:t>
            </a:r>
            <a:r>
              <a:rPr lang="en-US" dirty="0" smtClean="0"/>
              <a:t> do Brick, </a:t>
            </a:r>
            <a:r>
              <a:rPr lang="en-US" dirty="0" err="1" smtClean="0"/>
              <a:t>Giro</a:t>
            </a:r>
            <a:r>
              <a:rPr lang="en-US" dirty="0" smtClean="0"/>
              <a:t>, </a:t>
            </a:r>
            <a:r>
              <a:rPr lang="en-US" dirty="0" err="1" smtClean="0"/>
              <a:t>cor</a:t>
            </a:r>
            <a:r>
              <a:rPr lang="en-US" dirty="0" smtClean="0"/>
              <a:t>, </a:t>
            </a:r>
            <a:r>
              <a:rPr lang="en-US" dirty="0" err="1" smtClean="0"/>
              <a:t>Ultrasonico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169" y="4770009"/>
            <a:ext cx="297540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OPERAÇÕES DE DADOS</a:t>
            </a:r>
          </a:p>
          <a:p>
            <a:pPr algn="ctr"/>
            <a:r>
              <a:rPr lang="en-US" dirty="0" err="1" smtClean="0"/>
              <a:t>Variavéis</a:t>
            </a:r>
            <a:r>
              <a:rPr lang="en-US" dirty="0" smtClean="0"/>
              <a:t>, </a:t>
            </a:r>
            <a:r>
              <a:rPr lang="en-US" dirty="0" err="1" smtClean="0"/>
              <a:t>Ordem</a:t>
            </a:r>
            <a:r>
              <a:rPr lang="en-US" dirty="0" smtClean="0"/>
              <a:t>, </a:t>
            </a:r>
            <a:r>
              <a:rPr lang="en-US" dirty="0" err="1" smtClean="0"/>
              <a:t>Lógica</a:t>
            </a:r>
            <a:r>
              <a:rPr lang="en-US" dirty="0" smtClean="0"/>
              <a:t>, </a:t>
            </a:r>
            <a:r>
              <a:rPr lang="en-US" dirty="0" err="1" smtClean="0"/>
              <a:t>Matemática</a:t>
            </a:r>
            <a:r>
              <a:rPr lang="en-US" dirty="0" smtClean="0"/>
              <a:t>, </a:t>
            </a:r>
            <a:r>
              <a:rPr lang="en-US" dirty="0" err="1" smtClean="0"/>
              <a:t>Comparar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BLOCOS AVANÇADOS</a:t>
            </a:r>
          </a:p>
          <a:p>
            <a:pPr algn="ctr"/>
            <a:r>
              <a:rPr lang="en-US" dirty="0" err="1" smtClean="0"/>
              <a:t>Banco</a:t>
            </a:r>
            <a:r>
              <a:rPr lang="en-US" dirty="0" smtClean="0"/>
              <a:t> de dados, Motor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regulado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646331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BLOCKS</a:t>
            </a:r>
          </a:p>
          <a:p>
            <a:pPr algn="ctr"/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cria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85103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Traduzido</a:t>
            </a:r>
            <a:r>
              <a:rPr lang="en-US" dirty="0"/>
              <a:t> pela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GAMETECH CANAÃ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 DAS LIÇÕES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operar</a:t>
            </a:r>
            <a:r>
              <a:rPr lang="en-US" dirty="0" smtClean="0"/>
              <a:t> o brick EV3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do software EV3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BOTÕES DO “BRICK”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4191918" cy="4525963"/>
          </a:xfrm>
        </p:spPr>
        <p:txBody>
          <a:bodyPr>
            <a:normAutofit fontScale="925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err="1" smtClean="0"/>
              <a:t>Voltar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Desfazer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Para a </a:t>
            </a:r>
            <a:r>
              <a:rPr lang="en-US" b="0" dirty="0" err="1" smtClean="0"/>
              <a:t>Programção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</a:t>
            </a:r>
            <a:r>
              <a:rPr lang="en-US" dirty="0" smtClean="0"/>
              <a:t>= </a:t>
            </a:r>
            <a:r>
              <a:rPr lang="en-US" dirty="0" err="1" smtClean="0"/>
              <a:t>Botão</a:t>
            </a:r>
            <a:r>
              <a:rPr lang="en-US" dirty="0" smtClean="0"/>
              <a:t> Central</a:t>
            </a:r>
            <a:br>
              <a:rPr lang="en-US" dirty="0" smtClean="0"/>
            </a:br>
            <a:r>
              <a:rPr lang="en-US" b="0" dirty="0" err="1" smtClean="0"/>
              <a:t>Selecionar</a:t>
            </a:r>
            <a:r>
              <a:rPr lang="en-US" b="0" dirty="0"/>
              <a:t> </a:t>
            </a:r>
            <a:r>
              <a:rPr lang="en-US" b="0" dirty="0" err="1" smtClean="0"/>
              <a:t>opções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executar</a:t>
            </a:r>
            <a:r>
              <a:rPr lang="en-US" b="0" dirty="0" smtClean="0"/>
              <a:t> </a:t>
            </a:r>
            <a:r>
              <a:rPr lang="en-US" b="0" dirty="0" err="1" smtClean="0"/>
              <a:t>programação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Ligar</a:t>
            </a:r>
            <a:r>
              <a:rPr lang="en-US" b="0" dirty="0" smtClean="0"/>
              <a:t> o ‘brick”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E, </a:t>
            </a:r>
            <a:r>
              <a:rPr lang="en-US" dirty="0"/>
              <a:t>D</a:t>
            </a:r>
            <a:r>
              <a:rPr lang="en-US" dirty="0" smtClean="0"/>
              <a:t>, </a:t>
            </a:r>
            <a:r>
              <a:rPr lang="en-US" dirty="0" err="1" smtClean="0"/>
              <a:t>Cima,Baixo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Menus de </a:t>
            </a:r>
            <a:r>
              <a:rPr lang="en-US" b="0" dirty="0" err="1" smtClean="0"/>
              <a:t>navegação</a:t>
            </a:r>
            <a:endParaRPr lang="en-US" b="0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/>
              <a:t>6</a:t>
            </a:r>
            <a:r>
              <a:rPr lang="en-US" dirty="0" smtClean="0"/>
              <a:t>/23/2015)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505898" y="1061518"/>
            <a:ext cx="341550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Tela</a:t>
            </a:r>
            <a:r>
              <a:rPr lang="en-US" dirty="0" smtClean="0"/>
              <a:t> do “brick”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6/23/2015)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59024" y="1002742"/>
            <a:ext cx="472076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 err="1" smtClean="0"/>
              <a:t>Abas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Recentes</a:t>
            </a:r>
            <a:endParaRPr lang="en-US" sz="2400" b="1" dirty="0" smtClean="0"/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smtClean="0"/>
              <a:t> </a:t>
            </a:r>
            <a:r>
              <a:rPr lang="en-US" sz="2400" b="1" dirty="0" err="1"/>
              <a:t>E</a:t>
            </a:r>
            <a:r>
              <a:rPr lang="en-US" sz="2400" b="1" dirty="0" err="1" smtClean="0"/>
              <a:t>xecutadas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recentemente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Ache as </a:t>
            </a:r>
            <a:r>
              <a:rPr lang="en-US" sz="2400" dirty="0" err="1" smtClean="0"/>
              <a:t>programações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executou</a:t>
            </a:r>
            <a:r>
              <a:rPr lang="en-US" sz="2400" dirty="0" smtClean="0"/>
              <a:t> </a:t>
            </a:r>
            <a:r>
              <a:rPr lang="en-US" sz="2400" dirty="0" err="1" smtClean="0"/>
              <a:t>recentemente</a:t>
            </a:r>
            <a:r>
              <a:rPr lang="en-US" sz="2400" b="1" dirty="0" smtClean="0"/>
              <a:t> </a:t>
            </a:r>
          </a:p>
          <a:p>
            <a:pPr marL="452438" indent="-452438" defTabSz="511175" eaLnBrk="1" hangingPunct="1"/>
            <a:r>
              <a:rPr lang="en-US" sz="2400" b="1" dirty="0" smtClean="0"/>
              <a:t>2.  </a:t>
            </a:r>
            <a:r>
              <a:rPr lang="en-US" sz="2400" b="1" dirty="0" err="1" smtClean="0"/>
              <a:t>Navegação</a:t>
            </a:r>
            <a:r>
              <a:rPr lang="en-US" sz="2400" b="1" dirty="0" smtClean="0"/>
              <a:t> das Pastas</a:t>
            </a:r>
            <a:br>
              <a:rPr lang="en-US" sz="2400" b="1" dirty="0" smtClean="0"/>
            </a:br>
            <a:r>
              <a:rPr lang="en-US" sz="2400" dirty="0" smtClean="0"/>
              <a:t>Ache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pastas</a:t>
            </a:r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 err="1" smtClean="0"/>
              <a:t>Aplicativos</a:t>
            </a:r>
            <a:r>
              <a:rPr lang="en-US" sz="2400" b="1" dirty="0" smtClean="0"/>
              <a:t> do “Brick”</a:t>
            </a:r>
            <a:br>
              <a:rPr lang="en-US" sz="2400" b="1" dirty="0" smtClean="0"/>
            </a:br>
            <a:r>
              <a:rPr lang="en-US" sz="2400" dirty="0" err="1" smtClean="0"/>
              <a:t>Visualização</a:t>
            </a:r>
            <a:r>
              <a:rPr lang="en-US" sz="2400" dirty="0" smtClean="0"/>
              <a:t> das </a:t>
            </a:r>
            <a:r>
              <a:rPr lang="en-US" sz="2400" dirty="0" err="1" smtClean="0"/>
              <a:t>portas</a:t>
            </a:r>
            <a:endParaRPr lang="en-US" sz="2400" dirty="0"/>
          </a:p>
          <a:p>
            <a:pPr marL="452438" indent="-452438" eaLnBrk="1" hangingPunct="1"/>
            <a:r>
              <a:rPr lang="en-US" sz="2400" b="1" dirty="0" smtClean="0"/>
              <a:t>4.  </a:t>
            </a:r>
            <a:r>
              <a:rPr lang="en-US" sz="2400" b="1" dirty="0" err="1" smtClean="0"/>
              <a:t>Configurações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Volume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PortAs</a:t>
            </a:r>
            <a:r>
              <a:rPr lang="en-US" dirty="0" smtClean="0"/>
              <a:t>, </a:t>
            </a:r>
            <a:r>
              <a:rPr lang="en-US" dirty="0" err="1" smtClean="0"/>
              <a:t>SensorEs</a:t>
            </a:r>
            <a:r>
              <a:rPr lang="en-US" dirty="0" smtClean="0"/>
              <a:t>, </a:t>
            </a:r>
            <a:r>
              <a:rPr lang="en-US" dirty="0" err="1" smtClean="0"/>
              <a:t>motorEs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6/23/2015)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Portas</a:t>
            </a:r>
            <a:r>
              <a:rPr lang="en-US" dirty="0" smtClean="0"/>
              <a:t> 1, 2, 3, 4 = </a:t>
            </a:r>
            <a:r>
              <a:rPr lang="en-US" dirty="0" err="1" smtClean="0"/>
              <a:t>Sensores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Portas</a:t>
            </a:r>
            <a:r>
              <a:rPr lang="en-US" dirty="0" smtClean="0"/>
              <a:t> A, B, C, D = </a:t>
            </a:r>
            <a:r>
              <a:rPr lang="en-US" dirty="0" err="1" smtClean="0"/>
              <a:t>Motores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tem </a:t>
            </a:r>
            <a:r>
              <a:rPr lang="en-US" dirty="0" err="1" smtClean="0"/>
              <a:t>como</a:t>
            </a:r>
            <a:r>
              <a:rPr lang="en-US" dirty="0" smtClean="0"/>
              <a:t> o Motor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 e o Motor </a:t>
            </a:r>
            <a:r>
              <a:rPr lang="en-US" dirty="0" err="1" smtClean="0"/>
              <a:t>esquerdo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46301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14185" y="5077281"/>
            <a:ext cx="1554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Configuração</a:t>
            </a:r>
            <a:r>
              <a:rPr lang="en-US" sz="1500" dirty="0" smtClean="0"/>
              <a:t> </a:t>
            </a:r>
            <a:r>
              <a:rPr lang="en-US" sz="1500" dirty="0" err="1" smtClean="0"/>
              <a:t>Padrão</a:t>
            </a:r>
            <a:endParaRPr lang="en-US" sz="1500" dirty="0"/>
          </a:p>
        </p:txBody>
      </p:sp>
      <p:sp>
        <p:nvSpPr>
          <p:cNvPr id="3" name="Right Arrow 2"/>
          <p:cNvSpPr/>
          <p:nvPr/>
        </p:nvSpPr>
        <p:spPr>
          <a:xfrm>
            <a:off x="2346960" y="5139333"/>
            <a:ext cx="1101320" cy="62406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Frontal</a:t>
            </a:r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/>
              <a:t>6</a:t>
            </a:r>
            <a:r>
              <a:rPr lang="en-US" dirty="0" smtClean="0"/>
              <a:t>/23/2015)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Abrir</a:t>
            </a:r>
            <a:r>
              <a:rPr lang="en-US" dirty="0" smtClean="0"/>
              <a:t> novo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salvos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EV3 Software: </a:t>
            </a:r>
            <a:r>
              <a:rPr lang="en-US" dirty="0" err="1" smtClean="0"/>
              <a:t>Começando</a:t>
            </a:r>
            <a:r>
              <a:rPr lang="en-US" dirty="0" smtClean="0"/>
              <a:t> a </a:t>
            </a:r>
            <a:r>
              <a:rPr lang="en-US" dirty="0" err="1" smtClean="0"/>
              <a:t>programar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6/23/2015)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Projetos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Abertos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1" y="1754008"/>
            <a:ext cx="2629490" cy="3784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Programações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1" y="1283089"/>
            <a:ext cx="2081881" cy="4559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23682" y="1061510"/>
            <a:ext cx="251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Criar</a:t>
            </a:r>
            <a:r>
              <a:rPr lang="en-US" dirty="0" smtClean="0"/>
              <a:t> um Novo </a:t>
            </a:r>
            <a:r>
              <a:rPr lang="en-US" dirty="0" err="1" smtClean="0"/>
              <a:t>Projeto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73834" y="1983103"/>
            <a:ext cx="237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Nova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Propriedades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projeto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Lista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programações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PROJEToS</a:t>
            </a:r>
            <a:r>
              <a:rPr lang="en-US" dirty="0" smtClean="0"/>
              <a:t> VS. </a:t>
            </a:r>
            <a:r>
              <a:rPr lang="en-US" dirty="0" err="1" smtClean="0"/>
              <a:t>PROGRAMações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Você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irá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começar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criando</a:t>
            </a:r>
            <a:r>
              <a:rPr lang="en-US" sz="2600" b="0" dirty="0" smtClean="0"/>
              <a:t> um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que</a:t>
            </a:r>
            <a:r>
              <a:rPr lang="en-US" sz="2600" b="0" dirty="0" smtClean="0"/>
              <a:t> tem a </a:t>
            </a:r>
            <a:r>
              <a:rPr lang="en-US" sz="2600" b="0" dirty="0" err="1" smtClean="0"/>
              <a:t>extensão</a:t>
            </a:r>
            <a:r>
              <a:rPr lang="en-US" sz="2600" b="0" dirty="0" smtClean="0"/>
              <a:t> .ev3. </a:t>
            </a:r>
            <a:r>
              <a:rPr lang="en-US" sz="2600" b="0" dirty="0" err="1" smtClean="0"/>
              <a:t>Você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muda</a:t>
            </a:r>
            <a:r>
              <a:rPr lang="en-US" sz="2600" b="0" dirty="0" smtClean="0"/>
              <a:t> o </a:t>
            </a:r>
            <a:r>
              <a:rPr lang="en-US" sz="2600" b="0" dirty="0" err="1" smtClean="0"/>
              <a:t>nome</a:t>
            </a:r>
            <a:r>
              <a:rPr lang="en-US" sz="2600" b="0" dirty="0" smtClean="0"/>
              <a:t> de um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utilizando</a:t>
            </a:r>
            <a:r>
              <a:rPr lang="en-US" sz="2600" b="0" dirty="0" smtClean="0"/>
              <a:t> a </a:t>
            </a:r>
            <a:r>
              <a:rPr lang="en-US" sz="2600" b="0" dirty="0" err="1" smtClean="0"/>
              <a:t>ferramenta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salvar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como</a:t>
            </a:r>
            <a:r>
              <a:rPr lang="en-US" sz="2600" b="0" dirty="0" smtClean="0"/>
              <a:t>, </a:t>
            </a:r>
            <a:r>
              <a:rPr lang="en-US" sz="2600" b="0" dirty="0" err="1" smtClean="0"/>
              <a:t>localizada</a:t>
            </a:r>
            <a:r>
              <a:rPr lang="en-US" sz="2600" b="0" dirty="0" smtClean="0"/>
              <a:t> no menu.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Você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irá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fazer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várias</a:t>
            </a:r>
            <a:r>
              <a:rPr lang="en-US" sz="2600" b="0" dirty="0" smtClean="0"/>
              <a:t> PROGRAMAÇÕES </a:t>
            </a:r>
            <a:r>
              <a:rPr lang="en-US" sz="2600" b="0" dirty="0" err="1" smtClean="0"/>
              <a:t>como</a:t>
            </a:r>
            <a:r>
              <a:rPr lang="en-US" sz="2600" b="0" dirty="0" smtClean="0"/>
              <a:t> parte de </a:t>
            </a:r>
            <a:r>
              <a:rPr lang="en-US" sz="2600" b="0" dirty="0" err="1" smtClean="0"/>
              <a:t>cada</a:t>
            </a:r>
            <a:r>
              <a:rPr lang="en-US" sz="2600" b="0" dirty="0"/>
              <a:t> </a:t>
            </a:r>
            <a:r>
              <a:rPr lang="en-US" sz="2600" b="0" dirty="0" err="1" smtClean="0"/>
              <a:t>arquivo</a:t>
            </a:r>
            <a:r>
              <a:rPr lang="en-US" sz="2600" b="0" dirty="0" smtClean="0"/>
              <a:t> de um </a:t>
            </a:r>
            <a:r>
              <a:rPr lang="en-US" sz="2600" b="0" dirty="0" err="1" smtClean="0"/>
              <a:t>PROJETO.Você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pode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mudar</a:t>
            </a:r>
            <a:r>
              <a:rPr lang="en-US" sz="2600" b="0" dirty="0" smtClean="0"/>
              <a:t> o </a:t>
            </a:r>
            <a:r>
              <a:rPr lang="en-US" sz="2600" b="0" dirty="0" err="1" smtClean="0"/>
              <a:t>nome</a:t>
            </a:r>
            <a:r>
              <a:rPr lang="en-US" sz="2600" b="0" dirty="0" smtClean="0"/>
              <a:t> de um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dando</a:t>
            </a:r>
            <a:r>
              <a:rPr lang="en-US" sz="2600" b="0" dirty="0" smtClean="0"/>
              <a:t> um clique </a:t>
            </a:r>
            <a:r>
              <a:rPr lang="en-US" sz="2600" b="0" dirty="0" err="1" smtClean="0"/>
              <a:t>duplo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na</a:t>
            </a:r>
            <a:r>
              <a:rPr lang="en-US" sz="2600" b="0" dirty="0" smtClean="0"/>
              <a:t> aba da </a:t>
            </a:r>
            <a:r>
              <a:rPr lang="en-US" sz="2600" b="0" dirty="0" err="1" smtClean="0"/>
              <a:t>programação</a:t>
            </a:r>
            <a:r>
              <a:rPr lang="en-US" sz="2600" b="0" dirty="0" smtClean="0"/>
              <a:t> e </a:t>
            </a:r>
            <a:r>
              <a:rPr lang="en-US" sz="2600" b="0" dirty="0" err="1" smtClean="0"/>
              <a:t>digitando</a:t>
            </a:r>
            <a:r>
              <a:rPr lang="en-US" sz="2600" b="0" dirty="0" smtClean="0"/>
              <a:t> um novo </a:t>
            </a:r>
            <a:r>
              <a:rPr lang="en-US" sz="2600" b="0" dirty="0" err="1" smtClean="0"/>
              <a:t>nome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Obs</a:t>
            </a:r>
            <a:r>
              <a:rPr lang="en-US" sz="2600" b="0" dirty="0" smtClean="0"/>
              <a:t>: Se </a:t>
            </a:r>
            <a:r>
              <a:rPr lang="en-US" sz="2600" b="0" dirty="0" err="1" smtClean="0"/>
              <a:t>houver</a:t>
            </a:r>
            <a:r>
              <a:rPr lang="en-US" sz="2600" b="0" dirty="0" smtClean="0"/>
              <a:t> um “*” </a:t>
            </a:r>
            <a:r>
              <a:rPr lang="en-US" sz="2600" b="0" dirty="0" err="1" smtClean="0"/>
              <a:t>próximo</a:t>
            </a:r>
            <a:r>
              <a:rPr lang="en-US" sz="2600" b="0" dirty="0" smtClean="0"/>
              <a:t> do </a:t>
            </a:r>
            <a:r>
              <a:rPr lang="en-US" sz="2600" b="0" dirty="0" err="1" smtClean="0"/>
              <a:t>nome</a:t>
            </a:r>
            <a:r>
              <a:rPr lang="en-US" sz="2600" b="0" dirty="0" smtClean="0"/>
              <a:t> do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, </a:t>
            </a:r>
            <a:r>
              <a:rPr lang="en-US" sz="2600" b="0" dirty="0" err="1" smtClean="0"/>
              <a:t>você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alterou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seu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e </a:t>
            </a:r>
            <a:r>
              <a:rPr lang="en-US" sz="2600" b="0" dirty="0" err="1" smtClean="0"/>
              <a:t>ainda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não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salvou</a:t>
            </a:r>
            <a:r>
              <a:rPr lang="en-US" sz="26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smtClean="0"/>
              <a:t>Se </a:t>
            </a:r>
            <a:r>
              <a:rPr lang="en-US" sz="2600" b="0" dirty="0" err="1" smtClean="0"/>
              <a:t>houve</a:t>
            </a:r>
            <a:r>
              <a:rPr lang="en-US" sz="2600" b="0" dirty="0" smtClean="0"/>
              <a:t> um “x” </a:t>
            </a:r>
            <a:r>
              <a:rPr lang="en-US" sz="2600" b="0" dirty="0" err="1" smtClean="0"/>
              <a:t>próximo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aos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nomes</a:t>
            </a:r>
            <a:r>
              <a:rPr lang="en-US" sz="2600" b="0" dirty="0" smtClean="0"/>
              <a:t> do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ou</a:t>
            </a:r>
            <a:r>
              <a:rPr lang="en-US" sz="2600" b="0" dirty="0" smtClean="0"/>
              <a:t> da </a:t>
            </a:r>
            <a:r>
              <a:rPr lang="en-US" sz="2600" b="0" dirty="0" err="1" smtClean="0"/>
              <a:t>Programação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para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fechar</a:t>
            </a:r>
            <a:r>
              <a:rPr lang="en-US" sz="2600" b="0" dirty="0" smtClean="0"/>
              <a:t> a </a:t>
            </a:r>
            <a:r>
              <a:rPr lang="en-US" sz="2600" b="0" dirty="0" err="1" smtClean="0"/>
              <a:t>programação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ou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ao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clicado</a:t>
            </a:r>
            <a:r>
              <a:rPr lang="en-US" sz="2600" b="0" dirty="0" smtClean="0"/>
              <a:t>.</a:t>
            </a:r>
          </a:p>
          <a:p>
            <a:endParaRPr lang="en-US" sz="2600" b="0" dirty="0"/>
          </a:p>
          <a:p>
            <a:r>
              <a:rPr lang="en-US" sz="2600" b="0" dirty="0" err="1" smtClean="0"/>
              <a:t>Aqui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estão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algumas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exensões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comuns</a:t>
            </a:r>
            <a:r>
              <a:rPr lang="en-US" sz="2600" b="0" dirty="0" smtClean="0"/>
              <a:t>:</a:t>
            </a:r>
            <a:endParaRPr lang="en-US" sz="2600" b="0" dirty="0"/>
          </a:p>
          <a:p>
            <a:pPr lvl="1"/>
            <a:r>
              <a:rPr lang="en-US" sz="2600" b="0" dirty="0"/>
              <a:t>Programs (.ev3p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Images 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Sounds </a:t>
            </a:r>
            <a:r>
              <a:rPr lang="en-US" sz="2600" b="0" dirty="0"/>
              <a:t>(.</a:t>
            </a:r>
            <a:r>
              <a:rPr lang="en-US" sz="2600" b="0" dirty="0" err="1"/>
              <a:t>rsf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Text </a:t>
            </a:r>
            <a:r>
              <a:rPr lang="en-US" sz="2600" b="0" dirty="0"/>
              <a:t>(.rtf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Projects (.ev3) –o </a:t>
            </a:r>
            <a:r>
              <a:rPr lang="en-US" sz="2600" dirty="0" err="1" smtClean="0"/>
              <a:t>único</a:t>
            </a:r>
            <a:r>
              <a:rPr lang="en-US" sz="2600" dirty="0" smtClean="0"/>
              <a:t> </a:t>
            </a:r>
            <a:r>
              <a:rPr lang="en-US" sz="2600" dirty="0" err="1" smtClean="0"/>
              <a:t>tipo</a:t>
            </a:r>
            <a:r>
              <a:rPr lang="en-US" sz="2600" dirty="0" smtClean="0"/>
              <a:t> de </a:t>
            </a:r>
            <a:r>
              <a:rPr lang="en-US" sz="2600" dirty="0" err="1" smtClean="0"/>
              <a:t>arquivo</a:t>
            </a:r>
            <a:r>
              <a:rPr lang="en-US" sz="2600" dirty="0" smtClean="0"/>
              <a:t> </a:t>
            </a:r>
            <a:r>
              <a:rPr lang="en-US" sz="2600" dirty="0" err="1" smtClean="0"/>
              <a:t>que</a:t>
            </a:r>
            <a:r>
              <a:rPr lang="en-US" sz="2600" dirty="0" smtClean="0"/>
              <a:t> </a:t>
            </a:r>
            <a:r>
              <a:rPr lang="en-US" sz="2600" dirty="0" err="1" smtClean="0"/>
              <a:t>abre</a:t>
            </a:r>
            <a:r>
              <a:rPr lang="en-US" sz="2600" dirty="0" smtClean="0"/>
              <a:t> no </a:t>
            </a:r>
            <a:r>
              <a:rPr lang="en-US" sz="2600" b="0" dirty="0" smtClean="0"/>
              <a:t>software EV3</a:t>
            </a:r>
          </a:p>
          <a:p>
            <a:pPr lvl="1"/>
            <a:r>
              <a:rPr lang="en-US" sz="2600" b="0" dirty="0" smtClean="0"/>
              <a:t>Import file (.ev3s) – </a:t>
            </a:r>
            <a:r>
              <a:rPr lang="en-US" sz="2600" dirty="0" err="1" smtClean="0"/>
              <a:t>podem</a:t>
            </a:r>
            <a:r>
              <a:rPr lang="en-US" sz="2600" dirty="0" smtClean="0"/>
              <a:t> </a:t>
            </a:r>
            <a:r>
              <a:rPr lang="en-US" sz="2600" dirty="0" err="1" smtClean="0"/>
              <a:t>ser</a:t>
            </a:r>
            <a:r>
              <a:rPr lang="en-US" sz="2600" dirty="0" smtClean="0"/>
              <a:t> </a:t>
            </a:r>
            <a:r>
              <a:rPr lang="en-US" sz="2600" dirty="0" err="1" smtClean="0"/>
              <a:t>importados</a:t>
            </a:r>
            <a:r>
              <a:rPr lang="en-US" sz="2600" dirty="0" smtClean="0"/>
              <a:t> </a:t>
            </a:r>
            <a:r>
              <a:rPr lang="en-US" sz="2600" dirty="0" err="1" smtClean="0"/>
              <a:t>como</a:t>
            </a:r>
            <a:r>
              <a:rPr lang="en-US" sz="2600" dirty="0" smtClean="0"/>
              <a:t>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EV3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/>
              <a:t>6</a:t>
            </a:r>
            <a:r>
              <a:rPr lang="en-US" dirty="0" smtClean="0"/>
              <a:t>/23/2015)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Programming Blocks in </a:t>
              </a:r>
            </a:p>
            <a:p>
              <a:pPr algn="ctr"/>
              <a:r>
                <a:rPr lang="en-US" sz="2400" dirty="0" smtClean="0"/>
                <a:t>6 Colored Tabs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20032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Programming Area or Canvas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Brick Status &amp; Downloading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6333</TotalTime>
  <Words>665</Words>
  <Application>Microsoft Macintosh PowerPoint</Application>
  <PresentationFormat>On-screen Show (4:3)</PresentationFormat>
  <Paragraphs>134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Black</vt:lpstr>
      <vt:lpstr>Calibri</vt:lpstr>
      <vt:lpstr>Calibri Light</vt:lpstr>
      <vt:lpstr>Helvetica Neue</vt:lpstr>
      <vt:lpstr>ＭＳ Ｐゴシック</vt:lpstr>
      <vt:lpstr>Tahoma</vt:lpstr>
      <vt:lpstr>Times New Roman</vt:lpstr>
      <vt:lpstr>Arial</vt:lpstr>
      <vt:lpstr>Custom Design</vt:lpstr>
      <vt:lpstr>beginner</vt:lpstr>
      <vt:lpstr>1_Custom Design</vt:lpstr>
      <vt:lpstr>Lição de programação iniciante</vt:lpstr>
      <vt:lpstr>OBJETIVO DAS LIÇÕES</vt:lpstr>
      <vt:lpstr>OS BOTÕES DO “BRICK”</vt:lpstr>
      <vt:lpstr>A Tela do “brick”</vt:lpstr>
      <vt:lpstr>PortAs, SensorEs, motorEs</vt:lpstr>
      <vt:lpstr>EV3 Software</vt:lpstr>
      <vt:lpstr>EV3 Software: Começando a programar</vt:lpstr>
      <vt:lpstr>PROJEToS VS. PROGRAMações</vt:lpstr>
      <vt:lpstr>EV3 Software:  Programming screen</vt:lpstr>
      <vt:lpstr>Itens Úteis</vt:lpstr>
      <vt:lpstr>EV3 Blocks: Colored Tabs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LIÇÕES DE PROGRAMAÇÃO ev3 INICIANTE</dc:title>
  <dc:creator>user</dc:creator>
  <cp:lastModifiedBy>Srinivasan Seshan</cp:lastModifiedBy>
  <cp:revision>14</cp:revision>
  <dcterms:created xsi:type="dcterms:W3CDTF">2014-08-07T02:19:13Z</dcterms:created>
  <dcterms:modified xsi:type="dcterms:W3CDTF">2017-02-11T16:07:46Z</dcterms:modified>
</cp:coreProperties>
</file>