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9" r:id="rId3"/>
    <p:sldId id="407" r:id="rId4"/>
    <p:sldId id="278" r:id="rId5"/>
    <p:sldId id="306" r:id="rId6"/>
    <p:sldId id="405" r:id="rId7"/>
    <p:sldId id="406" r:id="rId8"/>
    <p:sldId id="4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1072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em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Repetindo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Ações</a:t>
            </a:r>
            <a:r>
              <a:rPr lang="en-US" dirty="0">
                <a:solidFill>
                  <a:srgbClr val="FF0000"/>
                </a:solidFill>
              </a:rPr>
              <a:t> (Loops)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Repetindo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8" y="981357"/>
            <a:ext cx="6841323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Como </a:t>
            </a:r>
            <a:r>
              <a:rPr lang="en-US" sz="2800" dirty="0" err="1" smtClean="0"/>
              <a:t>nós</a:t>
            </a:r>
            <a:r>
              <a:rPr lang="en-US" sz="2800" dirty="0" smtClean="0"/>
              <a:t> </a:t>
            </a:r>
            <a:r>
              <a:rPr lang="en-US" sz="2800" dirty="0" err="1" smtClean="0"/>
              <a:t>movemos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redor</a:t>
            </a:r>
            <a:r>
              <a:rPr lang="en-US" sz="2800" dirty="0" smtClean="0"/>
              <a:t> de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caixa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comandos</a:t>
            </a:r>
            <a:r>
              <a:rPr lang="en-US" sz="2800" dirty="0" smtClean="0"/>
              <a:t> que </a:t>
            </a:r>
            <a:r>
              <a:rPr lang="en-US" sz="2800" dirty="0" err="1" smtClean="0"/>
              <a:t>já</a:t>
            </a:r>
            <a:r>
              <a:rPr lang="en-US" sz="2800" dirty="0" smtClean="0"/>
              <a:t> </a:t>
            </a:r>
            <a:r>
              <a:rPr lang="en-US" sz="2800" dirty="0" err="1" smtClean="0"/>
              <a:t>conhecemos</a:t>
            </a:r>
            <a:r>
              <a:rPr lang="en-US" sz="28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+ 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+ 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128550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Há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uma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maneira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mais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fácil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Dica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</a:t>
            </a:r>
            <a:r>
              <a:rPr lang="en-US" dirty="0" err="1" smtClean="0"/>
              <a:t>fazem</a:t>
            </a:r>
            <a:r>
              <a:rPr lang="en-US" dirty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endParaRPr lang="en-US" dirty="0" smtClean="0"/>
          </a:p>
          <a:p>
            <a:pPr lvl="1"/>
            <a:r>
              <a:rPr lang="en-US" dirty="0" smtClean="0"/>
              <a:t>CONTINUE INDO…Para </a:t>
            </a:r>
            <a:r>
              <a:rPr lang="en-US" dirty="0" err="1" smtClean="0"/>
              <a:t>sempre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,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Tocar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169446" y="4939707"/>
            <a:ext cx="1222872" cy="337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Repita o loop 4 vezes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Escreva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programa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redor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caixa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tocá</a:t>
            </a:r>
            <a:r>
              <a:rPr lang="en-US" dirty="0" smtClean="0">
                <a:solidFill>
                  <a:srgbClr val="FF0000"/>
                </a:solidFill>
              </a:rPr>
              <a:t>-la.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usar</a:t>
            </a:r>
            <a:r>
              <a:rPr lang="en-US" dirty="0" smtClean="0">
                <a:solidFill>
                  <a:srgbClr val="FF0000"/>
                </a:solidFill>
              </a:rPr>
              <a:t> um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do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3" y="1171257"/>
            <a:ext cx="7323391" cy="50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6250</TotalTime>
  <Words>228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Objetivos da lição</vt:lpstr>
      <vt:lpstr>Repetindo uma ação</vt:lpstr>
      <vt:lpstr>Loops</vt:lpstr>
      <vt:lpstr>Desafio do loop</vt:lpstr>
      <vt:lpstr>Solução do desafio do loop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user</dc:creator>
  <cp:lastModifiedBy>Srinivasan Seshan</cp:lastModifiedBy>
  <cp:revision>4</cp:revision>
  <dcterms:created xsi:type="dcterms:W3CDTF">2014-08-07T02:19:13Z</dcterms:created>
  <dcterms:modified xsi:type="dcterms:W3CDTF">2017-02-11T16:08:03Z</dcterms:modified>
</cp:coreProperties>
</file>