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8" r:id="rId2"/>
  </p:sldMasterIdLst>
  <p:notesMasterIdLst>
    <p:notesMasterId r:id="rId12"/>
  </p:notesMasterIdLst>
  <p:handoutMasterIdLst>
    <p:handoutMasterId r:id="rId13"/>
  </p:handoutMasterIdLst>
  <p:sldIdLst>
    <p:sldId id="289" r:id="rId3"/>
    <p:sldId id="275" r:id="rId4"/>
    <p:sldId id="282" r:id="rId5"/>
    <p:sldId id="285" r:id="rId6"/>
    <p:sldId id="283" r:id="rId7"/>
    <p:sldId id="286" r:id="rId8"/>
    <p:sldId id="284" r:id="rId9"/>
    <p:sldId id="280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7" autoAdjust="0"/>
    <p:restoredTop sz="94640"/>
  </p:normalViewPr>
  <p:slideViewPr>
    <p:cSldViewPr snapToGrid="0" snapToObjects="1">
      <p:cViewPr>
        <p:scale>
          <a:sx n="80" d="100"/>
          <a:sy n="80" d="100"/>
        </p:scale>
        <p:origin x="150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7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E053-34C8-0F42-A2D4-D307AD98153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EA2E-0E4C-8A49-9E20-19AA506BA14B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44A6-5343-2644-B0F8-02E106FDBC9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1D86-48FE-0746-A035-14463316786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D4B2-2057-5741-9D04-302E23563DE8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053-E31C-564C-89BD-D63EFF6ED3B9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38F-60EB-7749-9A0E-524D07A8B66C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9F4-009A-0D42-85EF-D4219A15C023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C503-5921-8048-8F4F-2EFC51331576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9C0B-C514-FC4C-988E-1DEF5032123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38C9-2553-5B4A-83E7-2DC6296BDD8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58D82B4-586E-7246-865D-DA6FED6D583D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© 2015 EV3Lessons.com, Last Edit 6/27/2015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35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Levantar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 Mover um </a:t>
            </a:r>
            <a:r>
              <a:rPr lang="en-US" dirty="0" err="1">
                <a:solidFill>
                  <a:srgbClr val="FF0000"/>
                </a:solidFill>
              </a:rPr>
              <a:t>Objeto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iniciante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 um </a:t>
            </a:r>
            <a:r>
              <a:rPr lang="en-US" dirty="0" err="1" smtClean="0"/>
              <a:t>robô</a:t>
            </a:r>
            <a:r>
              <a:rPr lang="en-US" dirty="0" smtClean="0"/>
              <a:t> para mover um </a:t>
            </a:r>
            <a:r>
              <a:rPr lang="en-US" dirty="0" err="1" smtClean="0"/>
              <a:t>braço</a:t>
            </a:r>
            <a:r>
              <a:rPr lang="en-US" dirty="0" smtClean="0"/>
              <a:t> de </a:t>
            </a:r>
            <a:r>
              <a:rPr lang="en-US" dirty="0" err="1" smtClean="0"/>
              <a:t>anexo</a:t>
            </a:r>
            <a:r>
              <a:rPr lang="en-US" dirty="0" smtClean="0"/>
              <a:t> – um </a:t>
            </a:r>
            <a:r>
              <a:rPr lang="en-US" dirty="0" err="1" smtClean="0"/>
              <a:t>anexo</a:t>
            </a:r>
            <a:r>
              <a:rPr lang="en-US" dirty="0" smtClean="0"/>
              <a:t> </a:t>
            </a:r>
            <a:r>
              <a:rPr lang="en-US" dirty="0" err="1" smtClean="0"/>
              <a:t>motorizado</a:t>
            </a:r>
            <a:endParaRPr lang="en-US" dirty="0" smtClean="0"/>
          </a:p>
          <a:p>
            <a:r>
              <a:rPr lang="en-US" dirty="0" err="1" smtClean="0"/>
              <a:t>Aprenda</a:t>
            </a:r>
            <a:r>
              <a:rPr lang="en-US" dirty="0" smtClean="0"/>
              <a:t> 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anexos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02/07/2015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Nova </a:t>
            </a:r>
            <a:r>
              <a:rPr lang="en-US" dirty="0" err="1" smtClean="0"/>
              <a:t>Ferramenta</a:t>
            </a:r>
            <a:r>
              <a:rPr lang="en-US" dirty="0" smtClean="0"/>
              <a:t>: </a:t>
            </a:r>
            <a:r>
              <a:rPr lang="en-US" dirty="0" err="1" smtClean="0"/>
              <a:t>Blocos</a:t>
            </a:r>
            <a:r>
              <a:rPr lang="en-US" dirty="0" smtClean="0"/>
              <a:t> de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948933"/>
            <a:ext cx="3807386" cy="443739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Motor EV3 Grande </a:t>
            </a:r>
            <a:r>
              <a:rPr lang="en-US" dirty="0" err="1" smtClean="0"/>
              <a:t>ou</a:t>
            </a:r>
            <a:r>
              <a:rPr lang="en-US" dirty="0" smtClean="0"/>
              <a:t> o Motor EV3 </a:t>
            </a:r>
            <a:r>
              <a:rPr lang="en-US" dirty="0" err="1" smtClean="0"/>
              <a:t>Médio</a:t>
            </a:r>
            <a:r>
              <a:rPr lang="en-US" dirty="0" smtClean="0"/>
              <a:t> para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braços</a:t>
            </a:r>
            <a:r>
              <a:rPr lang="en-US" dirty="0" smtClean="0"/>
              <a:t> </a:t>
            </a:r>
            <a:r>
              <a:rPr lang="en-US" dirty="0" err="1" smtClean="0"/>
              <a:t>anexos</a:t>
            </a:r>
            <a:endParaRPr lang="en-US" dirty="0" smtClean="0"/>
          </a:p>
          <a:p>
            <a:r>
              <a:rPr lang="en-US" dirty="0" smtClean="0"/>
              <a:t>Mover </a:t>
            </a:r>
            <a:r>
              <a:rPr lang="en-US" dirty="0" err="1" smtClean="0"/>
              <a:t>Direção</a:t>
            </a:r>
            <a:r>
              <a:rPr lang="en-US" dirty="0" smtClean="0"/>
              <a:t> vs. </a:t>
            </a:r>
            <a:r>
              <a:rPr lang="en-US" dirty="0" err="1" smtClean="0"/>
              <a:t>Bloco</a:t>
            </a:r>
            <a:r>
              <a:rPr lang="en-US" dirty="0" smtClean="0"/>
              <a:t> Motor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Para </a:t>
            </a:r>
            <a:r>
              <a:rPr lang="en-US" dirty="0" err="1" smtClean="0"/>
              <a:t>movimentar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Mover </a:t>
            </a:r>
            <a:r>
              <a:rPr lang="en-US" dirty="0" err="1" smtClean="0"/>
              <a:t>Direção</a:t>
            </a:r>
            <a:r>
              <a:rPr lang="en-US" dirty="0" smtClean="0"/>
              <a:t> que </a:t>
            </a:r>
            <a:r>
              <a:rPr lang="en-US" dirty="0" err="1" smtClean="0"/>
              <a:t>sincroniza</a:t>
            </a:r>
            <a:r>
              <a:rPr lang="en-US" dirty="0" smtClean="0"/>
              <a:t> ambos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 das </a:t>
            </a:r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veja</a:t>
            </a:r>
            <a:r>
              <a:rPr lang="en-US" i="1" dirty="0" smtClean="0"/>
              <a:t> a </a:t>
            </a:r>
            <a:r>
              <a:rPr lang="en-US" i="1" dirty="0" err="1" smtClean="0"/>
              <a:t>Lição</a:t>
            </a:r>
            <a:r>
              <a:rPr lang="en-US" i="1" dirty="0" smtClean="0"/>
              <a:t> </a:t>
            </a:r>
            <a:r>
              <a:rPr lang="en-US" i="1" dirty="0" err="1" smtClean="0"/>
              <a:t>Intermediária</a:t>
            </a:r>
            <a:r>
              <a:rPr lang="en-US" i="1" dirty="0" smtClean="0"/>
              <a:t> </a:t>
            </a:r>
            <a:r>
              <a:rPr lang="en-US" i="1" dirty="0" err="1" smtClean="0"/>
              <a:t>chamada</a:t>
            </a:r>
            <a:r>
              <a:rPr lang="en-US" i="1" dirty="0" smtClean="0"/>
              <a:t> </a:t>
            </a:r>
            <a:r>
              <a:rPr lang="en-US" i="1" dirty="0" err="1" smtClean="0"/>
              <a:t>Blocos</a:t>
            </a:r>
            <a:r>
              <a:rPr lang="en-US" i="1" dirty="0" smtClean="0"/>
              <a:t> de Mover para </a:t>
            </a:r>
            <a:r>
              <a:rPr lang="en-US" i="1" dirty="0" err="1" smtClean="0"/>
              <a:t>aprender</a:t>
            </a:r>
            <a:r>
              <a:rPr lang="en-US" i="1" dirty="0" smtClean="0"/>
              <a:t> </a:t>
            </a:r>
            <a:r>
              <a:rPr lang="en-US" i="1" dirty="0" err="1" smtClean="0"/>
              <a:t>sobre</a:t>
            </a:r>
            <a:r>
              <a:rPr lang="en-US" i="1" dirty="0" smtClean="0"/>
              <a:t> </a:t>
            </a:r>
            <a:r>
              <a:rPr lang="en-US" i="1" dirty="0" err="1" smtClean="0"/>
              <a:t>sincronização</a:t>
            </a:r>
            <a:r>
              <a:rPr lang="en-US" i="1" dirty="0" smtClean="0"/>
              <a:t>)</a:t>
            </a:r>
            <a:endParaRPr lang="en-US" i="1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Para </a:t>
            </a:r>
            <a:r>
              <a:rPr lang="en-US" dirty="0" err="1" smtClean="0">
                <a:solidFill>
                  <a:srgbClr val="FF0000"/>
                </a:solidFill>
              </a:rPr>
              <a:t>movimentar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anexo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seu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braço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você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usa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Bloco</a:t>
            </a:r>
            <a:r>
              <a:rPr lang="en-US" dirty="0" smtClean="0">
                <a:solidFill>
                  <a:srgbClr val="FF0000"/>
                </a:solidFill>
              </a:rPr>
              <a:t> de Motor </a:t>
            </a:r>
            <a:r>
              <a:rPr lang="en-US" dirty="0" err="1" smtClean="0">
                <a:solidFill>
                  <a:srgbClr val="FF0000"/>
                </a:solidFill>
              </a:rPr>
              <a:t>Médio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ou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Bloco</a:t>
            </a:r>
            <a:r>
              <a:rPr lang="en-US" dirty="0" smtClean="0">
                <a:solidFill>
                  <a:srgbClr val="FF0000"/>
                </a:solidFill>
              </a:rPr>
              <a:t> de Motor Grande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sincronizar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455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1296" y="4933616"/>
            <a:ext cx="1936953" cy="1452715"/>
          </a:xfrm>
          <a:prstGeom prst="rect">
            <a:avLst/>
          </a:prstGeom>
        </p:spPr>
      </p:pic>
      <p:pic>
        <p:nvPicPr>
          <p:cNvPr id="7" name="Picture 6" descr="45502_713x380_MainProduc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3146" y="2318266"/>
            <a:ext cx="2375104" cy="1807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6591" y="1948934"/>
            <a:ext cx="240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Motor Grande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3123" y="4937454"/>
            <a:ext cx="22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Motor </a:t>
            </a:r>
            <a:r>
              <a:rPr lang="en-US" dirty="0" err="1" smtClean="0"/>
              <a:t>Médio</a:t>
            </a:r>
            <a:endParaRPr lang="en-US" dirty="0"/>
          </a:p>
        </p:txBody>
      </p:sp>
      <p:pic>
        <p:nvPicPr>
          <p:cNvPr id="12" name="Picture 11" descr="Screen Shot 2014-08-07 at 1.45.3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3123" y="2434312"/>
            <a:ext cx="2282486" cy="932533"/>
          </a:xfrm>
          <a:prstGeom prst="rect">
            <a:avLst/>
          </a:prstGeom>
        </p:spPr>
      </p:pic>
      <p:pic>
        <p:nvPicPr>
          <p:cNvPr id="13" name="Picture 12" descr="Screen Shot 2014-08-07 at 1.45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768" y="5316562"/>
            <a:ext cx="2551070" cy="11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Usando</a:t>
            </a:r>
            <a:r>
              <a:rPr lang="en-US" dirty="0" smtClean="0"/>
              <a:t> um Motor </a:t>
            </a:r>
            <a:r>
              <a:rPr lang="en-US" dirty="0" err="1" smtClean="0"/>
              <a:t>Médio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65830"/>
            <a:ext cx="5106993" cy="479669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Coloque</a:t>
            </a:r>
            <a:r>
              <a:rPr lang="en-US" dirty="0" smtClean="0"/>
              <a:t> um motor </a:t>
            </a:r>
            <a:r>
              <a:rPr lang="en-US" dirty="0" err="1" smtClean="0"/>
              <a:t>médio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Porta A </a:t>
            </a:r>
            <a:r>
              <a:rPr lang="en-US" dirty="0" err="1" smtClean="0"/>
              <a:t>ou</a:t>
            </a:r>
            <a:r>
              <a:rPr lang="en-US" dirty="0" smtClean="0"/>
              <a:t> um motor </a:t>
            </a:r>
            <a:r>
              <a:rPr lang="en-US" dirty="0" err="1" smtClean="0"/>
              <a:t>grande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Porta D se </a:t>
            </a:r>
            <a:r>
              <a:rPr lang="en-US" dirty="0" err="1" smtClean="0"/>
              <a:t>precisar</a:t>
            </a:r>
            <a:endParaRPr lang="en-US" dirty="0" smtClean="0"/>
          </a:p>
          <a:p>
            <a:pPr marL="803275" lvl="1" indent="-342900">
              <a:buFont typeface="Arial"/>
              <a:buChar char="•"/>
            </a:pPr>
            <a:r>
              <a:rPr lang="en-US" dirty="0" err="1" smtClean="0"/>
              <a:t>Essa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/>
              <a:t>generica</a:t>
            </a:r>
            <a:r>
              <a:rPr lang="en-US" dirty="0" smtClean="0"/>
              <a:t> para o EV3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Construa</a:t>
            </a:r>
            <a:r>
              <a:rPr lang="en-US" dirty="0" smtClean="0"/>
              <a:t> um </a:t>
            </a:r>
            <a:r>
              <a:rPr lang="en-US" dirty="0" err="1" smtClean="0"/>
              <a:t>anexo</a:t>
            </a:r>
            <a:r>
              <a:rPr lang="en-US" dirty="0" smtClean="0"/>
              <a:t> que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pegar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agarrar</a:t>
            </a:r>
            <a:r>
              <a:rPr lang="en-US" dirty="0" smtClean="0"/>
              <a:t> um </a:t>
            </a:r>
            <a:r>
              <a:rPr lang="en-US" dirty="0" err="1" smtClean="0"/>
              <a:t>aro</a:t>
            </a:r>
            <a:r>
              <a:rPr lang="en-US" dirty="0" smtClean="0"/>
              <a:t> (</a:t>
            </a:r>
            <a:r>
              <a:rPr lang="en-US" dirty="0" err="1" smtClean="0"/>
              <a:t>objeto</a:t>
            </a:r>
            <a:r>
              <a:rPr lang="en-US" dirty="0" smtClean="0"/>
              <a:t>)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smtClean="0"/>
              <a:t>Look at the two examples on the right. They use the </a:t>
            </a:r>
            <a:r>
              <a:rPr lang="en-US" dirty="0" err="1" smtClean="0"/>
              <a:t>DroidBot’s</a:t>
            </a:r>
            <a:r>
              <a:rPr lang="en-US" dirty="0" smtClean="0"/>
              <a:t> SNAP attachment </a:t>
            </a:r>
            <a:r>
              <a:rPr lang="en-US" dirty="0" err="1" smtClean="0"/>
              <a:t>Olhe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r>
              <a:rPr lang="en-US" dirty="0" smtClean="0"/>
              <a:t>.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usam</a:t>
            </a:r>
            <a:r>
              <a:rPr lang="en-US" dirty="0" smtClean="0"/>
              <a:t> o </a:t>
            </a:r>
            <a:r>
              <a:rPr lang="en-US" dirty="0" err="1" smtClean="0"/>
              <a:t>anexo</a:t>
            </a:r>
            <a:r>
              <a:rPr lang="en-US" dirty="0" smtClean="0"/>
              <a:t> do SNAP do </a:t>
            </a:r>
            <a:r>
              <a:rPr lang="en-US" dirty="0" err="1" smtClean="0"/>
              <a:t>DroidBot</a:t>
            </a:r>
            <a:r>
              <a:rPr lang="en-US" dirty="0" smtClean="0"/>
              <a:t>.</a:t>
            </a:r>
          </a:p>
          <a:p>
            <a:pPr marL="803275" lvl="1" indent="-342900">
              <a:buFont typeface="Arial"/>
              <a:buChar char="•"/>
            </a:pPr>
            <a:r>
              <a:rPr lang="en-US" dirty="0" err="1" smtClean="0"/>
              <a:t>Intruções</a:t>
            </a:r>
            <a:r>
              <a:rPr lang="en-US" dirty="0" smtClean="0"/>
              <a:t> de </a:t>
            </a:r>
            <a:r>
              <a:rPr lang="en-US" dirty="0" err="1" smtClean="0"/>
              <a:t>construção</a:t>
            </a:r>
            <a:r>
              <a:rPr lang="en-US" dirty="0" smtClean="0"/>
              <a:t> do </a:t>
            </a:r>
            <a:r>
              <a:rPr lang="en-US" dirty="0" err="1" smtClean="0"/>
              <a:t>DroidBot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disponíeis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do Design do </a:t>
            </a:r>
            <a:r>
              <a:rPr lang="en-US" dirty="0" err="1" smtClean="0"/>
              <a:t>Robô</a:t>
            </a:r>
            <a:r>
              <a:rPr lang="en-US" dirty="0" smtClean="0"/>
              <a:t> do EV3Lessons.com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2014 (Last edit: 2/26/2015)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IMG_227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1905082"/>
            <a:ext cx="3019379" cy="2264534"/>
          </a:xfrm>
          <a:prstGeom prst="rect">
            <a:avLst/>
          </a:prstGeom>
        </p:spPr>
      </p:pic>
      <p:pic>
        <p:nvPicPr>
          <p:cNvPr id="10" name="Picture 9" descr="IMG_227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410" y="4297991"/>
            <a:ext cx="3019379" cy="22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Pegar</a:t>
            </a:r>
            <a:r>
              <a:rPr lang="en-US" dirty="0" smtClean="0"/>
              <a:t> e Mover </a:t>
            </a:r>
            <a:r>
              <a:rPr lang="en-US" dirty="0" err="1" smtClean="0"/>
              <a:t>Objeto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723621" cy="399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, </a:t>
            </a:r>
            <a:r>
              <a:rPr lang="en-US" dirty="0" err="1" smtClean="0"/>
              <a:t>mova</a:t>
            </a:r>
            <a:r>
              <a:rPr lang="en-US" dirty="0" smtClean="0"/>
              <a:t> para a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preta</a:t>
            </a:r>
            <a:endParaRPr lang="en-US" dirty="0" smtClean="0"/>
          </a:p>
          <a:p>
            <a:r>
              <a:rPr lang="en-US" dirty="0" err="1" smtClean="0"/>
              <a:t>Pegue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e </a:t>
            </a:r>
            <a:r>
              <a:rPr lang="en-US" dirty="0" err="1" smtClean="0"/>
              <a:t>traga</a:t>
            </a:r>
            <a:r>
              <a:rPr lang="en-US" dirty="0" smtClean="0"/>
              <a:t>-o de </a:t>
            </a:r>
            <a:r>
              <a:rPr lang="en-US" dirty="0" err="1" smtClean="0"/>
              <a:t>volta</a:t>
            </a:r>
            <a:r>
              <a:rPr lang="en-US" dirty="0" smtClean="0"/>
              <a:t> à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 smtClean="0"/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a </a:t>
            </a:r>
            <a:r>
              <a:rPr lang="en-US" dirty="0" err="1" smtClean="0"/>
              <a:t>volta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 para </a:t>
            </a:r>
            <a:r>
              <a:rPr lang="en-US" dirty="0" err="1" smtClean="0"/>
              <a:t>voltar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simplesmente</a:t>
            </a:r>
            <a:r>
              <a:rPr lang="en-US" dirty="0" smtClean="0"/>
              <a:t> mover para </a:t>
            </a:r>
            <a:r>
              <a:rPr lang="en-US" dirty="0" err="1" smtClean="0"/>
              <a:t>trás</a:t>
            </a:r>
            <a:endParaRPr lang="en-US" dirty="0" smtClean="0"/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cubo</a:t>
            </a:r>
            <a:r>
              <a:rPr lang="en-US" dirty="0" smtClean="0"/>
              <a:t> para </a:t>
            </a:r>
            <a:r>
              <a:rPr lang="en-US" dirty="0" err="1" smtClean="0"/>
              <a:t>arrasta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no kit EV3) </a:t>
            </a:r>
            <a:r>
              <a:rPr lang="en-US" dirty="0" err="1" smtClean="0"/>
              <a:t>ou</a:t>
            </a:r>
            <a:r>
              <a:rPr lang="en-US" dirty="0" smtClean="0"/>
              <a:t> um item com um loop no topo </a:t>
            </a:r>
            <a:r>
              <a:rPr lang="en-US" dirty="0" err="1" smtClean="0"/>
              <a:t>dependendo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as </a:t>
            </a:r>
            <a:r>
              <a:rPr lang="en-US" dirty="0" err="1" smtClean="0"/>
              <a:t>peças</a:t>
            </a:r>
            <a:r>
              <a:rPr lang="en-US" dirty="0" smtClean="0"/>
              <a:t> que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7024234" y="1053563"/>
            <a:ext cx="181371" cy="3486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7102308" y="4474274"/>
            <a:ext cx="182880" cy="34866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/>
          <p:cNvSpPr/>
          <p:nvPr/>
        </p:nvSpPr>
        <p:spPr>
          <a:xfrm>
            <a:off x="6924642" y="1893106"/>
            <a:ext cx="383369" cy="599088"/>
          </a:xfrm>
          <a:prstGeom prst="blockArc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6924642" y="2169546"/>
            <a:ext cx="383369" cy="382548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76712" y="3067304"/>
            <a:ext cx="1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75728" y="3067304"/>
            <a:ext cx="0" cy="288757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41250" y="1785266"/>
            <a:ext cx="1158455" cy="11142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655068" y="3530734"/>
            <a:ext cx="447957" cy="569135"/>
            <a:chOff x="4217082" y="3486667"/>
            <a:chExt cx="447957" cy="569135"/>
          </a:xfrm>
        </p:grpSpPr>
        <p:sp>
          <p:nvSpPr>
            <p:cNvPr id="20" name="Oval 1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7236111" y="4334863"/>
            <a:ext cx="447957" cy="569135"/>
            <a:chOff x="4217082" y="3486667"/>
            <a:chExt cx="447957" cy="569135"/>
          </a:xfrm>
        </p:grpSpPr>
        <p:sp>
          <p:nvSpPr>
            <p:cNvPr id="25" name="Oval 2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9" t="23065" r="11168" b="29558"/>
          <a:stretch/>
        </p:blipFill>
        <p:spPr bwMode="auto">
          <a:xfrm>
            <a:off x="356260" y="2453342"/>
            <a:ext cx="8431481" cy="302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737868" y="1785267"/>
            <a:ext cx="5199212" cy="48568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Viagem</a:t>
            </a:r>
            <a:r>
              <a:rPr lang="en-US" dirty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Supermercado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3453704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1.Comece  </a:t>
            </a:r>
            <a:r>
              <a:rPr lang="en-US" dirty="0" err="1" smtClean="0"/>
              <a:t>em</a:t>
            </a:r>
            <a:r>
              <a:rPr lang="en-US" dirty="0" smtClean="0"/>
              <a:t> Casa e </a:t>
            </a:r>
            <a:r>
              <a:rPr lang="en-US" dirty="0" err="1" smtClean="0"/>
              <a:t>dirija</a:t>
            </a:r>
            <a:r>
              <a:rPr lang="en-US" dirty="0" smtClean="0"/>
              <a:t>-se </a:t>
            </a:r>
            <a:r>
              <a:rPr lang="en-US" dirty="0" err="1" smtClean="0"/>
              <a:t>até</a:t>
            </a:r>
            <a:r>
              <a:rPr lang="en-US" dirty="0" smtClean="0"/>
              <a:t> o </a:t>
            </a:r>
            <a:r>
              <a:rPr lang="en-US" dirty="0" err="1" smtClean="0"/>
              <a:t>Supermercado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 e volte/</a:t>
            </a:r>
            <a:r>
              <a:rPr lang="en-US" dirty="0" err="1" smtClean="0"/>
              <a:t>reverta</a:t>
            </a:r>
            <a:r>
              <a:rPr lang="en-US" dirty="0" smtClean="0"/>
              <a:t> no </a:t>
            </a:r>
            <a:r>
              <a:rPr lang="en-US" dirty="0" err="1" smtClean="0"/>
              <a:t>espaço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estacionamento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Pare para </a:t>
            </a:r>
            <a:r>
              <a:rPr lang="en-US" dirty="0" err="1" smtClean="0"/>
              <a:t>pegar</a:t>
            </a:r>
            <a:r>
              <a:rPr lang="en-US" dirty="0" smtClean="0"/>
              <a:t> </a:t>
            </a:r>
            <a:r>
              <a:rPr lang="en-US" dirty="0" err="1" smtClean="0"/>
              <a:t>mantimentos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Retorne</a:t>
            </a:r>
            <a:r>
              <a:rPr lang="en-US" dirty="0" smtClean="0"/>
              <a:t> para casa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atalho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2015 EV3Lessons.com, Last Edit 6/27/2015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7696720" y="1597245"/>
            <a:ext cx="844704" cy="147835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070056" y="5873453"/>
            <a:ext cx="311524" cy="1001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998" y="5682057"/>
            <a:ext cx="891032" cy="960104"/>
          </a:xfrm>
          <a:prstGeom prst="rect">
            <a:avLst/>
          </a:prstGeom>
        </p:spPr>
      </p:pic>
      <p:pic>
        <p:nvPicPr>
          <p:cNvPr id="16" name="Picture 15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1037" y="2027631"/>
            <a:ext cx="586256" cy="61758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025744" y="2344220"/>
            <a:ext cx="0" cy="378974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963109" y="3743416"/>
            <a:ext cx="383369" cy="658988"/>
            <a:chOff x="6924642" y="1893106"/>
            <a:chExt cx="383369" cy="658988"/>
          </a:xfrm>
        </p:grpSpPr>
        <p:sp>
          <p:nvSpPr>
            <p:cNvPr id="8" name="Block Arc 7"/>
            <p:cNvSpPr/>
            <p:nvPr/>
          </p:nvSpPr>
          <p:spPr>
            <a:xfrm>
              <a:off x="6924642" y="1893106"/>
              <a:ext cx="383369" cy="599088"/>
            </a:xfrm>
            <a:prstGeom prst="blockArc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6924642" y="2169546"/>
              <a:ext cx="383369" cy="382548"/>
            </a:xfrm>
            <a:prstGeom prst="snip2Same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8128603" y="2758775"/>
            <a:ext cx="1" cy="91143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522940" y="2344220"/>
            <a:ext cx="1856954" cy="0"/>
          </a:xfrm>
          <a:prstGeom prst="line">
            <a:avLst/>
          </a:prstGeom>
          <a:ln w="762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522940" y="4149189"/>
            <a:ext cx="2132502" cy="1976974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755920" y="3670209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653061" y="2344220"/>
            <a:ext cx="74536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781450" y="4323148"/>
            <a:ext cx="447957" cy="569135"/>
            <a:chOff x="4217082" y="3486667"/>
            <a:chExt cx="447957" cy="569135"/>
          </a:xfrm>
        </p:grpSpPr>
        <p:sp>
          <p:nvSpPr>
            <p:cNvPr id="49" name="Oval 48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6200000">
            <a:off x="6674518" y="2073011"/>
            <a:ext cx="447957" cy="569135"/>
            <a:chOff x="4217082" y="3486667"/>
            <a:chExt cx="447957" cy="569135"/>
          </a:xfrm>
        </p:grpSpPr>
        <p:sp>
          <p:nvSpPr>
            <p:cNvPr id="55" name="Oval 5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7920126" y="3102452"/>
            <a:ext cx="447957" cy="569135"/>
            <a:chOff x="4217082" y="3486667"/>
            <a:chExt cx="447957" cy="569135"/>
          </a:xfrm>
        </p:grpSpPr>
        <p:sp>
          <p:nvSpPr>
            <p:cNvPr id="60" name="Oval 5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3694717">
            <a:off x="6481641" y="4734746"/>
            <a:ext cx="447957" cy="569135"/>
            <a:chOff x="4217082" y="3486667"/>
            <a:chExt cx="447957" cy="569135"/>
          </a:xfrm>
        </p:grpSpPr>
        <p:sp>
          <p:nvSpPr>
            <p:cNvPr id="65" name="Oval 6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00942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/>
          <p:cNvSpPr/>
          <p:nvPr/>
        </p:nvSpPr>
        <p:spPr>
          <a:xfrm>
            <a:off x="6960810" y="2645214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/>
          <p:cNvSpPr/>
          <p:nvPr/>
        </p:nvSpPr>
        <p:spPr>
          <a:xfrm>
            <a:off x="4581179" y="3903776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984522" y="4037897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613379" y="4323148"/>
            <a:ext cx="347431" cy="3165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 rot="16200000">
            <a:off x="5298961" y="2059652"/>
            <a:ext cx="447957" cy="569135"/>
            <a:chOff x="4217082" y="3486667"/>
            <a:chExt cx="447957" cy="569135"/>
          </a:xfrm>
        </p:grpSpPr>
        <p:sp>
          <p:nvSpPr>
            <p:cNvPr id="75" name="Oval 74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801765" y="2484273"/>
            <a:ext cx="447957" cy="569135"/>
            <a:chOff x="4217082" y="3486667"/>
            <a:chExt cx="447957" cy="569135"/>
          </a:xfrm>
        </p:grpSpPr>
        <p:sp>
          <p:nvSpPr>
            <p:cNvPr id="80" name="Oval 79"/>
            <p:cNvSpPr/>
            <p:nvPr/>
          </p:nvSpPr>
          <p:spPr>
            <a:xfrm>
              <a:off x="4217082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21275" y="3597868"/>
              <a:ext cx="143764" cy="2910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0746" y="3486667"/>
              <a:ext cx="45719" cy="131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300943" y="3558553"/>
              <a:ext cx="292215" cy="497249"/>
            </a:xfrm>
            <a:prstGeom prst="round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c 85"/>
          <p:cNvSpPr/>
          <p:nvPr/>
        </p:nvSpPr>
        <p:spPr>
          <a:xfrm rot="6068976">
            <a:off x="4958484" y="2297956"/>
            <a:ext cx="703549" cy="597268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720495"/>
          </a:xfrm>
        </p:spPr>
        <p:txBody>
          <a:bodyPr>
            <a:normAutofit/>
          </a:bodyPr>
          <a:lstStyle/>
          <a:p>
            <a:r>
              <a:rPr lang="en-US" dirty="0" smtClean="0"/>
              <a:t>Agora que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mover um </a:t>
            </a:r>
            <a:r>
              <a:rPr lang="en-US" dirty="0" err="1" smtClean="0"/>
              <a:t>braço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robô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mover o </a:t>
            </a:r>
            <a:r>
              <a:rPr lang="en-US" dirty="0" err="1" smtClean="0"/>
              <a:t>braço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se </a:t>
            </a:r>
            <a:r>
              <a:rPr lang="en-US" dirty="0" err="1" smtClean="0"/>
              <a:t>movimenta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Confira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de </a:t>
            </a:r>
            <a:r>
              <a:rPr lang="en-US" dirty="0" err="1" smtClean="0"/>
              <a:t>Vigas</a:t>
            </a:r>
            <a:r>
              <a:rPr lang="en-US" dirty="0" smtClean="0"/>
              <a:t> </a:t>
            </a:r>
            <a:r>
              <a:rPr lang="en-US" dirty="0" err="1" smtClean="0"/>
              <a:t>Paralelas</a:t>
            </a:r>
            <a:r>
              <a:rPr lang="en-US" dirty="0" smtClean="0"/>
              <a:t> no </a:t>
            </a:r>
            <a:r>
              <a:rPr lang="en-US" dirty="0" err="1" smtClean="0"/>
              <a:t>Intermediário</a:t>
            </a:r>
            <a:r>
              <a:rPr lang="en-US" dirty="0" smtClean="0"/>
              <a:t> e </a:t>
            </a:r>
            <a:r>
              <a:rPr lang="en-US" dirty="0" err="1" smtClean="0"/>
              <a:t>Avançado</a:t>
            </a:r>
            <a:endParaRPr lang="en-US" dirty="0" smtClean="0"/>
          </a:p>
          <a:p>
            <a:r>
              <a:rPr lang="en-US" dirty="0" err="1" smtClean="0"/>
              <a:t>Consulte</a:t>
            </a:r>
            <a:r>
              <a:rPr lang="en-US" dirty="0" smtClean="0"/>
              <a:t> a </a:t>
            </a:r>
            <a:r>
              <a:rPr lang="en-US" dirty="0" err="1" smtClean="0"/>
              <a:t>lição</a:t>
            </a:r>
            <a:r>
              <a:rPr lang="en-US" dirty="0" smtClean="0"/>
              <a:t> de Mover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Intermediário</a:t>
            </a:r>
            <a:r>
              <a:rPr lang="en-US" dirty="0" smtClean="0"/>
              <a:t> para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as </a:t>
            </a:r>
            <a:r>
              <a:rPr lang="en-US" dirty="0" err="1" smtClean="0"/>
              <a:t>diferenças</a:t>
            </a:r>
            <a:r>
              <a:rPr lang="en-US" dirty="0" smtClean="0"/>
              <a:t> entre Mover </a:t>
            </a:r>
            <a:r>
              <a:rPr lang="en-US" dirty="0" err="1" smtClean="0"/>
              <a:t>Direção</a:t>
            </a:r>
            <a:r>
              <a:rPr lang="en-US" dirty="0" smtClean="0"/>
              <a:t> e Mover </a:t>
            </a:r>
            <a:r>
              <a:rPr lang="en-US" dirty="0" err="1" smtClean="0"/>
              <a:t>Blocos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www.ev3lessons.com</a:t>
            </a:r>
          </a:p>
          <a:p>
            <a:r>
              <a:rPr lang="en-US" dirty="0"/>
              <a:t>Este tutorial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GAMETECH CANAÃ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86911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9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3475</TotalTime>
  <Words>481</Words>
  <Application>Microsoft Macintosh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Lição de programação iniciante</vt:lpstr>
      <vt:lpstr>Objetivos</vt:lpstr>
      <vt:lpstr>Nova Ferramenta: Blocos de Motor</vt:lpstr>
      <vt:lpstr>Usando um Motor Médio</vt:lpstr>
      <vt:lpstr>Desafio de Pegar e Mover Objeto</vt:lpstr>
      <vt:lpstr>Solução do Desafio</vt:lpstr>
      <vt:lpstr>Viagem ao Supermercado</vt:lpstr>
      <vt:lpstr>Próximos Passos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59</cp:revision>
  <dcterms:created xsi:type="dcterms:W3CDTF">2014-10-28T21:59:38Z</dcterms:created>
  <dcterms:modified xsi:type="dcterms:W3CDTF">2017-02-11T16:08:19Z</dcterms:modified>
</cp:coreProperties>
</file>