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302" r:id="rId14"/>
    <p:sldId id="41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0" autoAdjust="0"/>
    <p:restoredTop sz="99563" autoAdjust="0"/>
  </p:normalViewPr>
  <p:slideViewPr>
    <p:cSldViewPr snapToGrid="0" snapToObjects="1">
      <p:cViewPr varScale="1">
        <p:scale>
          <a:sx n="108" d="100"/>
          <a:sy n="108" d="100"/>
        </p:scale>
        <p:origin x="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6B8-2C4A-4427-9194-B7942E23CEF6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263-3589-410E-9C30-A691118C0760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6F07-2649-4A15-A224-57BCC99C2B8B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4EA-D7A2-401A-B90D-756AB39A8824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1CFC-564B-4B21-BA32-CF9303F0D7DA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94-B980-4208-A995-48A741468FAD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B384-1B99-4A91-920D-76F2AA41ACA0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7D72-C69C-4C97-9D4C-45D8B8C5F690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F06-CEED-401A-B72B-86A0177B0A2D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DA-3161-41D8-8DAE-AD7BB9B57546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6E5-51B9-41E4-9CE9-64A5AF7B1D72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7E8-6DF3-452E-98E1-043BD352EAC2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40FD-C058-4F47-BF9B-90DB7CE15EE6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787E-F0BF-423E-AE3F-9E664DEC497A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408C-5A53-4FCD-A257-C7A255C3FCB4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DC25-26E8-4038-8761-6C992FA59ECD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73F-7209-405F-A1C9-33E0BFFCE146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7B0F-F6A4-4909-A356-CBC663A75461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82FB-F219-4293-AF2F-B1E3F6E242AE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26D9-D3D8-4AEC-A550-4BFCCFD90D3C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DB46-DF12-4DA4-AF08-81E6AA1DB156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C534-9467-4877-A6C3-76EF44348F4E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B9D-7DE7-4F54-BC40-949648F963B7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E8AD45-AA82-415B-B1FF-D9E5A5D44D18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111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Movendo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Linha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LIÇÕES DE PROGRAMAÇÃO EV3 INICIANTE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5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(</a:t>
            </a:r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slide 11)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solucionar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60688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Isso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poderia</a:t>
            </a:r>
            <a:r>
              <a:rPr lang="en-US" sz="1400" dirty="0" smtClean="0">
                <a:solidFill>
                  <a:srgbClr val="FF0000"/>
                </a:solidFill>
              </a:rPr>
              <a:t> ser </a:t>
            </a:r>
            <a:r>
              <a:rPr lang="en-US" sz="1400" dirty="0" err="1" smtClean="0">
                <a:solidFill>
                  <a:srgbClr val="FF0000"/>
                </a:solidFill>
              </a:rPr>
              <a:t>mudado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para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graus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ou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segundos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: use </a:t>
            </a:r>
            <a:r>
              <a:rPr lang="en-US" dirty="0" err="1" smtClean="0"/>
              <a:t>visualização</a:t>
            </a:r>
            <a:r>
              <a:rPr lang="en-US" dirty="0" smtClean="0"/>
              <a:t> de </a:t>
            </a:r>
            <a:r>
              <a:rPr lang="en-US" dirty="0" err="1" smtClean="0"/>
              <a:t>portas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8542"/>
            <a:ext cx="8245474" cy="4373563"/>
          </a:xfrm>
        </p:spPr>
        <p:txBody>
          <a:bodyPr/>
          <a:lstStyle/>
          <a:p>
            <a:r>
              <a:rPr lang="en-US" dirty="0" err="1" smtClean="0"/>
              <a:t>Tente</a:t>
            </a:r>
            <a:r>
              <a:rPr lang="en-US" dirty="0" smtClean="0"/>
              <a:t> “port view” no </a:t>
            </a:r>
            <a:r>
              <a:rPr lang="en-US" dirty="0"/>
              <a:t>brick </a:t>
            </a:r>
            <a:r>
              <a:rPr lang="en-US" dirty="0" smtClean="0"/>
              <a:t>(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de app do Brick)</a:t>
            </a:r>
          </a:p>
          <a:p>
            <a:pPr lvl="1"/>
            <a:r>
              <a:rPr lang="en-US" dirty="0" err="1" smtClean="0"/>
              <a:t>Mova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com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mão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final</a:t>
            </a:r>
          </a:p>
          <a:p>
            <a:pPr lvl="1"/>
            <a:r>
              <a:rPr lang="en-US" dirty="0" err="1" smtClean="0"/>
              <a:t>Leia</a:t>
            </a:r>
            <a:r>
              <a:rPr lang="en-US" dirty="0" smtClean="0"/>
              <a:t>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move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correta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324326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26/06/2015)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521200"/>
            <a:ext cx="972152" cy="4876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526" y="3765884"/>
            <a:ext cx="3548125" cy="1998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8" y="3835572"/>
            <a:ext cx="3116451" cy="1858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746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GAMETECH CANAÃ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trás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Mover </a:t>
            </a:r>
            <a:r>
              <a:rPr lang="en-US" dirty="0" err="1" smtClean="0"/>
              <a:t>Direção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 sensor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Visualização</a:t>
            </a:r>
            <a:r>
              <a:rPr lang="en-US" dirty="0" smtClean="0"/>
              <a:t> de </a:t>
            </a:r>
            <a:r>
              <a:rPr lang="en-US" dirty="0" err="1" smtClean="0"/>
              <a:t>Porta</a:t>
            </a:r>
            <a:r>
              <a:rPr lang="en-US" dirty="0" smtClean="0"/>
              <a:t> (Port View)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51746" cy="283845"/>
          </a:xfrm>
        </p:spPr>
        <p:txBody>
          <a:bodyPr/>
          <a:lstStyle/>
          <a:p>
            <a:r>
              <a:rPr lang="en-US" dirty="0" smtClean="0"/>
              <a:t>Copyright © EV3Lessons.com 2015 ((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Direção</a:t>
            </a:r>
            <a:r>
              <a:rPr lang="en-US" dirty="0" smtClean="0"/>
              <a:t>: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067" y="5245234"/>
            <a:ext cx="233223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Potência</a:t>
            </a:r>
            <a:r>
              <a:rPr lang="en-US" dirty="0" smtClean="0"/>
              <a:t>/</a:t>
            </a:r>
            <a:r>
              <a:rPr lang="en-US" dirty="0" err="1" smtClean="0"/>
              <a:t>Velocidade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Duração</a:t>
            </a:r>
            <a:r>
              <a:rPr lang="en-US" dirty="0" smtClean="0"/>
              <a:t>/</a:t>
            </a:r>
            <a:r>
              <a:rPr lang="en-US" dirty="0" err="1" smtClean="0"/>
              <a:t>Distância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9771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458339" y="241192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rot="5400000">
            <a:off x="1586651" y="3216724"/>
            <a:ext cx="2559290" cy="145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 rot="16200000" flipH="1">
            <a:off x="3148591" y="3477641"/>
            <a:ext cx="2515480" cy="1019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408945" y="210945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14327" y="2807842"/>
            <a:ext cx="2572820" cy="584775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Brake (</a:t>
            </a:r>
            <a:r>
              <a:rPr lang="en-US" sz="1600" dirty="0" err="1" smtClean="0"/>
              <a:t>frear</a:t>
            </a:r>
            <a:r>
              <a:rPr lang="en-US" sz="1600" dirty="0" smtClean="0"/>
              <a:t>)/Coast (</a:t>
            </a:r>
            <a:r>
              <a:rPr lang="en-US" sz="1600" dirty="0" err="1" smtClean="0"/>
              <a:t>frear</a:t>
            </a:r>
            <a:r>
              <a:rPr lang="en-US" sz="1600" dirty="0" smtClean="0"/>
              <a:t> </a:t>
            </a:r>
            <a:r>
              <a:rPr lang="en-US" sz="1600" dirty="0" err="1" smtClean="0"/>
              <a:t>descontinuamente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POTÊNCIA NEGATIVA E POSITIVA: PARA TRÁS E PARA FRENTE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57946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Potência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Negativa</a:t>
            </a:r>
            <a:r>
              <a:rPr lang="en-US" sz="2000" dirty="0" smtClean="0">
                <a:solidFill>
                  <a:srgbClr val="FF0000"/>
                </a:solidFill>
              </a:rPr>
              <a:t>: Para </a:t>
            </a:r>
            <a:r>
              <a:rPr lang="en-US" sz="2000" dirty="0" err="1" smtClean="0">
                <a:solidFill>
                  <a:srgbClr val="FF0000"/>
                </a:solidFill>
              </a:rPr>
              <a:t>Trás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B900"/>
                </a:solidFill>
              </a:rPr>
              <a:t>Potência</a:t>
            </a:r>
            <a:r>
              <a:rPr lang="en-US" sz="2000" dirty="0" smtClean="0">
                <a:solidFill>
                  <a:srgbClr val="00B900"/>
                </a:solidFill>
              </a:rPr>
              <a:t> </a:t>
            </a:r>
            <a:r>
              <a:rPr lang="en-US" sz="2000" dirty="0" err="1" smtClean="0">
                <a:solidFill>
                  <a:srgbClr val="00B900"/>
                </a:solidFill>
              </a:rPr>
              <a:t>Positiva</a:t>
            </a:r>
            <a:r>
              <a:rPr lang="en-US" sz="2000" dirty="0" smtClean="0">
                <a:solidFill>
                  <a:srgbClr val="00B900"/>
                </a:solidFill>
              </a:rPr>
              <a:t>: Para </a:t>
            </a:r>
            <a:r>
              <a:rPr lang="en-US" sz="2000" dirty="0" err="1" smtClean="0">
                <a:solidFill>
                  <a:srgbClr val="00B900"/>
                </a:solidFill>
              </a:rPr>
              <a:t>Frente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4" y="1807754"/>
            <a:ext cx="5848090" cy="37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mover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47672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5615" y="1963670"/>
            <a:ext cx="3540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ETAPA 1: </a:t>
            </a:r>
            <a:r>
              <a:rPr lang="en-US" dirty="0" err="1" smtClean="0"/>
              <a:t>Aba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Verde, Clique e </a:t>
            </a:r>
            <a:r>
              <a:rPr lang="en-US" dirty="0" err="1" smtClean="0"/>
              <a:t>segure</a:t>
            </a:r>
            <a:r>
              <a:rPr lang="en-US" dirty="0" smtClean="0"/>
              <a:t> Mover </a:t>
            </a:r>
            <a:r>
              <a:rPr lang="en-US" dirty="0" err="1" smtClean="0"/>
              <a:t>Direção</a:t>
            </a:r>
            <a:r>
              <a:rPr lang="en-US" dirty="0" smtClean="0"/>
              <a:t> e </a:t>
            </a:r>
            <a:r>
              <a:rPr lang="en-US" dirty="0" err="1" smtClean="0"/>
              <a:t>arraste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ETAPA 2: </a:t>
            </a:r>
            <a:r>
              <a:rPr lang="en-US" dirty="0" err="1" smtClean="0"/>
              <a:t>Deixe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(seta </a:t>
            </a:r>
            <a:r>
              <a:rPr lang="en-US" dirty="0" err="1" smtClean="0"/>
              <a:t>verde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animação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1: mover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 (3 </a:t>
            </a:r>
            <a:r>
              <a:rPr lang="en-US" dirty="0" err="1" smtClean="0"/>
              <a:t>segundos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78427" cy="283845"/>
          </a:xfrm>
        </p:spPr>
        <p:txBody>
          <a:bodyPr/>
          <a:lstStyle/>
          <a:p>
            <a:r>
              <a:rPr lang="en-US" dirty="0" smtClean="0"/>
              <a:t>Copyright © EV3Lessons.com 2015 ((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ETAPA 1: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Aba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Verde, Clique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segure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Mover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Direção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arraste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área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ETAPA 2: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Arraste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próximo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2: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Deixe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junto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Inicial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(seta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verde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endParaRPr lang="en-US" dirty="0"/>
          </a:p>
          <a:p>
            <a:r>
              <a:rPr lang="en-US" dirty="0" smtClean="0"/>
              <a:t>ETAPA 3: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Opções</a:t>
            </a:r>
            <a:r>
              <a:rPr lang="en-US" dirty="0" smtClean="0"/>
              <a:t>. Mover “3 </a:t>
            </a:r>
            <a:r>
              <a:rPr lang="en-US" dirty="0" err="1" smtClean="0"/>
              <a:t>Segundos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ETAPA 4: </a:t>
            </a:r>
            <a:r>
              <a:rPr lang="en-US" dirty="0" err="1" smtClean="0"/>
              <a:t>Conecte</a:t>
            </a:r>
            <a:r>
              <a:rPr lang="en-US" dirty="0" smtClean="0"/>
              <a:t> o </a:t>
            </a:r>
            <a:r>
              <a:rPr lang="en-US" dirty="0" err="1" smtClean="0"/>
              <a:t>cabo</a:t>
            </a:r>
            <a:r>
              <a:rPr lang="en-US" dirty="0" smtClean="0"/>
              <a:t> USB no EV3 e no Laptop.</a:t>
            </a:r>
          </a:p>
          <a:p>
            <a:endParaRPr lang="en-US" dirty="0"/>
          </a:p>
          <a:p>
            <a:r>
              <a:rPr lang="en-US" dirty="0" smtClean="0"/>
              <a:t>ETAPA 5: </a:t>
            </a:r>
            <a:r>
              <a:rPr lang="en-US" dirty="0" err="1" smtClean="0"/>
              <a:t>Baixe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EV3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7541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</a:t>
            </a:r>
            <a:r>
              <a:rPr lang="en-US" dirty="0" err="1" smtClean="0"/>
              <a:t>professores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Divida</a:t>
            </a:r>
            <a:r>
              <a:rPr lang="en-US" sz="2800" dirty="0" smtClean="0"/>
              <a:t> as </a:t>
            </a:r>
            <a:r>
              <a:rPr lang="en-US" sz="2800" dirty="0" err="1" smtClean="0"/>
              <a:t>turma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grupos</a:t>
            </a:r>
            <a:r>
              <a:rPr lang="en-US" sz="2800" dirty="0" smtClean="0"/>
              <a:t> </a:t>
            </a:r>
            <a:r>
              <a:rPr lang="en-US" sz="2800" dirty="0" err="1" smtClean="0"/>
              <a:t>conforme</a:t>
            </a:r>
            <a:r>
              <a:rPr lang="en-US" sz="2800" dirty="0" smtClean="0"/>
              <a:t> a </a:t>
            </a:r>
            <a:r>
              <a:rPr lang="en-US" sz="2800" dirty="0" err="1" smtClean="0"/>
              <a:t>necessidade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Dê</a:t>
            </a:r>
            <a:r>
              <a:rPr lang="en-US" sz="2800" dirty="0" smtClean="0"/>
              <a:t> a </a:t>
            </a:r>
            <a:r>
              <a:rPr lang="en-US" sz="2800" dirty="0" err="1" smtClean="0"/>
              <a:t>cada</a:t>
            </a:r>
            <a:r>
              <a:rPr lang="en-US" sz="2800" dirty="0" smtClean="0"/>
              <a:t> time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cópia</a:t>
            </a:r>
            <a:r>
              <a:rPr lang="en-US" sz="2800" dirty="0" smtClean="0"/>
              <a:t> do Worksheet </a:t>
            </a:r>
            <a:r>
              <a:rPr lang="en-US" sz="2800" dirty="0" err="1" smtClean="0"/>
              <a:t>Desafio</a:t>
            </a:r>
            <a:r>
              <a:rPr lang="en-US" sz="2800" dirty="0" smtClean="0"/>
              <a:t> do </a:t>
            </a:r>
            <a:r>
              <a:rPr lang="en-US" sz="2800" dirty="0" err="1" smtClean="0"/>
              <a:t>Movimento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Linha</a:t>
            </a:r>
            <a:r>
              <a:rPr lang="en-US" sz="2800" dirty="0" smtClean="0"/>
              <a:t> </a:t>
            </a:r>
            <a:r>
              <a:rPr lang="en-US" sz="2800" dirty="0" err="1" smtClean="0"/>
              <a:t>Reta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Detalhes</a:t>
            </a:r>
            <a:r>
              <a:rPr lang="en-US" sz="2800" dirty="0" smtClean="0"/>
              <a:t> do </a:t>
            </a:r>
            <a:r>
              <a:rPr lang="en-US" sz="2800" dirty="0" err="1" smtClean="0"/>
              <a:t>desafio</a:t>
            </a:r>
            <a:r>
              <a:rPr lang="en-US" sz="2800" dirty="0" smtClean="0"/>
              <a:t> </a:t>
            </a:r>
            <a:r>
              <a:rPr lang="en-US" sz="2800" dirty="0" err="1" smtClean="0"/>
              <a:t>estão</a:t>
            </a:r>
            <a:r>
              <a:rPr lang="en-US" sz="2800" dirty="0" smtClean="0"/>
              <a:t> no slide 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Página</a:t>
            </a:r>
            <a:r>
              <a:rPr lang="en-US" sz="2800" dirty="0" smtClean="0"/>
              <a:t> de </a:t>
            </a:r>
            <a:r>
              <a:rPr lang="en-US" sz="2800" dirty="0" err="1" smtClean="0"/>
              <a:t>Discussão</a:t>
            </a:r>
            <a:r>
              <a:rPr lang="en-US" sz="2800" dirty="0" smtClean="0"/>
              <a:t> no slide 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Solução</a:t>
            </a:r>
            <a:r>
              <a:rPr lang="en-US" sz="2800" dirty="0" smtClean="0"/>
              <a:t> do </a:t>
            </a:r>
            <a:r>
              <a:rPr lang="en-US" sz="2800" dirty="0" err="1" smtClean="0"/>
              <a:t>Desafio</a:t>
            </a:r>
            <a:r>
              <a:rPr lang="en-US" sz="2800" dirty="0" smtClean="0"/>
              <a:t> no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maneira</a:t>
            </a:r>
            <a:r>
              <a:rPr lang="en-US" sz="2800" dirty="0" smtClean="0"/>
              <a:t> </a:t>
            </a:r>
            <a:r>
              <a:rPr lang="en-US" sz="2800" dirty="0" err="1" smtClean="0"/>
              <a:t>melhor</a:t>
            </a:r>
            <a:r>
              <a:rPr lang="en-US" sz="2800" dirty="0" smtClean="0"/>
              <a:t> no slide 11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19591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: </a:t>
            </a:r>
            <a:r>
              <a:rPr lang="en-US" dirty="0" err="1" smtClean="0"/>
              <a:t>segundo</a:t>
            </a:r>
            <a:r>
              <a:rPr lang="en-US" dirty="0" smtClean="0"/>
              <a:t> vs. </a:t>
            </a:r>
            <a:r>
              <a:rPr lang="en-US" dirty="0" err="1" smtClean="0"/>
              <a:t>graus</a:t>
            </a:r>
            <a:r>
              <a:rPr lang="en-US" dirty="0" smtClean="0"/>
              <a:t> vs. </a:t>
            </a:r>
            <a:r>
              <a:rPr lang="en-US" dirty="0" err="1" smtClean="0"/>
              <a:t>rotações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DESAFIO: </a:t>
            </a:r>
            <a:r>
              <a:rPr lang="en-US" dirty="0" err="1" smtClean="0"/>
              <a:t>Mova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chegada</a:t>
            </a:r>
            <a:r>
              <a:rPr lang="en-US" dirty="0" smtClean="0"/>
              <a:t> (1) e volte à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partida</a:t>
            </a:r>
            <a:r>
              <a:rPr lang="en-US" dirty="0" smtClean="0"/>
              <a:t> (2).</a:t>
            </a:r>
          </a:p>
          <a:p>
            <a:r>
              <a:rPr lang="en-US" dirty="0" err="1" smtClean="0"/>
              <a:t>Tente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SEGUNDOS, GRAUS </a:t>
            </a:r>
            <a:r>
              <a:rPr lang="en-US" dirty="0" err="1" smtClean="0"/>
              <a:t>ou</a:t>
            </a:r>
            <a:r>
              <a:rPr lang="en-US" dirty="0" smtClean="0"/>
              <a:t> ROTAÇÕES e </a:t>
            </a:r>
            <a:r>
              <a:rPr lang="en-US" dirty="0" err="1" smtClean="0"/>
              <a:t>ajuste</a:t>
            </a:r>
            <a:r>
              <a:rPr lang="en-US" dirty="0" smtClean="0"/>
              <a:t> a </a:t>
            </a:r>
            <a:r>
              <a:rPr lang="en-US" dirty="0" err="1" smtClean="0"/>
              <a:t>duração</a:t>
            </a:r>
            <a:r>
              <a:rPr lang="en-US" dirty="0" smtClean="0"/>
              <a:t>/</a:t>
            </a:r>
            <a:r>
              <a:rPr lang="en-US" dirty="0" err="1" smtClean="0"/>
              <a:t>distância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velocidades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40140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CHEGADA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11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PARTIDA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704"/>
            <a:ext cx="8245475" cy="13716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Discussão</a:t>
            </a:r>
            <a:r>
              <a:rPr lang="en-US" sz="3200" dirty="0" smtClean="0"/>
              <a:t> de mover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linha</a:t>
            </a:r>
            <a:r>
              <a:rPr lang="en-US" sz="3200" dirty="0" smtClean="0"/>
              <a:t> </a:t>
            </a:r>
            <a:r>
              <a:rPr lang="en-US" sz="3200" dirty="0" err="1" smtClean="0"/>
              <a:t>reta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78494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23/06/2015)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Você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supõe</a:t>
            </a:r>
            <a:r>
              <a:rPr lang="en-US" sz="2400" b="1" dirty="0" smtClean="0"/>
              <a:t> e </a:t>
            </a:r>
            <a:r>
              <a:rPr lang="en-US" sz="2400" b="1" dirty="0" err="1" smtClean="0"/>
              <a:t>checa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muito</a:t>
            </a:r>
            <a:r>
              <a:rPr lang="en-US" sz="2400" b="1" dirty="0" smtClean="0"/>
              <a:t>?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Sim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</a:rPr>
              <a:t>Programação</a:t>
            </a:r>
            <a:r>
              <a:rPr lang="en-US" sz="2400" dirty="0" smtClean="0">
                <a:solidFill>
                  <a:srgbClr val="FF0000"/>
                </a:solidFill>
              </a:rPr>
              <a:t> com </a:t>
            </a:r>
            <a:r>
              <a:rPr lang="en-US" sz="2400" dirty="0" err="1" smtClean="0">
                <a:solidFill>
                  <a:srgbClr val="FF0000"/>
                </a:solidFill>
              </a:rPr>
              <a:t>segundos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rotações</a:t>
            </a:r>
            <a:r>
              <a:rPr lang="en-US" sz="2400" dirty="0" smtClean="0">
                <a:solidFill>
                  <a:srgbClr val="FF0000"/>
                </a:solidFill>
              </a:rPr>
              <a:t> e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usando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suposições</a:t>
            </a:r>
            <a:r>
              <a:rPr lang="en-US" sz="2400" dirty="0" smtClean="0">
                <a:solidFill>
                  <a:srgbClr val="FF0000"/>
                </a:solidFill>
              </a:rPr>
              <a:t> e </a:t>
            </a:r>
            <a:r>
              <a:rPr lang="en-US" sz="2400" dirty="0" err="1" smtClean="0">
                <a:solidFill>
                  <a:srgbClr val="FF0000"/>
                </a:solidFill>
              </a:rPr>
              <a:t>checando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toma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muito</a:t>
            </a:r>
            <a:r>
              <a:rPr lang="en-US" sz="2400" dirty="0" smtClean="0">
                <a:solidFill>
                  <a:srgbClr val="FF0000"/>
                </a:solidFill>
              </a:rPr>
              <a:t> tempo e </a:t>
            </a:r>
            <a:r>
              <a:rPr lang="en-US" sz="2400" dirty="0" err="1" smtClean="0">
                <a:solidFill>
                  <a:srgbClr val="FF0000"/>
                </a:solidFill>
              </a:rPr>
              <a:t>esforço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err="1" smtClean="0"/>
              <a:t>Alterar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velocidade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conta</a:t>
            </a:r>
            <a:r>
              <a:rPr lang="en-US" sz="2400" b="1" dirty="0" smtClean="0"/>
              <a:t>?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Sim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</a:rPr>
              <a:t>Quando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você</a:t>
            </a:r>
            <a:r>
              <a:rPr lang="en-US" sz="2400" dirty="0" smtClean="0">
                <a:solidFill>
                  <a:srgbClr val="FF0000"/>
                </a:solidFill>
              </a:rPr>
              <a:t> move </a:t>
            </a:r>
            <a:r>
              <a:rPr lang="en-US" sz="2400" dirty="0" err="1" smtClean="0">
                <a:solidFill>
                  <a:srgbClr val="FF0000"/>
                </a:solidFill>
              </a:rPr>
              <a:t>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segundos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sua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velocidade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contará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O </a:t>
            </a:r>
            <a:r>
              <a:rPr lang="en-US" sz="2400" b="1" dirty="0" err="1" smtClean="0"/>
              <a:t>tamanho</a:t>
            </a:r>
            <a:r>
              <a:rPr lang="en-US" sz="2400" b="1" dirty="0" smtClean="0"/>
              <a:t> das </a:t>
            </a:r>
            <a:r>
              <a:rPr lang="en-US" sz="2400" b="1" dirty="0" err="1" smtClean="0"/>
              <a:t>rodas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importa</a:t>
            </a:r>
            <a:r>
              <a:rPr lang="en-US" sz="2400" b="1" dirty="0" smtClean="0"/>
              <a:t>?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quê</a:t>
            </a:r>
            <a:r>
              <a:rPr lang="en-US" sz="2400" b="1" dirty="0" smtClean="0"/>
              <a:t>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O </a:t>
            </a:r>
            <a:r>
              <a:rPr lang="en-US" sz="2400" dirty="0" err="1" smtClean="0">
                <a:solidFill>
                  <a:srgbClr val="FF0000"/>
                </a:solidFill>
              </a:rPr>
              <a:t>tamanho</a:t>
            </a:r>
            <a:r>
              <a:rPr lang="en-US" sz="2400" dirty="0" smtClean="0">
                <a:solidFill>
                  <a:srgbClr val="FF0000"/>
                </a:solidFill>
              </a:rPr>
              <a:t> das </a:t>
            </a:r>
            <a:r>
              <a:rPr lang="en-US" sz="2400" dirty="0" err="1" smtClean="0">
                <a:solidFill>
                  <a:srgbClr val="FF0000"/>
                </a:solidFill>
              </a:rPr>
              <a:t>rodas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afeta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rotações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2400" b="1" dirty="0"/>
          </a:p>
          <a:p>
            <a:r>
              <a:rPr lang="en-US" sz="2400" b="1" dirty="0" smtClean="0"/>
              <a:t>O </a:t>
            </a:r>
            <a:r>
              <a:rPr lang="en-US" sz="2400" b="1" dirty="0" err="1" smtClean="0"/>
              <a:t>nível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bateria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importar</a:t>
            </a:r>
            <a:r>
              <a:rPr lang="en-US" sz="2400" b="1" dirty="0" smtClean="0"/>
              <a:t>?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quê</a:t>
            </a:r>
            <a:r>
              <a:rPr lang="en-US" sz="2400" b="1" dirty="0" smtClean="0"/>
              <a:t>?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Quando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você</a:t>
            </a:r>
            <a:r>
              <a:rPr lang="en-US" sz="2400" dirty="0" smtClean="0">
                <a:solidFill>
                  <a:srgbClr val="FF0000"/>
                </a:solidFill>
              </a:rPr>
              <a:t> move </a:t>
            </a:r>
            <a:r>
              <a:rPr lang="en-US" sz="2400" dirty="0" err="1" smtClean="0">
                <a:solidFill>
                  <a:srgbClr val="FF0000"/>
                </a:solidFill>
              </a:rPr>
              <a:t>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segundos</a:t>
            </a:r>
            <a:r>
              <a:rPr lang="en-US" sz="2400" dirty="0" smtClean="0">
                <a:solidFill>
                  <a:srgbClr val="FF0000"/>
                </a:solidFill>
              </a:rPr>
              <a:t>, o </a:t>
            </a:r>
            <a:r>
              <a:rPr lang="en-US" sz="2400" dirty="0" err="1" smtClean="0">
                <a:solidFill>
                  <a:srgbClr val="FF0000"/>
                </a:solidFill>
              </a:rPr>
              <a:t>nível</a:t>
            </a:r>
            <a:r>
              <a:rPr lang="en-US" sz="2400" dirty="0" smtClean="0">
                <a:solidFill>
                  <a:srgbClr val="FF0000"/>
                </a:solidFill>
              </a:rPr>
              <a:t> de </a:t>
            </a:r>
            <a:r>
              <a:rPr lang="en-US" sz="2400" dirty="0" err="1" smtClean="0">
                <a:solidFill>
                  <a:srgbClr val="FF0000"/>
                </a:solidFill>
              </a:rPr>
              <a:t>bateria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muda</a:t>
            </a:r>
            <a:r>
              <a:rPr lang="en-US" sz="2400" dirty="0" smtClean="0">
                <a:solidFill>
                  <a:srgbClr val="FF0000"/>
                </a:solidFill>
              </a:rPr>
              <a:t> a </a:t>
            </a:r>
            <a:r>
              <a:rPr lang="en-US" sz="2400" dirty="0" err="1" smtClean="0">
                <a:solidFill>
                  <a:srgbClr val="FF0000"/>
                </a:solidFill>
              </a:rPr>
              <a:t>potência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6358</TotalTime>
  <Words>645</Words>
  <Application>Microsoft Macintosh PowerPoint</Application>
  <PresentationFormat>On-screen Show (4:3)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LIÇÕES DE PROGRAMAÇÃO EV3 INICIANTE</vt:lpstr>
      <vt:lpstr>Objetivos da lição</vt:lpstr>
      <vt:lpstr>bloco de mover direção</vt:lpstr>
      <vt:lpstr>POTÊNCIA NEGATIVA E POSITIVA: PARA TRÁS E PARA FRENTE</vt:lpstr>
      <vt:lpstr>Como você usa mover em linha reta?</vt:lpstr>
      <vt:lpstr>Desafio 1: mover em linha reta (3 segundos)</vt:lpstr>
      <vt:lpstr>Instruções de professores</vt:lpstr>
      <vt:lpstr>Mover em linha reta: segundo vs. graus vs. rotações</vt:lpstr>
      <vt:lpstr>Discussão de mover em linha reta</vt:lpstr>
      <vt:lpstr>Solução do desafio</vt:lpstr>
      <vt:lpstr>solução: use visualização de portas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15</cp:revision>
  <dcterms:created xsi:type="dcterms:W3CDTF">2014-08-07T02:19:13Z</dcterms:created>
  <dcterms:modified xsi:type="dcterms:W3CDTF">2017-02-11T16:08:36Z</dcterms:modified>
</cp:coreProperties>
</file>