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07" r:id="rId4"/>
    <p:sldId id="408" r:id="rId5"/>
    <p:sldId id="409" r:id="rId6"/>
    <p:sldId id="410" r:id="rId7"/>
    <p:sldId id="413" r:id="rId8"/>
    <p:sldId id="414" r:id="rId9"/>
    <p:sldId id="411" r:id="rId10"/>
    <p:sldId id="41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F6BD32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5680" autoAdjust="0"/>
  </p:normalViewPr>
  <p:slideViewPr>
    <p:cSldViewPr snapToGrid="0" snapToObjects="1">
      <p:cViewPr varScale="1">
        <p:scale>
          <a:sx n="103" d="100"/>
          <a:sy n="103" d="100"/>
        </p:scale>
        <p:origin x="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CCAE-787B-5544-8FC9-55643455A7D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EEB4-AFDD-814F-A366-0DAEAF3E51E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111A-4600-2D40-8CC5-2D6DFDE14F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59C-06A5-924E-981F-41BAAF102CA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342-41FF-A84A-AC2C-2D3EF103CCD4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2C2D-2811-8343-8C85-A2C946646C5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362-999B-194A-BC0F-563241D04BE2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F156-271F-F54F-981E-03F1EC5ED651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85F9-7F0C-FF4A-87C5-17B47299AE7C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DB3-1FC1-604E-B9C9-0EED751093F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E113-7FD3-5A45-BFF8-119A49FD283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969E71-E921-5242-A17E-734C317BA9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Usando</a:t>
            </a:r>
            <a:r>
              <a:rPr lang="en-US" dirty="0">
                <a:solidFill>
                  <a:srgbClr val="FF0000"/>
                </a:solidFill>
              </a:rPr>
              <a:t> Dados Do Sensor E Port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DA LIÇÃO.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recuperar</a:t>
            </a:r>
            <a:r>
              <a:rPr lang="en-US" dirty="0" smtClean="0"/>
              <a:t> 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dos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“Port View” no </a:t>
            </a:r>
            <a:r>
              <a:rPr lang="en-US" dirty="0" err="1" smtClean="0"/>
              <a:t>bloco</a:t>
            </a:r>
            <a:r>
              <a:rPr lang="en-US" dirty="0" smtClean="0"/>
              <a:t> do EV3.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quando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o “Port View”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Tentar</a:t>
            </a:r>
            <a:r>
              <a:rPr lang="en-US" dirty="0" smtClean="0"/>
              <a:t> resolver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“Port View”.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dos dados do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dados do sensor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is-IS" dirty="0" smtClean="0"/>
              <a:t>….</a:t>
            </a:r>
          </a:p>
          <a:p>
            <a:endParaRPr lang="is-IS" dirty="0" smtClean="0"/>
          </a:p>
          <a:p>
            <a:pPr lvl="1"/>
            <a:r>
              <a:rPr lang="en-US" dirty="0" err="1" smtClean="0"/>
              <a:t>Costuma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fáceis</a:t>
            </a:r>
            <a:r>
              <a:rPr lang="en-US" dirty="0" smtClean="0"/>
              <a:t> (</a:t>
            </a:r>
            <a:r>
              <a:rPr lang="en-US" dirty="0" err="1" smtClean="0"/>
              <a:t>confira</a:t>
            </a:r>
            <a:r>
              <a:rPr lang="en-US" dirty="0" smtClean="0"/>
              <a:t>!!).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Costuma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precisos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Costuma</a:t>
            </a:r>
            <a:r>
              <a:rPr lang="en-US" dirty="0" smtClean="0"/>
              <a:t> </a:t>
            </a:r>
            <a:r>
              <a:rPr lang="en-US" dirty="0" err="1" smtClean="0"/>
              <a:t>depurar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probleas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“PORT VIEW”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smtClean="0"/>
              <a:t>DADOS DO SENSOR!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to Port 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63" y="1700048"/>
            <a:ext cx="3757448" cy="358665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00B900"/>
                </a:solidFill>
              </a:rPr>
              <a:t>Passo</a:t>
            </a:r>
            <a:r>
              <a:rPr lang="en-US" dirty="0" smtClean="0">
                <a:solidFill>
                  <a:srgbClr val="00B900"/>
                </a:solidFill>
              </a:rPr>
              <a:t> 1</a:t>
            </a:r>
            <a:r>
              <a:rPr lang="en-US" b="0" dirty="0" smtClean="0">
                <a:solidFill>
                  <a:srgbClr val="00B900"/>
                </a:solidFill>
              </a:rPr>
              <a:t>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>
                <a:solidFill>
                  <a:srgbClr val="00B900"/>
                </a:solidFill>
              </a:rPr>
              <a:t>Clique no </a:t>
            </a:r>
            <a:r>
              <a:rPr lang="en-US" b="0" dirty="0" err="1" smtClean="0">
                <a:solidFill>
                  <a:srgbClr val="00B900"/>
                </a:solidFill>
              </a:rPr>
              <a:t>botão</a:t>
            </a:r>
            <a:r>
              <a:rPr lang="en-US" b="0" dirty="0" smtClean="0">
                <a:solidFill>
                  <a:srgbClr val="00B900"/>
                </a:solidFill>
              </a:rPr>
              <a:t> da </a:t>
            </a:r>
            <a:r>
              <a:rPr lang="en-US" b="0" dirty="0" err="1" smtClean="0">
                <a:solidFill>
                  <a:srgbClr val="00B900"/>
                </a:solidFill>
              </a:rPr>
              <a:t>Direita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ou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Esquerda</a:t>
            </a:r>
            <a:r>
              <a:rPr lang="en-US" b="0" dirty="0" smtClean="0">
                <a:solidFill>
                  <a:srgbClr val="00B900"/>
                </a:solidFill>
              </a:rPr>
              <a:t> no </a:t>
            </a:r>
            <a:r>
              <a:rPr lang="en-US" dirty="0" err="1" smtClean="0">
                <a:solidFill>
                  <a:srgbClr val="00B900"/>
                </a:solidFill>
              </a:rPr>
              <a:t>bloco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até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aparecer</a:t>
            </a:r>
            <a:r>
              <a:rPr lang="en-US" dirty="0" smtClean="0">
                <a:solidFill>
                  <a:srgbClr val="00B900"/>
                </a:solidFill>
              </a:rPr>
              <a:t> a </a:t>
            </a:r>
            <a:r>
              <a:rPr lang="en-US" dirty="0" err="1" smtClean="0">
                <a:solidFill>
                  <a:srgbClr val="00B900"/>
                </a:solidFill>
              </a:rPr>
              <a:t>terceira</a:t>
            </a:r>
            <a:r>
              <a:rPr lang="en-US" dirty="0" smtClean="0">
                <a:solidFill>
                  <a:srgbClr val="00B900"/>
                </a:solidFill>
              </a:rPr>
              <a:t> aba </a:t>
            </a:r>
            <a:r>
              <a:rPr lang="en-US" dirty="0" err="1" smtClean="0">
                <a:solidFill>
                  <a:srgbClr val="00B900"/>
                </a:solidFill>
              </a:rPr>
              <a:t>na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tela</a:t>
            </a:r>
            <a:r>
              <a:rPr lang="en-US" b="0" dirty="0" smtClean="0">
                <a:solidFill>
                  <a:srgbClr val="00B900"/>
                </a:solidFill>
              </a:rPr>
              <a:t> (</a:t>
            </a:r>
            <a:r>
              <a:rPr lang="en-US" b="0" dirty="0" err="1" smtClean="0">
                <a:solidFill>
                  <a:srgbClr val="00B900"/>
                </a:solidFill>
              </a:rPr>
              <a:t>ícone</a:t>
            </a:r>
            <a:r>
              <a:rPr lang="en-US" b="0" dirty="0" smtClean="0">
                <a:solidFill>
                  <a:srgbClr val="00B900"/>
                </a:solidFill>
              </a:rPr>
              <a:t> com 6 </a:t>
            </a:r>
            <a:r>
              <a:rPr lang="en-US" b="0" dirty="0" err="1" smtClean="0">
                <a:solidFill>
                  <a:srgbClr val="00B900"/>
                </a:solidFill>
              </a:rPr>
              <a:t>círculos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pequenos</a:t>
            </a:r>
            <a:r>
              <a:rPr lang="en-US" b="0" dirty="0" smtClean="0">
                <a:solidFill>
                  <a:srgbClr val="00B900"/>
                </a:solidFill>
              </a:rPr>
              <a:t>).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>
                <a:solidFill>
                  <a:srgbClr val="00B900"/>
                </a:solidFill>
              </a:rPr>
              <a:t>A </a:t>
            </a:r>
            <a:r>
              <a:rPr lang="en-US" b="0" dirty="0" err="1" smtClean="0">
                <a:solidFill>
                  <a:srgbClr val="00B900"/>
                </a:solidFill>
              </a:rPr>
              <a:t>primeira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escolha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nesta</a:t>
            </a:r>
            <a:r>
              <a:rPr lang="en-US" b="0" dirty="0" smtClean="0">
                <a:solidFill>
                  <a:srgbClr val="00B900"/>
                </a:solidFill>
              </a:rPr>
              <a:t> aba é “Port View” </a:t>
            </a:r>
            <a:r>
              <a:rPr lang="en-US" dirty="0" smtClean="0">
                <a:solidFill>
                  <a:srgbClr val="00B900"/>
                </a:solidFill>
              </a:rPr>
              <a:t>(Clique com o </a:t>
            </a:r>
            <a:r>
              <a:rPr lang="en-US" dirty="0" err="1" smtClean="0">
                <a:solidFill>
                  <a:srgbClr val="00B900"/>
                </a:solidFill>
              </a:rPr>
              <a:t>botão</a:t>
            </a:r>
            <a:r>
              <a:rPr lang="en-US" dirty="0" smtClean="0">
                <a:solidFill>
                  <a:srgbClr val="00B900"/>
                </a:solidFill>
              </a:rPr>
              <a:t> do </a:t>
            </a:r>
            <a:r>
              <a:rPr lang="en-US" dirty="0" err="1" smtClean="0">
                <a:solidFill>
                  <a:srgbClr val="00B900"/>
                </a:solidFill>
              </a:rPr>
              <a:t>meio</a:t>
            </a:r>
            <a:r>
              <a:rPr lang="en-US" dirty="0" smtClean="0">
                <a:solidFill>
                  <a:srgbClr val="00B900"/>
                </a:solidFill>
              </a:rPr>
              <a:t> para </a:t>
            </a:r>
            <a:r>
              <a:rPr lang="en-US" dirty="0" err="1" smtClean="0">
                <a:solidFill>
                  <a:srgbClr val="00B900"/>
                </a:solidFill>
              </a:rPr>
              <a:t>selecionar</a:t>
            </a:r>
            <a:r>
              <a:rPr lang="en-US" dirty="0" smtClean="0">
                <a:solidFill>
                  <a:srgbClr val="00B900"/>
                </a:solidFill>
              </a:rPr>
              <a:t> “Port View”).</a:t>
            </a:r>
          </a:p>
          <a:p>
            <a:pPr marL="800100" lvl="1" indent="-342900">
              <a:buFont typeface="Arial" charset="0"/>
              <a:buChar char="•"/>
            </a:pPr>
            <a:endParaRPr lang="en-US" dirty="0">
              <a:solidFill>
                <a:srgbClr val="00B900"/>
              </a:solidFill>
            </a:endParaRPr>
          </a:p>
          <a:p>
            <a:pPr lvl="1" indent="0">
              <a:buNone/>
            </a:pPr>
            <a:endParaRPr lang="en-US" dirty="0" smtClean="0">
              <a:solidFill>
                <a:srgbClr val="00B9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7030A0"/>
                </a:solidFill>
              </a:rPr>
              <a:t>Passo</a:t>
            </a:r>
            <a:r>
              <a:rPr lang="en-US" dirty="0" smtClean="0">
                <a:solidFill>
                  <a:srgbClr val="7030A0"/>
                </a:solidFill>
              </a:rPr>
              <a:t> 2: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Use </a:t>
            </a:r>
            <a:r>
              <a:rPr lang="en-US" dirty="0" err="1" smtClean="0">
                <a:solidFill>
                  <a:srgbClr val="7030A0"/>
                </a:solidFill>
              </a:rPr>
              <a:t>os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botôes</a:t>
            </a:r>
            <a:r>
              <a:rPr lang="en-US" dirty="0" smtClean="0">
                <a:solidFill>
                  <a:srgbClr val="7030A0"/>
                </a:solidFill>
              </a:rPr>
              <a:t> da 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 smtClean="0">
                <a:solidFill>
                  <a:srgbClr val="7030A0"/>
                </a:solidFill>
              </a:rPr>
              <a:t>ireita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ou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Esquerda</a:t>
            </a:r>
            <a:r>
              <a:rPr lang="en-US" dirty="0" smtClean="0">
                <a:solidFill>
                  <a:srgbClr val="7030A0"/>
                </a:solidFill>
              </a:rPr>
              <a:t> para </a:t>
            </a:r>
            <a:r>
              <a:rPr lang="en-US" dirty="0" err="1" smtClean="0">
                <a:solidFill>
                  <a:srgbClr val="7030A0"/>
                </a:solidFill>
              </a:rPr>
              <a:t>escolher</a:t>
            </a:r>
            <a:r>
              <a:rPr lang="en-US" dirty="0" smtClean="0">
                <a:solidFill>
                  <a:srgbClr val="7030A0"/>
                </a:solidFill>
              </a:rPr>
              <a:t> a </a:t>
            </a:r>
            <a:r>
              <a:rPr lang="en-US" dirty="0" err="1" smtClean="0">
                <a:solidFill>
                  <a:srgbClr val="7030A0"/>
                </a:solidFill>
              </a:rPr>
              <a:t>porta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e sensor/motor </a:t>
            </a:r>
            <a:r>
              <a:rPr lang="en-US" dirty="0" err="1" smtClean="0">
                <a:solidFill>
                  <a:srgbClr val="7030A0"/>
                </a:solidFill>
              </a:rPr>
              <a:t>que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você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quiser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31" y="1145627"/>
            <a:ext cx="2811438" cy="436826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318234" y="1524319"/>
            <a:ext cx="1870842" cy="5568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26320" y="419326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Direita</a:t>
            </a:r>
            <a:r>
              <a:rPr lang="en-US" sz="1600" b="1" dirty="0" smtClean="0">
                <a:solidFill>
                  <a:srgbClr val="7030A0"/>
                </a:solidFill>
              </a:rPr>
              <a:t>.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9936" y="415013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Esquerda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images of the EV3 Brick in this lesson were obtained using screenshots of </a:t>
            </a:r>
            <a:r>
              <a:rPr lang="en-US" sz="1200" dirty="0" err="1" smtClean="0"/>
              <a:t>Cogmation’s</a:t>
            </a:r>
            <a:r>
              <a:rPr lang="en-US" sz="1200" dirty="0" smtClean="0"/>
              <a:t> Virtual Robotics </a:t>
            </a:r>
            <a:r>
              <a:rPr lang="en-US" sz="1200" dirty="0"/>
              <a:t>Toolkit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07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3342792"/>
            <a:ext cx="2389535" cy="1747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01"/>
            <a:ext cx="8245475" cy="13716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 no “PORT VIEW”.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10" y="1543436"/>
            <a:ext cx="2775728" cy="36083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A. </a:t>
            </a:r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porta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B. Sensor/Motor &amp; </a:t>
            </a:r>
            <a:r>
              <a:rPr lang="en-US" dirty="0" err="1" smtClean="0">
                <a:solidFill>
                  <a:srgbClr val="00B0F0"/>
                </a:solidFill>
              </a:rPr>
              <a:t>Modo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900"/>
                </a:solidFill>
              </a:rPr>
              <a:t>C. Se </a:t>
            </a:r>
            <a:r>
              <a:rPr lang="en-US" dirty="0" err="1" smtClean="0">
                <a:solidFill>
                  <a:srgbClr val="00B900"/>
                </a:solidFill>
              </a:rPr>
              <a:t>você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selecionaf</a:t>
            </a:r>
            <a:r>
              <a:rPr lang="en-US" dirty="0" smtClean="0">
                <a:solidFill>
                  <a:srgbClr val="00B900"/>
                </a:solidFill>
              </a:rPr>
              <a:t> um sensor </a:t>
            </a:r>
            <a:r>
              <a:rPr lang="en-US" dirty="0" err="1" smtClean="0">
                <a:solidFill>
                  <a:srgbClr val="00B900"/>
                </a:solidFill>
              </a:rPr>
              <a:t>em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smtClean="0">
                <a:solidFill>
                  <a:srgbClr val="00B900"/>
                </a:solidFill>
              </a:rPr>
              <a:t>particular (</a:t>
            </a:r>
            <a:r>
              <a:rPr lang="en-US" dirty="0" err="1" smtClean="0">
                <a:solidFill>
                  <a:srgbClr val="00B900"/>
                </a:solidFill>
              </a:rPr>
              <a:t>botão</a:t>
            </a:r>
            <a:r>
              <a:rPr lang="en-US" dirty="0" smtClean="0">
                <a:solidFill>
                  <a:srgbClr val="00B900"/>
                </a:solidFill>
              </a:rPr>
              <a:t> do </a:t>
            </a:r>
            <a:r>
              <a:rPr lang="en-US" dirty="0" err="1" smtClean="0">
                <a:solidFill>
                  <a:srgbClr val="00B900"/>
                </a:solidFill>
              </a:rPr>
              <a:t>meio</a:t>
            </a:r>
            <a:r>
              <a:rPr lang="en-US" dirty="0" smtClean="0">
                <a:solidFill>
                  <a:srgbClr val="00B900"/>
                </a:solidFill>
              </a:rPr>
              <a:t> no </a:t>
            </a:r>
            <a:r>
              <a:rPr lang="en-US" dirty="0" err="1" smtClean="0">
                <a:solidFill>
                  <a:srgbClr val="00B900"/>
                </a:solidFill>
              </a:rPr>
              <a:t>bloco</a:t>
            </a:r>
            <a:r>
              <a:rPr lang="en-US" dirty="0" smtClean="0">
                <a:solidFill>
                  <a:srgbClr val="00B900"/>
                </a:solidFill>
              </a:rPr>
              <a:t>, </a:t>
            </a:r>
            <a:r>
              <a:rPr lang="en-US" dirty="0" err="1" smtClean="0">
                <a:solidFill>
                  <a:srgbClr val="00B900"/>
                </a:solidFill>
              </a:rPr>
              <a:t>você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pode</a:t>
            </a:r>
            <a:r>
              <a:rPr lang="en-US" dirty="0" smtClean="0">
                <a:solidFill>
                  <a:srgbClr val="00B900"/>
                </a:solidFill>
              </a:rPr>
              <a:t> mudra o </a:t>
            </a:r>
            <a:r>
              <a:rPr lang="en-US" dirty="0" err="1" smtClean="0">
                <a:solidFill>
                  <a:srgbClr val="00B900"/>
                </a:solidFill>
              </a:rPr>
              <a:t>modo</a:t>
            </a:r>
            <a:r>
              <a:rPr lang="en-US" dirty="0" smtClean="0">
                <a:solidFill>
                  <a:srgbClr val="00B900"/>
                </a:solidFill>
              </a:rPr>
              <a:t> dele.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D. Valor . </a:t>
            </a:r>
            <a:r>
              <a:rPr lang="en-US" dirty="0" err="1" smtClean="0">
                <a:solidFill>
                  <a:srgbClr val="FFC000"/>
                </a:solidFill>
              </a:rPr>
              <a:t>Você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pode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querer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começar</a:t>
            </a:r>
            <a:r>
              <a:rPr lang="en-US" dirty="0" smtClean="0">
                <a:solidFill>
                  <a:srgbClr val="FFC000"/>
                </a:solidFill>
              </a:rPr>
              <a:t> no “0” (e.g. se </a:t>
            </a:r>
            <a:r>
              <a:rPr lang="en-US" dirty="0" err="1" smtClean="0">
                <a:solidFill>
                  <a:srgbClr val="FFC000"/>
                </a:solidFill>
              </a:rPr>
              <a:t>tentar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medir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graus</a:t>
            </a:r>
            <a:r>
              <a:rPr lang="en-US" dirty="0" smtClean="0">
                <a:solidFill>
                  <a:srgbClr val="FFC000"/>
                </a:solidFill>
              </a:rPr>
              <a:t> para </a:t>
            </a:r>
            <a:r>
              <a:rPr lang="en-US" dirty="0" err="1" smtClean="0">
                <a:solidFill>
                  <a:srgbClr val="FFC000"/>
                </a:solidFill>
              </a:rPr>
              <a:t>uma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curva</a:t>
            </a:r>
            <a:r>
              <a:rPr lang="en-US" dirty="0" smtClean="0">
                <a:solidFill>
                  <a:srgbClr val="FFC000"/>
                </a:solidFill>
              </a:rPr>
              <a:t>). Para </a:t>
            </a:r>
            <a:r>
              <a:rPr lang="en-US" dirty="0" err="1" smtClean="0">
                <a:solidFill>
                  <a:srgbClr val="FFC000"/>
                </a:solidFill>
              </a:rPr>
              <a:t>resetar</a:t>
            </a:r>
            <a:r>
              <a:rPr lang="en-US" dirty="0" smtClean="0">
                <a:solidFill>
                  <a:srgbClr val="FFC000"/>
                </a:solidFill>
              </a:rPr>
              <a:t> o valor, </a:t>
            </a:r>
            <a:r>
              <a:rPr lang="en-US" dirty="0" err="1" smtClean="0">
                <a:solidFill>
                  <a:srgbClr val="FFC000"/>
                </a:solidFill>
              </a:rPr>
              <a:t>saia</a:t>
            </a:r>
            <a:r>
              <a:rPr lang="en-US" dirty="0" smtClean="0">
                <a:solidFill>
                  <a:srgbClr val="FFC000"/>
                </a:solidFill>
              </a:rPr>
              <a:t> do “Port View” e volte para </a:t>
            </a:r>
            <a:r>
              <a:rPr lang="en-US" dirty="0" err="1" smtClean="0">
                <a:solidFill>
                  <a:srgbClr val="FFC000"/>
                </a:solidFill>
              </a:rPr>
              <a:t>esta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tela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images of the EV3 Brick </a:t>
            </a:r>
            <a:r>
              <a:rPr lang="en-US" sz="1200" dirty="0" smtClean="0"/>
              <a:t>in this lesson were </a:t>
            </a:r>
            <a:r>
              <a:rPr lang="en-US" sz="1200" dirty="0"/>
              <a:t>obtained using </a:t>
            </a:r>
            <a:r>
              <a:rPr lang="en-US" sz="1200" dirty="0" smtClean="0"/>
              <a:t>screenshots of </a:t>
            </a:r>
            <a:r>
              <a:rPr lang="en-US" sz="1200" dirty="0" err="1" smtClean="0"/>
              <a:t>Cogmation’s</a:t>
            </a:r>
            <a:r>
              <a:rPr lang="en-US" sz="1200" dirty="0" smtClean="0"/>
              <a:t> Virtual Robotics </a:t>
            </a:r>
            <a:r>
              <a:rPr lang="en-US" sz="1200" dirty="0"/>
              <a:t>Toolkit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17" y="1529883"/>
            <a:ext cx="2379058" cy="1766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90" y="3345368"/>
            <a:ext cx="2411231" cy="18064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49" y="1526461"/>
            <a:ext cx="2393785" cy="1773469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666594" y="2196139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V="1">
            <a:off x="4835123" y="2211142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V="1">
            <a:off x="7129732" y="2194162"/>
            <a:ext cx="921191" cy="4649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44285" y="20897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3950" y="20957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77354" y="4010272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V="1">
            <a:off x="4845883" y="4014764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10836" y="3899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8004" y="3878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flipV="1">
            <a:off x="7089752" y="4140885"/>
            <a:ext cx="575048" cy="2314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12043" y="40798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45439" y="21116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9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30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 smtClean="0"/>
              <a:t>DESAFIO: </a:t>
            </a:r>
            <a:r>
              <a:rPr lang="en-US" sz="1700" dirty="0" err="1" smtClean="0"/>
              <a:t>Mova</a:t>
            </a:r>
            <a:r>
              <a:rPr lang="en-US" sz="1700" dirty="0" smtClean="0"/>
              <a:t> </a:t>
            </a:r>
            <a:r>
              <a:rPr lang="en-US" sz="1700" dirty="0" err="1" smtClean="0"/>
              <a:t>seu</a:t>
            </a:r>
            <a:r>
              <a:rPr lang="en-US" sz="1700" dirty="0" smtClean="0"/>
              <a:t> </a:t>
            </a:r>
            <a:r>
              <a:rPr lang="en-US" sz="1700" dirty="0" err="1" smtClean="0"/>
              <a:t>robô</a:t>
            </a:r>
            <a:r>
              <a:rPr lang="en-US" sz="1700" dirty="0" smtClean="0"/>
              <a:t> a </a:t>
            </a:r>
            <a:r>
              <a:rPr lang="en-US" sz="1700" dirty="0" err="1" smtClean="0"/>
              <a:t>partir</a:t>
            </a:r>
            <a:r>
              <a:rPr lang="en-US" sz="1700" dirty="0" smtClean="0"/>
              <a:t> da </a:t>
            </a:r>
            <a:r>
              <a:rPr lang="en-US" sz="1700" dirty="0" err="1" smtClean="0"/>
              <a:t>linha</a:t>
            </a:r>
            <a:r>
              <a:rPr lang="en-US" sz="1700" dirty="0" smtClean="0"/>
              <a:t> de </a:t>
            </a:r>
            <a:r>
              <a:rPr lang="en-US" sz="1700" dirty="0" err="1" smtClean="0"/>
              <a:t>chegada</a:t>
            </a:r>
            <a:r>
              <a:rPr lang="en-US" sz="1700" dirty="0" smtClean="0"/>
              <a:t> </a:t>
            </a:r>
            <a:r>
              <a:rPr lang="en-US" sz="1700" dirty="0" err="1" smtClean="0"/>
              <a:t>at</a:t>
            </a:r>
            <a:r>
              <a:rPr lang="en-US" sz="1700" dirty="0" err="1"/>
              <a:t>é</a:t>
            </a:r>
            <a:r>
              <a:rPr lang="en-US" sz="1700" dirty="0" smtClean="0"/>
              <a:t> o </a:t>
            </a:r>
            <a:r>
              <a:rPr lang="en-US" sz="1700" dirty="0" err="1" smtClean="0"/>
              <a:t>fim</a:t>
            </a:r>
            <a:r>
              <a:rPr lang="en-US" sz="1700" dirty="0" smtClean="0"/>
              <a:t> (1) e volte para o </a:t>
            </a:r>
            <a:r>
              <a:rPr lang="en-US" sz="1700" dirty="0" err="1" smtClean="0"/>
              <a:t>começo</a:t>
            </a:r>
            <a:r>
              <a:rPr lang="en-US" sz="1700" dirty="0" smtClean="0"/>
              <a:t> (2).</a:t>
            </a:r>
          </a:p>
          <a:p>
            <a:r>
              <a:rPr lang="en-US" sz="1700" dirty="0" smtClean="0"/>
              <a:t>Na </a:t>
            </a:r>
            <a:r>
              <a:rPr lang="en-US" sz="1700" dirty="0" err="1" smtClean="0"/>
              <a:t>lição</a:t>
            </a:r>
            <a:r>
              <a:rPr lang="en-US" sz="1700" dirty="0" smtClean="0"/>
              <a:t> “</a:t>
            </a:r>
            <a:r>
              <a:rPr lang="en-US" sz="1700" dirty="0" err="1" smtClean="0"/>
              <a:t>Movendo</a:t>
            </a:r>
            <a:r>
              <a:rPr lang="en-US" sz="1700" dirty="0" smtClean="0"/>
              <a:t> </a:t>
            </a:r>
            <a:r>
              <a:rPr lang="en-US" sz="1700" dirty="0" err="1" smtClean="0"/>
              <a:t>em</a:t>
            </a:r>
            <a:r>
              <a:rPr lang="en-US" sz="1700" dirty="0" smtClean="0"/>
              <a:t> </a:t>
            </a:r>
            <a:r>
              <a:rPr lang="en-US" sz="1700" dirty="0" err="1" smtClean="0"/>
              <a:t>linha</a:t>
            </a:r>
            <a:r>
              <a:rPr lang="en-US" sz="1700" dirty="0" smtClean="0"/>
              <a:t> </a:t>
            </a:r>
            <a:r>
              <a:rPr lang="en-US" sz="1700" dirty="0" err="1" smtClean="0"/>
              <a:t>reta</a:t>
            </a:r>
            <a:r>
              <a:rPr lang="en-US" sz="1700" dirty="0" smtClean="0"/>
              <a:t>”, </a:t>
            </a:r>
            <a:r>
              <a:rPr lang="en-US" sz="1700" dirty="0" err="1" smtClean="0"/>
              <a:t>você</a:t>
            </a:r>
            <a:r>
              <a:rPr lang="en-US" sz="1700" dirty="0" smtClean="0"/>
              <a:t> </a:t>
            </a:r>
            <a:r>
              <a:rPr lang="en-US" sz="1700" dirty="0" err="1" smtClean="0"/>
              <a:t>teve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usar</a:t>
            </a:r>
            <a:r>
              <a:rPr lang="en-US" sz="1700" dirty="0" smtClean="0"/>
              <a:t> </a:t>
            </a:r>
            <a:r>
              <a:rPr lang="en-US" sz="1700" dirty="0" err="1" smtClean="0"/>
              <a:t>muito</a:t>
            </a:r>
            <a:r>
              <a:rPr lang="en-US" sz="1700" dirty="0" smtClean="0"/>
              <a:t> </a:t>
            </a:r>
            <a:r>
              <a:rPr lang="en-US" sz="1700" dirty="0" err="1" smtClean="0"/>
              <a:t>palpite</a:t>
            </a:r>
            <a:r>
              <a:rPr lang="en-US" sz="1700" dirty="0" smtClean="0"/>
              <a:t> e </a:t>
            </a:r>
            <a:r>
              <a:rPr lang="en-US" sz="1700" dirty="0" err="1" smtClean="0"/>
              <a:t>checar</a:t>
            </a:r>
            <a:r>
              <a:rPr lang="en-US" sz="1700" dirty="0" smtClean="0"/>
              <a:t> para </a:t>
            </a:r>
            <a:r>
              <a:rPr lang="en-US" sz="1700" dirty="0" err="1" smtClean="0"/>
              <a:t>parar</a:t>
            </a:r>
            <a:r>
              <a:rPr lang="en-US" sz="1700" dirty="0" smtClean="0"/>
              <a:t> </a:t>
            </a:r>
            <a:r>
              <a:rPr lang="en-US" sz="1700" dirty="0" err="1" smtClean="0"/>
              <a:t>na</a:t>
            </a:r>
            <a:r>
              <a:rPr lang="en-US" sz="1700" dirty="0" smtClean="0"/>
              <a:t> </a:t>
            </a:r>
            <a:r>
              <a:rPr lang="en-US" sz="1700" dirty="0" err="1" smtClean="0"/>
              <a:t>segunda</a:t>
            </a:r>
            <a:r>
              <a:rPr lang="en-US" sz="1700" dirty="0" smtClean="0"/>
              <a:t> </a:t>
            </a:r>
            <a:r>
              <a:rPr lang="en-US" sz="1700" dirty="0" err="1" smtClean="0"/>
              <a:t>linha</a:t>
            </a:r>
            <a:r>
              <a:rPr lang="en-US" sz="1700" dirty="0" smtClean="0"/>
              <a:t>.</a:t>
            </a:r>
            <a:endParaRPr lang="en-US" sz="2200" dirty="0" smtClean="0">
              <a:solidFill>
                <a:srgbClr val="3366FF"/>
              </a:solidFill>
            </a:endParaRPr>
          </a:p>
          <a:p>
            <a:r>
              <a:rPr lang="en-US" sz="1700" dirty="0" smtClean="0"/>
              <a:t>Agora </a:t>
            </a:r>
            <a:r>
              <a:rPr lang="en-US" sz="1700" dirty="0" err="1" smtClean="0"/>
              <a:t>tente</a:t>
            </a:r>
            <a:r>
              <a:rPr lang="en-US" sz="1700" dirty="0" smtClean="0"/>
              <a:t> o “Port View”:</a:t>
            </a:r>
          </a:p>
          <a:p>
            <a:pPr lvl="1"/>
            <a:r>
              <a:rPr lang="en-US" sz="1700" dirty="0" err="1" smtClean="0"/>
              <a:t>Vá</a:t>
            </a:r>
            <a:r>
              <a:rPr lang="en-US" sz="1700" dirty="0" smtClean="0"/>
              <a:t> para um dos </a:t>
            </a:r>
            <a:r>
              <a:rPr lang="en-US" sz="1700" dirty="0" err="1" smtClean="0"/>
              <a:t>sensores</a:t>
            </a:r>
            <a:r>
              <a:rPr lang="en-US" sz="1700" dirty="0" smtClean="0"/>
              <a:t> de </a:t>
            </a:r>
            <a:r>
              <a:rPr lang="en-US" sz="1700" dirty="0" err="1" smtClean="0"/>
              <a:t>rotação</a:t>
            </a:r>
            <a:r>
              <a:rPr lang="en-US" sz="1700" dirty="0" smtClean="0"/>
              <a:t> (Motor B </a:t>
            </a:r>
            <a:r>
              <a:rPr lang="en-US" sz="1700" dirty="0" err="1" smtClean="0"/>
              <a:t>ou</a:t>
            </a:r>
            <a:r>
              <a:rPr lang="en-US" sz="1700" dirty="0" smtClean="0"/>
              <a:t> C </a:t>
            </a:r>
            <a:r>
              <a:rPr lang="en-US" sz="1700" dirty="0" err="1" smtClean="0"/>
              <a:t>na</a:t>
            </a:r>
            <a:r>
              <a:rPr lang="en-US" sz="1700" dirty="0" smtClean="0"/>
              <a:t> </a:t>
            </a:r>
            <a:r>
              <a:rPr lang="en-US" sz="1700" dirty="0" err="1" smtClean="0"/>
              <a:t>direita</a:t>
            </a:r>
            <a:r>
              <a:rPr lang="en-US" sz="1700" dirty="0" smtClean="0"/>
              <a:t> do </a:t>
            </a:r>
            <a:r>
              <a:rPr lang="en-US" sz="1700" dirty="0" err="1" smtClean="0"/>
              <a:t>robô</a:t>
            </a:r>
            <a:r>
              <a:rPr lang="en-US" sz="1700" dirty="0" smtClean="0"/>
              <a:t>).</a:t>
            </a:r>
          </a:p>
          <a:p>
            <a:pPr lvl="1"/>
            <a:r>
              <a:rPr lang="en-US" sz="1700" dirty="0" err="1" smtClean="0"/>
              <a:t>Tenha</a:t>
            </a:r>
            <a:r>
              <a:rPr lang="en-US" sz="1700" dirty="0" smtClean="0"/>
              <a:t> </a:t>
            </a:r>
            <a:r>
              <a:rPr lang="en-US" sz="1700" dirty="0" err="1" smtClean="0"/>
              <a:t>certeza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esteja</a:t>
            </a:r>
            <a:r>
              <a:rPr lang="en-US" sz="1700" dirty="0" smtClean="0"/>
              <a:t> no </a:t>
            </a:r>
            <a:r>
              <a:rPr lang="en-US" sz="1700" dirty="0" err="1" smtClean="0"/>
              <a:t>modo</a:t>
            </a:r>
            <a:r>
              <a:rPr lang="en-US" sz="1700" dirty="0" smtClean="0"/>
              <a:t> “</a:t>
            </a:r>
            <a:r>
              <a:rPr lang="en-US" sz="1700" dirty="0" err="1" smtClean="0"/>
              <a:t>graus</a:t>
            </a:r>
            <a:r>
              <a:rPr lang="en-US" sz="1700" dirty="0" smtClean="0"/>
              <a:t>” e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começara</a:t>
            </a:r>
            <a:r>
              <a:rPr lang="en-US" sz="1700" dirty="0" smtClean="0"/>
              <a:t> no 0 </a:t>
            </a:r>
            <a:r>
              <a:rPr lang="en-US" sz="1700" dirty="0" err="1" smtClean="0"/>
              <a:t>graus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 err="1" smtClean="0"/>
              <a:t>Mova</a:t>
            </a:r>
            <a:r>
              <a:rPr lang="en-US" sz="1700" dirty="0" smtClean="0"/>
              <a:t> o </a:t>
            </a:r>
            <a:r>
              <a:rPr lang="en-US" sz="1700" dirty="0" err="1" smtClean="0"/>
              <a:t>robô</a:t>
            </a:r>
            <a:r>
              <a:rPr lang="en-US" sz="1700" dirty="0" smtClean="0"/>
              <a:t> com </a:t>
            </a:r>
            <a:r>
              <a:rPr lang="en-US" sz="1700" dirty="0" err="1" smtClean="0"/>
              <a:t>sua</a:t>
            </a:r>
            <a:r>
              <a:rPr lang="en-US" sz="1700" dirty="0" smtClean="0"/>
              <a:t> </a:t>
            </a:r>
            <a:r>
              <a:rPr lang="en-US" sz="1700" dirty="0" err="1" smtClean="0"/>
              <a:t>mão</a:t>
            </a:r>
            <a:r>
              <a:rPr lang="en-US" sz="1700" dirty="0" smtClean="0"/>
              <a:t> a </a:t>
            </a:r>
            <a:r>
              <a:rPr lang="en-US" sz="1700" dirty="0" err="1" smtClean="0"/>
              <a:t>partir</a:t>
            </a:r>
            <a:r>
              <a:rPr lang="en-US" sz="1700" dirty="0" smtClean="0"/>
              <a:t> do </a:t>
            </a:r>
            <a:r>
              <a:rPr lang="en-US" sz="1700" dirty="0" err="1" smtClean="0"/>
              <a:t>início</a:t>
            </a:r>
            <a:r>
              <a:rPr lang="en-US" sz="1700" dirty="0" smtClean="0"/>
              <a:t> </a:t>
            </a:r>
            <a:r>
              <a:rPr lang="en-US" sz="1700" dirty="0" err="1" smtClean="0"/>
              <a:t>até</a:t>
            </a:r>
            <a:r>
              <a:rPr lang="en-US" sz="1700" dirty="0" smtClean="0"/>
              <a:t> o final da </a:t>
            </a:r>
            <a:r>
              <a:rPr lang="en-US" sz="1700" dirty="0" err="1" smtClean="0"/>
              <a:t>linha</a:t>
            </a:r>
            <a:r>
              <a:rPr lang="en-US" sz="1700" dirty="0" smtClean="0"/>
              <a:t>. </a:t>
            </a:r>
            <a:r>
              <a:rPr lang="en-US" sz="1700" dirty="0" err="1" smtClean="0"/>
              <a:t>Tenha</a:t>
            </a:r>
            <a:r>
              <a:rPr lang="en-US" sz="1700" dirty="0" smtClean="0"/>
              <a:t> </a:t>
            </a:r>
            <a:r>
              <a:rPr lang="en-US" sz="1700" dirty="0" err="1" smtClean="0"/>
              <a:t>certeza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suas</a:t>
            </a:r>
            <a:r>
              <a:rPr lang="en-US" sz="1700" dirty="0" smtClean="0"/>
              <a:t> </a:t>
            </a:r>
            <a:r>
              <a:rPr lang="en-US" sz="1700" dirty="0" err="1" smtClean="0"/>
              <a:t>rodas</a:t>
            </a:r>
            <a:r>
              <a:rPr lang="en-US" sz="1700" dirty="0" smtClean="0"/>
              <a:t> </a:t>
            </a:r>
            <a:r>
              <a:rPr lang="en-US" sz="1700" dirty="0" err="1" smtClean="0"/>
              <a:t>girem</a:t>
            </a:r>
            <a:r>
              <a:rPr lang="en-US" sz="1700" dirty="0" smtClean="0"/>
              <a:t> </a:t>
            </a:r>
            <a:r>
              <a:rPr lang="en-US" sz="1700" dirty="0" err="1" smtClean="0"/>
              <a:t>suavemente</a:t>
            </a:r>
            <a:r>
              <a:rPr lang="en-US" sz="1700" dirty="0" smtClean="0"/>
              <a:t> e </a:t>
            </a:r>
            <a:r>
              <a:rPr lang="en-US" sz="1700" dirty="0" err="1" smtClean="0"/>
              <a:t>não</a:t>
            </a:r>
            <a:r>
              <a:rPr lang="en-US" sz="1700" dirty="0" smtClean="0"/>
              <a:t> </a:t>
            </a:r>
            <a:r>
              <a:rPr lang="en-US" sz="1700" dirty="0" err="1" smtClean="0"/>
              <a:t>escorregue</a:t>
            </a:r>
            <a:r>
              <a:rPr lang="en-US" sz="1700" dirty="0" smtClean="0"/>
              <a:t> no </a:t>
            </a:r>
            <a:r>
              <a:rPr lang="en-US" sz="1700" dirty="0" err="1" smtClean="0"/>
              <a:t>movimento</a:t>
            </a:r>
            <a:r>
              <a:rPr lang="en-US" sz="1700" dirty="0" smtClean="0"/>
              <a:t> do </a:t>
            </a:r>
            <a:r>
              <a:rPr lang="en-US" sz="1700" dirty="0" err="1" smtClean="0"/>
              <a:t>robô</a:t>
            </a:r>
            <a:r>
              <a:rPr lang="en-US" sz="1700" dirty="0" smtClean="0"/>
              <a:t>.</a:t>
            </a:r>
            <a:endParaRPr lang="en-US" sz="1700" dirty="0"/>
          </a:p>
          <a:p>
            <a:pPr lvl="1"/>
            <a:r>
              <a:rPr lang="en-US" sz="1700" dirty="0" smtClean="0"/>
              <a:t>Leia </a:t>
            </a:r>
            <a:r>
              <a:rPr lang="en-US" sz="1700" dirty="0" err="1" smtClean="0"/>
              <a:t>quantos</a:t>
            </a:r>
            <a:r>
              <a:rPr lang="en-US" sz="1700" dirty="0" smtClean="0"/>
              <a:t> </a:t>
            </a:r>
            <a:r>
              <a:rPr lang="en-US" sz="1700" dirty="0" err="1" smtClean="0"/>
              <a:t>graus</a:t>
            </a:r>
            <a:r>
              <a:rPr lang="en-US" sz="1700" dirty="0" smtClean="0"/>
              <a:t> o </a:t>
            </a:r>
            <a:r>
              <a:rPr lang="en-US" sz="1700" dirty="0" err="1" smtClean="0"/>
              <a:t>seu</a:t>
            </a:r>
            <a:r>
              <a:rPr lang="en-US" sz="1700" dirty="0" smtClean="0"/>
              <a:t> </a:t>
            </a:r>
            <a:r>
              <a:rPr lang="en-US" sz="1700" dirty="0" err="1" smtClean="0"/>
              <a:t>robô</a:t>
            </a:r>
            <a:r>
              <a:rPr lang="en-US" sz="1700" dirty="0" smtClean="0"/>
              <a:t> </a:t>
            </a:r>
            <a:r>
              <a:rPr lang="en-US" sz="1700" dirty="0" err="1" smtClean="0"/>
              <a:t>moveu</a:t>
            </a:r>
            <a:r>
              <a:rPr lang="en-US" sz="1700" dirty="0" smtClean="0"/>
              <a:t>.</a:t>
            </a:r>
            <a:endParaRPr lang="en-US" sz="1700" dirty="0"/>
          </a:p>
          <a:p>
            <a:pPr lvl="1"/>
            <a:r>
              <a:rPr lang="en-US" sz="1700" dirty="0" smtClean="0"/>
              <a:t>Use </a:t>
            </a:r>
            <a:r>
              <a:rPr lang="en-US" sz="1700" dirty="0" err="1" smtClean="0"/>
              <a:t>esse</a:t>
            </a:r>
            <a:r>
              <a:rPr lang="en-US" sz="1700" dirty="0" smtClean="0"/>
              <a:t> </a:t>
            </a:r>
            <a:r>
              <a:rPr lang="en-US" sz="1700" dirty="0" err="1" smtClean="0"/>
              <a:t>número</a:t>
            </a:r>
            <a:r>
              <a:rPr lang="en-US" sz="1700" dirty="0" smtClean="0"/>
              <a:t> no </a:t>
            </a:r>
            <a:r>
              <a:rPr lang="en-US" sz="1700" dirty="0" err="1" smtClean="0"/>
              <a:t>Bloco</a:t>
            </a:r>
            <a:r>
              <a:rPr lang="en-US" sz="1700" dirty="0" smtClean="0"/>
              <a:t> de </a:t>
            </a:r>
            <a:r>
              <a:rPr lang="en-US" sz="1700" dirty="0" err="1" smtClean="0"/>
              <a:t>Direção</a:t>
            </a:r>
            <a:r>
              <a:rPr lang="en-US" sz="1700" dirty="0" smtClean="0"/>
              <a:t> para mover a </a:t>
            </a:r>
            <a:r>
              <a:rPr lang="en-US" sz="1700" dirty="0" err="1" smtClean="0"/>
              <a:t>distância</a:t>
            </a:r>
            <a:r>
              <a:rPr lang="en-US" sz="1700" dirty="0" smtClean="0"/>
              <a:t> </a:t>
            </a:r>
            <a:r>
              <a:rPr lang="en-US" sz="1700" dirty="0" err="1" smtClean="0"/>
              <a:t>correta</a:t>
            </a:r>
            <a:r>
              <a:rPr lang="en-US" sz="1700" dirty="0" smtClean="0"/>
              <a:t>.</a:t>
            </a:r>
            <a:endParaRPr lang="en-US" sz="1700" dirty="0"/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COMEÇO.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VIEW é </a:t>
            </a:r>
            <a:r>
              <a:rPr lang="en-US" dirty="0" err="1" smtClean="0"/>
              <a:t>Potente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5474" cy="4906963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for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resto</a:t>
            </a:r>
            <a:r>
              <a:rPr lang="en-US" dirty="0" smtClean="0"/>
              <a:t> da </a:t>
            </a:r>
            <a:r>
              <a:rPr lang="en-US" dirty="0" err="1" smtClean="0"/>
              <a:t>lições</a:t>
            </a:r>
            <a:r>
              <a:rPr lang="en-US" dirty="0" smtClean="0"/>
              <a:t> no EV3Lessons.com,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usará</a:t>
            </a:r>
            <a:r>
              <a:rPr lang="en-US" dirty="0" smtClean="0"/>
              <a:t> “Port View” </a:t>
            </a:r>
            <a:r>
              <a:rPr lang="en-US" dirty="0" err="1" smtClean="0"/>
              <a:t>frequentemente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completou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, </a:t>
            </a:r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“Port View”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tem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para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Outros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resolver com “PORT VIEW”.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350" y="1442658"/>
            <a:ext cx="6738471" cy="4945117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Desafio</a:t>
            </a:r>
            <a:r>
              <a:rPr lang="en-US" sz="1400" dirty="0" smtClean="0"/>
              <a:t> 1: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fácil</a:t>
            </a:r>
            <a:r>
              <a:rPr lang="en-US" sz="1400" dirty="0" smtClean="0"/>
              <a:t>/</a:t>
            </a:r>
            <a:r>
              <a:rPr lang="en-US" sz="1400" dirty="0" err="1" smtClean="0"/>
              <a:t>preciso</a:t>
            </a:r>
            <a:r>
              <a:rPr lang="en-US" sz="1400" dirty="0" smtClean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quero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ir</a:t>
            </a:r>
            <a:r>
              <a:rPr lang="en-US" sz="1400" b="0" dirty="0" smtClean="0"/>
              <a:t> de um </a:t>
            </a:r>
            <a:r>
              <a:rPr lang="en-US" sz="1400" b="0" dirty="0" err="1" smtClean="0"/>
              <a:t>ponto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qualquer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até</a:t>
            </a:r>
            <a:r>
              <a:rPr lang="en-US" sz="1400" b="0" dirty="0" smtClean="0"/>
              <a:t> um </a:t>
            </a:r>
            <a:r>
              <a:rPr lang="en-US" sz="1400" b="0" dirty="0" err="1" smtClean="0"/>
              <a:t>modelo</a:t>
            </a:r>
            <a:r>
              <a:rPr lang="en-US" sz="1400" b="0" dirty="0" smtClean="0"/>
              <a:t> LEGO.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continuo </a:t>
            </a:r>
            <a:r>
              <a:rPr lang="en-US" sz="1400" b="0" dirty="0" err="1" smtClean="0"/>
              <a:t>tento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dar</a:t>
            </a:r>
            <a:r>
              <a:rPr lang="en-US" sz="1400" b="0" dirty="0" smtClean="0"/>
              <a:t> palpates e </a:t>
            </a:r>
            <a:r>
              <a:rPr lang="en-US" sz="1400" b="0" dirty="0" err="1" smtClean="0"/>
              <a:t>checando</a:t>
            </a:r>
            <a:r>
              <a:rPr lang="en-US" sz="1400" b="0" dirty="0" smtClean="0"/>
              <a:t>. Como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posso</a:t>
            </a:r>
            <a:r>
              <a:rPr lang="en-US" sz="1400" b="0" dirty="0" smtClean="0"/>
              <a:t>  </a:t>
            </a:r>
            <a:r>
              <a:rPr lang="en-US" sz="1400" b="0" dirty="0" err="1" smtClean="0"/>
              <a:t>descobrir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quão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longe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modelo</a:t>
            </a:r>
            <a:r>
              <a:rPr lang="en-US" sz="1400" b="0" dirty="0" smtClean="0"/>
              <a:t> LEGO é?</a:t>
            </a:r>
          </a:p>
          <a:p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2: </a:t>
            </a:r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fácil</a:t>
            </a:r>
            <a:r>
              <a:rPr lang="en-US" sz="1400" dirty="0"/>
              <a:t>/</a:t>
            </a:r>
            <a:r>
              <a:rPr lang="en-US" sz="1400" dirty="0" err="1"/>
              <a:t>preciso</a:t>
            </a:r>
            <a:r>
              <a:rPr lang="en-US" sz="1400" dirty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quero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vire</a:t>
            </a:r>
            <a:r>
              <a:rPr lang="en-US" sz="1400" b="0" dirty="0" smtClean="0"/>
              <a:t>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. Mas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realidade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não</a:t>
            </a:r>
            <a:r>
              <a:rPr lang="en-US" sz="1400" b="0" dirty="0" smtClean="0"/>
              <a:t> é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 no </a:t>
            </a:r>
            <a:r>
              <a:rPr lang="en-US" sz="1400" b="0" dirty="0" err="1" smtClean="0"/>
              <a:t>bloco</a:t>
            </a:r>
            <a:r>
              <a:rPr lang="en-US" sz="1400" b="0" dirty="0" smtClean="0"/>
              <a:t> de </a:t>
            </a:r>
            <a:r>
              <a:rPr lang="en-US" sz="1400" b="0" dirty="0" err="1" smtClean="0"/>
              <a:t>direção</a:t>
            </a:r>
            <a:r>
              <a:rPr lang="en-US" sz="1400" b="0" dirty="0" smtClean="0"/>
              <a:t>. </a:t>
            </a:r>
            <a:r>
              <a:rPr lang="en-US" sz="1400" b="0" dirty="0" err="1" smtClean="0"/>
              <a:t>Então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quanto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meu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deve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virar</a:t>
            </a:r>
            <a:r>
              <a:rPr lang="en-US" sz="1400" b="0" dirty="0" smtClean="0"/>
              <a:t> para </a:t>
            </a:r>
            <a:r>
              <a:rPr lang="en-US" sz="1400" b="0" dirty="0" err="1" smtClean="0"/>
              <a:t>fazer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uma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curva</a:t>
            </a:r>
            <a:r>
              <a:rPr lang="en-US" sz="1400" b="0" dirty="0" smtClean="0"/>
              <a:t> de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?</a:t>
            </a:r>
          </a:p>
          <a:p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3: </a:t>
            </a:r>
            <a:r>
              <a:rPr lang="en-US" sz="1400" dirty="0" err="1" smtClean="0"/>
              <a:t>Códig</a:t>
            </a:r>
            <a:r>
              <a:rPr lang="en-US" sz="1400" dirty="0" smtClean="0"/>
              <a:t> de </a:t>
            </a:r>
            <a:r>
              <a:rPr lang="en-US" sz="1400" dirty="0" err="1" smtClean="0"/>
              <a:t>depuração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0" dirty="0" smtClean="0"/>
              <a:t>O </a:t>
            </a:r>
            <a:r>
              <a:rPr lang="en-US" sz="1400" b="0" dirty="0" err="1" smtClean="0"/>
              <a:t>robô</a:t>
            </a:r>
            <a:r>
              <a:rPr lang="en-US" sz="1400" b="0" dirty="0"/>
              <a:t> </a:t>
            </a:r>
            <a:r>
              <a:rPr lang="en-US" sz="1400" b="0" dirty="0" err="1" smtClean="0"/>
              <a:t>não</a:t>
            </a:r>
            <a:r>
              <a:rPr lang="en-US" sz="1400" b="0" dirty="0" smtClean="0"/>
              <a:t> segue a </a:t>
            </a:r>
            <a:r>
              <a:rPr lang="en-US" sz="1400" b="0" dirty="0" err="1" smtClean="0"/>
              <a:t>linha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verde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como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programei</a:t>
            </a:r>
            <a:r>
              <a:rPr lang="en-US" sz="1400" b="0" dirty="0" smtClean="0"/>
              <a:t> para </a:t>
            </a:r>
            <a:r>
              <a:rPr lang="en-US" sz="1400" b="0" dirty="0" err="1" smtClean="0"/>
              <a:t>fazer</a:t>
            </a:r>
            <a:r>
              <a:rPr lang="en-US" sz="1400" b="0" dirty="0" smtClean="0"/>
              <a:t>. </a:t>
            </a:r>
            <a:r>
              <a:rPr lang="en-US" sz="1400" b="0" dirty="0" err="1" smtClean="0"/>
              <a:t>Por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quê</a:t>
            </a:r>
            <a:r>
              <a:rPr lang="en-US" sz="1400" b="0" dirty="0" smtClean="0"/>
              <a:t>?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pensa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a </a:t>
            </a:r>
            <a:r>
              <a:rPr lang="en-US" sz="1400" b="0" dirty="0" err="1" smtClean="0"/>
              <a:t>linha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verde</a:t>
            </a:r>
            <a:r>
              <a:rPr lang="en-US" sz="1400" b="0" dirty="0" smtClean="0"/>
              <a:t> é? </a:t>
            </a:r>
            <a:r>
              <a:rPr lang="en-US" sz="1400" b="0" dirty="0" err="1" smtClean="0"/>
              <a:t>Tente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colocar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em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diferentes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objetos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ou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partes</a:t>
            </a:r>
            <a:r>
              <a:rPr lang="en-US" sz="1400" b="0" dirty="0" smtClean="0"/>
              <a:t> do </a:t>
            </a:r>
            <a:r>
              <a:rPr lang="en-US" sz="1400" b="0" dirty="0" err="1" smtClean="0"/>
              <a:t>tapete</a:t>
            </a:r>
            <a:r>
              <a:rPr lang="en-US" sz="1400" b="0" dirty="0" smtClean="0"/>
              <a:t>/</a:t>
            </a:r>
            <a:r>
              <a:rPr lang="en-US" sz="1400" b="0" dirty="0" err="1" smtClean="0"/>
              <a:t>foto</a:t>
            </a:r>
            <a:r>
              <a:rPr lang="en-US" sz="1400" b="0" dirty="0" smtClean="0"/>
              <a:t> –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ou</a:t>
            </a:r>
            <a:r>
              <a:rPr lang="en-US" sz="1400" b="0" dirty="0" smtClean="0"/>
              <a:t> valor de </a:t>
            </a:r>
            <a:r>
              <a:rPr lang="en-US" sz="1400" b="0" dirty="0" err="1" smtClean="0"/>
              <a:t>luz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refletida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lê</a:t>
            </a:r>
            <a:r>
              <a:rPr lang="en-US" sz="1400" b="0" dirty="0" smtClean="0"/>
              <a:t>?</a:t>
            </a:r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4: </a:t>
            </a:r>
            <a:r>
              <a:rPr lang="en-US" sz="1400" dirty="0" err="1" smtClean="0"/>
              <a:t>Cheque</a:t>
            </a:r>
            <a:r>
              <a:rPr lang="en-US" sz="1400" dirty="0" smtClean="0"/>
              <a:t> as </a:t>
            </a:r>
            <a:r>
              <a:rPr lang="en-US" sz="1400" dirty="0" err="1" smtClean="0"/>
              <a:t>montagens</a:t>
            </a:r>
            <a:r>
              <a:rPr lang="en-US" sz="1400" dirty="0" smtClean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fiz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meu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com o sensor de toque um </a:t>
            </a:r>
            <a:r>
              <a:rPr lang="en-US" sz="1400" b="0" dirty="0" err="1" smtClean="0"/>
              <a:t>pouco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dentro</a:t>
            </a:r>
            <a:r>
              <a:rPr lang="en-US" sz="1400" b="0" dirty="0" smtClean="0"/>
              <a:t> do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.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não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tenho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certeza</a:t>
            </a:r>
            <a:r>
              <a:rPr lang="en-US" sz="1400" b="0" dirty="0" smtClean="0"/>
              <a:t> de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o sensor de toque </a:t>
            </a:r>
            <a:r>
              <a:rPr lang="en-US" sz="1400" b="0" dirty="0" err="1" smtClean="0"/>
              <a:t>está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sendo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precionado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suficiente</a:t>
            </a:r>
            <a:r>
              <a:rPr lang="en-US" sz="1400" b="0" dirty="0" smtClean="0"/>
              <a:t>. Como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posso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ter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certeza</a:t>
            </a:r>
            <a:r>
              <a:rPr lang="en-US" sz="1400" b="0" dirty="0" smtClean="0"/>
              <a:t> disso?</a:t>
            </a:r>
          </a:p>
          <a:p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5: </a:t>
            </a:r>
            <a:r>
              <a:rPr lang="en-US" sz="1400" dirty="0" err="1" smtClean="0"/>
              <a:t>Teste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sensores</a:t>
            </a:r>
            <a:r>
              <a:rPr lang="en-US" sz="1400" dirty="0" smtClean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disse</a:t>
            </a:r>
            <a:r>
              <a:rPr lang="en-US" sz="1400" b="0" dirty="0" smtClean="0"/>
              <a:t> para o </a:t>
            </a:r>
            <a:r>
              <a:rPr lang="en-US" sz="1400" b="0" dirty="0" err="1" smtClean="0"/>
              <a:t>meu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parar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quando</a:t>
            </a:r>
            <a:r>
              <a:rPr lang="en-US" sz="1400" b="0" dirty="0"/>
              <a:t> </a:t>
            </a:r>
            <a:r>
              <a:rPr lang="en-US" sz="1400" b="0" dirty="0" smtClean="0"/>
              <a:t>o sensor </a:t>
            </a:r>
            <a:r>
              <a:rPr lang="en-US" sz="1400" b="0" dirty="0" err="1" smtClean="0"/>
              <a:t>ultrassonico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estiver</a:t>
            </a:r>
            <a:r>
              <a:rPr lang="en-US" sz="1400" b="0" dirty="0" smtClean="0"/>
              <a:t> a 20 </a:t>
            </a:r>
            <a:r>
              <a:rPr lang="en-US" sz="1400" b="0" dirty="0" err="1" smtClean="0"/>
              <a:t>centímetros</a:t>
            </a:r>
            <a:r>
              <a:rPr lang="en-US" sz="1400" b="0" dirty="0" smtClean="0"/>
              <a:t> de </a:t>
            </a:r>
            <a:r>
              <a:rPr lang="en-US" sz="1400" b="0" dirty="0" err="1" smtClean="0"/>
              <a:t>distância</a:t>
            </a:r>
            <a:r>
              <a:rPr lang="en-US" sz="1400" b="0" dirty="0" smtClean="0"/>
              <a:t>. Mas </a:t>
            </a:r>
            <a:r>
              <a:rPr lang="en-US" sz="1400" b="0" dirty="0" err="1" smtClean="0"/>
              <a:t>parece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parar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mais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cedo</a:t>
            </a:r>
            <a:r>
              <a:rPr lang="en-US" sz="1400" b="0" dirty="0" smtClean="0"/>
              <a:t>. O sensor </a:t>
            </a:r>
            <a:r>
              <a:rPr lang="en-US" sz="1400" b="0" dirty="0" err="1" smtClean="0"/>
              <a:t>está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trabalhando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corretamente</a:t>
            </a:r>
            <a:r>
              <a:rPr lang="en-US" sz="1400" b="0" dirty="0" smtClean="0"/>
              <a:t>? Como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posso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ver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o sensor </a:t>
            </a:r>
            <a:r>
              <a:rPr lang="en-US" sz="1400" b="0" dirty="0" err="1" smtClean="0"/>
              <a:t>ultrassonico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vê</a:t>
            </a:r>
            <a:r>
              <a:rPr lang="en-US" sz="1400" b="0" dirty="0" smtClean="0"/>
              <a:t>?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4581295"/>
            <a:ext cx="861937" cy="645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5546807"/>
            <a:ext cx="964140" cy="60164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57199" y="3845153"/>
            <a:ext cx="826463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10" y="2463860"/>
            <a:ext cx="783440" cy="78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25" y="1470411"/>
            <a:ext cx="964140" cy="6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Vieira Costa da </a:t>
            </a:r>
            <a:r>
              <a:rPr lang="en-US" dirty="0" err="1"/>
              <a:t>Equipe</a:t>
            </a:r>
            <a:r>
              <a:rPr lang="en-US" dirty="0"/>
              <a:t> TILT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6709</TotalTime>
  <Words>910</Words>
  <Application>Microsoft Macintosh PowerPoint</Application>
  <PresentationFormat>On-screen Show (4:3)</PresentationFormat>
  <Paragraphs>99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Lição de programação iniciante</vt:lpstr>
      <vt:lpstr>OBJETIVOS DA LIÇÃO.</vt:lpstr>
      <vt:lpstr>Por que você precisa dos dados do sensor?</vt:lpstr>
      <vt:lpstr>How do you get to Port View?</vt:lpstr>
      <vt:lpstr>O que você vê no “PORT VIEW”.</vt:lpstr>
      <vt:lpstr>Desafio de movimento.</vt:lpstr>
      <vt:lpstr>PORT VIEW é Potente.</vt:lpstr>
      <vt:lpstr>Outros problemas que você pode resolver com “PORT VIEW”.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54</cp:revision>
  <dcterms:created xsi:type="dcterms:W3CDTF">2014-08-07T02:19:13Z</dcterms:created>
  <dcterms:modified xsi:type="dcterms:W3CDTF">2017-02-11T16:09:01Z</dcterms:modified>
</cp:coreProperties>
</file>