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8" r:id="rId2"/>
  </p:sldMasterIdLst>
  <p:notesMasterIdLst>
    <p:notesMasterId r:id="rId13"/>
  </p:notesMasterIdLst>
  <p:handoutMasterIdLst>
    <p:handoutMasterId r:id="rId14"/>
  </p:handoutMasterIdLst>
  <p:sldIdLst>
    <p:sldId id="293" r:id="rId3"/>
    <p:sldId id="291" r:id="rId4"/>
    <p:sldId id="275" r:id="rId5"/>
    <p:sldId id="286" r:id="rId6"/>
    <p:sldId id="287" r:id="rId7"/>
    <p:sldId id="288" r:id="rId8"/>
    <p:sldId id="289" r:id="rId9"/>
    <p:sldId id="290" r:id="rId10"/>
    <p:sldId id="292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7" autoAdjust="0"/>
    <p:restoredTop sz="86400" autoAdjust="0"/>
  </p:normalViewPr>
  <p:slideViewPr>
    <p:cSldViewPr snapToGrid="0" snapToObjects="1">
      <p:cViewPr>
        <p:scale>
          <a:sx n="81" d="100"/>
          <a:sy n="81" d="100"/>
        </p:scale>
        <p:origin x="400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A6F9-3E20-4CE1-89D0-52F70826CDFD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487-0D61-4846-B2B0-0F2FC7B771C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3361-9757-4059-AB80-528465A47EAD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915-F3A3-41C8-BEF5-CCB888F13D4C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423-189C-4BF6-B968-4765BF3B67EF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3E4-85AF-4203-AD0A-73123B9D49EB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8490-4C6B-4D35-AA5F-246B03B9DA2B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37CA-8924-4F79-9E0E-C7CBE392A2C8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E283-C9F1-4BB2-9263-0AF7E76D76C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BD84-9777-4B13-931C-9D6AF99BAB8B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E49B-453D-4358-ADA5-50550A886EA6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7548CA-2331-4EDC-8A9C-D6D31141EB2D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Pática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 </a:t>
            </a:r>
            <a:r>
              <a:rPr lang="en-US" dirty="0" err="1">
                <a:solidFill>
                  <a:srgbClr val="FF0000"/>
                </a:solidFill>
              </a:rPr>
              <a:t>programação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Começando</a:t>
            </a:r>
            <a:r>
              <a:rPr lang="en-US" dirty="0">
                <a:solidFill>
                  <a:srgbClr val="FF0000"/>
                </a:solidFill>
              </a:rPr>
              <a:t> com </a:t>
            </a:r>
            <a:r>
              <a:rPr lang="en-US" dirty="0" err="1">
                <a:solidFill>
                  <a:srgbClr val="FF0000"/>
                </a:solidFill>
              </a:rPr>
              <a:t>Pseudocódigo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Traduzido</a:t>
            </a:r>
            <a:r>
              <a:rPr lang="en-US" dirty="0"/>
              <a:t> pela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porqu</a:t>
            </a:r>
            <a:r>
              <a:rPr lang="en-US" dirty="0" err="1"/>
              <a:t>ê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programações</a:t>
            </a:r>
            <a:r>
              <a:rPr lang="en-US" dirty="0" smtClean="0"/>
              <a:t> para a  First Lego League (FLL)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quê</a:t>
            </a:r>
            <a:r>
              <a:rPr lang="en-US" dirty="0" smtClean="0"/>
              <a:t> é um </a:t>
            </a:r>
            <a:r>
              <a:rPr lang="en-US" dirty="0" err="1" smtClean="0"/>
              <a:t>pseudocódigo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seguem</a:t>
            </a:r>
            <a:r>
              <a:rPr lang="en-US" dirty="0" smtClean="0"/>
              <a:t> </a:t>
            </a:r>
            <a:r>
              <a:rPr lang="en-US" dirty="0" err="1" smtClean="0"/>
              <a:t>direções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detalhadas</a:t>
            </a:r>
            <a:r>
              <a:rPr lang="en-US" dirty="0" smtClean="0"/>
              <a:t>, </a:t>
            </a:r>
            <a:r>
              <a:rPr lang="en-US" dirty="0" err="1" smtClean="0"/>
              <a:t>instruções</a:t>
            </a:r>
            <a:r>
              <a:rPr lang="en-US" dirty="0" smtClean="0"/>
              <a:t> do </a:t>
            </a:r>
            <a:r>
              <a:rPr lang="en-US" dirty="0" err="1" smtClean="0"/>
              <a:t>passo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anotações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pronto.</a:t>
            </a:r>
          </a:p>
          <a:p>
            <a:pPr algn="just"/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prrgramação</a:t>
            </a:r>
            <a:r>
              <a:rPr lang="en-US" dirty="0" smtClean="0"/>
              <a:t> especial.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parte do </a:t>
            </a:r>
            <a:r>
              <a:rPr lang="en-US" dirty="0" err="1" smtClean="0"/>
              <a:t>portugês</a:t>
            </a:r>
            <a:r>
              <a:rPr lang="en-US" dirty="0" smtClean="0"/>
              <a:t> e </a:t>
            </a:r>
            <a:r>
              <a:rPr lang="en-US" dirty="0" err="1" smtClean="0"/>
              <a:t>ser</a:t>
            </a:r>
            <a:r>
              <a:rPr lang="en-US" dirty="0" smtClean="0"/>
              <a:t> parte do </a:t>
            </a:r>
            <a:r>
              <a:rPr lang="en-US" dirty="0" err="1" smtClean="0"/>
              <a:t>código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progrmador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se </a:t>
            </a:r>
            <a:r>
              <a:rPr lang="en-US" dirty="0" err="1" smtClean="0"/>
              <a:t>comunicar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outros.</a:t>
            </a:r>
            <a:endParaRPr lang="en-US" dirty="0"/>
          </a:p>
          <a:p>
            <a:pPr algn="just"/>
            <a:r>
              <a:rPr lang="en-US" dirty="0" err="1" smtClean="0"/>
              <a:t>Pseudocódigo</a:t>
            </a:r>
            <a:r>
              <a:rPr lang="en-US" dirty="0" smtClean="0"/>
              <a:t> é </a:t>
            </a:r>
            <a:r>
              <a:rPr lang="en-US" dirty="0" err="1" smtClean="0"/>
              <a:t>detalhado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Porquê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jeito</a:t>
            </a:r>
            <a:r>
              <a:rPr lang="en-US" dirty="0" smtClean="0"/>
              <a:t> legal de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é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simples </a:t>
            </a:r>
            <a:r>
              <a:rPr lang="en-US" dirty="0" err="1" smtClean="0"/>
              <a:t>como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sanduíche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decorar</a:t>
            </a:r>
            <a:r>
              <a:rPr lang="en-US" dirty="0" smtClean="0"/>
              <a:t> um bolo, </a:t>
            </a:r>
            <a:r>
              <a:rPr lang="en-US" dirty="0"/>
              <a:t>etc.  </a:t>
            </a:r>
            <a:endParaRPr lang="en-US" dirty="0" smtClean="0"/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deveriam</a:t>
            </a:r>
            <a:r>
              <a:rPr lang="en-US" dirty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as </a:t>
            </a:r>
            <a:r>
              <a:rPr lang="en-US" dirty="0" err="1" smtClean="0"/>
              <a:t>instruções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o professor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segui</a:t>
            </a:r>
            <a:r>
              <a:rPr lang="en-US" dirty="0" smtClean="0"/>
              <a:t>-los.  </a:t>
            </a:r>
          </a:p>
          <a:p>
            <a:pPr lvl="2"/>
            <a:r>
              <a:rPr lang="en-US" dirty="0" smtClean="0"/>
              <a:t>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comparar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fizeram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com </a:t>
            </a:r>
            <a:r>
              <a:rPr lang="en-US" dirty="0" err="1" smtClean="0"/>
              <a:t>sanduíche</a:t>
            </a:r>
            <a:r>
              <a:rPr lang="en-US" dirty="0" smtClean="0"/>
              <a:t> de </a:t>
            </a:r>
            <a:r>
              <a:rPr lang="en-US" dirty="0" err="1" smtClean="0"/>
              <a:t>manteiga</a:t>
            </a:r>
            <a:r>
              <a:rPr lang="en-US" dirty="0" smtClean="0"/>
              <a:t> de </a:t>
            </a:r>
            <a:r>
              <a:rPr lang="en-US" dirty="0" err="1" smtClean="0"/>
              <a:t>amendoim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Aluno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1 </a:t>
            </a:r>
            <a:r>
              <a:rPr lang="en-US" dirty="0" err="1" smtClean="0">
                <a:solidFill>
                  <a:srgbClr val="00B0F0"/>
                </a:solidFill>
              </a:rPr>
              <a:t>escreveu</a:t>
            </a:r>
            <a:r>
              <a:rPr lang="en-US" dirty="0" smtClean="0">
                <a:solidFill>
                  <a:srgbClr val="00B0F0"/>
                </a:solidFill>
              </a:rPr>
              <a:t>: “</a:t>
            </a:r>
            <a:r>
              <a:rPr lang="en-US" dirty="0" err="1" smtClean="0">
                <a:solidFill>
                  <a:srgbClr val="00B0F0"/>
                </a:solidFill>
              </a:rPr>
              <a:t>Ponha</a:t>
            </a:r>
            <a:r>
              <a:rPr lang="en-US" dirty="0" smtClean="0">
                <a:solidFill>
                  <a:srgbClr val="00B0F0"/>
                </a:solidFill>
              </a:rPr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amendoin</a:t>
            </a:r>
            <a:r>
              <a:rPr lang="en-US" dirty="0" smtClean="0">
                <a:solidFill>
                  <a:srgbClr val="00B0F0"/>
                </a:solidFill>
              </a:rPr>
              <a:t> no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”.  E </a:t>
            </a:r>
            <a:r>
              <a:rPr lang="en-US" dirty="0" err="1" smtClean="0">
                <a:solidFill>
                  <a:srgbClr val="00B0F0"/>
                </a:solidFill>
              </a:rPr>
              <a:t>então</a:t>
            </a:r>
            <a:r>
              <a:rPr lang="en-US" dirty="0" smtClean="0">
                <a:solidFill>
                  <a:srgbClr val="00B0F0"/>
                </a:solidFill>
              </a:rPr>
              <a:t> o professor </a:t>
            </a:r>
            <a:r>
              <a:rPr lang="en-US" dirty="0" err="1" smtClean="0">
                <a:solidFill>
                  <a:srgbClr val="00B0F0"/>
                </a:solidFill>
              </a:rPr>
              <a:t>colocou</a:t>
            </a:r>
            <a:r>
              <a:rPr lang="en-US" dirty="0" smtClean="0">
                <a:solidFill>
                  <a:srgbClr val="00B0F0"/>
                </a:solidFill>
              </a:rPr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jarra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inteira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nos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pedaçõs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.  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Aluno</a:t>
            </a:r>
            <a:r>
              <a:rPr lang="en-US" dirty="0" smtClean="0">
                <a:solidFill>
                  <a:srgbClr val="00B0F0"/>
                </a:solidFill>
              </a:rPr>
              <a:t> 2 </a:t>
            </a:r>
            <a:r>
              <a:rPr lang="en-US" dirty="0" err="1" smtClean="0">
                <a:solidFill>
                  <a:srgbClr val="00B0F0"/>
                </a:solidFill>
              </a:rPr>
              <a:t>escreveu</a:t>
            </a:r>
            <a:r>
              <a:rPr lang="en-US" dirty="0" smtClean="0">
                <a:solidFill>
                  <a:srgbClr val="00B0F0"/>
                </a:solidFill>
              </a:rPr>
              <a:t>: “</a:t>
            </a:r>
            <a:r>
              <a:rPr lang="en-US" dirty="0" err="1" smtClean="0">
                <a:solidFill>
                  <a:srgbClr val="00B0F0"/>
                </a:solidFill>
              </a:rPr>
              <a:t>pegue</a:t>
            </a:r>
            <a:r>
              <a:rPr lang="en-US" dirty="0" smtClean="0">
                <a:solidFill>
                  <a:srgbClr val="00B0F0"/>
                </a:solidFill>
              </a:rPr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maneiga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amendoin</a:t>
            </a:r>
            <a:r>
              <a:rPr lang="en-US" dirty="0" smtClean="0">
                <a:solidFill>
                  <a:srgbClr val="00B0F0"/>
                </a:solidFill>
              </a:rPr>
              <a:t> e </a:t>
            </a:r>
            <a:r>
              <a:rPr lang="en-US" dirty="0" err="1" smtClean="0">
                <a:solidFill>
                  <a:srgbClr val="00B0F0"/>
                </a:solidFill>
              </a:rPr>
              <a:t>espalhe</a:t>
            </a:r>
            <a:r>
              <a:rPr lang="en-US" dirty="0" smtClean="0">
                <a:solidFill>
                  <a:srgbClr val="00B0F0"/>
                </a:solidFill>
              </a:rPr>
              <a:t> no 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”. E </a:t>
            </a:r>
            <a:r>
              <a:rPr lang="en-US" dirty="0" err="1" smtClean="0">
                <a:solidFill>
                  <a:srgbClr val="00B0F0"/>
                </a:solidFill>
              </a:rPr>
              <a:t>então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espalhou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todo</a:t>
            </a:r>
            <a:r>
              <a:rPr lang="en-US" dirty="0" smtClean="0">
                <a:solidFill>
                  <a:srgbClr val="00B0F0"/>
                </a:solidFill>
              </a:rPr>
              <a:t> o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Aluno</a:t>
            </a:r>
            <a:r>
              <a:rPr lang="en-US" dirty="0" smtClean="0">
                <a:solidFill>
                  <a:srgbClr val="00B0F0"/>
                </a:solidFill>
              </a:rPr>
              <a:t> 3 </a:t>
            </a:r>
            <a:r>
              <a:rPr lang="en-US" dirty="0" err="1" smtClean="0">
                <a:solidFill>
                  <a:srgbClr val="00B0F0"/>
                </a:solidFill>
              </a:rPr>
              <a:t>escreveu</a:t>
            </a:r>
            <a:r>
              <a:rPr lang="en-US" dirty="0" smtClean="0">
                <a:solidFill>
                  <a:srgbClr val="00B0F0"/>
                </a:solidFill>
              </a:rPr>
              <a:t>: ‘’</a:t>
            </a:r>
            <a:r>
              <a:rPr lang="en-US" dirty="0" err="1" smtClean="0">
                <a:solidFill>
                  <a:srgbClr val="00B0F0"/>
                </a:solidFill>
              </a:rPr>
              <a:t>Pegue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dois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pedaços</a:t>
            </a:r>
            <a:r>
              <a:rPr lang="en-US" dirty="0" smtClean="0">
                <a:solidFill>
                  <a:srgbClr val="00B0F0"/>
                </a:solidFill>
              </a:rPr>
              <a:t> de ´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 e </a:t>
            </a:r>
            <a:r>
              <a:rPr lang="en-US" dirty="0" err="1" smtClean="0">
                <a:solidFill>
                  <a:srgbClr val="00B0F0"/>
                </a:solidFill>
              </a:rPr>
              <a:t>espalhe</a:t>
            </a:r>
            <a:r>
              <a:rPr lang="en-US" dirty="0" smtClean="0">
                <a:solidFill>
                  <a:srgbClr val="00B0F0"/>
                </a:solidFill>
              </a:rPr>
              <a:t> um </a:t>
            </a:r>
            <a:r>
              <a:rPr lang="en-US" dirty="0" err="1" smtClean="0">
                <a:solidFill>
                  <a:srgbClr val="00B0F0"/>
                </a:solidFill>
              </a:rPr>
              <a:t>pouco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amendoim</a:t>
            </a:r>
            <a:r>
              <a:rPr lang="en-US" dirty="0" smtClean="0">
                <a:solidFill>
                  <a:srgbClr val="00B0F0"/>
                </a:solidFill>
              </a:rPr>
              <a:t>”. E </a:t>
            </a:r>
            <a:r>
              <a:rPr lang="en-US" dirty="0" err="1" smtClean="0">
                <a:solidFill>
                  <a:srgbClr val="00B0F0"/>
                </a:solidFill>
              </a:rPr>
              <a:t>então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espalhou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todos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lados</a:t>
            </a:r>
            <a:r>
              <a:rPr lang="en-US" dirty="0" smtClean="0">
                <a:solidFill>
                  <a:srgbClr val="00B0F0"/>
                </a:solidFill>
              </a:rPr>
              <a:t> dos </a:t>
            </a:r>
            <a:r>
              <a:rPr lang="en-US" dirty="0" err="1" smtClean="0">
                <a:solidFill>
                  <a:srgbClr val="00B0F0"/>
                </a:solidFill>
              </a:rPr>
              <a:t>pedaços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lvl="0"/>
            <a:r>
              <a:rPr lang="en-US" dirty="0" smtClean="0"/>
              <a:t>Boas </a:t>
            </a:r>
            <a:r>
              <a:rPr lang="en-US" dirty="0" err="1" smtClean="0"/>
              <a:t>intruções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comunicação</a:t>
            </a:r>
            <a:r>
              <a:rPr lang="en-US" dirty="0" smtClean="0"/>
              <a:t> é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bom</a:t>
            </a:r>
            <a:r>
              <a:rPr lang="en-US" dirty="0" smtClean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Pseudocódigo</a:t>
            </a:r>
            <a:r>
              <a:rPr lang="en-US" dirty="0" smtClean="0"/>
              <a:t> do </a:t>
            </a:r>
            <a:r>
              <a:rPr lang="en-US" dirty="0" err="1" smtClean="0"/>
              <a:t>Pão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Pegue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pedaços</a:t>
            </a:r>
            <a:r>
              <a:rPr lang="en-US" dirty="0" smtClean="0"/>
              <a:t> de </a:t>
            </a:r>
            <a:r>
              <a:rPr lang="en-US" dirty="0" err="1" smtClean="0"/>
              <a:t>pão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err="1" smtClean="0"/>
              <a:t>Pegue</a:t>
            </a:r>
            <a:r>
              <a:rPr lang="en-US" dirty="0" smtClean="0"/>
              <a:t> um </a:t>
            </a:r>
            <a:r>
              <a:rPr lang="en-US" dirty="0" err="1" smtClean="0"/>
              <a:t>lado</a:t>
            </a:r>
            <a:r>
              <a:rPr lang="en-US" dirty="0" smtClean="0"/>
              <a:t> do </a:t>
            </a:r>
            <a:r>
              <a:rPr lang="en-US" dirty="0" err="1" smtClean="0"/>
              <a:t>pão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coberto</a:t>
            </a:r>
            <a:r>
              <a:rPr lang="en-US" dirty="0" smtClean="0"/>
              <a:t> com </a:t>
            </a:r>
            <a:r>
              <a:rPr lang="en-US" dirty="0" err="1" smtClean="0"/>
              <a:t>manteiga</a:t>
            </a:r>
            <a:r>
              <a:rPr lang="en-US" dirty="0" smtClean="0"/>
              <a:t> de </a:t>
            </a:r>
            <a:r>
              <a:rPr lang="en-US" dirty="0" err="1" smtClean="0"/>
              <a:t>amendoi</a:t>
            </a:r>
            <a:r>
              <a:rPr lang="en-US" dirty="0" err="1"/>
              <a:t>m</a:t>
            </a:r>
            <a:r>
              <a:rPr lang="en-US" dirty="0" smtClean="0"/>
              <a:t> e use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geléia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err="1" smtClean="0"/>
              <a:t>Pegue</a:t>
            </a:r>
            <a:r>
              <a:rPr lang="en-US" dirty="0" smtClean="0"/>
              <a:t> o outro </a:t>
            </a:r>
            <a:r>
              <a:rPr lang="en-US" dirty="0" err="1" smtClean="0"/>
              <a:t>pão</a:t>
            </a:r>
            <a:r>
              <a:rPr lang="en-US" dirty="0" smtClean="0"/>
              <a:t> e </a:t>
            </a:r>
            <a:r>
              <a:rPr lang="en-US" dirty="0" err="1" smtClean="0"/>
              <a:t>pegue</a:t>
            </a:r>
            <a:r>
              <a:rPr lang="en-US" dirty="0" smtClean="0"/>
              <a:t> 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coberto</a:t>
            </a:r>
            <a:r>
              <a:rPr lang="en-US" dirty="0" smtClean="0"/>
              <a:t> com </a:t>
            </a:r>
            <a:r>
              <a:rPr lang="en-US" dirty="0" err="1" smtClean="0"/>
              <a:t>geléia</a:t>
            </a:r>
            <a:r>
              <a:rPr lang="en-US" dirty="0" smtClean="0"/>
              <a:t> e use a </a:t>
            </a:r>
            <a:r>
              <a:rPr lang="en-US" dirty="0" err="1" smtClean="0"/>
              <a:t>faca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espalahar</a:t>
            </a:r>
            <a:r>
              <a:rPr lang="en-US" dirty="0" smtClean="0"/>
              <a:t> </a:t>
            </a:r>
            <a:r>
              <a:rPr lang="en-US" dirty="0" err="1" smtClean="0"/>
              <a:t>manteiga</a:t>
            </a:r>
            <a:r>
              <a:rPr lang="en-US" dirty="0" smtClean="0"/>
              <a:t> de </a:t>
            </a:r>
            <a:r>
              <a:rPr lang="en-US" dirty="0" err="1" smtClean="0"/>
              <a:t>amenoim</a:t>
            </a:r>
            <a:endParaRPr lang="en-US" dirty="0"/>
          </a:p>
          <a:p>
            <a:pPr lvl="0"/>
            <a:r>
              <a:rPr lang="en-US" dirty="0" err="1" smtClean="0"/>
              <a:t>Pegue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e </a:t>
            </a:r>
            <a:r>
              <a:rPr lang="en-US" dirty="0" err="1" smtClean="0"/>
              <a:t>coloque-os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se </a:t>
            </a:r>
            <a:r>
              <a:rPr lang="en-US" dirty="0" err="1" smtClean="0"/>
              <a:t>encontrem</a:t>
            </a:r>
            <a:endParaRPr lang="en-US" dirty="0"/>
          </a:p>
          <a:p>
            <a:pPr lvl="0"/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pão</a:t>
            </a:r>
            <a:r>
              <a:rPr lang="en-US" dirty="0" smtClean="0"/>
              <a:t> </a:t>
            </a:r>
            <a:r>
              <a:rPr lang="en-US" dirty="0" err="1" smtClean="0"/>
              <a:t>combinado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prato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07168"/>
              </p:ext>
            </p:extLst>
          </p:nvPr>
        </p:nvGraphicFramePr>
        <p:xfrm>
          <a:off x="426128" y="1935329"/>
          <a:ext cx="7787706" cy="4165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7706"/>
              </a:tblGrid>
              <a:tr h="757441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1)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Escreva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abaixo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objetivo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da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programação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. O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que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robô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deve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fazer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?</a:t>
                      </a:r>
                      <a:endParaRPr lang="en-US" sz="1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1136162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2) 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quê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robô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deve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fazer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para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conseguir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objetivo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?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Quais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são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os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passos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específicos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que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ele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deve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seguir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?</a:t>
                      </a:r>
                      <a:endParaRPr lang="en-US" sz="1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757441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3)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Escreve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abaixo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quais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passos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robô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irá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seguir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Comece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com o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passo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1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e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assim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por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diante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757441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4).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Certifique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-s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e de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colocar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se o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robô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terá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de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repitir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</a:t>
                      </a:r>
                      <a:r>
                        <a:rPr lang="en-US" sz="1800" b="0" kern="100" baseline="0" dirty="0" err="1" smtClean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r>
                        <a:rPr lang="en-US" sz="1800" b="0" kern="100" baseline="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757441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5) O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robô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terá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que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fazer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essa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para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sempre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ou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ela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terá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fim</a:t>
                      </a:r>
                      <a:r>
                        <a:rPr lang="en-US" sz="1800" b="0" kern="100" dirty="0" smtClean="0">
                          <a:solidFill>
                            <a:schemeClr val="bg1"/>
                          </a:solidFill>
                          <a:effectLst/>
                        </a:rPr>
                        <a:t>?</a:t>
                      </a:r>
                      <a:endParaRPr lang="en-US" sz="1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PSEUDOCÓDIGO PARA UM DESAFIO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Goal: </a:t>
            </a:r>
            <a:r>
              <a:rPr lang="en-US" dirty="0" smtClean="0"/>
              <a:t>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.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comça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o Norte.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encara</a:t>
            </a:r>
            <a:r>
              <a:rPr lang="en-US" dirty="0" smtClean="0"/>
              <a:t> o Norte</a:t>
            </a:r>
          </a:p>
          <a:p>
            <a:pPr lvl="0"/>
            <a:r>
              <a:rPr lang="en-US" dirty="0" err="1" smtClean="0"/>
              <a:t>Passo</a:t>
            </a:r>
            <a:r>
              <a:rPr lang="en-US" dirty="0" smtClean="0"/>
              <a:t> 1: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10 </a:t>
            </a:r>
            <a:r>
              <a:rPr lang="en-US" dirty="0" err="1" smtClean="0"/>
              <a:t>polegadas</a:t>
            </a:r>
            <a:endParaRPr lang="en-US" dirty="0" smtClean="0"/>
          </a:p>
          <a:p>
            <a:pPr lvl="0"/>
            <a:r>
              <a:rPr lang="en-US" dirty="0" err="1" smtClean="0"/>
              <a:t>Passo</a:t>
            </a:r>
            <a:r>
              <a:rPr lang="en-US" dirty="0" smtClean="0"/>
              <a:t> 2: </a:t>
            </a:r>
            <a:r>
              <a:rPr lang="en-US" dirty="0" err="1" smtClean="0"/>
              <a:t>Gire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90 </a:t>
            </a:r>
            <a:r>
              <a:rPr lang="en-US" dirty="0" err="1" smtClean="0"/>
              <a:t>graus</a:t>
            </a:r>
            <a:endParaRPr lang="en-US" dirty="0" smtClean="0"/>
          </a:p>
          <a:p>
            <a:pPr lvl="0"/>
            <a:r>
              <a:rPr lang="en-US" dirty="0" err="1" smtClean="0"/>
              <a:t>Passo</a:t>
            </a:r>
            <a:r>
              <a:rPr lang="en-US" dirty="0" smtClean="0"/>
              <a:t> 3: </a:t>
            </a:r>
            <a:r>
              <a:rPr lang="en-US" dirty="0" err="1" smtClean="0"/>
              <a:t>Repeta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en-US" dirty="0"/>
          </a:p>
          <a:p>
            <a:pPr lvl="0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comentários</a:t>
            </a:r>
            <a:r>
              <a:rPr lang="en-US" dirty="0" smtClean="0"/>
              <a:t> no EV3.</a:t>
            </a:r>
          </a:p>
          <a:p>
            <a:pPr lvl="0"/>
            <a:r>
              <a:rPr lang="en-US" dirty="0" smtClean="0"/>
              <a:t>Use o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um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2119" y="305581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74188" y="4228124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6459" y="2117966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8478398" y="2487298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First Lego League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5070157" cy="3992563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Passo</a:t>
            </a:r>
            <a:r>
              <a:rPr lang="en-US" b="1" dirty="0" smtClean="0"/>
              <a:t> 1: </a:t>
            </a:r>
            <a:r>
              <a:rPr lang="en-US" dirty="0" smtClean="0"/>
              <a:t>Use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esboço</a:t>
            </a:r>
            <a:r>
              <a:rPr lang="en-US" dirty="0" smtClean="0"/>
              <a:t> </a:t>
            </a:r>
            <a:r>
              <a:rPr lang="en-US" dirty="0" err="1" smtClean="0"/>
              <a:t>planejador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objetivo</a:t>
            </a:r>
            <a:r>
              <a:rPr lang="en-US" dirty="0" smtClean="0"/>
              <a:t> é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caminho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deixa</a:t>
            </a:r>
            <a:r>
              <a:rPr lang="en-US" dirty="0" smtClean="0"/>
              <a:t> a </a:t>
            </a:r>
            <a:r>
              <a:rPr lang="en-US" dirty="0" err="1" smtClean="0"/>
              <a:t>área</a:t>
            </a:r>
            <a:endParaRPr lang="en-US" dirty="0" smtClean="0"/>
          </a:p>
          <a:p>
            <a:r>
              <a:rPr lang="en-US" b="1" dirty="0" smtClean="0"/>
              <a:t>Step 2: </a:t>
            </a:r>
            <a:r>
              <a:rPr lang="en-US" dirty="0"/>
              <a:t>Use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planilha</a:t>
            </a:r>
            <a:r>
              <a:rPr lang="en-US" dirty="0" smtClean="0"/>
              <a:t> de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missão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1" y="2121159"/>
            <a:ext cx="3125608" cy="194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3" y="4166841"/>
            <a:ext cx="2904323" cy="22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smtClean="0"/>
              <a:t>  o </a:t>
            </a:r>
            <a:r>
              <a:rPr lang="en-US" dirty="0" smtClean="0"/>
              <a:t>First Lego League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496" y="4048217"/>
            <a:ext cx="4731795" cy="222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Move forward (X inches)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Turn Right (X degrees)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Move Forward until Right Color Sensor sees red line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Turn Left (X degrees)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Follow Red Line until Black T-junction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Lower attachment arm to grab hoop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Move backwards X inches (until inside base)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3702"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578" y="1855825"/>
            <a:ext cx="6014438" cy="4459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86076" y="2903739"/>
            <a:ext cx="31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 Engine: Pull the correct hoop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9620" y="3115039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NW Corner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1833" y="3342445"/>
            <a:ext cx="199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Motorized grabber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5176" y="2450693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X. Sample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474" y="1855825"/>
            <a:ext cx="5911542" cy="45812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40958" y="2391623"/>
            <a:ext cx="210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Droid</a:t>
            </a:r>
            <a:r>
              <a:rPr lang="pt-BR" dirty="0" smtClean="0">
                <a:solidFill>
                  <a:srgbClr val="FF0000"/>
                </a:solidFill>
              </a:rPr>
              <a:t> 123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70504" y="2872914"/>
            <a:ext cx="22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Motor de Busca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521" y="3127001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Canto superior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59677" y="3355098"/>
            <a:ext cx="25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Pegar o laço correto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11415" y="4040249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Mover para frente (x polegadas)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411412" y="4296957"/>
            <a:ext cx="310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Virar para direita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411415" y="4504706"/>
            <a:ext cx="5732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Mover para frente ate o sensor de cor direito ver a linha vermelha</a:t>
            </a:r>
            <a:endParaRPr lang="pt-BR" sz="15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411412" y="4691247"/>
            <a:ext cx="32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Virar a esquerda 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11415" y="4966795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Siga a linha vermelha até preta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407471" y="5179937"/>
            <a:ext cx="403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Abaixe o braço anexo para pegar o laço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409443" y="5688193"/>
            <a:ext cx="38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Mova para trás x polegadas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3122</TotalTime>
  <Words>791</Words>
  <Application>Microsoft Macintosh PowerPoint</Application>
  <PresentationFormat>On-screen Show (4:3)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Black</vt:lpstr>
      <vt:lpstr>Calibri</vt:lpstr>
      <vt:lpstr>Calibri Light</vt:lpstr>
      <vt:lpstr>Franklin Gothic Medium</vt:lpstr>
      <vt:lpstr>Helvetica Neue</vt:lpstr>
      <vt:lpstr>Times New Roman</vt:lpstr>
      <vt:lpstr>Wingdings</vt:lpstr>
      <vt:lpstr>Arial</vt:lpstr>
      <vt:lpstr>beginner</vt:lpstr>
      <vt:lpstr>Custom Design</vt:lpstr>
      <vt:lpstr>Lição de programação iniciante</vt:lpstr>
      <vt:lpstr>Objetivos da Lição</vt:lpstr>
      <vt:lpstr>O quê é um pseudocódigo?</vt:lpstr>
      <vt:lpstr>Porquê um Pseudocódigo é Importante?</vt:lpstr>
      <vt:lpstr>Solução do Pseudocódigo do Pão</vt:lpstr>
      <vt:lpstr>Escrevendo um pseudocódigo para um robô</vt:lpstr>
      <vt:lpstr>PSEUDOCÓDIGO PARA UM DESAFIO SIMPLES</vt:lpstr>
      <vt:lpstr>Pseudocódigo na First Lego League</vt:lpstr>
      <vt:lpstr>Exemplo para  o First Lego League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Srinivasan Seshan</cp:lastModifiedBy>
  <cp:revision>41</cp:revision>
  <dcterms:created xsi:type="dcterms:W3CDTF">2014-10-28T21:59:38Z</dcterms:created>
  <dcterms:modified xsi:type="dcterms:W3CDTF">2017-02-11T16:09:16Z</dcterms:modified>
</cp:coreProperties>
</file>