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7"/>
  </p:notesMasterIdLst>
  <p:handoutMasterIdLst>
    <p:handoutMasterId r:id="rId18"/>
  </p:handoutMasterIdLst>
  <p:sldIdLst>
    <p:sldId id="424" r:id="rId4"/>
    <p:sldId id="418" r:id="rId5"/>
    <p:sldId id="414" r:id="rId6"/>
    <p:sldId id="415" r:id="rId7"/>
    <p:sldId id="421" r:id="rId8"/>
    <p:sldId id="411" r:id="rId9"/>
    <p:sldId id="412" r:id="rId10"/>
    <p:sldId id="419" r:id="rId11"/>
    <p:sldId id="420" r:id="rId12"/>
    <p:sldId id="422" r:id="rId13"/>
    <p:sldId id="423" r:id="rId14"/>
    <p:sldId id="413" r:id="rId15"/>
    <p:sldId id="40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D1C"/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00" autoAdjust="0"/>
    <p:restoredTop sz="96271" autoAdjust="0"/>
  </p:normalViewPr>
  <p:slideViewPr>
    <p:cSldViewPr snapToGrid="0" snapToObjects="1">
      <p:cViewPr varScale="1">
        <p:scale>
          <a:sx n="70" d="100"/>
          <a:sy n="70" d="100"/>
        </p:scale>
        <p:origin x="9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E491-4CE1-4C18-B873-5C95A8DB8619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5257-04DD-4923-8B40-98AB47BDA19A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33C1-11E1-46CC-A927-36CA22869647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7ECB-4DD0-46F0-AC49-4F6D53CD30F9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0561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F051-E496-463B-AF7E-8DD693E300DD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01B-70F7-4B6F-B781-07CA4952493F}" type="datetime1">
              <a:rPr lang="en-US" smtClean="0"/>
              <a:t>11/10/2016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2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C4E-0AFC-4C36-AFA2-F42E88E7868F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978F-7DE5-4636-8A46-8FE4EBFA448F}" type="datetime1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4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2D63-3AA6-43EC-A4EE-3FE7DA4099C6}" type="datetime1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2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3395-3AD4-4F35-A102-9AEC35631044}" type="datetime1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16C4-5325-478C-A013-68C5313408E2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8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B6C-A77A-4888-BF12-4D9E3D42E8EE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3C14-84B6-4A95-8D0F-20B6442CD818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3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DEA9-0079-4313-B016-27265AAF8AF8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7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F08-ECFE-49AE-849E-8DBB112A643D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9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78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6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0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6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66E7-2755-40D6-980C-7FD8811FCB1A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21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8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4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5BCC-3279-4B7B-8535-785589D6CBE2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E254-64AE-435B-9678-F4351C6CE53D}" type="datetime1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C187-B37B-4CCE-8CC5-E461528B1EDE}" type="datetime1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A736-D695-4511-B675-B8D47E331C1F}" type="datetime1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99FB-E814-4600-B465-9434E7C20A38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6F95-711E-4792-9F1F-9B3CEC236A26}" type="datetime1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74C0-B2B1-4643-BC58-35FEFF3BFC1A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F027750-CB8D-4D21-929E-3EE4011D33FC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04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Som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02903" y="5775716"/>
            <a:ext cx="8117227" cy="602769"/>
          </a:xfrm>
        </p:spPr>
        <p:txBody>
          <a:bodyPr/>
          <a:lstStyle/>
          <a:p>
            <a:pPr algn="ctr"/>
            <a:r>
              <a:rPr lang="en-US" dirty="0" err="1" smtClean="0"/>
              <a:t>Lição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/>
              <a:t> </a:t>
            </a:r>
            <a:r>
              <a:rPr lang="en-US" smtClean="0"/>
              <a:t>básica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72" y="861383"/>
            <a:ext cx="5689660" cy="5332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</a:t>
            </a:r>
            <a:r>
              <a:rPr lang="en-US" dirty="0" err="1" smtClean="0"/>
              <a:t>desafio</a:t>
            </a:r>
            <a:r>
              <a:rPr lang="en-US" dirty="0" smtClean="0"/>
              <a:t> 2 - </a:t>
            </a:r>
            <a:r>
              <a:rPr lang="en-US" dirty="0" err="1" smtClean="0"/>
              <a:t>Solução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76272" y="3337560"/>
            <a:ext cx="932688" cy="126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Vá</a:t>
            </a:r>
            <a:r>
              <a:rPr lang="en-US" sz="1400" dirty="0" smtClean="0"/>
              <a:t> para </a:t>
            </a:r>
            <a:r>
              <a:rPr lang="en-US" sz="1400" dirty="0" err="1" smtClean="0"/>
              <a:t>frente</a:t>
            </a:r>
            <a:r>
              <a:rPr lang="en-US" sz="1400" dirty="0" smtClean="0"/>
              <a:t> com </a:t>
            </a:r>
            <a:r>
              <a:rPr lang="en-US" sz="1400" dirty="0" err="1" smtClean="0"/>
              <a:t>velocidade</a:t>
            </a:r>
            <a:r>
              <a:rPr lang="en-US" sz="1400" dirty="0" smtClean="0"/>
              <a:t> 10</a:t>
            </a:r>
            <a:endParaRPr lang="en-US" sz="1400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780000" cy="283845"/>
          </a:xfrm>
        </p:spPr>
        <p:txBody>
          <a:bodyPr/>
          <a:lstStyle/>
          <a:p>
            <a:r>
              <a:rPr lang="en-US" dirty="0"/>
              <a:t>Copyright © EV3Lessons.com 2016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</a:t>
            </a:r>
            <a:r>
              <a:rPr lang="en-US" dirty="0"/>
              <a:t>)</a:t>
            </a:r>
          </a:p>
        </p:txBody>
      </p:sp>
      <p:sp>
        <p:nvSpPr>
          <p:cNvPr id="20" name="Rectangle 9"/>
          <p:cNvSpPr/>
          <p:nvPr/>
        </p:nvSpPr>
        <p:spPr>
          <a:xfrm>
            <a:off x="3694176" y="1303841"/>
            <a:ext cx="768096" cy="103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Comutação</a:t>
            </a:r>
            <a:r>
              <a:rPr lang="en-US" sz="1100" dirty="0" smtClean="0"/>
              <a:t> </a:t>
            </a:r>
            <a:r>
              <a:rPr lang="en-US" sz="1100" dirty="0" err="1" smtClean="0"/>
              <a:t>configurada</a:t>
            </a:r>
            <a:r>
              <a:rPr lang="en-US" sz="1100" dirty="0" smtClean="0"/>
              <a:t> para </a:t>
            </a:r>
            <a:r>
              <a:rPr lang="en-US" sz="1100" dirty="0" err="1" smtClean="0"/>
              <a:t>medir</a:t>
            </a:r>
            <a:r>
              <a:rPr lang="en-US" sz="1100" dirty="0" smtClean="0"/>
              <a:t> cores.</a:t>
            </a:r>
            <a:endParaRPr lang="en-US" sz="1100" dirty="0"/>
          </a:p>
        </p:txBody>
      </p:sp>
      <p:sp>
        <p:nvSpPr>
          <p:cNvPr id="21" name="Rectangle 10"/>
          <p:cNvSpPr/>
          <p:nvPr/>
        </p:nvSpPr>
        <p:spPr>
          <a:xfrm>
            <a:off x="4882487" y="2483144"/>
            <a:ext cx="1554480" cy="34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 for </a:t>
            </a:r>
            <a:r>
              <a:rPr lang="en-US" sz="1200" dirty="0" err="1" smtClean="0"/>
              <a:t>preto</a:t>
            </a:r>
            <a:r>
              <a:rPr lang="en-US" sz="1200" dirty="0" smtClean="0"/>
              <a:t>, execute “Black”.</a:t>
            </a:r>
            <a:endParaRPr lang="en-US" sz="1200" dirty="0"/>
          </a:p>
        </p:txBody>
      </p:sp>
      <p:sp>
        <p:nvSpPr>
          <p:cNvPr id="22" name="Rectangle 10"/>
          <p:cNvSpPr/>
          <p:nvPr/>
        </p:nvSpPr>
        <p:spPr>
          <a:xfrm>
            <a:off x="4882487" y="4109107"/>
            <a:ext cx="1554480" cy="34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 for </a:t>
            </a:r>
            <a:r>
              <a:rPr lang="en-US" sz="1200" dirty="0" err="1" smtClean="0"/>
              <a:t>vermelho</a:t>
            </a:r>
            <a:r>
              <a:rPr lang="en-US" sz="1200" dirty="0" smtClean="0"/>
              <a:t>, execute “Red”.</a:t>
            </a:r>
            <a:endParaRPr lang="en-US" sz="1200" dirty="0"/>
          </a:p>
        </p:txBody>
      </p:sp>
      <p:sp>
        <p:nvSpPr>
          <p:cNvPr id="23" name="Rectangle 14"/>
          <p:cNvSpPr/>
          <p:nvPr/>
        </p:nvSpPr>
        <p:spPr>
          <a:xfrm>
            <a:off x="4882487" y="5725573"/>
            <a:ext cx="1408176" cy="49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Execute </a:t>
            </a:r>
            <a:r>
              <a:rPr lang="en-US" sz="1100" dirty="0" err="1" smtClean="0"/>
              <a:t>uma</a:t>
            </a:r>
            <a:r>
              <a:rPr lang="en-US" sz="1100" dirty="0" smtClean="0"/>
              <a:t> nota para </a:t>
            </a:r>
            <a:r>
              <a:rPr lang="en-US" sz="1100" dirty="0" err="1" smtClean="0"/>
              <a:t>qualquer</a:t>
            </a:r>
            <a:r>
              <a:rPr lang="en-US" sz="1100" dirty="0" smtClean="0"/>
              <a:t> </a:t>
            </a:r>
            <a:r>
              <a:rPr lang="en-US" sz="1100" dirty="0" err="1" smtClean="0"/>
              <a:t>outra</a:t>
            </a:r>
            <a:r>
              <a:rPr lang="en-US" sz="1100" dirty="0" smtClean="0"/>
              <a:t> cor.</a:t>
            </a:r>
            <a:endParaRPr lang="en-US" sz="1100" dirty="0"/>
          </a:p>
        </p:txBody>
      </p:sp>
      <p:sp>
        <p:nvSpPr>
          <p:cNvPr id="24" name="Rectangle 15"/>
          <p:cNvSpPr/>
          <p:nvPr/>
        </p:nvSpPr>
        <p:spPr>
          <a:xfrm>
            <a:off x="7893589" y="2477138"/>
            <a:ext cx="877422" cy="79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Ciclo</a:t>
            </a:r>
            <a:r>
              <a:rPr lang="en-US" sz="1600" dirty="0" smtClean="0"/>
              <a:t> </a:t>
            </a:r>
            <a:r>
              <a:rPr lang="en-US" sz="1600" dirty="0" err="1" smtClean="0"/>
              <a:t>ilimitado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3" name="Right Arrow 13"/>
          <p:cNvSpPr/>
          <p:nvPr/>
        </p:nvSpPr>
        <p:spPr>
          <a:xfrm>
            <a:off x="3465576" y="4500567"/>
            <a:ext cx="1865376" cy="500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Definir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 “default”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65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Desafios</a:t>
            </a:r>
            <a:r>
              <a:rPr lang="en-US" dirty="0" smtClean="0"/>
              <a:t> </a:t>
            </a:r>
            <a:r>
              <a:rPr lang="en-US" dirty="0" err="1" smtClean="0"/>
              <a:t>adicionais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cores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comutação</a:t>
            </a:r>
            <a:r>
              <a:rPr lang="en-US" dirty="0" smtClean="0"/>
              <a:t> e </a:t>
            </a:r>
            <a:r>
              <a:rPr lang="en-US" dirty="0" err="1" smtClean="0"/>
              <a:t>faça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identifique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cores </a:t>
            </a:r>
            <a:r>
              <a:rPr lang="en-US" dirty="0" err="1" smtClean="0"/>
              <a:t>dizendo</a:t>
            </a:r>
            <a:r>
              <a:rPr lang="en-US" dirty="0" smtClean="0"/>
              <a:t> </a:t>
            </a:r>
            <a:r>
              <a:rPr lang="en-US" dirty="0"/>
              <a:t>“green”, “blue”, “yellow”,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Faça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parar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detectar</a:t>
            </a:r>
            <a:r>
              <a:rPr lang="en-US" dirty="0" smtClean="0"/>
              <a:t> 5 cores </a:t>
            </a:r>
            <a:r>
              <a:rPr lang="en-US" dirty="0" err="1" smtClean="0"/>
              <a:t>diferentes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780000" cy="283845"/>
          </a:xfrm>
        </p:spPr>
        <p:txBody>
          <a:bodyPr/>
          <a:lstStyle/>
          <a:p>
            <a:r>
              <a:rPr lang="en-US" dirty="0"/>
              <a:t>Copyright © EV3Lessons.com 2016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597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520"/>
            <a:ext cx="8245474" cy="4886643"/>
          </a:xfrm>
        </p:spPr>
        <p:txBody>
          <a:bodyPr/>
          <a:lstStyle/>
          <a:p>
            <a:r>
              <a:rPr lang="en-US" altLang="en-US" dirty="0" err="1" smtClean="0"/>
              <a:t>Por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poderia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querer</a:t>
            </a:r>
            <a:r>
              <a:rPr lang="en-US" altLang="en-US" dirty="0" smtClean="0"/>
              <a:t> saber </a:t>
            </a:r>
            <a:r>
              <a:rPr lang="en-US" altLang="en-US" dirty="0" err="1" smtClean="0"/>
              <a:t>como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usar</a:t>
            </a:r>
            <a:r>
              <a:rPr lang="en-US" altLang="en-US" dirty="0" smtClean="0"/>
              <a:t> o </a:t>
            </a:r>
            <a:r>
              <a:rPr lang="en-US" altLang="en-US" dirty="0" err="1" smtClean="0"/>
              <a:t>Bloco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Som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pPr lvl="1"/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querer</a:t>
            </a:r>
            <a:r>
              <a:rPr lang="en-US" altLang="en-US" dirty="0" smtClean="0"/>
              <a:t> saber </a:t>
            </a:r>
            <a:r>
              <a:rPr lang="en-US" altLang="en-US" dirty="0" err="1" smtClean="0"/>
              <a:t>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parte do </a:t>
            </a:r>
            <a:r>
              <a:rPr lang="en-US" altLang="en-US" dirty="0" err="1" smtClean="0"/>
              <a:t>programa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você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encontra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Veja</a:t>
            </a:r>
            <a:r>
              <a:rPr lang="en-US" altLang="en-US" dirty="0" smtClean="0"/>
              <a:t> a </a:t>
            </a:r>
            <a:r>
              <a:rPr lang="en-US" altLang="en-US" dirty="0" err="1" smtClean="0"/>
              <a:t>lição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Técnicas</a:t>
            </a:r>
            <a:r>
              <a:rPr lang="en-US" altLang="en-US" dirty="0" smtClean="0"/>
              <a:t> de Debugging”,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aba “</a:t>
            </a:r>
            <a:r>
              <a:rPr lang="en-US" altLang="en-US" dirty="0" err="1" smtClean="0"/>
              <a:t>Intermediário</a:t>
            </a:r>
            <a:r>
              <a:rPr lang="en-US" altLang="en-US" dirty="0" smtClean="0"/>
              <a:t>”;</a:t>
            </a:r>
            <a:endParaRPr lang="en-US" altLang="en-US" dirty="0"/>
          </a:p>
          <a:p>
            <a:pPr lvl="1"/>
            <a:r>
              <a:rPr lang="en-US" altLang="en-US" dirty="0" smtClean="0"/>
              <a:t>O </a:t>
            </a:r>
            <a:r>
              <a:rPr lang="en-US" altLang="en-US" dirty="0" err="1" smtClean="0"/>
              <a:t>Bloco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Som</a:t>
            </a:r>
            <a:r>
              <a:rPr lang="en-US" altLang="en-US" dirty="0" smtClean="0"/>
              <a:t> é </a:t>
            </a:r>
            <a:r>
              <a:rPr lang="en-US" altLang="en-US" dirty="0" err="1" smtClean="0"/>
              <a:t>uma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maneira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divertida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adicionar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emoção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robô</a:t>
            </a:r>
            <a:r>
              <a:rPr lang="en-US" altLang="en-US" dirty="0" smtClean="0"/>
              <a:t>;</a:t>
            </a:r>
            <a:endParaRPr lang="en-US" altLang="en-US" dirty="0"/>
          </a:p>
          <a:p>
            <a:pPr lvl="1"/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usar</a:t>
            </a:r>
            <a:r>
              <a:rPr lang="en-US" altLang="en-US" dirty="0" smtClean="0"/>
              <a:t> sons para </a:t>
            </a:r>
            <a:r>
              <a:rPr lang="en-US" altLang="en-US" dirty="0" err="1" smtClean="0"/>
              <a:t>interagir</a:t>
            </a:r>
            <a:r>
              <a:rPr lang="en-US" altLang="en-US" dirty="0" smtClean="0"/>
              <a:t> com um </a:t>
            </a:r>
            <a:r>
              <a:rPr lang="en-US" altLang="en-US" dirty="0" err="1" smtClean="0"/>
              <a:t>usuário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em</a:t>
            </a:r>
            <a:r>
              <a:rPr lang="en-US" altLang="en-US" dirty="0" smtClean="0"/>
              <a:t> um </a:t>
            </a:r>
            <a:r>
              <a:rPr lang="en-US" altLang="en-US" dirty="0" err="1" smtClean="0"/>
              <a:t>jogo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dizer</a:t>
            </a:r>
            <a:r>
              <a:rPr lang="en-US" altLang="en-US" dirty="0" smtClean="0"/>
              <a:t> </a:t>
            </a:r>
            <a:r>
              <a:rPr lang="en-US" altLang="en-US" dirty="0"/>
              <a:t>“good job”, “game over”,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780000" cy="283845"/>
          </a:xfrm>
        </p:spPr>
        <p:txBody>
          <a:bodyPr/>
          <a:lstStyle/>
          <a:p>
            <a:r>
              <a:rPr lang="en-US" dirty="0"/>
              <a:t>Copyright © EV3Lessons.com 2016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440"/>
            <a:ext cx="8245474" cy="4472449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Este </a:t>
            </a:r>
            <a:r>
              <a:rPr lang="en-US" sz="1800" dirty="0" err="1" smtClean="0"/>
              <a:t>turorial</a:t>
            </a:r>
            <a:r>
              <a:rPr lang="en-US" sz="1800" dirty="0" smtClean="0"/>
              <a:t>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criado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Sanjay </a:t>
            </a:r>
            <a:r>
              <a:rPr lang="en-US" sz="1800" dirty="0" err="1"/>
              <a:t>Seshan</a:t>
            </a:r>
            <a:r>
              <a:rPr lang="en-US" sz="1800" dirty="0"/>
              <a:t> e</a:t>
            </a:r>
            <a:r>
              <a:rPr lang="en-US" sz="1800" dirty="0" smtClean="0"/>
              <a:t> </a:t>
            </a:r>
            <a:r>
              <a:rPr lang="en-US" sz="1800" dirty="0" err="1"/>
              <a:t>Arvind</a:t>
            </a:r>
            <a:r>
              <a:rPr lang="en-US" sz="1800" dirty="0"/>
              <a:t> </a:t>
            </a:r>
            <a:r>
              <a:rPr lang="en-US" sz="1800" dirty="0" err="1" smtClean="0"/>
              <a:t>Seshan</a:t>
            </a:r>
            <a:r>
              <a:rPr lang="en-US" sz="1800" dirty="0" smtClean="0"/>
              <a:t>;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Esta</a:t>
            </a:r>
            <a:r>
              <a:rPr lang="en-US" sz="1800" dirty="0" smtClean="0"/>
              <a:t> </a:t>
            </a:r>
            <a:r>
              <a:rPr lang="en-US" sz="1800" dirty="0" err="1" smtClean="0"/>
              <a:t>lição</a:t>
            </a:r>
            <a:r>
              <a:rPr lang="en-US" sz="1800" dirty="0" smtClean="0"/>
              <a:t>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traduzida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Luiz Gabriel Vieira Costa da </a:t>
            </a:r>
            <a:r>
              <a:rPr lang="en-US" sz="1800" dirty="0" err="1" smtClean="0"/>
              <a:t>equipe</a:t>
            </a:r>
            <a:r>
              <a:rPr lang="en-US" sz="1800" dirty="0" smtClean="0"/>
              <a:t> TILT;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lições</a:t>
            </a:r>
            <a:r>
              <a:rPr lang="en-US" sz="1800" dirty="0" smtClean="0"/>
              <a:t> </a:t>
            </a:r>
            <a:r>
              <a:rPr lang="en-US" sz="1800" dirty="0" err="1" smtClean="0"/>
              <a:t>estão</a:t>
            </a:r>
            <a:r>
              <a:rPr lang="en-US" sz="1800" dirty="0" smtClean="0"/>
              <a:t> </a:t>
            </a:r>
            <a:r>
              <a:rPr lang="en-US" sz="1800" dirty="0" err="1" smtClean="0"/>
              <a:t>disponíveis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2"/>
              </a:rPr>
              <a:t>www.ev3lessons.com</a:t>
            </a:r>
            <a:r>
              <a:rPr lang="en-US" sz="1800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780000" cy="283845"/>
          </a:xfrm>
        </p:spPr>
        <p:txBody>
          <a:bodyPr/>
          <a:lstStyle/>
          <a:p>
            <a:r>
              <a:rPr lang="en-US" dirty="0"/>
              <a:t>Copyright © EV3Lessons.com 2016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por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Som</a:t>
            </a:r>
            <a:r>
              <a:rPr lang="en-US" dirty="0" smtClean="0"/>
              <a:t>;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780000" cy="283845"/>
          </a:xfrm>
        </p:spPr>
        <p:txBody>
          <a:bodyPr/>
          <a:lstStyle/>
          <a:p>
            <a:r>
              <a:rPr lang="en-US" dirty="0"/>
              <a:t>Copyright © EV3Lessons.com 2016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som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O </a:t>
            </a:r>
            <a:r>
              <a:rPr lang="en-US" b="0" dirty="0" err="1" smtClean="0"/>
              <a:t>Bloco</a:t>
            </a:r>
            <a:r>
              <a:rPr lang="en-US" b="0" dirty="0" smtClean="0"/>
              <a:t> de </a:t>
            </a:r>
            <a:r>
              <a:rPr lang="en-US" b="0" dirty="0" err="1" smtClean="0"/>
              <a:t>Som</a:t>
            </a:r>
            <a:r>
              <a:rPr lang="en-US" b="0" dirty="0" smtClean="0"/>
              <a:t> </a:t>
            </a:r>
            <a:r>
              <a:rPr lang="en-US" b="0" dirty="0" err="1" smtClean="0"/>
              <a:t>executa</a:t>
            </a:r>
            <a:r>
              <a:rPr lang="en-US" b="0" dirty="0" smtClean="0"/>
              <a:t> sons no </a:t>
            </a:r>
            <a:r>
              <a:rPr lang="en-US" b="0" dirty="0" err="1" smtClean="0"/>
              <a:t>bloco</a:t>
            </a:r>
            <a:r>
              <a:rPr lang="en-US" b="0" dirty="0" smtClean="0"/>
              <a:t> EV3;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executar</a:t>
            </a:r>
            <a:r>
              <a:rPr lang="en-US" b="0" dirty="0" smtClean="0"/>
              <a:t> </a:t>
            </a:r>
            <a:r>
              <a:rPr lang="en-US" b="0" dirty="0" err="1" smtClean="0"/>
              <a:t>arquivos</a:t>
            </a:r>
            <a:r>
              <a:rPr lang="en-US" b="0" dirty="0" smtClean="0"/>
              <a:t>, </a:t>
            </a:r>
            <a:r>
              <a:rPr lang="en-US" b="0" dirty="0" err="1" smtClean="0"/>
              <a:t>alguns</a:t>
            </a:r>
            <a:r>
              <a:rPr lang="en-US" b="0" dirty="0" smtClean="0"/>
              <a:t> tons, e </a:t>
            </a:r>
            <a:r>
              <a:rPr lang="en-US" b="0" dirty="0" err="1" smtClean="0"/>
              <a:t>notas</a:t>
            </a:r>
            <a:r>
              <a:rPr lang="en-US" b="0" dirty="0" smtClean="0"/>
              <a:t> </a:t>
            </a:r>
            <a:r>
              <a:rPr lang="en-US" b="0" dirty="0" err="1" smtClean="0"/>
              <a:t>musicais</a:t>
            </a:r>
            <a:r>
              <a:rPr lang="en-US" b="0" dirty="0" smtClean="0"/>
              <a:t> de um piano;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Está</a:t>
            </a:r>
            <a:r>
              <a:rPr lang="en-US" b="0" dirty="0" smtClean="0"/>
              <a:t> </a:t>
            </a:r>
            <a:r>
              <a:rPr lang="en-US" b="0" dirty="0" err="1" smtClean="0"/>
              <a:t>localizado</a:t>
            </a:r>
            <a:r>
              <a:rPr lang="en-US" b="0" dirty="0" smtClean="0"/>
              <a:t> </a:t>
            </a:r>
            <a:r>
              <a:rPr lang="en-US" b="0" dirty="0" err="1" smtClean="0"/>
              <a:t>na</a:t>
            </a:r>
            <a:r>
              <a:rPr lang="en-US" b="0" dirty="0" smtClean="0"/>
              <a:t> aba </a:t>
            </a:r>
            <a:r>
              <a:rPr lang="en-US" b="0" dirty="0" err="1" smtClean="0"/>
              <a:t>verde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2668" y="1399668"/>
            <a:ext cx="3310225" cy="41114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081" y="1913471"/>
            <a:ext cx="2373397" cy="3451049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780000" cy="283845"/>
          </a:xfrm>
        </p:spPr>
        <p:txBody>
          <a:bodyPr/>
          <a:lstStyle/>
          <a:p>
            <a:r>
              <a:rPr lang="en-US" dirty="0"/>
              <a:t>Copyright © EV3Lessons.com 2016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Mais</a:t>
            </a:r>
            <a:r>
              <a:rPr lang="en-US" altLang="en-US" dirty="0" smtClean="0"/>
              <a:t> no </a:t>
            </a:r>
            <a:r>
              <a:rPr lang="en-US" altLang="en-US" dirty="0" err="1" smtClean="0"/>
              <a:t>bloco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som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5660136" cy="480269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err="1" smtClean="0"/>
              <a:t>Há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quatro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modos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err="1" smtClean="0"/>
              <a:t>Pausar</a:t>
            </a:r>
            <a:r>
              <a:rPr lang="en-US" altLang="en-US" sz="2400" dirty="0" smtClean="0"/>
              <a:t>;</a:t>
            </a:r>
            <a:endParaRPr lang="en-US" altLang="en-US" sz="2400" dirty="0"/>
          </a:p>
          <a:p>
            <a:pPr marL="800100" lvl="1" indent="-342900"/>
            <a:r>
              <a:rPr lang="en-US" altLang="en-US" sz="2400" dirty="0" smtClean="0"/>
              <a:t>Para de </a:t>
            </a:r>
            <a:r>
              <a:rPr lang="en-US" altLang="en-US" sz="2400" dirty="0" err="1" smtClean="0"/>
              <a:t>produzir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qualquer</a:t>
            </a:r>
            <a:r>
              <a:rPr lang="en-US" altLang="en-US" sz="2400" dirty="0" smtClean="0"/>
              <a:t> som.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err="1" smtClean="0"/>
              <a:t>Executar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arquivo</a:t>
            </a:r>
            <a:r>
              <a:rPr lang="en-US" altLang="en-US" sz="2400" dirty="0" smtClean="0"/>
              <a:t>;</a:t>
            </a:r>
            <a:endParaRPr lang="en-US" altLang="en-US" sz="2400" dirty="0"/>
          </a:p>
          <a:p>
            <a:pPr marL="800100" lvl="1" indent="-342900"/>
            <a:r>
              <a:rPr lang="en-US" altLang="en-US" sz="2400" dirty="0" err="1" smtClean="0"/>
              <a:t>Executa</a:t>
            </a:r>
            <a:r>
              <a:rPr lang="en-US" altLang="en-US" sz="2400" dirty="0" smtClean="0"/>
              <a:t> um </a:t>
            </a:r>
            <a:r>
              <a:rPr lang="en-US" altLang="en-US" sz="2400" dirty="0" err="1" smtClean="0"/>
              <a:t>arquivo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som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.</a:t>
            </a:r>
            <a:r>
              <a:rPr lang="en-US" altLang="en-US" sz="2400" dirty="0" err="1" smtClean="0"/>
              <a:t>rsf</a:t>
            </a:r>
            <a:r>
              <a:rPr lang="en-US" altLang="en-US" sz="2400" dirty="0"/>
              <a:t>;</a:t>
            </a:r>
          </a:p>
          <a:p>
            <a:pPr marL="800100" lvl="1" indent="-342900"/>
            <a:r>
              <a:rPr lang="en-US" altLang="en-US" sz="2400" dirty="0" smtClean="0"/>
              <a:t>É </a:t>
            </a:r>
            <a:r>
              <a:rPr lang="en-US" altLang="en-US" sz="2400" dirty="0" err="1" smtClean="0"/>
              <a:t>usado</a:t>
            </a:r>
            <a:r>
              <a:rPr lang="en-US" altLang="en-US" sz="2400" dirty="0" smtClean="0"/>
              <a:t> para </a:t>
            </a:r>
            <a:r>
              <a:rPr lang="en-US" altLang="en-US" sz="2400" dirty="0" err="1" smtClean="0"/>
              <a:t>produzir</a:t>
            </a:r>
            <a:r>
              <a:rPr lang="en-US" altLang="en-US" sz="2400" dirty="0" smtClean="0"/>
              <a:t> sons (ex. Hello!).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err="1" smtClean="0"/>
              <a:t>Executar</a:t>
            </a:r>
            <a:r>
              <a:rPr lang="en-US" altLang="en-US" sz="2400" dirty="0" smtClean="0"/>
              <a:t> tom;</a:t>
            </a:r>
            <a:endParaRPr lang="en-US" altLang="en-US" sz="2400" dirty="0"/>
          </a:p>
          <a:p>
            <a:pPr marL="800100" lvl="1" indent="-342900"/>
            <a:r>
              <a:rPr lang="en-US" altLang="en-US" sz="2400" dirty="0" err="1" smtClean="0"/>
              <a:t>Executa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qualquer</a:t>
            </a:r>
            <a:r>
              <a:rPr lang="en-US" altLang="en-US" sz="2400" dirty="0" smtClean="0"/>
              <a:t> nota musical </a:t>
            </a:r>
            <a:r>
              <a:rPr lang="en-US" altLang="en-US" sz="2400" dirty="0"/>
              <a:t>(</a:t>
            </a:r>
            <a:r>
              <a:rPr lang="en-US" altLang="en-US" sz="2400" dirty="0" smtClean="0"/>
              <a:t>ex. </a:t>
            </a:r>
            <a:r>
              <a:rPr lang="en-US" altLang="en-US" sz="2400" dirty="0"/>
              <a:t>D, D</a:t>
            </a:r>
            <a:r>
              <a:rPr lang="en-US" altLang="en-US" sz="2400" dirty="0" smtClean="0"/>
              <a:t>#);</a:t>
            </a:r>
            <a:endParaRPr lang="en-US" altLang="en-US" sz="2400" dirty="0"/>
          </a:p>
          <a:p>
            <a:pPr marL="800100" lvl="1" indent="-342900"/>
            <a:r>
              <a:rPr lang="en-US" altLang="en-US" sz="2400" dirty="0" err="1" smtClean="0"/>
              <a:t>Também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executa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frequências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customizadas</a:t>
            </a:r>
            <a:r>
              <a:rPr lang="en-US" altLang="en-US" sz="2400" dirty="0" smtClean="0"/>
              <a:t> via </a:t>
            </a:r>
            <a:r>
              <a:rPr lang="en-US" altLang="en-US" sz="2400" dirty="0" err="1" smtClean="0"/>
              <a:t>fio</a:t>
            </a:r>
            <a:r>
              <a:rPr lang="en-US" altLang="en-US" sz="2400" dirty="0" smtClean="0"/>
              <a:t> de dados.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err="1" smtClean="0"/>
              <a:t>Executa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notas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musicais</a:t>
            </a:r>
            <a:r>
              <a:rPr lang="en-US" altLang="en-US" sz="2400" dirty="0" smtClean="0"/>
              <a:t> de um piano.</a:t>
            </a:r>
            <a:endParaRPr lang="en-US" altLang="en-US" sz="2400" dirty="0"/>
          </a:p>
          <a:p>
            <a:pPr marL="800100" lvl="1" indent="-342900"/>
            <a:r>
              <a:rPr lang="en-US" altLang="en-US" sz="2400" dirty="0" err="1" smtClean="0"/>
              <a:t>Produz</a:t>
            </a:r>
            <a:r>
              <a:rPr lang="en-US" altLang="en-US" sz="2400" dirty="0" smtClean="0"/>
              <a:t> o </a:t>
            </a:r>
            <a:r>
              <a:rPr lang="en-US" altLang="en-US" sz="2400" dirty="0" err="1" smtClean="0"/>
              <a:t>som</a:t>
            </a:r>
            <a:r>
              <a:rPr lang="en-US" altLang="en-US" sz="2400" dirty="0" smtClean="0"/>
              <a:t> das </a:t>
            </a:r>
            <a:r>
              <a:rPr lang="en-US" altLang="en-US" sz="2400" dirty="0" err="1" smtClean="0"/>
              <a:t>teclas</a:t>
            </a:r>
            <a:r>
              <a:rPr lang="en-US" altLang="en-US" sz="2400" dirty="0" smtClean="0"/>
              <a:t> de um piano.</a:t>
            </a:r>
            <a:endParaRPr lang="en-US" alt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923" y="1591056"/>
            <a:ext cx="815411" cy="94496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923" y="2723307"/>
            <a:ext cx="1379340" cy="93734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923" y="4083510"/>
            <a:ext cx="1973751" cy="1104996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923" y="5268087"/>
            <a:ext cx="1928027" cy="1028789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780000" cy="283845"/>
          </a:xfrm>
        </p:spPr>
        <p:txBody>
          <a:bodyPr/>
          <a:lstStyle/>
          <a:p>
            <a:r>
              <a:rPr lang="en-US" dirty="0"/>
              <a:t>Copyright © EV3Lessons.com 2016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Entradas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08" y="1233468"/>
            <a:ext cx="1379340" cy="937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0120" y="2937056"/>
            <a:ext cx="6806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Volume </a:t>
            </a:r>
            <a:r>
              <a:rPr lang="en-US" dirty="0" smtClean="0"/>
              <a:t>do </a:t>
            </a:r>
            <a:r>
              <a:rPr lang="en-US" dirty="0" err="1" smtClean="0"/>
              <a:t>som</a:t>
            </a:r>
            <a:r>
              <a:rPr lang="en-US" dirty="0" smtClean="0"/>
              <a:t>;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 err="1" smtClean="0"/>
              <a:t>Esperar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acabe</a:t>
            </a:r>
            <a:r>
              <a:rPr lang="en-US" dirty="0" smtClean="0"/>
              <a:t> antes de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continuidade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;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Nome do </a:t>
            </a:r>
            <a:r>
              <a:rPr lang="en-US" dirty="0" err="1" smtClean="0"/>
              <a:t>arquivo</a:t>
            </a:r>
            <a:r>
              <a:rPr lang="en-US" dirty="0" smtClean="0"/>
              <a:t> do </a:t>
            </a:r>
            <a:r>
              <a:rPr lang="en-US" dirty="0" err="1" smtClean="0"/>
              <a:t>som</a:t>
            </a:r>
            <a:r>
              <a:rPr lang="en-US" dirty="0" smtClean="0"/>
              <a:t>;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 err="1" smtClean="0"/>
              <a:t>Frequência</a:t>
            </a:r>
            <a:r>
              <a:rPr lang="en-US" dirty="0" smtClean="0"/>
              <a:t>/Nota do </a:t>
            </a:r>
            <a:r>
              <a:rPr lang="en-US" dirty="0" err="1" smtClean="0"/>
              <a:t>som</a:t>
            </a:r>
            <a:r>
              <a:rPr lang="en-US" dirty="0" smtClean="0"/>
              <a:t>;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err="1" smtClean="0"/>
              <a:t>Duração</a:t>
            </a:r>
            <a:r>
              <a:rPr lang="en-US" dirty="0" smtClean="0"/>
              <a:t> do </a:t>
            </a:r>
            <a:r>
              <a:rPr lang="en-US" dirty="0" err="1" smtClean="0"/>
              <a:t>som</a:t>
            </a:r>
            <a:r>
              <a:rPr lang="en-US" dirty="0" smtClean="0"/>
              <a:t>;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err="1" smtClean="0"/>
              <a:t>Tecla</a:t>
            </a:r>
            <a:r>
              <a:rPr lang="en-US" dirty="0" smtClean="0"/>
              <a:t> do piano.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52744" y="199433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67704" y="199433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72928" y="93537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877605" y="1149640"/>
            <a:ext cx="1973751" cy="1230478"/>
            <a:chOff x="2877605" y="1149640"/>
            <a:chExt cx="1973751" cy="1230478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7605" y="1149640"/>
              <a:ext cx="1973751" cy="110499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370918" y="201078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85878" y="201078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59983" y="2005064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4943" y="2005064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47193" y="1200684"/>
            <a:ext cx="1928027" cy="1224380"/>
            <a:chOff x="5839057" y="1304707"/>
            <a:chExt cx="1928027" cy="1224380"/>
          </a:xfrm>
        </p:grpSpPr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9057" y="1304707"/>
              <a:ext cx="1928027" cy="1028789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303817" y="215975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18777" y="215975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92882" y="215403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07842" y="215403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3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780000" cy="283845"/>
          </a:xfrm>
        </p:spPr>
        <p:txBody>
          <a:bodyPr/>
          <a:lstStyle/>
          <a:p>
            <a:r>
              <a:rPr lang="en-US" dirty="0"/>
              <a:t>Copyright © EV3Lessons.com 2016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63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som</a:t>
            </a:r>
            <a:r>
              <a:rPr lang="en-US" dirty="0" smtClean="0"/>
              <a:t> - </a:t>
            </a:r>
            <a:r>
              <a:rPr lang="en-US" dirty="0" err="1" smtClean="0"/>
              <a:t>desafio</a:t>
            </a:r>
            <a:r>
              <a:rPr lang="en-US" altLang="en-US" dirty="0" smtClean="0"/>
              <a:t> </a:t>
            </a:r>
            <a:r>
              <a:rPr lang="en-US" altLang="en-US" dirty="0"/>
              <a:t>1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Faça</a:t>
            </a:r>
            <a:r>
              <a:rPr lang="en-US" altLang="en-US" dirty="0" smtClean="0"/>
              <a:t> um </a:t>
            </a:r>
            <a:r>
              <a:rPr lang="en-US" altLang="en-US" dirty="0" err="1" smtClean="0"/>
              <a:t>programa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diga</a:t>
            </a:r>
            <a:r>
              <a:rPr lang="en-US" altLang="en-US" dirty="0" smtClean="0"/>
              <a:t> “Hello!” </a:t>
            </a:r>
            <a:r>
              <a:rPr lang="en-US" altLang="en-US" dirty="0" err="1" smtClean="0"/>
              <a:t>depois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pressionar</a:t>
            </a:r>
            <a:r>
              <a:rPr lang="en-US" altLang="en-US" dirty="0" smtClean="0"/>
              <a:t> o sensor de toque;</a:t>
            </a: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Dicas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marL="800100" lvl="1" indent="-342900"/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usar</a:t>
            </a:r>
            <a:r>
              <a:rPr lang="en-US" altLang="en-US" dirty="0" smtClean="0"/>
              <a:t> um </a:t>
            </a:r>
            <a:r>
              <a:rPr lang="en-US" altLang="en-US" dirty="0" err="1" smtClean="0"/>
              <a:t>bloco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espera</a:t>
            </a:r>
            <a:r>
              <a:rPr lang="en-US" altLang="en-US" dirty="0" smtClean="0"/>
              <a:t>;</a:t>
            </a:r>
            <a:endParaRPr lang="en-US" altLang="en-US" dirty="0"/>
          </a:p>
          <a:p>
            <a:pPr marL="800100" lvl="1" indent="-342900"/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usar</a:t>
            </a:r>
            <a:r>
              <a:rPr lang="en-US" altLang="en-US" dirty="0" smtClean="0"/>
              <a:t> um </a:t>
            </a:r>
            <a:r>
              <a:rPr lang="en-US" altLang="en-US" dirty="0" err="1"/>
              <a:t>B</a:t>
            </a:r>
            <a:r>
              <a:rPr lang="en-US" altLang="en-US" dirty="0" err="1" smtClean="0"/>
              <a:t>loco</a:t>
            </a:r>
            <a:r>
              <a:rPr lang="en-US" altLang="en-US" dirty="0" smtClean="0"/>
              <a:t> de </a:t>
            </a:r>
            <a:r>
              <a:rPr lang="en-US" altLang="en-US" dirty="0" err="1"/>
              <a:t>S</a:t>
            </a:r>
            <a:r>
              <a:rPr lang="en-US" altLang="en-US" dirty="0" err="1" smtClean="0"/>
              <a:t>om</a:t>
            </a:r>
            <a:r>
              <a:rPr lang="en-US" altLang="en-US" dirty="0" smtClean="0"/>
              <a:t> no </a:t>
            </a:r>
            <a:r>
              <a:rPr lang="en-US" altLang="en-US" dirty="0" err="1" smtClean="0"/>
              <a:t>modo</a:t>
            </a:r>
            <a:r>
              <a:rPr lang="en-US" altLang="en-US" dirty="0" smtClean="0"/>
              <a:t> “File”.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780000" cy="283845"/>
          </a:xfrm>
        </p:spPr>
        <p:txBody>
          <a:bodyPr/>
          <a:lstStyle/>
          <a:p>
            <a:r>
              <a:rPr lang="en-US" dirty="0"/>
              <a:t>Copyright © EV3Lessons.com 2016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n-US" altLang="en-US" dirty="0" err="1" smtClean="0"/>
              <a:t>Desafio</a:t>
            </a:r>
            <a:r>
              <a:rPr lang="en-US" altLang="en-US" dirty="0" smtClean="0"/>
              <a:t> 1 – </a:t>
            </a:r>
            <a:r>
              <a:rPr lang="en-US" altLang="en-US" dirty="0" err="1" smtClean="0"/>
              <a:t>solução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95" y="1946104"/>
            <a:ext cx="6817009" cy="26533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9264" y="1426464"/>
            <a:ext cx="2185416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69080" y="1524318"/>
            <a:ext cx="2862072" cy="514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“Hello”.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780000" cy="283845"/>
          </a:xfrm>
        </p:spPr>
        <p:txBody>
          <a:bodyPr/>
          <a:lstStyle/>
          <a:p>
            <a:r>
              <a:rPr lang="en-US" dirty="0"/>
              <a:t>Copyright © EV3Lessons.com 2016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Pegue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e </a:t>
            </a:r>
            <a:r>
              <a:rPr lang="en-US" dirty="0" err="1" smtClean="0"/>
              <a:t>coloque</a:t>
            </a:r>
            <a:r>
              <a:rPr lang="en-US" dirty="0" smtClean="0"/>
              <a:t>-o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cores. </a:t>
            </a:r>
            <a:r>
              <a:rPr lang="en-US" dirty="0" err="1" smtClean="0"/>
              <a:t>Confira</a:t>
            </a:r>
            <a:r>
              <a:rPr lang="en-US" dirty="0" smtClean="0"/>
              <a:t> se o sensor de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preto</a:t>
            </a:r>
            <a:r>
              <a:rPr lang="en-US" dirty="0" smtClean="0"/>
              <a:t>. Se </a:t>
            </a:r>
            <a:r>
              <a:rPr lang="en-US" dirty="0" err="1" smtClean="0"/>
              <a:t>sim</a:t>
            </a:r>
            <a:r>
              <a:rPr lang="en-US" dirty="0" smtClean="0"/>
              <a:t>, </a:t>
            </a:r>
            <a:r>
              <a:rPr lang="en-US" dirty="0" err="1" smtClean="0"/>
              <a:t>faça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dizer</a:t>
            </a:r>
            <a:r>
              <a:rPr lang="en-US" dirty="0" smtClean="0"/>
              <a:t> “black”. Se o </a:t>
            </a:r>
            <a:r>
              <a:rPr lang="en-US" dirty="0" err="1" smtClean="0"/>
              <a:t>sonsor</a:t>
            </a:r>
            <a:r>
              <a:rPr lang="en-US" dirty="0" smtClean="0"/>
              <a:t> de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vermelho</a:t>
            </a:r>
            <a:r>
              <a:rPr lang="en-US" dirty="0" smtClean="0"/>
              <a:t>, </a:t>
            </a:r>
            <a:r>
              <a:rPr lang="en-US" dirty="0" err="1" smtClean="0"/>
              <a:t>faça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dizer</a:t>
            </a:r>
            <a:r>
              <a:rPr lang="en-US" dirty="0" smtClean="0"/>
              <a:t> </a:t>
            </a:r>
            <a:r>
              <a:rPr lang="en-US" dirty="0"/>
              <a:t>“red</a:t>
            </a:r>
            <a:r>
              <a:rPr lang="en-US" dirty="0" smtClean="0"/>
              <a:t>”;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Para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cor</a:t>
            </a:r>
            <a:r>
              <a:rPr lang="en-US" dirty="0" smtClean="0"/>
              <a:t>, execute </a:t>
            </a:r>
            <a:r>
              <a:rPr lang="en-US" dirty="0" err="1" smtClean="0"/>
              <a:t>uma</a:t>
            </a:r>
            <a:r>
              <a:rPr lang="en-US" dirty="0" smtClean="0"/>
              <a:t> nota musical da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0.01 </a:t>
            </a:r>
            <a:r>
              <a:rPr lang="en-US" dirty="0" err="1" smtClean="0"/>
              <a:t>segundos</a:t>
            </a:r>
            <a:r>
              <a:rPr lang="en-US" dirty="0" smtClean="0"/>
              <a:t>;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Certifique</a:t>
            </a:r>
            <a:r>
              <a:rPr lang="en-US" dirty="0" smtClean="0"/>
              <a:t>-se de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 antes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ação</a:t>
            </a:r>
            <a:r>
              <a:rPr lang="en-US" dirty="0" smtClean="0"/>
              <a:t> </a:t>
            </a:r>
            <a:r>
              <a:rPr lang="en-US" dirty="0" err="1" smtClean="0"/>
              <a:t>comece</a:t>
            </a:r>
            <a:r>
              <a:rPr lang="en-US" dirty="0" smtClean="0"/>
              <a:t>;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Repita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para </a:t>
            </a:r>
            <a:r>
              <a:rPr lang="en-US" dirty="0" err="1" smtClean="0"/>
              <a:t>sempre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Bonus </a:t>
            </a:r>
            <a:r>
              <a:rPr lang="en-US" dirty="0" smtClean="0"/>
              <a:t>do </a:t>
            </a:r>
            <a:r>
              <a:rPr lang="en-US" dirty="0" err="1" smtClean="0"/>
              <a:t>Desafio</a:t>
            </a:r>
            <a:r>
              <a:rPr lang="en-US" dirty="0" smtClean="0"/>
              <a:t>: </a:t>
            </a:r>
            <a:r>
              <a:rPr lang="en-US" dirty="0" err="1" smtClean="0"/>
              <a:t>Faça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se mover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cores para </a:t>
            </a:r>
            <a:r>
              <a:rPr lang="en-US" dirty="0" err="1" smtClean="0"/>
              <a:t>testar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780000" cy="283845"/>
          </a:xfrm>
        </p:spPr>
        <p:txBody>
          <a:bodyPr/>
          <a:lstStyle/>
          <a:p>
            <a:r>
              <a:rPr lang="en-US" dirty="0"/>
              <a:t>Copyright © EV3Lessons.com 2016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</a:t>
            </a:r>
            <a:r>
              <a:rPr lang="en-US" dirty="0"/>
              <a:t>)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som</a:t>
            </a:r>
            <a:r>
              <a:rPr lang="en-US" dirty="0" smtClean="0"/>
              <a:t> - </a:t>
            </a:r>
            <a:r>
              <a:rPr lang="en-US" dirty="0" err="1" smtClean="0"/>
              <a:t>desafio</a:t>
            </a:r>
            <a:r>
              <a:rPr lang="en-US" altLang="en-US" dirty="0" smtClean="0"/>
              <a:t> </a:t>
            </a:r>
            <a:r>
              <a:rPr lang="en-US" alt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54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662700"/>
            <a:ext cx="4640982" cy="55325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32888" y="1255594"/>
            <a:ext cx="768096" cy="103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Comutação</a:t>
            </a:r>
            <a:r>
              <a:rPr lang="en-US" sz="1100" dirty="0" smtClean="0"/>
              <a:t> </a:t>
            </a:r>
            <a:r>
              <a:rPr lang="en-US" sz="1100" dirty="0" err="1" smtClean="0"/>
              <a:t>configurada</a:t>
            </a:r>
            <a:r>
              <a:rPr lang="en-US" sz="1100" dirty="0" smtClean="0"/>
              <a:t> para </a:t>
            </a:r>
            <a:r>
              <a:rPr lang="en-US" sz="1100" dirty="0" err="1" smtClean="0"/>
              <a:t>medir</a:t>
            </a:r>
            <a:r>
              <a:rPr lang="en-US" sz="1100" dirty="0" smtClean="0"/>
              <a:t> cores.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3886200" y="2355097"/>
            <a:ext cx="1554480" cy="34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 for </a:t>
            </a:r>
            <a:r>
              <a:rPr lang="en-US" sz="1200" dirty="0" err="1" smtClean="0"/>
              <a:t>preto</a:t>
            </a:r>
            <a:r>
              <a:rPr lang="en-US" sz="1200" dirty="0" smtClean="0"/>
              <a:t>, execute “Black”.</a:t>
            </a:r>
            <a:endParaRPr lang="en-US" sz="1200" dirty="0"/>
          </a:p>
        </p:txBody>
      </p:sp>
      <p:sp>
        <p:nvSpPr>
          <p:cNvPr id="14" name="Right Arrow 13"/>
          <p:cNvSpPr/>
          <p:nvPr/>
        </p:nvSpPr>
        <p:spPr>
          <a:xfrm>
            <a:off x="2532888" y="4370300"/>
            <a:ext cx="1865376" cy="500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Definir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 “default”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5701521"/>
            <a:ext cx="1408176" cy="49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Execute </a:t>
            </a:r>
            <a:r>
              <a:rPr lang="en-US" sz="1100" dirty="0" err="1" smtClean="0"/>
              <a:t>uma</a:t>
            </a:r>
            <a:r>
              <a:rPr lang="en-US" sz="1100" dirty="0" smtClean="0"/>
              <a:t> nota para </a:t>
            </a:r>
            <a:r>
              <a:rPr lang="en-US" sz="1100" dirty="0" err="1" smtClean="0"/>
              <a:t>qualquer</a:t>
            </a:r>
            <a:r>
              <a:rPr lang="en-US" sz="1100" dirty="0" smtClean="0"/>
              <a:t> </a:t>
            </a:r>
            <a:r>
              <a:rPr lang="en-US" sz="1100" dirty="0" err="1" smtClean="0"/>
              <a:t>outra</a:t>
            </a:r>
            <a:r>
              <a:rPr lang="en-US" sz="1100" dirty="0" smtClean="0"/>
              <a:t> cor.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6812682" y="2450591"/>
            <a:ext cx="877422" cy="79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Ciclo</a:t>
            </a:r>
            <a:r>
              <a:rPr lang="en-US" sz="1600" dirty="0" smtClean="0"/>
              <a:t> </a:t>
            </a:r>
            <a:r>
              <a:rPr lang="en-US" sz="1600" dirty="0" err="1" smtClean="0"/>
              <a:t>ilimitado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780000" cy="283845"/>
          </a:xfrm>
        </p:spPr>
        <p:txBody>
          <a:bodyPr/>
          <a:lstStyle/>
          <a:p>
            <a:r>
              <a:rPr lang="en-US" dirty="0"/>
              <a:t>Copyright © EV3Lessons.com 2016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</a:t>
            </a:r>
            <a:r>
              <a:rPr lang="en-US" dirty="0"/>
              <a:t>)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n-US" altLang="en-US" dirty="0" err="1" smtClean="0"/>
              <a:t>Desafio</a:t>
            </a:r>
            <a:r>
              <a:rPr lang="en-US" altLang="en-US" dirty="0" smtClean="0"/>
              <a:t> 1 – </a:t>
            </a:r>
            <a:r>
              <a:rPr lang="en-US" altLang="en-US" dirty="0" err="1" smtClean="0"/>
              <a:t>solução</a:t>
            </a:r>
            <a:endParaRPr lang="en-US" altLang="en-US" dirty="0"/>
          </a:p>
        </p:txBody>
      </p:sp>
      <p:sp>
        <p:nvSpPr>
          <p:cNvPr id="18" name="Rectangle 10"/>
          <p:cNvSpPr/>
          <p:nvPr/>
        </p:nvSpPr>
        <p:spPr>
          <a:xfrm>
            <a:off x="3886200" y="3996930"/>
            <a:ext cx="1554480" cy="34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 for </a:t>
            </a:r>
            <a:r>
              <a:rPr lang="en-US" sz="1200" dirty="0" err="1" smtClean="0"/>
              <a:t>vermelho</a:t>
            </a:r>
            <a:r>
              <a:rPr lang="en-US" sz="1200" dirty="0" smtClean="0"/>
              <a:t>, execute “Red”.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82644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6490</TotalTime>
  <Words>724</Words>
  <Application>Microsoft Office PowerPoint</Application>
  <PresentationFormat>On-screen Show (4:3)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Lição de programação básica</vt:lpstr>
      <vt:lpstr>Objetivos da lição </vt:lpstr>
      <vt:lpstr>Bloco de som</vt:lpstr>
      <vt:lpstr>Mais no bloco de som </vt:lpstr>
      <vt:lpstr>Entradas</vt:lpstr>
      <vt:lpstr>Bloco de som - desafio 1</vt:lpstr>
      <vt:lpstr>Desafio 1 – solução</vt:lpstr>
      <vt:lpstr>Bloco de som - desafio 2</vt:lpstr>
      <vt:lpstr>Desafio 1 – solução</vt:lpstr>
      <vt:lpstr>Bonus desafio 2 - Solução</vt:lpstr>
      <vt:lpstr>Desafios adicionais</vt:lpstr>
      <vt:lpstr>Guia de discussão</vt:lpstr>
      <vt:lpstr>CRéDIToS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Luiz Gabriel</cp:lastModifiedBy>
  <cp:revision>42</cp:revision>
  <cp:lastPrinted>2016-07-04T19:55:42Z</cp:lastPrinted>
  <dcterms:created xsi:type="dcterms:W3CDTF">2014-08-07T02:19:13Z</dcterms:created>
  <dcterms:modified xsi:type="dcterms:W3CDTF">2016-11-11T00:56:03Z</dcterms:modified>
</cp:coreProperties>
</file>