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  <p:sldMasterId id="2147483784" r:id="rId5"/>
    <p:sldMasterId id="2147483796" r:id="rId6"/>
  </p:sldMasterIdLst>
  <p:notesMasterIdLst>
    <p:notesMasterId r:id="rId14"/>
  </p:notesMasterIdLst>
  <p:handoutMasterIdLst>
    <p:handoutMasterId r:id="rId15"/>
  </p:handoutMasterIdLst>
  <p:sldIdLst>
    <p:sldId id="422" r:id="rId7"/>
    <p:sldId id="418" r:id="rId8"/>
    <p:sldId id="414" r:id="rId9"/>
    <p:sldId id="415" r:id="rId10"/>
    <p:sldId id="411" r:id="rId11"/>
    <p:sldId id="412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6271" autoAdjust="0"/>
  </p:normalViewPr>
  <p:slideViewPr>
    <p:cSldViewPr snapToGrid="0" snapToObjects="1">
      <p:cViewPr varScale="1">
        <p:scale>
          <a:sx n="70" d="100"/>
          <a:sy n="70" d="100"/>
        </p:scale>
        <p:origin x="12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C473-BA81-F049-B92E-80FB1B6CCEAE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8E7-4544-7340-A004-4DA995B9CB80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A1F0-8533-FE44-9D1A-778B7663505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1B6E9-711D-5542-9BFC-063A91168D0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4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DBAA-4B96-BA4E-92DB-93F0298D2A8B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B0B0-9800-6144-A0E0-8CBE35A2E58D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8BA-2AE8-C643-B503-8690CD484F98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2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6307-C5E6-284A-BE8E-78A2B7F5238C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DC61-1642-4748-9CC9-78266B7E1C41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6741-3B23-B045-864B-8F2961214255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2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B6DC-AE29-CB48-87F9-48635B873A12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A592-871E-1049-91CD-95097175A758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13CC-0A18-2A4B-9D6F-C27B47490B21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84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DC9-BDC6-784F-8AC6-7F092335CA59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DFD1-D09D-484C-BDAF-6DE35EAA4C19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27F4-8F47-AB44-80A9-CD1759473ECD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83F-8457-D342-972A-4A014CCE0473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0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6A6-1423-5247-8931-28FA810238E8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B72C-DBFC-454D-8B3B-E0BA4284A9E7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9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336B-9CB2-F742-9031-923ED79E5DF5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1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14F0-A460-0D4B-B825-DA8992F5E2FA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0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7815-2951-6249-A239-7E92E9AA331C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EE1-F151-AA4B-BE50-2648DDF3C1C7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86A54-C3A8-6A47-8CF2-839B8CF64F99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E5EA-9BFE-2947-A952-5B1A3C6D01E6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6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474-8EDD-3443-BF11-7E42C53DAFCB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12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E3FC-BA66-3641-ABC3-AC21A8AFC60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52806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8051" y="4172471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BY SANJAY &amp; ARVIND SESHAN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9500-A375-6748-8ACC-324CE04740CA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17247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56082" y="5579846"/>
            <a:ext cx="84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INTERMEDIATE PROGRAMMING </a:t>
            </a:r>
            <a:r>
              <a:rPr lang="en-US" sz="3600" dirty="0" smtClean="0"/>
              <a:t>LESSON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082" y="178492"/>
            <a:ext cx="8650658" cy="294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4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7421-6587-7242-B5B0-0D5DB3CB703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51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F01A-3005-BB48-AE17-E77698323F4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13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EA90-35F5-6E46-9BC9-2F08628DB3E3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7142-308E-104C-8F36-2A9341D35728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8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722-38A0-D04D-8D49-2535CA53F03A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EF2-DE24-794D-BDDD-7BB8B1DB9AA0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B39F-B404-B046-9A9E-D0D1C442D0C4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5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14FA62-BA50-454D-B5F4-BEC9DE13952A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0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75FE-9E6C-F242-B44A-2295D847FEB9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3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1FDE-4DED-D24A-BA4F-30158F01DCB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E861-746C-ED43-BF8C-19DE5192BA03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BB-465E-3A49-835A-9459468D38F9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3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8D65-2AFF-6847-A184-6BB2BE3A331F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5845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4492-D547-F548-94EA-853A12E5B201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98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9439-F875-474E-93D8-3F1C02291504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182F-9442-564B-9FE0-0A366B2687C8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245-411D-5645-8D24-EE713642DCA3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9112"/>
      </p:ext>
    </p:extLst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7477"/>
      </p:ext>
    </p:extLst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9DD8-763D-F94B-9557-E178C9AAE84B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0483"/>
      </p:ext>
    </p:extLst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F4A0-EA59-CC47-A06A-761D2A4B4AC8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995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69C-EE9A-5844-BDD2-EE495878225E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8F0C-F690-984D-97A5-2A1A1F38CA45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42F3-05E2-6E4D-B22F-A4B15202BAD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7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6F11-32C1-0647-8775-D1AB0BA87447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19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73A-9F6B-644E-8854-3F0DE6573F35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2E0C-7EEE-B245-8BD0-501967C89422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87CE-B5F5-C846-B1D4-89864134B8B5}" type="datetime1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3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BC33B-711B-1844-9F3C-BCAB2B5BD778}" type="datetime1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EC25-A7D8-AB48-8ED4-52E52BF98EDF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A1FE6-FF84-C74B-94A0-0BF8B206D8E1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F84D-39EF-844E-BF6B-853328168FEF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1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536E-A1EC-6044-B344-3C42F179AAC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51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E7DB-ADC3-2445-B7E9-F3B6CE7C531F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022C-CC62-8D43-A3FF-94DFA5BC6494}" type="datetime1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07C-4E86-6041-B1D3-A6B0D3D915FF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791-F23B-EE4F-886D-EE14E245B72A}" type="datetime1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A654-5146-E645-87FB-4CABA52494D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8BD069-2577-E440-90D3-A1BD81049E75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523039"/>
            <a:ext cx="3845859" cy="2536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6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C179-2BEF-164A-9057-16697693AE5A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1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BBAD2-CFAA-EB41-B508-A65A27FDBAE9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1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A7A654-5146-E645-87FB-4CABA52494D6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8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BB09-AD7A-F342-B78F-330E2C5B2E11}" type="datetime1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2016 (Last edit: 07/04/2016)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go.com/en-us/mindstorms/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Sensor de </a:t>
            </a:r>
            <a:r>
              <a:rPr lang="en-US" dirty="0" err="1" smtClean="0"/>
              <a:t>Som</a:t>
            </a:r>
            <a:r>
              <a:rPr lang="en-US" dirty="0" smtClean="0"/>
              <a:t> do NXT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ctrTitle"/>
          </p:nvPr>
        </p:nvSpPr>
        <p:spPr>
          <a:xfrm>
            <a:off x="502903" y="5775716"/>
            <a:ext cx="8117227" cy="602769"/>
          </a:xfrm>
        </p:spPr>
        <p:txBody>
          <a:bodyPr/>
          <a:lstStyle/>
          <a:p>
            <a:pPr algn="ctr"/>
            <a:r>
              <a:rPr lang="en-US" dirty="0" err="1" smtClean="0"/>
              <a:t>Lição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Sensor de </a:t>
            </a:r>
            <a:r>
              <a:rPr lang="en-US" dirty="0" err="1" smtClean="0"/>
              <a:t>Som</a:t>
            </a:r>
            <a:r>
              <a:rPr lang="en-US" dirty="0" smtClean="0"/>
              <a:t> no NXT com o EV3.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Comutações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6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Instalando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som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 smtClean="0"/>
              <a:t>O </a:t>
            </a:r>
            <a:r>
              <a:rPr lang="en-US" b="0" dirty="0" err="1" smtClean="0"/>
              <a:t>bloco</a:t>
            </a:r>
            <a:r>
              <a:rPr lang="en-US" b="0" dirty="0" smtClean="0"/>
              <a:t> do Sensor de </a:t>
            </a:r>
            <a:r>
              <a:rPr lang="en-US" b="0" dirty="0" err="1" smtClean="0"/>
              <a:t>Som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disponível</a:t>
            </a:r>
            <a:r>
              <a:rPr lang="en-US" b="0" dirty="0" smtClean="0"/>
              <a:t> para no site LEGO.com: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www.lego.com/en-us/mindstorms/downloads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err="1" smtClean="0"/>
              <a:t>Baixe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usando</a:t>
            </a:r>
            <a:r>
              <a:rPr lang="en-US" b="0" dirty="0" smtClean="0"/>
              <a:t> a </a:t>
            </a:r>
            <a:r>
              <a:rPr lang="en-US" b="0" dirty="0" err="1" smtClean="0"/>
              <a:t>lição</a:t>
            </a:r>
            <a:r>
              <a:rPr lang="en-US" b="0" dirty="0" smtClean="0"/>
              <a:t> “Importing Additional Blocks” </a:t>
            </a:r>
            <a:r>
              <a:rPr lang="en-US" b="0" dirty="0" err="1" smtClean="0"/>
              <a:t>na</a:t>
            </a:r>
            <a:r>
              <a:rPr lang="en-US" b="0" dirty="0" smtClean="0"/>
              <a:t> aba “</a:t>
            </a:r>
            <a:r>
              <a:rPr lang="en-US" b="0" dirty="0" err="1" smtClean="0"/>
              <a:t>Básicas</a:t>
            </a:r>
            <a:r>
              <a:rPr lang="en-US" b="0" dirty="0" smtClean="0"/>
              <a:t>”.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173" y="4327685"/>
            <a:ext cx="2086862" cy="1798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9" y="1707584"/>
            <a:ext cx="4379089" cy="22749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6375" y="3678796"/>
            <a:ext cx="1358153" cy="291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6017" y="3031840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6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comutação</a:t>
            </a:r>
            <a:r>
              <a:rPr lang="en-US" altLang="en-US" dirty="0" smtClean="0"/>
              <a:t> – sensor de </a:t>
            </a:r>
            <a:r>
              <a:rPr lang="en-US" altLang="en-US" dirty="0" err="1" smtClean="0"/>
              <a:t>som</a:t>
            </a:r>
            <a:r>
              <a:rPr lang="en-US" altLang="en-US" smtClean="0"/>
              <a:t> NXT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83656" y="1511764"/>
            <a:ext cx="4961965" cy="480269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en-US" sz="2200" dirty="0"/>
              <a:t>Compare o </a:t>
            </a:r>
            <a:r>
              <a:rPr lang="en-US" altLang="en-US" sz="2200" dirty="0" err="1"/>
              <a:t>modo</a:t>
            </a:r>
            <a:endParaRPr lang="en-US" altLang="en-US" sz="2200" dirty="0"/>
          </a:p>
          <a:p>
            <a:pPr lvl="1">
              <a:buFont typeface="Arial" charset="0"/>
              <a:buChar char="•"/>
            </a:pPr>
            <a:r>
              <a:rPr lang="en-US" altLang="en-US" dirty="0"/>
              <a:t>dB</a:t>
            </a:r>
          </a:p>
          <a:p>
            <a:pPr lvl="2">
              <a:buFont typeface="Arial" charset="0"/>
              <a:buChar char="•"/>
            </a:pP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som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porcentagem</a:t>
            </a:r>
            <a:r>
              <a:rPr lang="en-US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/>
              <a:t>dBa</a:t>
            </a:r>
            <a:endParaRPr lang="en-US" altLang="en-US" dirty="0"/>
          </a:p>
          <a:p>
            <a:pPr lvl="2">
              <a:buFont typeface="Arial" charset="0"/>
              <a:buChar char="•"/>
            </a:pP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som</a:t>
            </a:r>
            <a:r>
              <a:rPr lang="en-US" dirty="0"/>
              <a:t>, </a:t>
            </a:r>
            <a:r>
              <a:rPr lang="en-US" dirty="0" err="1"/>
              <a:t>ajustado</a:t>
            </a:r>
            <a:r>
              <a:rPr lang="en-US" dirty="0"/>
              <a:t> para se </a:t>
            </a:r>
            <a:r>
              <a:rPr lang="en-US" dirty="0" err="1"/>
              <a:t>aproximar</a:t>
            </a:r>
            <a:r>
              <a:rPr lang="en-US" dirty="0"/>
              <a:t> a </a:t>
            </a:r>
            <a:r>
              <a:rPr lang="en-US" dirty="0" err="1"/>
              <a:t>sensibilidade</a:t>
            </a:r>
            <a:r>
              <a:rPr lang="en-US" dirty="0"/>
              <a:t> da </a:t>
            </a:r>
            <a:r>
              <a:rPr lang="en-US" dirty="0" err="1"/>
              <a:t>orelha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é </a:t>
            </a:r>
            <a:r>
              <a:rPr lang="en-US" dirty="0" err="1"/>
              <a:t>demonstrado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porcentagem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pt-BR" sz="2200" dirty="0"/>
              <a:t>Fonte: Menu de Ajuda do EV3</a:t>
            </a:r>
            <a:endParaRPr lang="en-US" altLang="en-US" sz="2400" dirty="0"/>
          </a:p>
          <a:p>
            <a:pPr lvl="1">
              <a:buFont typeface="Arial" charset="0"/>
              <a:buChar char="•"/>
            </a:pPr>
            <a:endParaRPr lang="en-US" altLang="en-US" dirty="0"/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501" y="1723452"/>
            <a:ext cx="3283510" cy="4453870"/>
          </a:xfrm>
          <a:prstGeom prst="rect">
            <a:avLst/>
          </a:prstGeom>
        </p:spPr>
      </p:pic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6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do sensor de </a:t>
            </a:r>
            <a:r>
              <a:rPr lang="en-US" dirty="0" err="1" smtClean="0"/>
              <a:t>som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Faça</a:t>
            </a:r>
            <a:r>
              <a:rPr lang="en-US" altLang="en-US" dirty="0" smtClean="0"/>
              <a:t> um </a:t>
            </a:r>
            <a:r>
              <a:rPr lang="en-US" altLang="en-US" dirty="0" err="1" smtClean="0"/>
              <a:t>programa</a:t>
            </a:r>
            <a:r>
              <a:rPr lang="en-US" altLang="en-US" dirty="0" smtClean="0"/>
              <a:t> de “</a:t>
            </a:r>
            <a:r>
              <a:rPr lang="en-US" altLang="en-US" dirty="0" err="1" smtClean="0"/>
              <a:t>Celebração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onde</a:t>
            </a:r>
            <a:r>
              <a:rPr lang="en-US" altLang="en-US" dirty="0" smtClean="0"/>
              <a:t> o </a:t>
            </a:r>
            <a:r>
              <a:rPr lang="en-US" altLang="en-US" dirty="0" err="1" smtClean="0"/>
              <a:t>robô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mova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rápido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mais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devagar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dependendo</a:t>
            </a:r>
            <a:r>
              <a:rPr lang="en-US" altLang="en-US" dirty="0" smtClean="0"/>
              <a:t> do </a:t>
            </a:r>
            <a:r>
              <a:rPr lang="en-US" altLang="en-US" dirty="0" err="1" smtClean="0"/>
              <a:t>quão</a:t>
            </a:r>
            <a:r>
              <a:rPr lang="en-US" altLang="en-US" dirty="0" smtClean="0"/>
              <a:t> alto o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está</a:t>
            </a:r>
            <a:r>
              <a:rPr lang="en-US" altLang="en-US" dirty="0" smtClean="0"/>
              <a:t>.</a:t>
            </a:r>
          </a:p>
          <a:p>
            <a:pPr>
              <a:buFont typeface="Arial" charset="0"/>
              <a:buChar char="•"/>
            </a:pPr>
            <a:endParaRPr lang="en-US" altLang="en-US" dirty="0" smtClean="0"/>
          </a:p>
          <a:p>
            <a:pPr>
              <a:buFont typeface="Arial" charset="0"/>
              <a:buChar char="•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Dica</a:t>
            </a:r>
            <a:r>
              <a:rPr lang="en-US" altLang="en-US" dirty="0" smtClean="0"/>
              <a:t>: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 smtClean="0"/>
              <a:t>Comutação</a:t>
            </a:r>
            <a:r>
              <a:rPr lang="en-US" altLang="en-US" dirty="0" smtClean="0"/>
              <a:t> – o </a:t>
            </a:r>
            <a:r>
              <a:rPr lang="en-US" altLang="en-US" dirty="0" err="1" smtClean="0"/>
              <a:t>bloco</a:t>
            </a:r>
            <a:r>
              <a:rPr lang="en-US" altLang="en-US" dirty="0" smtClean="0"/>
              <a:t> Sensor de </a:t>
            </a:r>
            <a:r>
              <a:rPr lang="en-US" altLang="en-US" dirty="0" err="1" smtClean="0"/>
              <a:t>Som</a:t>
            </a:r>
            <a:r>
              <a:rPr lang="en-US" altLang="en-US" dirty="0" smtClean="0"/>
              <a:t> do NXT </a:t>
            </a:r>
            <a:r>
              <a:rPr lang="en-US" altLang="en-US" dirty="0" err="1" smtClean="0"/>
              <a:t>será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usado</a:t>
            </a:r>
            <a:r>
              <a:rPr lang="en-US" altLang="en-US" dirty="0" smtClean="0"/>
              <a:t>;</a:t>
            </a:r>
          </a:p>
          <a:p>
            <a:pPr lvl="1">
              <a:buFont typeface="Arial" charset="0"/>
              <a:buChar char="•"/>
            </a:pPr>
            <a:r>
              <a:rPr lang="en-US" altLang="en-US" dirty="0" err="1" smtClean="0"/>
              <a:t>Você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usar</a:t>
            </a:r>
            <a:r>
              <a:rPr lang="en-US" altLang="en-US" dirty="0" smtClean="0"/>
              <a:t> dB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dBa</a:t>
            </a:r>
            <a:r>
              <a:rPr lang="en-US" altLang="en-US" dirty="0" smtClean="0"/>
              <a:t> para </a:t>
            </a:r>
            <a:r>
              <a:rPr lang="en-US" altLang="en-US" dirty="0" err="1" smtClean="0"/>
              <a:t>esse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desafio</a:t>
            </a:r>
            <a:r>
              <a:rPr lang="en-US" altLang="en-US" dirty="0" smtClean="0"/>
              <a:t>.</a:t>
            </a:r>
          </a:p>
          <a:p>
            <a:pPr lvl="1">
              <a:buFont typeface="Arial" charset="0"/>
              <a:buChar char="•"/>
            </a:pP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6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804" y="1282271"/>
            <a:ext cx="5503676" cy="4275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5328" y="4027075"/>
            <a:ext cx="176766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Vá</a:t>
            </a:r>
            <a:r>
              <a:rPr lang="en-US" dirty="0" smtClean="0"/>
              <a:t> para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vagarosamente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som</a:t>
            </a:r>
            <a:r>
              <a:rPr lang="en-US" dirty="0" smtClean="0"/>
              <a:t> for </a:t>
            </a:r>
            <a:r>
              <a:rPr lang="en-US" dirty="0" err="1" smtClean="0"/>
              <a:t>baixo</a:t>
            </a:r>
            <a:r>
              <a:rPr lang="en-US" dirty="0" smtClean="0"/>
              <a:t> (&lt;50).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3666" y="1637981"/>
            <a:ext cx="1586051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Vá</a:t>
            </a:r>
            <a:r>
              <a:rPr lang="en-US" dirty="0" smtClean="0"/>
              <a:t> para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som</a:t>
            </a:r>
            <a:r>
              <a:rPr lang="en-US" dirty="0" smtClean="0"/>
              <a:t> for alto (&gt;50).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92876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2624"/>
            <a:ext cx="8245474" cy="459526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Este </a:t>
            </a:r>
            <a:r>
              <a:rPr lang="en-US" sz="1800" dirty="0" err="1"/>
              <a:t>turorial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criado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en-US" sz="1800" dirty="0"/>
              <a:t> e </a:t>
            </a:r>
            <a:r>
              <a:rPr lang="en-US" sz="1800" dirty="0" err="1"/>
              <a:t>Arvind</a:t>
            </a:r>
            <a:r>
              <a:rPr lang="en-US" sz="1800" dirty="0"/>
              <a:t> </a:t>
            </a:r>
            <a:r>
              <a:rPr lang="en-US" sz="1800" dirty="0" err="1"/>
              <a:t>Seshan</a:t>
            </a:r>
            <a:r>
              <a:rPr lang="en-US" sz="1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/>
              <a:t>lição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traduzida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Luiz Gabriel Vieira Costa da </a:t>
            </a:r>
            <a:r>
              <a:rPr lang="en-US" sz="1800" dirty="0" err="1"/>
              <a:t>equipe</a:t>
            </a:r>
            <a:r>
              <a:rPr lang="en-US" sz="1800" dirty="0"/>
              <a:t> TILT</a:t>
            </a:r>
            <a:r>
              <a:rPr lang="en-US" sz="1800" dirty="0" smtClean="0"/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Mais</a:t>
            </a:r>
            <a:r>
              <a:rPr lang="en-US" sz="1800" dirty="0"/>
              <a:t> </a:t>
            </a:r>
            <a:r>
              <a:rPr lang="en-US" sz="1800" dirty="0" err="1"/>
              <a:t>lições</a:t>
            </a:r>
            <a:r>
              <a:rPr lang="en-US" sz="1800" dirty="0"/>
              <a:t> </a:t>
            </a:r>
            <a:r>
              <a:rPr lang="en-US" sz="1800" dirty="0" err="1"/>
              <a:t>estão</a:t>
            </a:r>
            <a:r>
              <a:rPr lang="en-US" sz="1800" dirty="0"/>
              <a:t> </a:t>
            </a:r>
            <a:r>
              <a:rPr lang="en-US" sz="1800" dirty="0" err="1"/>
              <a:t>disponíveis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www.ev3lessons.com</a:t>
            </a:r>
            <a:r>
              <a:rPr lang="en-US" sz="1800" dirty="0"/>
              <a:t>.</a:t>
            </a:r>
          </a:p>
          <a:p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465580"/>
            <a:ext cx="3910084" cy="230356"/>
          </a:xfrm>
        </p:spPr>
        <p:txBody>
          <a:bodyPr/>
          <a:lstStyle/>
          <a:p>
            <a:r>
              <a:rPr lang="en-US" dirty="0" smtClean="0"/>
              <a:t>Copyright © EV3Lessons.com 2016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04/07/2016)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6567</TotalTime>
  <Words>302</Words>
  <Application>Microsoft Office PowerPoint</Application>
  <PresentationFormat>On-screen Show (4:3)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intermediate</vt:lpstr>
      <vt:lpstr>1_beginner</vt:lpstr>
      <vt:lpstr>2_Custom Design</vt:lpstr>
      <vt:lpstr>Lição de programação Básica</vt:lpstr>
      <vt:lpstr>Objetivos da lição</vt:lpstr>
      <vt:lpstr>Instalando o bloco de som</vt:lpstr>
      <vt:lpstr>comutação – sensor de som NXT</vt:lpstr>
      <vt:lpstr>Desafio do sensor de som</vt:lpstr>
      <vt:lpstr>Solução do desafio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Luiz Gabriel</cp:lastModifiedBy>
  <cp:revision>49</cp:revision>
  <cp:lastPrinted>2015-11-14T12:58:37Z</cp:lastPrinted>
  <dcterms:created xsi:type="dcterms:W3CDTF">2014-08-07T02:19:13Z</dcterms:created>
  <dcterms:modified xsi:type="dcterms:W3CDTF">2016-11-11T22:47:37Z</dcterms:modified>
</cp:coreProperties>
</file>