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26" r:id="rId1"/>
    <p:sldMasterId id="2147483738" r:id="rId2"/>
  </p:sldMasterIdLst>
  <p:notesMasterIdLst>
    <p:notesMasterId r:id="rId11"/>
  </p:notesMasterIdLst>
  <p:handoutMasterIdLst>
    <p:handoutMasterId r:id="rId12"/>
  </p:handoutMasterIdLst>
  <p:sldIdLst>
    <p:sldId id="408" r:id="rId3"/>
    <p:sldId id="406" r:id="rId4"/>
    <p:sldId id="275" r:id="rId5"/>
    <p:sldId id="353" r:id="rId6"/>
    <p:sldId id="354" r:id="rId7"/>
    <p:sldId id="352" r:id="rId8"/>
    <p:sldId id="405" r:id="rId9"/>
    <p:sldId id="407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BD7FF"/>
    <a:srgbClr val="00B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43"/>
    <p:restoredTop sz="99563" autoAdjust="0"/>
  </p:normalViewPr>
  <p:slideViewPr>
    <p:cSldViewPr snapToGrid="0" snapToObjects="1">
      <p:cViewPr>
        <p:scale>
          <a:sx n="80" d="100"/>
          <a:sy n="80" d="100"/>
        </p:scale>
        <p:origin x="1232" y="7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8" d="100"/>
        <a:sy n="158" d="100"/>
      </p:scale>
      <p:origin x="0" y="272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handoutMaster" Target="handoutMasters/handout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D9B3D7-15CB-9343-AA49-EFB5A8F33F18}" type="datetimeFigureOut">
              <a:rPr lang="en-US" smtClean="0"/>
              <a:t>2/11/17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D9BD6B-3536-BC44-B54A-7079C6CEB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30327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EFF1E-85A1-6640-AFB9-C38833E80A84}" type="datetimeFigureOut">
              <a:rPr lang="en-US" smtClean="0"/>
              <a:t>2/11/17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967457-1E83-1040-AFF7-8D09C473D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1842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698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2517" y="3427224"/>
            <a:ext cx="6858000" cy="914400"/>
          </a:xfrm>
        </p:spPr>
        <p:txBody>
          <a:bodyPr/>
          <a:lstStyle>
            <a:lvl1pPr marL="0" indent="0" algn="ctr">
              <a:buNone/>
              <a:defRPr b="0" cap="none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CE0FE-EE9C-49EB-9555-21EB2DB93B97}" type="datetime1">
              <a:rPr lang="en-US" smtClean="0"/>
              <a:t>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3945988" cy="282095"/>
          </a:xfrm>
        </p:spPr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84242" y="6341733"/>
            <a:ext cx="58831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2" descr="EV3Lessons.c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896" y="400415"/>
            <a:ext cx="7741243" cy="287532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502903" y="5741850"/>
            <a:ext cx="8117227" cy="602769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pPr algn="ctr"/>
            <a:r>
              <a:rPr lang="en-US" sz="3200" dirty="0" smtClean="0"/>
              <a:t>BEGINNER PROGRAMMING LESSON</a:t>
            </a:r>
            <a:endParaRPr lang="en-US" sz="3200" dirty="0"/>
          </a:p>
        </p:txBody>
      </p:sp>
      <p:sp>
        <p:nvSpPr>
          <p:cNvPr id="15" name="TextBox 14"/>
          <p:cNvSpPr txBox="1"/>
          <p:nvPr/>
        </p:nvSpPr>
        <p:spPr>
          <a:xfrm>
            <a:off x="2078568" y="4119917"/>
            <a:ext cx="4965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By Sanjay and Arvind </a:t>
            </a:r>
            <a:r>
              <a:rPr lang="en-US" dirty="0" err="1" smtClean="0"/>
              <a:t>Seshan</a:t>
            </a:r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90047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7" name="Rectangle 16"/>
          <p:cNvSpPr/>
          <p:nvPr userDrawn="1"/>
        </p:nvSpPr>
        <p:spPr>
          <a:xfrm>
            <a:off x="8967641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8931737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375A3-1F1D-4421-8955-74BD53F8B6A3}" type="datetime1">
              <a:rPr lang="en-US" smtClean="0"/>
              <a:t>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439B7-6891-429B-8370-429B3E570D0C}" type="datetime1">
              <a:rPr lang="en-US" smtClean="0"/>
              <a:t>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E8F0C-F690-984D-97A5-2A1A1F38CA45}" type="datetime1">
              <a:rPr lang="en-US" smtClean="0"/>
              <a:t>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D42F3-05E2-6E4D-B22F-A4B15202BAD6}" type="datetime1">
              <a:rPr lang="en-US" smtClean="0"/>
              <a:t>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96F11-32C1-0647-8775-D1AB0BA87447}" type="datetime1">
              <a:rPr lang="en-US" smtClean="0"/>
              <a:t>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9773A-9F6B-644E-8854-3F0DE6573F35}" type="datetime1">
              <a:rPr lang="en-US" smtClean="0"/>
              <a:t>2/11/17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887CE-B5F5-C846-B1D4-89864134B8B5}" type="datetime1">
              <a:rPr lang="en-US" smtClean="0"/>
              <a:t>2/11/17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BC33B-711B-1844-9F3C-BCAB2B5BD778}" type="datetime1">
              <a:rPr lang="en-US" smtClean="0"/>
              <a:t>2/11/17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9EC25-A7D8-AB48-8ED4-52E52BF98EDF}" type="datetime1">
              <a:rPr lang="en-US" smtClean="0"/>
              <a:t>2/11/17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A1FE6-FF84-C74B-94A0-0BF8B206D8E1}" type="datetime1">
              <a:rPr lang="en-US" smtClean="0"/>
              <a:t>2/11/17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697CA-7DFC-430B-9E20-B65F1F46D008}" type="datetime1">
              <a:rPr lang="en-US" smtClean="0"/>
              <a:t>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7383" y="6376457"/>
            <a:ext cx="627256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7F84D-39EF-844E-BF6B-853328168FEF}" type="datetime1">
              <a:rPr lang="en-US" smtClean="0"/>
              <a:t>2/11/17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2536E-A1EC-6044-B344-3C42F179AAC1}" type="datetime1">
              <a:rPr lang="en-US" smtClean="0"/>
              <a:t>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AE7DB-ADC3-2445-B7E9-F3B6CE7C531F}" type="datetime1">
              <a:rPr lang="en-US" smtClean="0"/>
              <a:t>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1970C-03C6-4A67-8654-6EDF5B2928E9}" type="datetime1">
              <a:rPr lang="en-US" smtClean="0"/>
              <a:t>2/11/17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7EDCF-0926-4E3C-AC41-330E7F35AA33}" type="datetime1">
              <a:rPr lang="en-US" smtClean="0"/>
              <a:t>2/11/17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95F17-D2D1-4AEF-B540-13389F0E652F}" type="datetime1">
              <a:rPr lang="en-US" smtClean="0"/>
              <a:t>2/11/17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99740-751D-480E-9FDC-A94E7A545D50}" type="datetime1">
              <a:rPr lang="en-US" smtClean="0"/>
              <a:t>2/11/17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A2326-C6A9-4EF2-AFFB-743D86162F9B}" type="datetime1">
              <a:rPr lang="en-US" smtClean="0"/>
              <a:t>2/11/17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23277-0581-482E-ABFA-455422493284}" type="datetime1">
              <a:rPr lang="en-US" smtClean="0"/>
              <a:t>2/11/17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D7F5A-9711-44A9-BF4D-7B8AE443C151}" type="datetime1">
              <a:rPr lang="en-US" smtClean="0"/>
              <a:t>2/11/17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C0F25941-4537-4FA8-A17B-13B23A1E82CC}" type="datetime1">
              <a:rPr lang="en-US" smtClean="0"/>
              <a:t>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 userDrawn="1"/>
        </p:nvSpPr>
        <p:spPr>
          <a:xfrm>
            <a:off x="90047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8967641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8931737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275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02BB09-AD7A-F342-B78F-330E2C5B2E11}" type="datetime1">
              <a:rPr lang="en-US" smtClean="0"/>
              <a:t>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359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v3lessons.com/" TargetMode="External"/><Relationship Id="rId4" Type="http://schemas.openxmlformats.org/officeDocument/2006/relationships/hyperlink" Target="http://creativecommons.org/licenses/by-nc-sa/4.0/" TargetMode="External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Switches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err="1"/>
              <a:t>Lição</a:t>
            </a:r>
            <a:r>
              <a:rPr lang="en-US" dirty="0"/>
              <a:t> de </a:t>
            </a:r>
            <a:r>
              <a:rPr lang="en-US" dirty="0" err="1"/>
              <a:t>programação</a:t>
            </a:r>
            <a:r>
              <a:rPr lang="en-US" dirty="0"/>
              <a:t> </a:t>
            </a:r>
            <a:r>
              <a:rPr lang="en-US" dirty="0" err="1"/>
              <a:t>iniciante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3" t="17619" r="3095" b="25000"/>
          <a:stretch/>
        </p:blipFill>
        <p:spPr>
          <a:xfrm>
            <a:off x="3711108" y="4592409"/>
            <a:ext cx="1700816" cy="1056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8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objetivos</a:t>
            </a:r>
            <a:r>
              <a:rPr lang="en-US" dirty="0" smtClean="0"/>
              <a:t> da </a:t>
            </a:r>
            <a:r>
              <a:rPr lang="en-US" dirty="0" err="1" smtClean="0"/>
              <a:t>lissão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Aprenda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fazer</a:t>
            </a:r>
            <a:r>
              <a:rPr lang="en-US" dirty="0" smtClean="0"/>
              <a:t> </a:t>
            </a:r>
            <a:r>
              <a:rPr lang="en-US" dirty="0" err="1" smtClean="0"/>
              <a:t>seu</a:t>
            </a:r>
            <a:r>
              <a:rPr lang="en-US" dirty="0" smtClean="0"/>
              <a:t> </a:t>
            </a:r>
            <a:r>
              <a:rPr lang="en-US" dirty="0" err="1" smtClean="0"/>
              <a:t>robô</a:t>
            </a:r>
            <a:r>
              <a:rPr lang="en-US" dirty="0" smtClean="0"/>
              <a:t> </a:t>
            </a:r>
            <a:r>
              <a:rPr lang="en-US" dirty="0" err="1" smtClean="0"/>
              <a:t>decidir</a:t>
            </a:r>
            <a:r>
              <a:rPr lang="en-US" dirty="0" smtClean="0"/>
              <a:t> o que </a:t>
            </a:r>
            <a:r>
              <a:rPr lang="en-US" dirty="0" err="1" smtClean="0"/>
              <a:t>fazer</a:t>
            </a:r>
            <a:r>
              <a:rPr lang="en-US" dirty="0" smtClean="0"/>
              <a:t> a </a:t>
            </a:r>
            <a:r>
              <a:rPr lang="en-US" dirty="0" err="1" smtClean="0"/>
              <a:t>partir</a:t>
            </a:r>
            <a:r>
              <a:rPr lang="en-US" dirty="0" smtClean="0"/>
              <a:t> de </a:t>
            </a:r>
            <a:r>
              <a:rPr lang="en-US" dirty="0" err="1" smtClean="0"/>
              <a:t>diferentes</a:t>
            </a:r>
            <a:r>
              <a:rPr lang="en-US" dirty="0" smtClean="0"/>
              <a:t> </a:t>
            </a:r>
            <a:r>
              <a:rPr lang="en-US" dirty="0" err="1" smtClean="0"/>
              <a:t>escolhas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Aprenda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usar</a:t>
            </a:r>
            <a:r>
              <a:rPr lang="en-US" dirty="0" smtClean="0"/>
              <a:t> o </a:t>
            </a:r>
            <a:r>
              <a:rPr lang="en-US" dirty="0" err="1" smtClean="0"/>
              <a:t>Bloco</a:t>
            </a:r>
            <a:r>
              <a:rPr lang="en-US" dirty="0" smtClean="0"/>
              <a:t> de Switch (</a:t>
            </a:r>
            <a:r>
              <a:rPr lang="en-US" dirty="0" err="1" smtClean="0"/>
              <a:t>condição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EV3Lessons.com, 2015, (</a:t>
            </a:r>
            <a:r>
              <a:rPr lang="en-US" dirty="0" err="1" smtClean="0"/>
              <a:t>Última</a:t>
            </a:r>
            <a:r>
              <a:rPr lang="en-US" dirty="0" smtClean="0"/>
              <a:t> </a:t>
            </a:r>
            <a:r>
              <a:rPr lang="en-US" dirty="0" err="1" smtClean="0"/>
              <a:t>edição</a:t>
            </a:r>
            <a:r>
              <a:rPr lang="en-US" dirty="0" smtClean="0"/>
              <a:t>: 02/07/2015)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7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6347902" cy="1371600"/>
          </a:xfrm>
        </p:spPr>
        <p:txBody>
          <a:bodyPr>
            <a:normAutofit/>
          </a:bodyPr>
          <a:lstStyle/>
          <a:p>
            <a:r>
              <a:rPr lang="en-US" sz="3100" dirty="0" err="1" smtClean="0"/>
              <a:t>Blocos</a:t>
            </a:r>
            <a:r>
              <a:rPr lang="en-US" sz="3100" dirty="0" smtClean="0"/>
              <a:t> de switches</a:t>
            </a:r>
            <a:endParaRPr lang="en-US" sz="31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4564"/>
            <a:ext cx="3917552" cy="4908435"/>
          </a:xfrm>
        </p:spPr>
        <p:txBody>
          <a:bodyPr>
            <a:normAutofit/>
          </a:bodyPr>
          <a:lstStyle/>
          <a:p>
            <a:r>
              <a:rPr lang="en-US" dirty="0" err="1" smtClean="0"/>
              <a:t>Faça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pergunta</a:t>
            </a:r>
            <a:r>
              <a:rPr lang="en-US" dirty="0" smtClean="0"/>
              <a:t> </a:t>
            </a:r>
            <a:r>
              <a:rPr lang="en-US" dirty="0" err="1" smtClean="0"/>
              <a:t>ao</a:t>
            </a:r>
            <a:r>
              <a:rPr lang="en-US" dirty="0" smtClean="0"/>
              <a:t> </a:t>
            </a:r>
            <a:r>
              <a:rPr lang="en-US" dirty="0" err="1" smtClean="0"/>
              <a:t>robô</a:t>
            </a:r>
            <a:r>
              <a:rPr lang="en-US" dirty="0" smtClean="0"/>
              <a:t> e </a:t>
            </a:r>
            <a:r>
              <a:rPr lang="en-US" dirty="0" err="1" smtClean="0"/>
              <a:t>ele</a:t>
            </a:r>
            <a:r>
              <a:rPr lang="en-US" dirty="0" smtClean="0"/>
              <a:t> </a:t>
            </a:r>
            <a:r>
              <a:rPr lang="en-US" dirty="0" err="1" smtClean="0"/>
              <a:t>fará</a:t>
            </a:r>
            <a:r>
              <a:rPr lang="en-US" dirty="0" smtClean="0"/>
              <a:t> </a:t>
            </a:r>
            <a:r>
              <a:rPr lang="en-US" dirty="0" err="1" smtClean="0"/>
              <a:t>algo</a:t>
            </a:r>
            <a:r>
              <a:rPr lang="en-US" dirty="0" smtClean="0"/>
              <a:t> a </a:t>
            </a:r>
            <a:r>
              <a:rPr lang="en-US" dirty="0" err="1" smtClean="0"/>
              <a:t>partir</a:t>
            </a:r>
            <a:r>
              <a:rPr lang="en-US" dirty="0" smtClean="0"/>
              <a:t> da </a:t>
            </a:r>
            <a:r>
              <a:rPr lang="en-US" dirty="0" err="1" smtClean="0"/>
              <a:t>resposta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Example: Does the robot see a line? Or not? </a:t>
            </a:r>
            <a:r>
              <a:rPr lang="en-US" dirty="0" err="1" smtClean="0"/>
              <a:t>Exemplo</a:t>
            </a:r>
            <a:r>
              <a:rPr lang="en-US" dirty="0" smtClean="0"/>
              <a:t>: O </a:t>
            </a:r>
            <a:r>
              <a:rPr lang="en-US" dirty="0" err="1" smtClean="0"/>
              <a:t>robô</a:t>
            </a:r>
            <a:r>
              <a:rPr lang="en-US" dirty="0" smtClean="0"/>
              <a:t> </a:t>
            </a:r>
            <a:r>
              <a:rPr lang="en-US" dirty="0" err="1" smtClean="0"/>
              <a:t>vê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linha</a:t>
            </a:r>
            <a:r>
              <a:rPr lang="en-US" dirty="0" smtClean="0"/>
              <a:t>? 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não</a:t>
            </a:r>
            <a:r>
              <a:rPr lang="en-US" dirty="0" smtClean="0"/>
              <a:t>?</a:t>
            </a:r>
          </a:p>
          <a:p>
            <a:pPr lvl="1"/>
            <a:endParaRPr lang="en-US" dirty="0"/>
          </a:p>
          <a:p>
            <a:r>
              <a:rPr lang="en-US" dirty="0" err="1" smtClean="0"/>
              <a:t>Basicamente</a:t>
            </a:r>
            <a:r>
              <a:rPr lang="en-US" dirty="0" smtClean="0"/>
              <a:t> PERGUNTA de SIM/NÃO</a:t>
            </a:r>
          </a:p>
          <a:p>
            <a:r>
              <a:rPr lang="en-US" dirty="0" err="1" smtClean="0"/>
              <a:t>Blocos</a:t>
            </a:r>
            <a:r>
              <a:rPr lang="en-US" dirty="0" smtClean="0"/>
              <a:t> de Switches (</a:t>
            </a:r>
            <a:r>
              <a:rPr lang="en-US" dirty="0" err="1" smtClean="0"/>
              <a:t>condição</a:t>
            </a:r>
            <a:r>
              <a:rPr lang="en-US" dirty="0" smtClean="0"/>
              <a:t>) </a:t>
            </a:r>
            <a:r>
              <a:rPr lang="en-US" dirty="0" err="1" smtClean="0"/>
              <a:t>são</a:t>
            </a:r>
            <a:r>
              <a:rPr lang="en-US" dirty="0" smtClean="0"/>
              <a:t> </a:t>
            </a:r>
            <a:r>
              <a:rPr lang="en-US" dirty="0" err="1" smtClean="0"/>
              <a:t>encontrados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aba </a:t>
            </a:r>
            <a:r>
              <a:rPr lang="en-US" dirty="0" err="1" smtClean="0"/>
              <a:t>laranja</a:t>
            </a:r>
            <a:r>
              <a:rPr lang="en-US" dirty="0" smtClean="0"/>
              <a:t>/</a:t>
            </a:r>
            <a:r>
              <a:rPr lang="en-US" dirty="0" err="1" smtClean="0"/>
              <a:t>fluxo</a:t>
            </a:r>
            <a:endParaRPr lang="en-US" dirty="0"/>
          </a:p>
          <a:p>
            <a:pPr lvl="2"/>
            <a:endParaRPr lang="en-US" dirty="0" smtClean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EV3Lessons.com, 2015, (</a:t>
            </a:r>
            <a:r>
              <a:rPr lang="en-US" dirty="0" err="1" smtClean="0"/>
              <a:t>Última</a:t>
            </a:r>
            <a:r>
              <a:rPr lang="en-US" dirty="0" smtClean="0"/>
              <a:t> </a:t>
            </a:r>
            <a:r>
              <a:rPr lang="en-US" dirty="0" err="1" smtClean="0"/>
              <a:t>edição</a:t>
            </a:r>
            <a:r>
              <a:rPr lang="en-US" dirty="0" smtClean="0"/>
              <a:t>: 02/07/2015)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3</a:t>
            </a:fld>
            <a:endParaRPr lang="en-US"/>
          </a:p>
        </p:txBody>
      </p:sp>
      <p:pic>
        <p:nvPicPr>
          <p:cNvPr id="5" name="Picture 4" descr="Screen Shot 2014-08-07 at 12.24.17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93" t="10427" r="21841" b="4255"/>
          <a:stretch/>
        </p:blipFill>
        <p:spPr>
          <a:xfrm>
            <a:off x="5362590" y="2001119"/>
            <a:ext cx="2334928" cy="2783608"/>
          </a:xfrm>
          <a:prstGeom prst="rect">
            <a:avLst/>
          </a:prstGeom>
        </p:spPr>
      </p:pic>
      <p:pic>
        <p:nvPicPr>
          <p:cNvPr id="6" name="Picture 5" descr="Screen Shot 2014-08-07 at 12.27.34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5380" y="643122"/>
            <a:ext cx="3465446" cy="402712"/>
          </a:xfrm>
          <a:prstGeom prst="rect">
            <a:avLst/>
          </a:prstGeom>
        </p:spPr>
      </p:pic>
      <p:sp>
        <p:nvSpPr>
          <p:cNvPr id="9" name="Oval 8"/>
          <p:cNvSpPr/>
          <p:nvPr/>
        </p:nvSpPr>
        <p:spPr>
          <a:xfrm>
            <a:off x="5272785" y="3384354"/>
            <a:ext cx="833905" cy="425467"/>
          </a:xfrm>
          <a:prstGeom prst="ellipse">
            <a:avLst/>
          </a:prstGeom>
          <a:noFill/>
          <a:ln w="38100" cmpd="sng"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4803809" y="3809821"/>
            <a:ext cx="725569" cy="1539323"/>
          </a:xfrm>
          <a:prstGeom prst="straightConnector1">
            <a:avLst/>
          </a:prstGeom>
          <a:ln>
            <a:solidFill>
              <a:srgbClr val="D1282E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539812" y="5349144"/>
            <a:ext cx="22204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 </a:t>
            </a:r>
            <a:r>
              <a:rPr lang="en-US" dirty="0" err="1" smtClean="0"/>
              <a:t>questão</a:t>
            </a:r>
            <a:r>
              <a:rPr lang="en-US" dirty="0" smtClean="0"/>
              <a:t> a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perguntada</a:t>
            </a:r>
            <a:r>
              <a:rPr lang="en-US" dirty="0" smtClean="0"/>
              <a:t>: o sensor de toque </a:t>
            </a:r>
            <a:r>
              <a:rPr lang="en-US" dirty="0" err="1" smtClean="0"/>
              <a:t>está</a:t>
            </a:r>
            <a:r>
              <a:rPr lang="en-US" dirty="0" smtClean="0"/>
              <a:t> </a:t>
            </a:r>
            <a:r>
              <a:rPr lang="en-US" dirty="0" err="1" smtClean="0"/>
              <a:t>pressionado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5964010" y="2189847"/>
            <a:ext cx="1682183" cy="991418"/>
          </a:xfrm>
          <a:prstGeom prst="ellipse">
            <a:avLst/>
          </a:prstGeom>
          <a:noFill/>
          <a:ln w="38100" cmpd="sng"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5644840" y="1660912"/>
            <a:ext cx="705605" cy="622416"/>
          </a:xfrm>
          <a:prstGeom prst="straightConnector1">
            <a:avLst/>
          </a:prstGeom>
          <a:ln>
            <a:solidFill>
              <a:srgbClr val="D1282E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092309" y="5349144"/>
            <a:ext cx="19515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Executar</a:t>
            </a:r>
            <a:r>
              <a:rPr lang="en-US" dirty="0" smtClean="0"/>
              <a:t> a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código</a:t>
            </a:r>
            <a:r>
              <a:rPr lang="en-US" dirty="0" smtClean="0"/>
              <a:t> se a </a:t>
            </a:r>
            <a:r>
              <a:rPr lang="en-US" dirty="0" err="1" smtClean="0"/>
              <a:t>resposta</a:t>
            </a:r>
            <a:r>
              <a:rPr lang="en-US" dirty="0" smtClean="0"/>
              <a:t> for </a:t>
            </a:r>
            <a:r>
              <a:rPr lang="en-US" dirty="0" err="1" smtClean="0"/>
              <a:t>não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784506" y="1014581"/>
            <a:ext cx="19515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Run this code if the answer is yes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6015335" y="3560877"/>
            <a:ext cx="1682183" cy="991418"/>
          </a:xfrm>
          <a:prstGeom prst="ellipse">
            <a:avLst/>
          </a:prstGeom>
          <a:noFill/>
          <a:ln w="38100" cmpd="sng"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/>
          <p:cNvCxnSpPr>
            <a:stCxn id="19" idx="0"/>
            <a:endCxn id="21" idx="4"/>
          </p:cNvCxnSpPr>
          <p:nvPr/>
        </p:nvCxnSpPr>
        <p:spPr>
          <a:xfrm flipH="1" flipV="1">
            <a:off x="6856427" y="4552295"/>
            <a:ext cx="211677" cy="796849"/>
          </a:xfrm>
          <a:prstGeom prst="straightConnector1">
            <a:avLst/>
          </a:prstGeom>
          <a:ln>
            <a:solidFill>
              <a:srgbClr val="D1282E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8959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Bloco</a:t>
            </a:r>
            <a:r>
              <a:rPr lang="en-US" dirty="0" smtClean="0"/>
              <a:t> de switch – </a:t>
            </a:r>
            <a:r>
              <a:rPr lang="en-US" dirty="0" err="1" smtClean="0"/>
              <a:t>desafio</a:t>
            </a:r>
            <a:r>
              <a:rPr lang="en-US" dirty="0" smtClean="0"/>
              <a:t>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318"/>
            <a:ext cx="4397553" cy="5107594"/>
          </a:xfrm>
        </p:spPr>
        <p:txBody>
          <a:bodyPr>
            <a:noAutofit/>
          </a:bodyPr>
          <a:lstStyle/>
          <a:p>
            <a:r>
              <a:rPr lang="en-US" sz="2200" dirty="0" err="1" smtClean="0">
                <a:solidFill>
                  <a:srgbClr val="FF0000"/>
                </a:solidFill>
              </a:rPr>
              <a:t>Desafio</a:t>
            </a:r>
            <a:r>
              <a:rPr lang="en-US" sz="2200" dirty="0" smtClean="0">
                <a:solidFill>
                  <a:srgbClr val="FF0000"/>
                </a:solidFill>
              </a:rPr>
              <a:t>: </a:t>
            </a:r>
            <a:r>
              <a:rPr lang="en-US" sz="2200" dirty="0" err="1" smtClean="0"/>
              <a:t>Faça</a:t>
            </a:r>
            <a:r>
              <a:rPr lang="en-US" sz="2200" dirty="0" smtClean="0"/>
              <a:t> </a:t>
            </a:r>
            <a:r>
              <a:rPr lang="en-US" sz="2200" dirty="0" err="1" smtClean="0"/>
              <a:t>uma</a:t>
            </a:r>
            <a:r>
              <a:rPr lang="en-US" sz="2200" dirty="0" smtClean="0"/>
              <a:t> </a:t>
            </a:r>
            <a:r>
              <a:rPr lang="en-US" sz="2200" dirty="0" err="1" smtClean="0"/>
              <a:t>programação</a:t>
            </a:r>
            <a:r>
              <a:rPr lang="en-US" sz="2200" dirty="0" smtClean="0"/>
              <a:t> que </a:t>
            </a:r>
            <a:r>
              <a:rPr lang="en-US" sz="2200" dirty="0" err="1" smtClean="0"/>
              <a:t>altera</a:t>
            </a:r>
            <a:r>
              <a:rPr lang="en-US" sz="2200" dirty="0" smtClean="0"/>
              <a:t> a </a:t>
            </a:r>
            <a:r>
              <a:rPr lang="en-US" sz="2200" dirty="0" err="1" smtClean="0"/>
              <a:t>visualização</a:t>
            </a:r>
            <a:r>
              <a:rPr lang="en-US" sz="2200" dirty="0" smtClean="0"/>
              <a:t> </a:t>
            </a:r>
            <a:r>
              <a:rPr lang="en-US" sz="2200" dirty="0" err="1" smtClean="0"/>
              <a:t>baseado</a:t>
            </a:r>
            <a:r>
              <a:rPr lang="en-US" sz="2200" dirty="0" smtClean="0"/>
              <a:t> se o sensor de toque </a:t>
            </a:r>
            <a:r>
              <a:rPr lang="en-US" sz="2200" dirty="0" err="1" smtClean="0"/>
              <a:t>está</a:t>
            </a:r>
            <a:r>
              <a:rPr lang="en-US" sz="2200" dirty="0" smtClean="0"/>
              <a:t> </a:t>
            </a:r>
            <a:r>
              <a:rPr lang="en-US" sz="2200" dirty="0" err="1" smtClean="0"/>
              <a:t>pressionado</a:t>
            </a:r>
            <a:r>
              <a:rPr lang="en-US" sz="2200" dirty="0" smtClean="0"/>
              <a:t> </a:t>
            </a:r>
            <a:r>
              <a:rPr lang="en-US" sz="2200" dirty="0" err="1" smtClean="0"/>
              <a:t>ou</a:t>
            </a:r>
            <a:r>
              <a:rPr lang="en-US" sz="2200" dirty="0" smtClean="0"/>
              <a:t> </a:t>
            </a:r>
            <a:r>
              <a:rPr lang="en-US" sz="2200" dirty="0" err="1" smtClean="0"/>
              <a:t>não</a:t>
            </a:r>
            <a:r>
              <a:rPr lang="en-US" sz="2200" dirty="0" smtClean="0"/>
              <a:t> </a:t>
            </a:r>
            <a:r>
              <a:rPr lang="en-US" sz="2200" dirty="0" err="1" smtClean="0"/>
              <a:t>está</a:t>
            </a:r>
            <a:r>
              <a:rPr lang="en-US" sz="2200" dirty="0" smtClean="0"/>
              <a:t> </a:t>
            </a:r>
            <a:r>
              <a:rPr lang="en-US" sz="2200" dirty="0" err="1" smtClean="0"/>
              <a:t>pressionado</a:t>
            </a:r>
            <a:r>
              <a:rPr lang="en-US" sz="2200" dirty="0" smtClean="0"/>
              <a:t>.</a:t>
            </a:r>
          </a:p>
          <a:p>
            <a:r>
              <a:rPr lang="en-US" sz="2200" dirty="0" smtClean="0"/>
              <a:t>Se </a:t>
            </a:r>
            <a:r>
              <a:rPr lang="en-US" sz="2200" dirty="0" err="1" smtClean="0"/>
              <a:t>pressionado</a:t>
            </a:r>
            <a:r>
              <a:rPr lang="en-US" sz="2200" dirty="0" smtClean="0"/>
              <a:t>, </a:t>
            </a:r>
            <a:r>
              <a:rPr lang="en-US" sz="2200" dirty="0" err="1" smtClean="0"/>
              <a:t>seu</a:t>
            </a:r>
            <a:r>
              <a:rPr lang="en-US" sz="2200" dirty="0" smtClean="0"/>
              <a:t> EV3 </a:t>
            </a:r>
            <a:r>
              <a:rPr lang="en-US" sz="2200" dirty="0" err="1" smtClean="0"/>
              <a:t>está</a:t>
            </a:r>
            <a:r>
              <a:rPr lang="en-US" sz="2200" dirty="0" smtClean="0"/>
              <a:t> </a:t>
            </a:r>
            <a:r>
              <a:rPr lang="en-US" sz="2200" dirty="0" err="1" smtClean="0"/>
              <a:t>feliz</a:t>
            </a:r>
            <a:r>
              <a:rPr lang="en-US" sz="2200" dirty="0" smtClean="0"/>
              <a:t>! </a:t>
            </a:r>
            <a:r>
              <a:rPr lang="en-US" sz="2200" dirty="0" err="1" smtClean="0"/>
              <a:t>Aparece</a:t>
            </a:r>
            <a:r>
              <a:rPr lang="en-US" sz="2200" dirty="0" smtClean="0"/>
              <a:t> um </a:t>
            </a:r>
            <a:r>
              <a:rPr lang="en-US" sz="2200" dirty="0" err="1" smtClean="0"/>
              <a:t>rosto</a:t>
            </a:r>
            <a:r>
              <a:rPr lang="en-US" sz="2200" dirty="0" smtClean="0"/>
              <a:t> </a:t>
            </a:r>
            <a:r>
              <a:rPr lang="en-US" sz="2200" dirty="0" err="1" smtClean="0"/>
              <a:t>feliz</a:t>
            </a:r>
            <a:r>
              <a:rPr lang="en-US" sz="2200" dirty="0" smtClean="0"/>
              <a:t>. Se </a:t>
            </a:r>
            <a:r>
              <a:rPr lang="en-US" sz="2200" dirty="0" err="1" smtClean="0"/>
              <a:t>não</a:t>
            </a:r>
            <a:r>
              <a:rPr lang="en-US" sz="2200" dirty="0"/>
              <a:t> </a:t>
            </a:r>
            <a:r>
              <a:rPr lang="en-US" sz="2200" dirty="0" err="1" smtClean="0"/>
              <a:t>pressionado</a:t>
            </a:r>
            <a:r>
              <a:rPr lang="en-US" sz="2200" dirty="0" smtClean="0"/>
              <a:t>, o EV3 </a:t>
            </a:r>
            <a:r>
              <a:rPr lang="en-US" sz="2200" dirty="0" err="1" smtClean="0"/>
              <a:t>está</a:t>
            </a:r>
            <a:r>
              <a:rPr lang="en-US" sz="2200" dirty="0" smtClean="0"/>
              <a:t> triste! </a:t>
            </a:r>
            <a:r>
              <a:rPr lang="en-US" sz="2200" dirty="0" err="1" smtClean="0"/>
              <a:t>Aparece</a:t>
            </a:r>
            <a:r>
              <a:rPr lang="en-US" sz="2200" dirty="0" smtClean="0"/>
              <a:t> um </a:t>
            </a:r>
            <a:r>
              <a:rPr lang="en-US" sz="2200" dirty="0" err="1" smtClean="0"/>
              <a:t>rosto</a:t>
            </a:r>
            <a:r>
              <a:rPr lang="en-US" sz="2200" dirty="0" smtClean="0"/>
              <a:t> triste </a:t>
            </a:r>
          </a:p>
          <a:p>
            <a:r>
              <a:rPr lang="en-US" sz="2200" dirty="0" err="1" smtClean="0">
                <a:solidFill>
                  <a:srgbClr val="FF0000"/>
                </a:solidFill>
              </a:rPr>
              <a:t>Sugestão:</a:t>
            </a:r>
            <a:r>
              <a:rPr lang="en-US" sz="2200" dirty="0" err="1" smtClean="0"/>
              <a:t>Você</a:t>
            </a:r>
            <a:r>
              <a:rPr lang="en-US" sz="2200" dirty="0" smtClean="0"/>
              <a:t> </a:t>
            </a:r>
            <a:r>
              <a:rPr lang="en-US" sz="2200" dirty="0" err="1" smtClean="0"/>
              <a:t>precisará</a:t>
            </a:r>
            <a:r>
              <a:rPr lang="en-US" sz="2200" dirty="0" smtClean="0"/>
              <a:t> </a:t>
            </a:r>
            <a:r>
              <a:rPr lang="en-US" sz="2200" dirty="0" err="1" smtClean="0"/>
              <a:t>usar</a:t>
            </a:r>
            <a:r>
              <a:rPr lang="en-US" sz="2200" dirty="0" smtClean="0"/>
              <a:t> o </a:t>
            </a:r>
            <a:r>
              <a:rPr lang="en-US" sz="2200" dirty="0" err="1" smtClean="0"/>
              <a:t>Bloco</a:t>
            </a:r>
            <a:r>
              <a:rPr lang="en-US" sz="2200" dirty="0" smtClean="0"/>
              <a:t> de </a:t>
            </a:r>
            <a:r>
              <a:rPr lang="en-US" sz="2200" dirty="0" err="1" smtClean="0"/>
              <a:t>vizualização</a:t>
            </a:r>
            <a:r>
              <a:rPr lang="en-US" sz="2200" dirty="0" smtClean="0"/>
              <a:t>, loops e </a:t>
            </a:r>
            <a:r>
              <a:rPr lang="en-US" sz="2200" dirty="0" err="1" smtClean="0"/>
              <a:t>Blocos</a:t>
            </a:r>
            <a:r>
              <a:rPr lang="en-US" sz="2200" dirty="0" smtClean="0"/>
              <a:t> de Switch (</a:t>
            </a:r>
            <a:r>
              <a:rPr lang="en-US" sz="2200" dirty="0" err="1" smtClean="0"/>
              <a:t>condição</a:t>
            </a:r>
            <a:r>
              <a:rPr lang="en-US" sz="2200" dirty="0" smtClean="0"/>
              <a:t>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EV3Lessons.com, 2015, (</a:t>
            </a:r>
            <a:r>
              <a:rPr lang="en-US" dirty="0" err="1" smtClean="0"/>
              <a:t>Última</a:t>
            </a:r>
            <a:r>
              <a:rPr lang="en-US" dirty="0" smtClean="0"/>
              <a:t> </a:t>
            </a:r>
            <a:r>
              <a:rPr lang="en-US" dirty="0" err="1" smtClean="0"/>
              <a:t>edição</a:t>
            </a:r>
            <a:r>
              <a:rPr lang="en-US" dirty="0" smtClean="0"/>
              <a:t>: 02/07/2015)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 descr="Screen Shot 2014-08-07 at 12.27.3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2590" y="1038575"/>
            <a:ext cx="3465446" cy="402712"/>
          </a:xfrm>
          <a:prstGeom prst="rect">
            <a:avLst/>
          </a:prstGeom>
        </p:spPr>
      </p:pic>
      <p:pic>
        <p:nvPicPr>
          <p:cNvPr id="7" name="Picture 6" descr="imgres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883"/>
          <a:stretch/>
        </p:blipFill>
        <p:spPr>
          <a:xfrm>
            <a:off x="6032227" y="2255401"/>
            <a:ext cx="2041519" cy="1978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379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Solução</a:t>
            </a:r>
            <a:r>
              <a:rPr lang="en-US" dirty="0" smtClean="0"/>
              <a:t> do </a:t>
            </a:r>
            <a:r>
              <a:rPr lang="en-US" dirty="0" err="1" smtClean="0"/>
              <a:t>desafio</a:t>
            </a:r>
            <a:r>
              <a:rPr lang="en-US" dirty="0" smtClean="0"/>
              <a:t> 1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EV3Lessons.com, 2015, (</a:t>
            </a:r>
            <a:r>
              <a:rPr lang="en-US" dirty="0" err="1" smtClean="0"/>
              <a:t>Última</a:t>
            </a:r>
            <a:r>
              <a:rPr lang="en-US" dirty="0" smtClean="0"/>
              <a:t> </a:t>
            </a:r>
            <a:r>
              <a:rPr lang="en-US" dirty="0" err="1" smtClean="0"/>
              <a:t>edição</a:t>
            </a:r>
            <a:r>
              <a:rPr lang="en-US" dirty="0" smtClean="0"/>
              <a:t>: 02/07/2015)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5</a:t>
            </a:fld>
            <a:endParaRPr lang="en-US"/>
          </a:p>
        </p:txBody>
      </p:sp>
      <p:pic>
        <p:nvPicPr>
          <p:cNvPr id="4" name="Picture 3" descr="Screen Shot 2014-08-08 at 7.03.5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" y="1235362"/>
            <a:ext cx="7717671" cy="501072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491346" y="3423274"/>
            <a:ext cx="22250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Bloco</a:t>
            </a:r>
            <a:r>
              <a:rPr lang="en-US" sz="1600" dirty="0" smtClean="0"/>
              <a:t> de </a:t>
            </a:r>
            <a:r>
              <a:rPr lang="en-US" sz="1600" dirty="0" err="1" smtClean="0"/>
              <a:t>visualização</a:t>
            </a:r>
            <a:endParaRPr 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3574473" y="5475637"/>
            <a:ext cx="22375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Bloco</a:t>
            </a:r>
            <a:r>
              <a:rPr lang="en-US" sz="1600" dirty="0" smtClean="0"/>
              <a:t> de </a:t>
            </a:r>
            <a:r>
              <a:rPr lang="en-US" sz="1600" dirty="0" err="1" smtClean="0"/>
              <a:t>vizualização</a:t>
            </a:r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5811982" y="4519282"/>
            <a:ext cx="11707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Bloco</a:t>
            </a:r>
            <a:r>
              <a:rPr lang="en-US" dirty="0" smtClean="0"/>
              <a:t> de </a:t>
            </a:r>
            <a:r>
              <a:rPr lang="en-US" dirty="0" err="1" smtClean="0"/>
              <a:t>espera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53655" y="5463701"/>
            <a:ext cx="1149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Loop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971304" y="4426949"/>
            <a:ext cx="12822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Sensor de Toque </a:t>
            </a:r>
            <a:r>
              <a:rPr lang="en-US" dirty="0" err="1" smtClean="0"/>
              <a:t>seleciona</a:t>
            </a:r>
            <a:r>
              <a:rPr lang="en-US" dirty="0" smtClean="0"/>
              <a:t>-do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3007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Bloco</a:t>
            </a:r>
            <a:r>
              <a:rPr lang="en-US" dirty="0" smtClean="0"/>
              <a:t> de switch - </a:t>
            </a:r>
            <a:r>
              <a:rPr lang="en-US" dirty="0" err="1" smtClean="0"/>
              <a:t>desafio</a:t>
            </a:r>
            <a:r>
              <a:rPr lang="en-US" dirty="0" smtClean="0"/>
              <a:t>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29164"/>
            <a:ext cx="8245474" cy="3004272"/>
          </a:xfrm>
        </p:spPr>
        <p:txBody>
          <a:bodyPr>
            <a:normAutofit/>
          </a:bodyPr>
          <a:lstStyle/>
          <a:p>
            <a:r>
              <a:rPr lang="en-US" sz="3200" dirty="0" err="1" smtClean="0"/>
              <a:t>Você</a:t>
            </a:r>
            <a:r>
              <a:rPr lang="en-US" sz="3200" dirty="0" smtClean="0"/>
              <a:t> </a:t>
            </a:r>
            <a:r>
              <a:rPr lang="en-US" sz="3200" dirty="0" err="1" smtClean="0"/>
              <a:t>pode</a:t>
            </a:r>
            <a:r>
              <a:rPr lang="en-US" sz="3200" dirty="0" smtClean="0"/>
              <a:t> </a:t>
            </a:r>
            <a:r>
              <a:rPr lang="en-US" sz="3200" dirty="0" err="1" smtClean="0"/>
              <a:t>fazer</a:t>
            </a:r>
            <a:r>
              <a:rPr lang="en-US" sz="3200" dirty="0" smtClean="0"/>
              <a:t> </a:t>
            </a:r>
            <a:r>
              <a:rPr lang="en-US" sz="3200" dirty="0" err="1" smtClean="0"/>
              <a:t>uma</a:t>
            </a:r>
            <a:r>
              <a:rPr lang="en-US" sz="3200" dirty="0" smtClean="0"/>
              <a:t> </a:t>
            </a:r>
            <a:r>
              <a:rPr lang="en-US" sz="3200" dirty="0" err="1" smtClean="0"/>
              <a:t>programação</a:t>
            </a:r>
            <a:r>
              <a:rPr lang="en-US" sz="3200" dirty="0" smtClean="0"/>
              <a:t> que </a:t>
            </a:r>
            <a:r>
              <a:rPr lang="en-US" sz="3200" dirty="0" err="1" smtClean="0"/>
              <a:t>exibirá</a:t>
            </a:r>
            <a:r>
              <a:rPr lang="en-US" sz="3200" dirty="0" smtClean="0"/>
              <a:t> </a:t>
            </a:r>
            <a:r>
              <a:rPr lang="en-US" sz="3200" dirty="0" err="1" smtClean="0"/>
              <a:t>grandes</a:t>
            </a:r>
            <a:r>
              <a:rPr lang="en-US" sz="3200" dirty="0" smtClean="0"/>
              <a:t> </a:t>
            </a:r>
            <a:r>
              <a:rPr lang="en-US" sz="3200" dirty="0" err="1" smtClean="0"/>
              <a:t>pupílas</a:t>
            </a:r>
            <a:r>
              <a:rPr lang="en-US" sz="3200" dirty="0" smtClean="0"/>
              <a:t> se </a:t>
            </a:r>
            <a:r>
              <a:rPr lang="en-US" sz="3200" dirty="0" err="1" smtClean="0"/>
              <a:t>você</a:t>
            </a:r>
            <a:r>
              <a:rPr lang="en-US" sz="3200" dirty="0" smtClean="0"/>
              <a:t> </a:t>
            </a:r>
            <a:r>
              <a:rPr lang="en-US" sz="3200" dirty="0" err="1" smtClean="0"/>
              <a:t>tocar</a:t>
            </a:r>
            <a:r>
              <a:rPr lang="en-US" sz="3200" dirty="0" smtClean="0"/>
              <a:t> </a:t>
            </a:r>
            <a:r>
              <a:rPr lang="en-US" sz="3200" dirty="0" err="1" smtClean="0"/>
              <a:t>uma</a:t>
            </a:r>
            <a:r>
              <a:rPr lang="en-US" sz="3200" dirty="0" smtClean="0"/>
              <a:t> </a:t>
            </a:r>
            <a:r>
              <a:rPr lang="en-US" sz="3200" dirty="0" err="1" smtClean="0"/>
              <a:t>vez</a:t>
            </a:r>
            <a:r>
              <a:rPr lang="en-US" sz="3200" dirty="0" smtClean="0"/>
              <a:t> e um </a:t>
            </a:r>
            <a:r>
              <a:rPr lang="en-US" sz="3200" dirty="0" err="1" smtClean="0"/>
              <a:t>rosto</a:t>
            </a:r>
            <a:r>
              <a:rPr lang="en-US" sz="3200" dirty="0" smtClean="0"/>
              <a:t> triste se </a:t>
            </a:r>
            <a:r>
              <a:rPr lang="en-US" sz="3200" dirty="0" err="1" smtClean="0"/>
              <a:t>você</a:t>
            </a:r>
            <a:r>
              <a:rPr lang="en-US" sz="3200" dirty="0" smtClean="0"/>
              <a:t> </a:t>
            </a:r>
            <a:r>
              <a:rPr lang="en-US" sz="3200" dirty="0" err="1" smtClean="0"/>
              <a:t>tocar</a:t>
            </a:r>
            <a:r>
              <a:rPr lang="en-US" sz="3200" dirty="0" smtClean="0"/>
              <a:t> </a:t>
            </a:r>
            <a:r>
              <a:rPr lang="en-US" sz="3200" dirty="0" err="1" smtClean="0"/>
              <a:t>duas</a:t>
            </a:r>
            <a:r>
              <a:rPr lang="en-US" sz="3200" dirty="0" smtClean="0"/>
              <a:t> </a:t>
            </a:r>
            <a:r>
              <a:rPr lang="en-US" sz="3200" dirty="0" err="1" smtClean="0"/>
              <a:t>vezes</a:t>
            </a:r>
            <a:r>
              <a:rPr lang="en-US" sz="3200" dirty="0" smtClean="0"/>
              <a:t> e </a:t>
            </a:r>
            <a:r>
              <a:rPr lang="en-US" sz="3200" dirty="0" err="1" smtClean="0"/>
              <a:t>alterna</a:t>
            </a:r>
            <a:r>
              <a:rPr lang="en-US" sz="3200" dirty="0" smtClean="0"/>
              <a:t> para </a:t>
            </a:r>
            <a:r>
              <a:rPr lang="en-US" sz="3200" dirty="0" err="1" smtClean="0"/>
              <a:t>frente</a:t>
            </a:r>
            <a:r>
              <a:rPr lang="en-US" sz="3200" dirty="0" smtClean="0"/>
              <a:t> e para </a:t>
            </a:r>
            <a:r>
              <a:rPr lang="en-US" sz="3200" dirty="0" err="1" smtClean="0"/>
              <a:t>trás</a:t>
            </a:r>
            <a:endParaRPr lang="en-US" sz="32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EV3Lessons.com, 2015, (</a:t>
            </a:r>
            <a:r>
              <a:rPr lang="en-US" dirty="0" err="1" smtClean="0"/>
              <a:t>Última</a:t>
            </a:r>
            <a:r>
              <a:rPr lang="en-US" dirty="0" smtClean="0"/>
              <a:t> </a:t>
            </a:r>
            <a:r>
              <a:rPr lang="en-US" dirty="0" err="1" smtClean="0"/>
              <a:t>edição</a:t>
            </a:r>
            <a:r>
              <a:rPr lang="en-US" dirty="0" smtClean="0"/>
              <a:t>: 02/07/2015)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576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Solução</a:t>
            </a:r>
            <a:r>
              <a:rPr lang="en-US" dirty="0" smtClean="0"/>
              <a:t> do </a:t>
            </a:r>
            <a:r>
              <a:rPr lang="en-US" dirty="0" err="1" smtClean="0"/>
              <a:t>desafio</a:t>
            </a:r>
            <a:r>
              <a:rPr lang="en-US" dirty="0" smtClean="0"/>
              <a:t> 2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EV3Lessons.com, 2015, (</a:t>
            </a:r>
            <a:r>
              <a:rPr lang="en-US" dirty="0" err="1" smtClean="0"/>
              <a:t>Última</a:t>
            </a:r>
            <a:r>
              <a:rPr lang="en-US" dirty="0" smtClean="0"/>
              <a:t> </a:t>
            </a:r>
            <a:r>
              <a:rPr lang="en-US" dirty="0" err="1" smtClean="0"/>
              <a:t>edição</a:t>
            </a:r>
            <a:r>
              <a:rPr lang="en-US" dirty="0" smtClean="0"/>
              <a:t>: 02/07/2015)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7</a:t>
            </a:fld>
            <a:endParaRPr lang="en-US" dirty="0"/>
          </a:p>
        </p:txBody>
      </p:sp>
      <p:pic>
        <p:nvPicPr>
          <p:cNvPr id="6" name="Picture 5" descr="Screen Shot 2014-08-08 at 7.06.1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547" y="2262909"/>
            <a:ext cx="7577277" cy="3784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3626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créditos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Esse</a:t>
            </a:r>
            <a:r>
              <a:rPr lang="en-US" dirty="0" smtClean="0"/>
              <a:t> tutorial </a:t>
            </a:r>
            <a:r>
              <a:rPr lang="en-US" dirty="0" err="1" smtClean="0"/>
              <a:t>foi</a:t>
            </a:r>
            <a:r>
              <a:rPr lang="en-US" dirty="0" smtClean="0"/>
              <a:t> </a:t>
            </a:r>
            <a:r>
              <a:rPr lang="en-US" dirty="0" err="1" smtClean="0"/>
              <a:t>criado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Sanjay Seshan e Arvind Seshan </a:t>
            </a:r>
          </a:p>
          <a:p>
            <a:r>
              <a:rPr lang="en-US" dirty="0" err="1" smtClean="0"/>
              <a:t>Mais</a:t>
            </a:r>
            <a:r>
              <a:rPr lang="en-US" dirty="0" smtClean="0"/>
              <a:t> </a:t>
            </a:r>
            <a:r>
              <a:rPr lang="en-US" dirty="0" err="1" smtClean="0"/>
              <a:t>lições</a:t>
            </a:r>
            <a:r>
              <a:rPr lang="en-US" dirty="0" smtClean="0"/>
              <a:t> </a:t>
            </a:r>
            <a:r>
              <a:rPr lang="en-US" dirty="0" err="1" smtClean="0"/>
              <a:t>etão</a:t>
            </a:r>
            <a:r>
              <a:rPr lang="en-US" dirty="0" smtClean="0"/>
              <a:t> </a:t>
            </a:r>
            <a:r>
              <a:rPr lang="en-US" dirty="0" err="1" smtClean="0"/>
              <a:t>disponíveis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smtClean="0">
                <a:hlinkClick r:id="rId3"/>
              </a:rPr>
              <a:t>www.ev3lessons.com</a:t>
            </a:r>
            <a:endParaRPr lang="en-US" dirty="0" smtClean="0"/>
          </a:p>
          <a:p>
            <a:r>
              <a:rPr lang="en-US" dirty="0"/>
              <a:t>Este tutorial </a:t>
            </a:r>
            <a:r>
              <a:rPr lang="en-US" dirty="0" err="1"/>
              <a:t>foi</a:t>
            </a:r>
            <a:r>
              <a:rPr lang="en-US" dirty="0"/>
              <a:t> </a:t>
            </a:r>
            <a:r>
              <a:rPr lang="en-US" dirty="0" err="1"/>
              <a:t>traduzido</a:t>
            </a:r>
            <a:r>
              <a:rPr lang="en-US" dirty="0"/>
              <a:t> pela </a:t>
            </a:r>
            <a:r>
              <a:rPr lang="en-US" dirty="0" err="1"/>
              <a:t>equipe</a:t>
            </a:r>
            <a:r>
              <a:rPr lang="en-US" dirty="0"/>
              <a:t> </a:t>
            </a:r>
            <a:r>
              <a:rPr lang="en-US" i="1" dirty="0">
                <a:solidFill>
                  <a:srgbClr val="0070C0"/>
                </a:solidFill>
              </a:rPr>
              <a:t>GAMETECH CANAÃ</a:t>
            </a:r>
          </a:p>
          <a:p>
            <a:endParaRPr lang="en-US" dirty="0" smtClean="0"/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2015 EV3Lessons.com (</a:t>
            </a:r>
            <a:r>
              <a:rPr lang="en-US" dirty="0" err="1" smtClean="0"/>
              <a:t>Última</a:t>
            </a:r>
            <a:r>
              <a:rPr lang="en-US" dirty="0" smtClean="0"/>
              <a:t> </a:t>
            </a:r>
            <a:r>
              <a:rPr lang="en-US" dirty="0" err="1" smtClean="0"/>
              <a:t>edição</a:t>
            </a:r>
            <a:r>
              <a:rPr lang="en-US" dirty="0" smtClean="0"/>
              <a:t>: 27/06/2015)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57199" y="4630535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Esse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trabalho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está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licensiado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sobre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 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NonCommercial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ShareAlike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 4.0 International License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2050" name="Picture 2" descr="Creative Commons License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8595" y="3609409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417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eginner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ginner" id="{AEF29D72-34CC-C448-A679-08550D2D21D1}" vid="{04B54D62-7BE5-DF47-9F85-5B9FEF4E3E09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beginner</Template>
  <TotalTime>6363</TotalTime>
  <Words>354</Words>
  <Application>Microsoft Macintosh PowerPoint</Application>
  <PresentationFormat>On-screen Show (4:3)</PresentationFormat>
  <Paragraphs>49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 Black</vt:lpstr>
      <vt:lpstr>Calibri</vt:lpstr>
      <vt:lpstr>Calibri Light</vt:lpstr>
      <vt:lpstr>Helvetica Neue</vt:lpstr>
      <vt:lpstr>Arial</vt:lpstr>
      <vt:lpstr>beginner</vt:lpstr>
      <vt:lpstr>Custom Design</vt:lpstr>
      <vt:lpstr>Lição de programação iniciante</vt:lpstr>
      <vt:lpstr>objetivos da lissão</vt:lpstr>
      <vt:lpstr>Blocos de switches</vt:lpstr>
      <vt:lpstr>Bloco de switch – desafio 1</vt:lpstr>
      <vt:lpstr>Solução do desafio 1</vt:lpstr>
      <vt:lpstr>Bloco de switch - desafio 2</vt:lpstr>
      <vt:lpstr>Solução do desafio 2</vt:lpstr>
      <vt:lpstr>créditos</vt:lpstr>
    </vt:vector>
  </TitlesOfParts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lissão de programação ev3 iniciante</dc:title>
  <dc:creator>user</dc:creator>
  <cp:lastModifiedBy>Srinivasan Seshan</cp:lastModifiedBy>
  <cp:revision>10</cp:revision>
  <dcterms:created xsi:type="dcterms:W3CDTF">2014-08-07T02:19:13Z</dcterms:created>
  <dcterms:modified xsi:type="dcterms:W3CDTF">2017-02-11T16:09:33Z</dcterms:modified>
</cp:coreProperties>
</file>