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5" r:id="rId4"/>
    <p:sldId id="413" r:id="rId5"/>
    <p:sldId id="265" r:id="rId6"/>
    <p:sldId id="347" r:id="rId7"/>
    <p:sldId id="345" r:id="rId8"/>
    <p:sldId id="266" r:id="rId9"/>
    <p:sldId id="411" r:id="rId10"/>
    <p:sldId id="409" r:id="rId11"/>
    <p:sldId id="412" r:id="rId12"/>
    <p:sldId id="410" r:id="rId13"/>
    <p:sldId id="316" r:id="rId14"/>
    <p:sldId id="41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7" autoAdjust="0"/>
    <p:restoredTop sz="99563" autoAdjust="0"/>
  </p:normalViewPr>
  <p:slideViewPr>
    <p:cSldViewPr snapToGrid="0" snapToObjects="1">
      <p:cViewPr varScale="1">
        <p:scale>
          <a:sx n="108" d="100"/>
          <a:sy n="108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202-DB13-4FDF-8695-6B8D423A6FC5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B33-0B30-4C1A-8732-A61BFBB479C1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F654-EF9F-42F3-8D1E-79862675F3F6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F280-CD04-4533-93A4-333109B3A685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1CC-B829-4D68-BB86-7BAFF128AB6A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1F7B-3F95-4B9F-9F42-FFFAEB28B2A0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8061-3789-4D5E-855A-99AE0777E00E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5E4-7990-4447-86B7-0E20802242BF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673-0B34-48B5-BB1D-129C07F11E8F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9C3-806A-47FD-BBDF-613AD319EC42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39E2-778E-4A2D-9F1F-99379A4B2E00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C32-4923-4905-BF41-64ED0D33FDDA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BEAD-5113-42CC-B71F-AA3386CE066B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FA0F-D1C0-485F-A66B-9F21BDDE6765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6598-889D-49AB-8E3E-33EABC9F63C8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D665-B67D-4860-9DD5-EDE1E8153BA2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CCC6-4B95-43F8-8D10-7B5E5A7FDFF8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336A-8919-4F00-82E5-233CF27994CF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F6E1-0F3A-4DE9-A2BC-CA100ED5E27A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BEED-F616-4DE9-BD0B-75EC3D304F75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DB7-2324-414A-AE93-68C1D017388E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D8B-795B-4848-BAF9-D883C7D78323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26AB-5033-47B1-9E28-3EA012082E8E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87056A3-A255-49CA-ABAF-5CE2AA9E0AAE}" type="datetime1">
              <a:rPr lang="en-US" smtClean="0"/>
              <a:pPr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074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Virada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Soluções</a:t>
            </a:r>
            <a:r>
              <a:rPr lang="en-US" dirty="0" smtClean="0"/>
              <a:t> de </a:t>
            </a:r>
            <a:r>
              <a:rPr lang="en-US" dirty="0" err="1" smtClean="0"/>
              <a:t>desafios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rgbClr val="00B050"/>
                </a:solidFill>
              </a:rPr>
              <a:t>Desafio</a:t>
            </a:r>
            <a:r>
              <a:rPr lang="en-US" u="sng" dirty="0" smtClean="0">
                <a:solidFill>
                  <a:srgbClr val="00B050"/>
                </a:solidFill>
              </a:rPr>
              <a:t> 2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provavelmente</a:t>
            </a:r>
            <a:r>
              <a:rPr lang="en-US" b="0" dirty="0" smtClean="0"/>
              <a:t> </a:t>
            </a:r>
            <a:r>
              <a:rPr lang="en-US" b="0" dirty="0" err="1" smtClean="0"/>
              <a:t>usou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virada</a:t>
            </a:r>
            <a:r>
              <a:rPr lang="en-US" b="0" dirty="0" smtClean="0"/>
              <a:t> de </a:t>
            </a:r>
            <a:r>
              <a:rPr lang="en-US" b="0" dirty="0" err="1" smtClean="0"/>
              <a:t>rotação</a:t>
            </a:r>
            <a:r>
              <a:rPr lang="en-US" b="0" dirty="0" smtClean="0"/>
              <a:t> </a:t>
            </a:r>
            <a:r>
              <a:rPr lang="en-US" b="0" dirty="0" err="1" smtClean="0"/>
              <a:t>porque</a:t>
            </a:r>
            <a:r>
              <a:rPr lang="en-US" b="0" dirty="0" smtClean="0"/>
              <a:t> é </a:t>
            </a:r>
            <a:r>
              <a:rPr lang="en-US" b="0" dirty="0" err="1" smtClean="0"/>
              <a:t>melhor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curvas</a:t>
            </a:r>
            <a:r>
              <a:rPr lang="en-US" b="0" dirty="0" smtClean="0"/>
              <a:t> </a:t>
            </a:r>
            <a:r>
              <a:rPr lang="en-US" b="0" dirty="0" err="1" smtClean="0"/>
              <a:t>apertadas</a:t>
            </a:r>
            <a:r>
              <a:rPr lang="en-US" b="0" dirty="0" smtClean="0"/>
              <a:t> e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fica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perto</a:t>
            </a:r>
            <a:r>
              <a:rPr lang="en-US" b="0" dirty="0" smtClean="0"/>
              <a:t> do </a:t>
            </a:r>
            <a:r>
              <a:rPr lang="en-US" b="0" dirty="0" err="1" smtClean="0"/>
              <a:t>ponto</a:t>
            </a:r>
            <a:r>
              <a:rPr lang="en-US" b="0" dirty="0" smtClean="0"/>
              <a:t> </a:t>
            </a:r>
            <a:r>
              <a:rPr lang="en-US" b="0" dirty="0" err="1" smtClean="0"/>
              <a:t>inicial</a:t>
            </a:r>
            <a:r>
              <a:rPr lang="en-US" b="0" dirty="0" smtClean="0"/>
              <a:t>!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145229" cy="283845"/>
          </a:xfrm>
        </p:spPr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err="1" smtClean="0">
                <a:solidFill>
                  <a:srgbClr val="00B050"/>
                </a:solidFill>
              </a:rPr>
              <a:t>Desafio</a:t>
            </a:r>
            <a:r>
              <a:rPr lang="en-US" u="sng" dirty="0" smtClean="0">
                <a:solidFill>
                  <a:srgbClr val="00B050"/>
                </a:solidFill>
              </a:rPr>
              <a:t> 1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provavelmente</a:t>
            </a:r>
            <a:r>
              <a:rPr lang="en-US" b="0" dirty="0" smtClean="0"/>
              <a:t> </a:t>
            </a:r>
            <a:r>
              <a:rPr lang="en-US" b="0" dirty="0" err="1" smtClean="0"/>
              <a:t>usou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combinação</a:t>
            </a:r>
            <a:r>
              <a:rPr lang="en-US" b="0" dirty="0" smtClean="0"/>
              <a:t> de mover </a:t>
            </a:r>
            <a:r>
              <a:rPr lang="en-US" b="0" dirty="0" err="1" smtClean="0"/>
              <a:t>direção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ir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reta</a:t>
            </a:r>
            <a:r>
              <a:rPr lang="en-US" b="0" dirty="0" smtClean="0"/>
              <a:t> e </a:t>
            </a:r>
            <a:r>
              <a:rPr lang="en-US" b="0" dirty="0" err="1" smtClean="0"/>
              <a:t>fazer</a:t>
            </a:r>
            <a:r>
              <a:rPr lang="en-US" b="0" dirty="0" smtClean="0"/>
              <a:t> </a:t>
            </a:r>
            <a:r>
              <a:rPr lang="en-US" dirty="0" err="1" smtClean="0"/>
              <a:t>viradas</a:t>
            </a:r>
            <a:r>
              <a:rPr lang="en-US" dirty="0" smtClean="0"/>
              <a:t> de </a:t>
            </a:r>
            <a:r>
              <a:rPr lang="en-US" dirty="0" err="1" smtClean="0"/>
              <a:t>eixo</a:t>
            </a:r>
            <a:r>
              <a:rPr lang="en-US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ir</a:t>
            </a:r>
            <a:r>
              <a:rPr lang="en-US" b="0" dirty="0" smtClean="0"/>
              <a:t> </a:t>
            </a:r>
            <a:r>
              <a:rPr lang="en-US" b="0" dirty="0" err="1" smtClean="0"/>
              <a:t>ao</a:t>
            </a:r>
            <a:r>
              <a:rPr lang="en-US" b="0" dirty="0" smtClean="0"/>
              <a:t> </a:t>
            </a:r>
            <a:r>
              <a:rPr lang="en-US" b="0" dirty="0" err="1" smtClean="0"/>
              <a:t>arredor</a:t>
            </a:r>
            <a:r>
              <a:rPr lang="en-US" b="0" dirty="0" smtClean="0"/>
              <a:t> </a:t>
            </a:r>
            <a:r>
              <a:rPr lang="en-US" b="0" dirty="0" err="1" smtClean="0"/>
              <a:t>da</a:t>
            </a:r>
            <a:r>
              <a:rPr lang="en-US" b="0" dirty="0" smtClean="0"/>
              <a:t> </a:t>
            </a:r>
            <a:r>
              <a:rPr lang="en-US" b="0" dirty="0" err="1" smtClean="0"/>
              <a:t>caixa</a:t>
            </a:r>
            <a:r>
              <a:rPr lang="en-US" b="0" dirty="0" smtClean="0"/>
              <a:t>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740921" cy="2648734"/>
            <a:chOff x="5584553" y="3823941"/>
            <a:chExt cx="1740921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Posição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Inicial</a:t>
              </a:r>
              <a:r>
                <a:rPr lang="en-US" sz="1400" dirty="0" smtClean="0"/>
                <a:t> e final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813293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Primeira</a:t>
              </a:r>
              <a:r>
                <a:rPr lang="en-US" sz="1000" dirty="0" smtClean="0">
                  <a:solidFill>
                    <a:schemeClr val="tx1"/>
                  </a:solidFill>
                </a:rPr>
                <a:t> Base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2181" y="3823941"/>
              <a:ext cx="680959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SegudaBase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Virando</a:t>
            </a:r>
            <a:r>
              <a:rPr lang="en-US" dirty="0" smtClean="0"/>
              <a:t> um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anexo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830"/>
            <a:ext cx="4779098" cy="457424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Anexe</a:t>
            </a:r>
            <a:r>
              <a:rPr lang="en-US" dirty="0" smtClean="0"/>
              <a:t> um motor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A </a:t>
            </a:r>
            <a:r>
              <a:rPr lang="en-US" dirty="0" err="1" smtClean="0"/>
              <a:t>ou</a:t>
            </a:r>
            <a:r>
              <a:rPr lang="en-US" dirty="0" smtClean="0"/>
              <a:t> um motor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D,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necessitado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Mover </a:t>
            </a:r>
            <a:r>
              <a:rPr lang="en-US" dirty="0" err="1" smtClean="0"/>
              <a:t>Direção</a:t>
            </a:r>
            <a:r>
              <a:rPr lang="en-US" dirty="0" smtClean="0"/>
              <a:t> vs. </a:t>
            </a:r>
            <a:r>
              <a:rPr lang="en-US" dirty="0" err="1" smtClean="0"/>
              <a:t>Bloco</a:t>
            </a:r>
            <a:r>
              <a:rPr lang="en-US" dirty="0" smtClean="0"/>
              <a:t> Motor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Pra</a:t>
            </a:r>
            <a:r>
              <a:rPr lang="en-US" dirty="0" smtClean="0"/>
              <a:t> mover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derá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sincronize</a:t>
            </a:r>
            <a:r>
              <a:rPr lang="en-US" dirty="0" smtClean="0"/>
              <a:t> ambos </a:t>
            </a:r>
            <a:r>
              <a:rPr lang="en-US" dirty="0" err="1" smtClean="0"/>
              <a:t>motores</a:t>
            </a:r>
            <a:r>
              <a:rPr lang="en-US" dirty="0" smtClean="0"/>
              <a:t> (</a:t>
            </a:r>
            <a:r>
              <a:rPr lang="en-US" dirty="0" err="1" smtClean="0"/>
              <a:t>veja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intermediária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sincronização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Para mover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anexo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Motor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Motor Grande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sincronizar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006974" cy="283845"/>
          </a:xfrm>
        </p:spPr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Screen Shot 2014-08-07 at 1.4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8774" y="4725954"/>
            <a:ext cx="3263900" cy="1333500"/>
          </a:xfrm>
          <a:prstGeom prst="rect">
            <a:avLst/>
          </a:prstGeom>
        </p:spPr>
      </p:pic>
      <p:pic>
        <p:nvPicPr>
          <p:cNvPr id="5" name="Picture 4" descr="Screen Shot 2014-08-07 at 1.4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74" y="2117724"/>
            <a:ext cx="32385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7624" y="1779623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Motor </a:t>
            </a:r>
            <a:r>
              <a:rPr lang="en-US" dirty="0" err="1" smtClean="0"/>
              <a:t>Médio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7624" y="4404322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Motor Grande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GAMETECH </a:t>
            </a:r>
            <a:r>
              <a:rPr lang="en-US" i="1" dirty="0" smtClean="0">
                <a:solidFill>
                  <a:srgbClr val="0070C0"/>
                </a:solidFill>
              </a:rPr>
              <a:t>CANAÃ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virar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com um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graus</a:t>
            </a:r>
            <a:r>
              <a:rPr lang="en-US" dirty="0" smtClean="0"/>
              <a:t> </a:t>
            </a:r>
            <a:r>
              <a:rPr lang="en-US" dirty="0" err="1" smtClean="0"/>
              <a:t>desejado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as </a:t>
            </a:r>
            <a:r>
              <a:rPr lang="en-US" dirty="0" err="1" smtClean="0"/>
              <a:t>diferenças</a:t>
            </a:r>
            <a:r>
              <a:rPr lang="en-US" dirty="0" smtClean="0"/>
              <a:t> entre </a:t>
            </a:r>
            <a:r>
              <a:rPr lang="en-US" dirty="0" err="1" smtClean="0"/>
              <a:t>Giro</a:t>
            </a:r>
            <a:r>
              <a:rPr lang="en-US" dirty="0" smtClean="0"/>
              <a:t> e </a:t>
            </a:r>
            <a:r>
              <a:rPr lang="en-US" dirty="0" err="1" smtClean="0"/>
              <a:t>Rotações</a:t>
            </a:r>
            <a:r>
              <a:rPr lang="en-US" dirty="0" smtClean="0"/>
              <a:t> de </a:t>
            </a:r>
            <a:r>
              <a:rPr lang="en-US" dirty="0" err="1" smtClean="0"/>
              <a:t>Eixo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volta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escrever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EIXo</a:t>
            </a:r>
            <a:r>
              <a:rPr lang="en-US" dirty="0" smtClean="0"/>
              <a:t> VS. </a:t>
            </a:r>
            <a:r>
              <a:rPr lang="en-US" dirty="0" err="1" smtClean="0"/>
              <a:t>viradas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841292" cy="283845"/>
          </a:xfrm>
        </p:spPr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</a:t>
            </a:r>
            <a:r>
              <a:rPr lang="en-US" b="1" dirty="0" err="1" smtClean="0">
                <a:solidFill>
                  <a:schemeClr val="tx1"/>
                </a:solidFill>
              </a:rPr>
              <a:t>Graus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Virada</a:t>
            </a:r>
            <a:r>
              <a:rPr lang="en-US" b="1" dirty="0" smtClean="0">
                <a:solidFill>
                  <a:schemeClr val="tx1"/>
                </a:solidFill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</a:rPr>
              <a:t>Eixo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</a:t>
            </a:r>
            <a:r>
              <a:rPr lang="en-US" b="1" dirty="0" err="1" smtClean="0">
                <a:solidFill>
                  <a:schemeClr val="tx1"/>
                </a:solidFill>
              </a:rPr>
              <a:t>Graus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Virada</a:t>
            </a:r>
            <a:r>
              <a:rPr lang="en-US" b="1" dirty="0" smtClean="0">
                <a:solidFill>
                  <a:schemeClr val="tx1"/>
                </a:solidFill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</a:rPr>
              <a:t>Rotação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770562"/>
            <a:ext cx="28050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ambas</a:t>
            </a:r>
            <a:r>
              <a:rPr lang="en-US" dirty="0" smtClean="0"/>
              <a:t> as </a:t>
            </a:r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um </a:t>
            </a:r>
            <a:r>
              <a:rPr lang="en-US" dirty="0" err="1" smtClean="0"/>
              <a:t>giro</a:t>
            </a:r>
            <a:r>
              <a:rPr lang="en-US" dirty="0" smtClean="0"/>
              <a:t> de 180°.</a:t>
            </a:r>
          </a:p>
          <a:p>
            <a:endParaRPr lang="en-US" dirty="0"/>
          </a:p>
          <a:p>
            <a:r>
              <a:rPr lang="en-US" dirty="0" smtClean="0"/>
              <a:t>Na </a:t>
            </a:r>
            <a:r>
              <a:rPr lang="en-US" dirty="0" err="1" smtClean="0"/>
              <a:t>Virada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r>
              <a:rPr lang="en-US" dirty="0" smtClean="0"/>
              <a:t>, o </a:t>
            </a:r>
            <a:r>
              <a:rPr lang="en-US" dirty="0" err="1" smtClean="0"/>
              <a:t>robô</a:t>
            </a:r>
            <a:r>
              <a:rPr lang="en-US" dirty="0" smtClean="0"/>
              <a:t> se move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e </a:t>
            </a:r>
            <a:r>
              <a:rPr lang="en-US" dirty="0" err="1" smtClean="0"/>
              <a:t>aquilo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Viradas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posições</a:t>
            </a:r>
            <a:r>
              <a:rPr lang="en-US" dirty="0" smtClean="0"/>
              <a:t> </a:t>
            </a:r>
            <a:r>
              <a:rPr lang="en-US" dirty="0" err="1" smtClean="0"/>
              <a:t>apertadas</a:t>
            </a:r>
            <a:r>
              <a:rPr lang="en-US" dirty="0" smtClean="0"/>
              <a:t>. </a:t>
            </a:r>
            <a:r>
              <a:rPr lang="en-US" dirty="0" err="1" smtClean="0"/>
              <a:t>Viradas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r>
              <a:rPr lang="en-US" dirty="0" smtClean="0"/>
              <a:t> </a:t>
            </a:r>
            <a:r>
              <a:rPr lang="en-US" dirty="0" err="1" smtClean="0"/>
              <a:t>tendem</a:t>
            </a:r>
            <a:r>
              <a:rPr lang="en-US" dirty="0" smtClean="0"/>
              <a:t> a ser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rápidas</a:t>
            </a:r>
            <a:r>
              <a:rPr lang="en-US" dirty="0" smtClean="0"/>
              <a:t>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precisas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decidir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curva</a:t>
            </a:r>
            <a:r>
              <a:rPr lang="en-US" dirty="0" smtClean="0"/>
              <a:t> é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Posição</a:t>
            </a:r>
            <a:r>
              <a:rPr lang="en-US" dirty="0" smtClean="0"/>
              <a:t> Final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Motores</a:t>
            </a:r>
            <a:r>
              <a:rPr lang="en-US" dirty="0" smtClean="0"/>
              <a:t> B e C </a:t>
            </a:r>
            <a:r>
              <a:rPr lang="en-US" dirty="0" err="1" smtClean="0"/>
              <a:t>movem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B move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Posição</a:t>
            </a:r>
            <a:r>
              <a:rPr lang="en-US" dirty="0" smtClean="0"/>
              <a:t> Final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virada</a:t>
            </a:r>
            <a:r>
              <a:rPr lang="en-US" dirty="0" smtClean="0"/>
              <a:t> de </a:t>
            </a:r>
            <a:r>
              <a:rPr lang="en-US" dirty="0" err="1" smtClean="0"/>
              <a:t>eixo</a:t>
            </a:r>
            <a:r>
              <a:rPr lang="en-US" dirty="0" smtClean="0"/>
              <a:t> e </a:t>
            </a:r>
            <a:r>
              <a:rPr lang="en-US" dirty="0" err="1" smtClean="0"/>
              <a:t>virada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Valor </a:t>
                      </a:r>
                      <a:r>
                        <a:rPr lang="en-US" dirty="0" err="1" smtClean="0"/>
                        <a:t>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Direção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Virada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Eixo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Direita</a:t>
                      </a:r>
                      <a:endParaRPr lang="en-US" sz="1600" dirty="0" smtClean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Virada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Eixo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Esquerda</a:t>
                      </a:r>
                      <a:endParaRPr lang="en-US" sz="1600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Virada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Rotação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Direita</a:t>
                      </a:r>
                      <a:endParaRPr lang="en-US" sz="1600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Virada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Rotação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Esquerda</a:t>
                      </a:r>
                      <a:endParaRPr lang="en-US" sz="1600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037399" cy="283845"/>
          </a:xfrm>
        </p:spPr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Mudar</a:t>
            </a:r>
            <a:r>
              <a:rPr lang="en-US" dirty="0" smtClean="0"/>
              <a:t> valor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Direção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Bloco</a:t>
            </a:r>
            <a:r>
              <a:rPr lang="en-US" sz="1600" dirty="0" smtClean="0">
                <a:solidFill>
                  <a:schemeClr val="tx1"/>
                </a:solidFill>
              </a:rPr>
              <a:t> de Mover </a:t>
            </a:r>
            <a:r>
              <a:rPr lang="en-US" sz="1600" dirty="0" err="1" smtClean="0">
                <a:solidFill>
                  <a:schemeClr val="tx1"/>
                </a:solidFill>
              </a:rPr>
              <a:t>Direção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virada</a:t>
            </a:r>
            <a:r>
              <a:rPr lang="en-US" dirty="0" smtClean="0"/>
              <a:t> de </a:t>
            </a:r>
            <a:r>
              <a:rPr lang="en-US" dirty="0" err="1" smtClean="0"/>
              <a:t>eixo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90º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429925" cy="283845"/>
          </a:xfrm>
        </p:spPr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Programa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seu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robô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virar</a:t>
            </a:r>
            <a:r>
              <a:rPr lang="en-US" sz="2400" dirty="0" smtClean="0">
                <a:solidFill>
                  <a:srgbClr val="FF0000"/>
                </a:solidFill>
              </a:rPr>
              <a:t> 90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… </a:t>
            </a:r>
            <a:r>
              <a:rPr lang="en-US" sz="2400" dirty="0" err="1" smtClean="0">
                <a:solidFill>
                  <a:srgbClr val="FF0000"/>
                </a:solidFill>
              </a:rPr>
              <a:t>Será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que</a:t>
            </a:r>
            <a:r>
              <a:rPr lang="en-US" sz="2400" dirty="0" smtClean="0">
                <a:solidFill>
                  <a:srgbClr val="FF0000"/>
                </a:solidFill>
              </a:rPr>
              <a:t> o </a:t>
            </a:r>
            <a:r>
              <a:rPr lang="en-US" sz="2400" dirty="0" err="1" smtClean="0">
                <a:solidFill>
                  <a:srgbClr val="FF0000"/>
                </a:solidFill>
              </a:rPr>
              <a:t>robô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realmente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vira</a:t>
            </a:r>
            <a:r>
              <a:rPr lang="en-US" sz="2400" dirty="0" smtClean="0">
                <a:solidFill>
                  <a:srgbClr val="FF0000"/>
                </a:solidFill>
              </a:rPr>
              <a:t> 90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 se </a:t>
            </a:r>
            <a:r>
              <a:rPr lang="en-US" sz="2400" dirty="0" err="1" smtClean="0">
                <a:solidFill>
                  <a:srgbClr val="FF0000"/>
                </a:solidFill>
              </a:rPr>
              <a:t>você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apenas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por</a:t>
            </a:r>
            <a:r>
              <a:rPr lang="en-US" sz="2400" dirty="0" smtClean="0">
                <a:solidFill>
                  <a:srgbClr val="FF0000"/>
                </a:solidFill>
              </a:rPr>
              <a:t> 90 </a:t>
            </a:r>
            <a:r>
              <a:rPr lang="en-US" sz="2400" dirty="0" err="1" smtClean="0">
                <a:solidFill>
                  <a:srgbClr val="FF0000"/>
                </a:solidFill>
              </a:rPr>
              <a:t>graus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distância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Ãhn</a:t>
            </a:r>
            <a:r>
              <a:rPr lang="en-US" dirty="0" smtClean="0"/>
              <a:t>. NÃO! </a:t>
            </a:r>
            <a:r>
              <a:rPr lang="en-US" sz="1600" dirty="0" err="1" smtClean="0"/>
              <a:t>Solução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próxima</a:t>
            </a:r>
            <a:r>
              <a:rPr lang="en-US" sz="1600" dirty="0" smtClean="0"/>
              <a:t> </a:t>
            </a:r>
            <a:r>
              <a:rPr lang="en-US" sz="1600" dirty="0" err="1" smtClean="0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virar</a:t>
            </a:r>
            <a:r>
              <a:rPr lang="en-US" dirty="0" smtClean="0"/>
              <a:t> 90 GRAUS?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Ãhn</a:t>
            </a:r>
            <a:r>
              <a:rPr lang="en-US" sz="3200" dirty="0" smtClean="0"/>
              <a:t>. </a:t>
            </a:r>
            <a:r>
              <a:rPr lang="en-US" sz="3200" dirty="0" err="1" smtClean="0"/>
              <a:t>Tente</a:t>
            </a:r>
            <a:r>
              <a:rPr lang="en-US" sz="3200" dirty="0" smtClean="0"/>
              <a:t> </a:t>
            </a:r>
            <a:r>
              <a:rPr lang="en-US" sz="3200" dirty="0" err="1" smtClean="0"/>
              <a:t>usando</a:t>
            </a:r>
            <a:r>
              <a:rPr lang="en-US" sz="3200" dirty="0" smtClean="0"/>
              <a:t> o port view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medir</a:t>
            </a:r>
            <a:r>
              <a:rPr lang="en-US" sz="3200" dirty="0" smtClean="0"/>
              <a:t> a </a:t>
            </a:r>
            <a:r>
              <a:rPr lang="en-US" sz="3200" dirty="0" err="1" smtClean="0"/>
              <a:t>virada</a:t>
            </a:r>
            <a:r>
              <a:rPr lang="en-US" sz="3200" dirty="0" smtClean="0"/>
              <a:t> e,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seguida</a:t>
            </a:r>
            <a:r>
              <a:rPr lang="en-US" sz="3200" dirty="0" smtClean="0"/>
              <a:t>, </a:t>
            </a:r>
            <a:r>
              <a:rPr lang="en-US" sz="3200" dirty="0" err="1" smtClean="0"/>
              <a:t>introduza</a:t>
            </a:r>
            <a:r>
              <a:rPr lang="en-US" sz="3200" dirty="0" smtClean="0"/>
              <a:t> o </a:t>
            </a:r>
            <a:r>
              <a:rPr lang="en-US" sz="3200" dirty="0" err="1" smtClean="0"/>
              <a:t>número</a:t>
            </a:r>
            <a:r>
              <a:rPr lang="en-US" sz="3200" dirty="0" smtClean="0"/>
              <a:t> </a:t>
            </a:r>
            <a:r>
              <a:rPr lang="en-US" sz="3200" dirty="0" err="1" smtClean="0"/>
              <a:t>correto</a:t>
            </a:r>
            <a:r>
              <a:rPr lang="en-US" sz="3200" dirty="0" smtClean="0"/>
              <a:t> de </a:t>
            </a:r>
            <a:r>
              <a:rPr lang="en-US" sz="3200" dirty="0" err="1" smtClean="0"/>
              <a:t>graus</a:t>
            </a:r>
            <a:r>
              <a:rPr lang="en-US" sz="3200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611713" cy="283845"/>
          </a:xfrm>
        </p:spPr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8913" y="3939381"/>
            <a:ext cx="3548125" cy="19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professor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Divida</a:t>
            </a:r>
            <a:r>
              <a:rPr lang="en-US" dirty="0" smtClean="0"/>
              <a:t> a </a:t>
            </a:r>
            <a:r>
              <a:rPr lang="en-US" dirty="0" err="1" smtClean="0"/>
              <a:t>sala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Dê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time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cópia</a:t>
            </a:r>
            <a:r>
              <a:rPr lang="en-US" dirty="0" smtClean="0"/>
              <a:t> do Worksheet do </a:t>
            </a:r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Virada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Detalhes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no slide 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Página</a:t>
            </a:r>
            <a:r>
              <a:rPr lang="en-US" dirty="0" smtClean="0"/>
              <a:t> de </a:t>
            </a:r>
            <a:r>
              <a:rPr lang="en-US" dirty="0" err="1" smtClean="0"/>
              <a:t>discusão</a:t>
            </a:r>
            <a:r>
              <a:rPr lang="en-US" dirty="0" smtClean="0"/>
              <a:t> no slide 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no slide 10.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296328" cy="283845"/>
          </a:xfrm>
        </p:spPr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Desafios</a:t>
            </a:r>
            <a:r>
              <a:rPr lang="en-US" dirty="0" smtClean="0"/>
              <a:t> de </a:t>
            </a:r>
            <a:r>
              <a:rPr lang="en-US" dirty="0" err="1" smtClean="0"/>
              <a:t>virada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 err="1" smtClean="0">
                <a:solidFill>
                  <a:srgbClr val="00B050"/>
                </a:solidFill>
              </a:rPr>
              <a:t>Desafio</a:t>
            </a:r>
            <a:r>
              <a:rPr lang="en-US" u="sng" dirty="0" smtClean="0">
                <a:solidFill>
                  <a:srgbClr val="00B050"/>
                </a:solidFill>
              </a:rPr>
              <a:t> 2</a:t>
            </a:r>
            <a:endParaRPr lang="en-US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b="0" dirty="0" err="1" smtClean="0"/>
              <a:t>jogador</a:t>
            </a:r>
            <a:r>
              <a:rPr lang="en-US" b="0" dirty="0" smtClean="0"/>
              <a:t> de baseball </a:t>
            </a:r>
            <a:r>
              <a:rPr lang="en-US" b="0" dirty="0" err="1" smtClean="0"/>
              <a:t>deve</a:t>
            </a:r>
            <a:r>
              <a:rPr lang="en-US" b="0" dirty="0" smtClean="0"/>
              <a:t> </a:t>
            </a:r>
            <a:r>
              <a:rPr lang="en-US" b="0" dirty="0" err="1" smtClean="0"/>
              <a:t>correr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a </a:t>
            </a:r>
            <a:r>
              <a:rPr lang="en-US" b="0" dirty="0" err="1" smtClean="0"/>
              <a:t>segunda</a:t>
            </a:r>
            <a:r>
              <a:rPr lang="en-US" b="0" dirty="0" smtClean="0"/>
              <a:t> base, </a:t>
            </a:r>
            <a:r>
              <a:rPr lang="en-US" b="0" dirty="0" err="1" smtClean="0"/>
              <a:t>virar</a:t>
            </a:r>
            <a:r>
              <a:rPr lang="en-US" b="0" dirty="0" smtClean="0"/>
              <a:t> </a:t>
            </a:r>
            <a:r>
              <a:rPr lang="en-US" b="0" dirty="0" err="1" smtClean="0"/>
              <a:t>ao</a:t>
            </a:r>
            <a:r>
              <a:rPr lang="en-US" b="0" dirty="0" smtClean="0"/>
              <a:t> </a:t>
            </a:r>
            <a:r>
              <a:rPr lang="en-US" b="0" dirty="0" err="1" smtClean="0"/>
              <a:t>redor</a:t>
            </a:r>
            <a:r>
              <a:rPr lang="en-US" b="0" dirty="0" smtClean="0"/>
              <a:t> e </a:t>
            </a:r>
            <a:r>
              <a:rPr lang="en-US" b="0" dirty="0" err="1" smtClean="0"/>
              <a:t>voltar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a </a:t>
            </a:r>
            <a:r>
              <a:rPr lang="en-US" b="0" dirty="0" err="1" smtClean="0"/>
              <a:t>primeira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Vá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reta</a:t>
            </a:r>
            <a:r>
              <a:rPr lang="en-US" b="0" dirty="0" smtClean="0"/>
              <a:t>. </a:t>
            </a:r>
            <a:r>
              <a:rPr lang="en-US" b="0" dirty="0" err="1" smtClean="0"/>
              <a:t>Vire</a:t>
            </a:r>
            <a:r>
              <a:rPr lang="en-US" b="0" dirty="0" smtClean="0"/>
              <a:t> 180 </a:t>
            </a:r>
            <a:r>
              <a:rPr lang="en-US" b="0" dirty="0" err="1" smtClean="0"/>
              <a:t>graus</a:t>
            </a:r>
            <a:r>
              <a:rPr lang="en-US" b="0" dirty="0" smtClean="0"/>
              <a:t> e </a:t>
            </a:r>
            <a:r>
              <a:rPr lang="en-US" b="0" dirty="0" err="1" smtClean="0"/>
              <a:t>retorne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o </a:t>
            </a:r>
            <a:r>
              <a:rPr lang="en-US" b="0" dirty="0" err="1" smtClean="0"/>
              <a:t>mesmo</a:t>
            </a:r>
            <a:r>
              <a:rPr lang="en-US" b="0" dirty="0" smtClean="0"/>
              <a:t> local.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err="1" smtClean="0">
                <a:solidFill>
                  <a:srgbClr val="00B050"/>
                </a:solidFill>
              </a:rPr>
              <a:t>Desafio</a:t>
            </a:r>
            <a:r>
              <a:rPr lang="en-US" u="sng" dirty="0" smtClean="0">
                <a:solidFill>
                  <a:srgbClr val="00B050"/>
                </a:solidFill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robô</a:t>
            </a:r>
            <a:r>
              <a:rPr lang="en-US" b="0" dirty="0" smtClean="0"/>
              <a:t> é um </a:t>
            </a:r>
            <a:r>
              <a:rPr lang="en-US" b="0" dirty="0" err="1" smtClean="0"/>
              <a:t>jogador</a:t>
            </a:r>
            <a:r>
              <a:rPr lang="en-US" b="0" dirty="0" smtClean="0"/>
              <a:t> de baseball </a:t>
            </a:r>
            <a:r>
              <a:rPr lang="en-US" b="0" dirty="0" err="1" smtClean="0"/>
              <a:t>que</a:t>
            </a:r>
            <a:r>
              <a:rPr lang="en-US" b="0" dirty="0" smtClean="0"/>
              <a:t> tem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correr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b="0" dirty="0" err="1" smtClean="0"/>
              <a:t>toda</a:t>
            </a:r>
            <a:r>
              <a:rPr lang="en-US" b="0" dirty="0" smtClean="0"/>
              <a:t> as bases e </a:t>
            </a:r>
            <a:r>
              <a:rPr lang="en-US" b="0" dirty="0" err="1" smtClean="0"/>
              <a:t>ir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a base </a:t>
            </a:r>
            <a:r>
              <a:rPr lang="en-US" b="0" dirty="0" err="1" smtClean="0"/>
              <a:t>segura</a:t>
            </a:r>
            <a:r>
              <a:rPr lang="en-US" b="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programar</a:t>
            </a:r>
            <a:r>
              <a:rPr lang="en-US" b="0" dirty="0" smtClean="0"/>
              <a:t> </a:t>
            </a:r>
            <a:r>
              <a:rPr lang="en-US" b="0" dirty="0" err="1" smtClean="0"/>
              <a:t>seu</a:t>
            </a:r>
            <a:r>
              <a:rPr lang="en-US" b="0" dirty="0" smtClean="0"/>
              <a:t>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mover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frente</a:t>
            </a:r>
            <a:r>
              <a:rPr lang="en-US" b="0" dirty="0" smtClean="0"/>
              <a:t> e </a:t>
            </a:r>
            <a:r>
              <a:rPr lang="en-US" b="0" dirty="0" err="1" smtClean="0"/>
              <a:t>então</a:t>
            </a:r>
            <a:r>
              <a:rPr lang="en-US" b="0" dirty="0" smtClean="0"/>
              <a:t> </a:t>
            </a:r>
            <a:r>
              <a:rPr lang="en-US" b="0" dirty="0" err="1" smtClean="0"/>
              <a:t>virar</a:t>
            </a:r>
            <a:r>
              <a:rPr lang="en-US" b="0" dirty="0" smtClean="0"/>
              <a:t> à </a:t>
            </a:r>
            <a:r>
              <a:rPr lang="en-US" b="0" dirty="0" err="1" smtClean="0"/>
              <a:t>esquerda</a:t>
            </a:r>
            <a:r>
              <a:rPr lang="en-US" b="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caixa</a:t>
            </a:r>
            <a:r>
              <a:rPr lang="en-US" b="0" dirty="0" smtClean="0"/>
              <a:t> </a:t>
            </a:r>
            <a:r>
              <a:rPr lang="en-US" b="0" dirty="0" err="1" smtClean="0"/>
              <a:t>quadrada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fita</a:t>
            </a:r>
            <a:r>
              <a:rPr lang="en-US" b="0" dirty="0" smtClean="0"/>
              <a:t>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701054" cy="2648734"/>
            <a:chOff x="5584553" y="3823941"/>
            <a:chExt cx="1701054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Posição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Inicial</a:t>
              </a:r>
              <a:r>
                <a:rPr lang="en-US" sz="1400" dirty="0" smtClean="0"/>
                <a:t> e Final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0" y="5776527"/>
              <a:ext cx="773427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Primeira</a:t>
              </a:r>
              <a:r>
                <a:rPr lang="en-US" sz="900" dirty="0" smtClean="0">
                  <a:solidFill>
                    <a:schemeClr val="tx1"/>
                  </a:solidFill>
                </a:rPr>
                <a:t>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462445" y="3823941"/>
              <a:ext cx="823162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Segunda</a:t>
              </a:r>
              <a:r>
                <a:rPr lang="en-US" sz="900" dirty="0" smtClean="0">
                  <a:solidFill>
                    <a:schemeClr val="tx1"/>
                  </a:solidFill>
                </a:rPr>
                <a:t>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29947" cy="1371600"/>
          </a:xfrm>
        </p:spPr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tentou</a:t>
            </a:r>
            <a:r>
              <a:rPr lang="en-US" dirty="0" smtClean="0"/>
              <a:t> </a:t>
            </a:r>
            <a:r>
              <a:rPr lang="en-US" dirty="0" err="1" smtClean="0"/>
              <a:t>viradas</a:t>
            </a:r>
            <a:r>
              <a:rPr lang="en-US" dirty="0" smtClean="0"/>
              <a:t> de EIXO e ROTAÇÃO?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descobriu</a:t>
            </a:r>
            <a:r>
              <a:rPr lang="en-US" dirty="0" smtClean="0"/>
              <a:t>?</a:t>
            </a:r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Virada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eixo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foram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excelentes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Desafio</a:t>
            </a:r>
            <a:r>
              <a:rPr lang="en-US" dirty="0" smtClean="0">
                <a:solidFill>
                  <a:srgbClr val="FF0000"/>
                </a:solidFill>
              </a:rPr>
              <a:t> 1, </a:t>
            </a:r>
            <a:r>
              <a:rPr lang="en-US" dirty="0" err="1" smtClean="0">
                <a:solidFill>
                  <a:srgbClr val="FF0000"/>
                </a:solidFill>
              </a:rPr>
              <a:t>mas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Desafio</a:t>
            </a:r>
            <a:r>
              <a:rPr lang="en-US" dirty="0" smtClean="0">
                <a:solidFill>
                  <a:srgbClr val="FF0000"/>
                </a:solidFill>
              </a:rPr>
              <a:t> 2, se </a:t>
            </a:r>
            <a:r>
              <a:rPr lang="en-US" dirty="0" err="1" smtClean="0">
                <a:solidFill>
                  <a:srgbClr val="FF0000"/>
                </a:solidFill>
              </a:rPr>
              <a:t>nós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usamos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Viradade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Eixo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nós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ficamos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longe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</a:t>
            </a:r>
            <a:r>
              <a:rPr lang="en-US" dirty="0" smtClean="0">
                <a:solidFill>
                  <a:srgbClr val="FF0000"/>
                </a:solidFill>
              </a:rPr>
              <a:t> base.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situações</a:t>
            </a:r>
            <a:r>
              <a:rPr lang="en-US" dirty="0" smtClean="0"/>
              <a:t> </a:t>
            </a:r>
            <a:r>
              <a:rPr lang="en-US" dirty="0" err="1" smtClean="0"/>
              <a:t>teriam</a:t>
            </a:r>
            <a:r>
              <a:rPr lang="en-US" dirty="0" smtClean="0"/>
              <a:t> um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outro</a:t>
            </a:r>
            <a:r>
              <a:rPr lang="en-US" dirty="0" smtClean="0"/>
              <a:t>?</a:t>
            </a:r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Viradas</a:t>
            </a:r>
            <a:r>
              <a:rPr lang="en-US" b="0" dirty="0" smtClean="0">
                <a:solidFill>
                  <a:srgbClr val="FF0000"/>
                </a:solidFill>
              </a:rPr>
              <a:t> de </a:t>
            </a:r>
            <a:r>
              <a:rPr lang="en-US" b="0" dirty="0" err="1" smtClean="0">
                <a:solidFill>
                  <a:srgbClr val="FF0000"/>
                </a:solidFill>
              </a:rPr>
              <a:t>Rotação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são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melhores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meias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voltas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lugares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onde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espaço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suficiente</a:t>
            </a:r>
            <a:r>
              <a:rPr lang="en-US" dirty="0" smtClean="0">
                <a:solidFill>
                  <a:srgbClr val="FF0000"/>
                </a:solidFill>
              </a:rPr>
              <a:t>) e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próximos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posição</a:t>
            </a:r>
            <a:r>
              <a:rPr lang="en-US" dirty="0" smtClean="0">
                <a:solidFill>
                  <a:srgbClr val="FF0000"/>
                </a:solidFill>
              </a:rPr>
              <a:t> original.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</a:t>
            </a:r>
            <a:r>
              <a:rPr lang="en-US" dirty="0" err="1" smtClean="0"/>
              <a:t>PSEUDOCÓDIGO?Por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pensa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acham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?(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no worksheet)</a:t>
            </a:r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Pseudocódigo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permite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que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programadores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escrevam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fora</a:t>
            </a:r>
            <a:r>
              <a:rPr lang="en-US" b="0" dirty="0" smtClean="0">
                <a:solidFill>
                  <a:srgbClr val="FF0000"/>
                </a:solidFill>
              </a:rPr>
              <a:t> o </a:t>
            </a:r>
            <a:r>
              <a:rPr lang="en-US" b="0" dirty="0" err="1" smtClean="0">
                <a:solidFill>
                  <a:srgbClr val="FF0000"/>
                </a:solidFill>
              </a:rPr>
              <a:t>código</a:t>
            </a:r>
            <a:r>
              <a:rPr lang="en-US" b="0" dirty="0" smtClean="0">
                <a:solidFill>
                  <a:srgbClr val="FF0000"/>
                </a:solidFill>
              </a:rPr>
              <a:t> deles </a:t>
            </a:r>
            <a:r>
              <a:rPr lang="en-US" b="0" dirty="0" err="1" smtClean="0">
                <a:solidFill>
                  <a:srgbClr val="FF0000"/>
                </a:solidFill>
              </a:rPr>
              <a:t>em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uma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planície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inglês</a:t>
            </a:r>
            <a:r>
              <a:rPr lang="en-US" b="0" dirty="0" smtClean="0">
                <a:solidFill>
                  <a:srgbClr val="FF0000"/>
                </a:solidFill>
              </a:rPr>
              <a:t> antes </a:t>
            </a:r>
            <a:r>
              <a:rPr lang="en-US" b="0" dirty="0" err="1" smtClean="0">
                <a:solidFill>
                  <a:srgbClr val="FF0000"/>
                </a:solidFill>
              </a:rPr>
              <a:t>em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uma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linguagem</a:t>
            </a:r>
            <a:r>
              <a:rPr lang="en-US" b="0" dirty="0" smtClean="0">
                <a:solidFill>
                  <a:srgbClr val="FF0000"/>
                </a:solidFill>
              </a:rPr>
              <a:t> de </a:t>
            </a:r>
            <a:r>
              <a:rPr lang="en-US" b="0" dirty="0" err="1" smtClean="0">
                <a:solidFill>
                  <a:srgbClr val="FF0000"/>
                </a:solidFill>
              </a:rPr>
              <a:t>programação</a:t>
            </a:r>
            <a:r>
              <a:rPr lang="en-US" b="0" dirty="0" smtClean="0">
                <a:solidFill>
                  <a:srgbClr val="FF0000"/>
                </a:solidFill>
              </a:rPr>
              <a:t>. </a:t>
            </a:r>
            <a:r>
              <a:rPr lang="en-US" b="0" dirty="0" err="1" smtClean="0">
                <a:solidFill>
                  <a:srgbClr val="FF0000"/>
                </a:solidFill>
              </a:rPr>
              <a:t>Ele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permite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que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você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compartilhe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suas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ideias</a:t>
            </a:r>
            <a:r>
              <a:rPr lang="en-US" b="0" dirty="0" smtClean="0">
                <a:solidFill>
                  <a:srgbClr val="FF0000"/>
                </a:solidFill>
              </a:rPr>
              <a:t> com </a:t>
            </a:r>
            <a:r>
              <a:rPr lang="en-US" b="0" dirty="0" err="1" smtClean="0">
                <a:solidFill>
                  <a:srgbClr val="FF0000"/>
                </a:solidFill>
              </a:rPr>
              <a:t>outras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pessoas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que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você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está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trabalhando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em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uma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linguagem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comum</a:t>
            </a:r>
            <a:r>
              <a:rPr lang="en-US" b="0" dirty="0" smtClean="0">
                <a:solidFill>
                  <a:srgbClr val="FF0000"/>
                </a:solidFill>
              </a:rPr>
              <a:t>.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542908" cy="283845"/>
          </a:xfrm>
        </p:spPr>
        <p:txBody>
          <a:bodyPr/>
          <a:lstStyle/>
          <a:p>
            <a:r>
              <a:rPr lang="en-US" dirty="0" smtClean="0"/>
              <a:t>Copyright © EV3Lessons.com 2014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atualização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6346</TotalTime>
  <Words>877</Words>
  <Application>Microsoft Macintosh PowerPoint</Application>
  <PresentationFormat>On-screen Show (4:3)</PresentationFormat>
  <Paragraphs>140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Lição de programação iniciante</vt:lpstr>
      <vt:lpstr>Objetivo da lição</vt:lpstr>
      <vt:lpstr>EIXo VS. viradas de rotação</vt:lpstr>
      <vt:lpstr>Como fazer virada de eixo e virada de rotação</vt:lpstr>
      <vt:lpstr>Fazendo uma virada de eixo por 90º</vt:lpstr>
      <vt:lpstr>Como você faz o robô virar 90 GRAUS?</vt:lpstr>
      <vt:lpstr>Instruções de professor</vt:lpstr>
      <vt:lpstr>Desafios de virada</vt:lpstr>
      <vt:lpstr>Guia de discussão de classe</vt:lpstr>
      <vt:lpstr>Soluções de desafios</vt:lpstr>
      <vt:lpstr>Virando um braço anexo, não apenas rodas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12</cp:revision>
  <cp:lastPrinted>2017-02-11T16:05:08Z</cp:lastPrinted>
  <dcterms:created xsi:type="dcterms:W3CDTF">2014-08-07T02:19:13Z</dcterms:created>
  <dcterms:modified xsi:type="dcterms:W3CDTF">2017-02-11T16:06:04Z</dcterms:modified>
</cp:coreProperties>
</file>