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4" r:id="rId5"/>
    <p:sldId id="410" r:id="rId6"/>
    <p:sldId id="368" r:id="rId7"/>
    <p:sldId id="369" r:id="rId8"/>
    <p:sldId id="370" r:id="rId9"/>
    <p:sldId id="371" r:id="rId10"/>
    <p:sldId id="413" r:id="rId11"/>
    <p:sldId id="372" r:id="rId12"/>
    <p:sldId id="41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9" autoAdjust="0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1040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DA4-857E-48D4-B925-A292507E194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C43-4233-4E6F-901C-53B1AC24357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A0A-CD50-4073-9819-783B87EA2A0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1B0-9793-4E20-B1C0-05789E599AF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93C8-A4B5-475B-8881-1E3A68C5970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50E-5C4C-42C0-BB41-1E8AFB62005E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936-BE64-42E5-A746-CD4F311B44B0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051B-BC27-47B3-A137-F829C092ABC6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CFA-57C3-499D-97FD-9ECE987B201A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4356-E203-47A5-8401-17C16F6227B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484-11F7-4A3C-BD01-B3BC579D5E9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0A6EEC-1BFA-41E7-A0C8-1B652F0E466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Sensor </a:t>
            </a:r>
            <a:r>
              <a:rPr lang="en-US" dirty="0" err="1">
                <a:solidFill>
                  <a:srgbClr val="FF0000"/>
                </a:solidFill>
              </a:rPr>
              <a:t>Ultrassônico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/>
          <a:lstStyle/>
          <a:p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cachorro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1810"/>
            <a:ext cx="8245474" cy="5134353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cachorro</a:t>
            </a:r>
            <a:r>
              <a:rPr lang="en-US" dirty="0" smtClean="0"/>
              <a:t> anterior continua se </a:t>
            </a:r>
            <a:r>
              <a:rPr lang="en-US" dirty="0" err="1" smtClean="0"/>
              <a:t>movendo</a:t>
            </a:r>
            <a:r>
              <a:rPr lang="en-US" dirty="0" smtClean="0"/>
              <a:t> para </a:t>
            </a:r>
            <a:r>
              <a:rPr lang="en-US" dirty="0" err="1" smtClean="0"/>
              <a:t>sempre</a:t>
            </a:r>
            <a:r>
              <a:rPr lang="en-US" dirty="0" smtClean="0"/>
              <a:t>.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o “</a:t>
            </a:r>
            <a:r>
              <a:rPr lang="en-US" dirty="0" err="1" smtClean="0"/>
              <a:t>cachorro</a:t>
            </a:r>
            <a:r>
              <a:rPr lang="en-US" dirty="0" smtClean="0"/>
              <a:t>” </a:t>
            </a:r>
            <a:r>
              <a:rPr lang="en-US" dirty="0" err="1" smtClean="0"/>
              <a:t>descansar</a:t>
            </a:r>
            <a:r>
              <a:rPr lang="en-US" dirty="0" smtClean="0"/>
              <a:t> se </a:t>
            </a:r>
            <a:r>
              <a:rPr lang="en-US" dirty="0" err="1" smtClean="0"/>
              <a:t>estiver</a:t>
            </a:r>
            <a:r>
              <a:rPr lang="en-US" dirty="0" smtClean="0"/>
              <a:t> entre 4-6 </a:t>
            </a:r>
            <a:r>
              <a:rPr lang="en-US" dirty="0" err="1" smtClean="0"/>
              <a:t>polegadas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3" descr="Screen Shot 2014-08-12 at 8.22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463" b="3116"/>
          <a:stretch/>
        </p:blipFill>
        <p:spPr>
          <a:xfrm>
            <a:off x="1911109" y="1959429"/>
            <a:ext cx="6219203" cy="46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Esse</a:t>
            </a:r>
            <a:r>
              <a:rPr lang="en-US" dirty="0"/>
              <a:t>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Sensor </a:t>
            </a:r>
            <a:r>
              <a:rPr lang="en-US" dirty="0" err="1" smtClean="0"/>
              <a:t>Ultrassônico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Ultrassônico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entre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Ultrassônico</a:t>
            </a:r>
            <a:r>
              <a:rPr lang="en-US" dirty="0" smtClean="0"/>
              <a:t> e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Ultrassônico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é um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 sensor </a:t>
            </a:r>
            <a:r>
              <a:rPr lang="en-US" dirty="0" err="1" smtClean="0"/>
              <a:t>permite</a:t>
            </a:r>
            <a:r>
              <a:rPr lang="en-US" dirty="0" smtClean="0"/>
              <a:t> que um </a:t>
            </a:r>
            <a:r>
              <a:rPr lang="en-US" dirty="0" err="1" smtClean="0"/>
              <a:t>programa</a:t>
            </a:r>
            <a:r>
              <a:rPr lang="en-US" dirty="0" smtClean="0"/>
              <a:t> EV3 </a:t>
            </a:r>
            <a:r>
              <a:rPr lang="en-US" dirty="0" err="1" smtClean="0"/>
              <a:t>meça</a:t>
            </a:r>
            <a:r>
              <a:rPr lang="en-US" dirty="0" smtClean="0"/>
              <a:t> e </a:t>
            </a:r>
            <a:r>
              <a:rPr lang="en-US" dirty="0" err="1" smtClean="0"/>
              <a:t>colete</a:t>
            </a:r>
            <a:r>
              <a:rPr lang="en-US" dirty="0" smtClean="0"/>
              <a:t> dados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arredores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EV3 </a:t>
            </a:r>
            <a:r>
              <a:rPr lang="en-US" dirty="0" err="1" smtClean="0"/>
              <a:t>incluem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n-US" dirty="0" err="1" smtClean="0"/>
              <a:t>Cor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e </a:t>
            </a:r>
            <a:r>
              <a:rPr lang="en-US" dirty="0" err="1" smtClean="0"/>
              <a:t>escuridão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Giroscópio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 smtClean="0"/>
              <a:t> a </a:t>
            </a:r>
            <a:r>
              <a:rPr lang="en-US" dirty="0" err="1" smtClean="0"/>
              <a:t>rotação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</a:p>
          <a:p>
            <a:pPr marL="800100" lvl="1" indent="-342900"/>
            <a:r>
              <a:rPr lang="en-US" dirty="0" err="1" smtClean="0"/>
              <a:t>Ultrassônico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 smtClean="0"/>
              <a:t> </a:t>
            </a:r>
            <a:r>
              <a:rPr lang="en-US" dirty="0" err="1" smtClean="0"/>
              <a:t>distâncias</a:t>
            </a:r>
            <a:r>
              <a:rPr lang="en-US" dirty="0" smtClean="0"/>
              <a:t> </a:t>
            </a:r>
            <a:r>
              <a:rPr lang="en-US" dirty="0" err="1" smtClean="0"/>
              <a:t>próximas</a:t>
            </a:r>
            <a:r>
              <a:rPr lang="en-US" dirty="0" smtClean="0"/>
              <a:t> da </a:t>
            </a:r>
            <a:r>
              <a:rPr lang="en-US" dirty="0" err="1" smtClean="0"/>
              <a:t>superfície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Toque – </a:t>
            </a:r>
            <a:r>
              <a:rPr lang="en-US" dirty="0" err="1" smtClean="0"/>
              <a:t>mede</a:t>
            </a:r>
            <a:r>
              <a:rPr lang="en-US" dirty="0" smtClean="0"/>
              <a:t> o </a:t>
            </a:r>
            <a:r>
              <a:rPr lang="en-US" dirty="0" err="1" smtClean="0"/>
              <a:t>contato</a:t>
            </a:r>
            <a:r>
              <a:rPr lang="en-US" dirty="0" smtClean="0"/>
              <a:t> com </a:t>
            </a:r>
            <a:r>
              <a:rPr lang="en-US" dirty="0" err="1" smtClean="0"/>
              <a:t>superfícies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Infravermelho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/>
              <a:t>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remotos</a:t>
            </a:r>
            <a:r>
              <a:rPr lang="en-US" dirty="0" smtClean="0"/>
              <a:t> de IV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</a:t>
            </a:r>
            <a:r>
              <a:rPr lang="en-US" sz="1100" dirty="0" smtClean="0"/>
              <a:t>de: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 err="1" smtClean="0"/>
              <a:t>ultrassônico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78768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Um sensor </a:t>
            </a:r>
            <a:r>
              <a:rPr lang="en-US" b="0" dirty="0" err="1" smtClean="0"/>
              <a:t>ultrassônico</a:t>
            </a:r>
            <a:r>
              <a:rPr lang="en-US" b="0" dirty="0" smtClean="0"/>
              <a:t> </a:t>
            </a:r>
            <a:r>
              <a:rPr lang="en-US" b="0" dirty="0" err="1" smtClean="0"/>
              <a:t>mede</a:t>
            </a:r>
            <a:r>
              <a:rPr lang="en-US" b="0" dirty="0" smtClean="0"/>
              <a:t> </a:t>
            </a:r>
            <a:r>
              <a:rPr lang="en-US" b="0" dirty="0" err="1" smtClean="0"/>
              <a:t>distância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usa</a:t>
            </a:r>
            <a:r>
              <a:rPr lang="en-US" b="0" dirty="0" smtClean="0"/>
              <a:t>-o </a:t>
            </a:r>
            <a:r>
              <a:rPr lang="en-US" b="0" dirty="0" err="1" smtClean="0"/>
              <a:t>quando</a:t>
            </a:r>
            <a:r>
              <a:rPr lang="en-US" b="0" dirty="0" smtClean="0"/>
              <a:t> </a:t>
            </a:r>
            <a:r>
              <a:rPr lang="en-US" b="0" dirty="0" err="1" smtClean="0"/>
              <a:t>precisar</a:t>
            </a:r>
            <a:r>
              <a:rPr lang="en-US" b="0" dirty="0" smtClean="0"/>
              <a:t> </a:t>
            </a:r>
            <a:r>
              <a:rPr lang="en-US" b="0" dirty="0" err="1" smtClean="0"/>
              <a:t>garantir</a:t>
            </a:r>
            <a:r>
              <a:rPr lang="en-US" b="0" dirty="0" smtClean="0"/>
              <a:t> que </a:t>
            </a:r>
            <a:r>
              <a:rPr lang="en-US" b="0" dirty="0" err="1" smtClean="0"/>
              <a:t>está</a:t>
            </a:r>
            <a:r>
              <a:rPr lang="en-US" b="0" dirty="0" smtClean="0"/>
              <a:t> à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certa</a:t>
            </a:r>
            <a:r>
              <a:rPr lang="en-US" b="0" dirty="0" smtClean="0"/>
              <a:t> </a:t>
            </a:r>
            <a:r>
              <a:rPr lang="en-US" b="0" dirty="0" err="1" smtClean="0"/>
              <a:t>distância</a:t>
            </a:r>
            <a:r>
              <a:rPr lang="en-US" b="0" dirty="0" smtClean="0"/>
              <a:t> do </a:t>
            </a:r>
            <a:r>
              <a:rPr lang="en-US" b="0" dirty="0" err="1" smtClean="0"/>
              <a:t>alvo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 err="1" smtClean="0"/>
              <a:t>distância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medida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polegadas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centímetros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ler</a:t>
            </a:r>
            <a:r>
              <a:rPr lang="en-US" b="0" dirty="0" smtClean="0"/>
              <a:t> o sensor </a:t>
            </a:r>
            <a:r>
              <a:rPr lang="en-US" b="0" dirty="0" err="1" smtClean="0"/>
              <a:t>ultrassônico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usa</a:t>
            </a:r>
            <a:r>
              <a:rPr lang="en-US" b="0" dirty="0" smtClean="0"/>
              <a:t> o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Ultrassônico</a:t>
            </a:r>
            <a:r>
              <a:rPr lang="en-US" b="0" dirty="0" smtClean="0"/>
              <a:t>. Para </a:t>
            </a:r>
            <a:r>
              <a:rPr lang="en-US" b="0" dirty="0" err="1" smtClean="0"/>
              <a:t>usar</a:t>
            </a:r>
            <a:r>
              <a:rPr lang="en-US" b="0" dirty="0" smtClean="0"/>
              <a:t> o </a:t>
            </a:r>
            <a:r>
              <a:rPr lang="en-US" b="0" dirty="0" err="1" smtClean="0"/>
              <a:t>ultrassônico</a:t>
            </a:r>
            <a:r>
              <a:rPr lang="en-US" b="0" dirty="0" smtClean="0"/>
              <a:t> para </a:t>
            </a:r>
            <a:r>
              <a:rPr lang="en-US" b="0" dirty="0" err="1" smtClean="0"/>
              <a:t>fazer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ação</a:t>
            </a:r>
            <a:r>
              <a:rPr lang="en-US" b="0" dirty="0" smtClean="0"/>
              <a:t> </a:t>
            </a:r>
            <a:r>
              <a:rPr lang="en-US" b="0" dirty="0" err="1" smtClean="0"/>
              <a:t>até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distância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usa</a:t>
            </a:r>
            <a:r>
              <a:rPr lang="en-US" b="0" dirty="0" smtClean="0"/>
              <a:t> o “</a:t>
            </a:r>
            <a:r>
              <a:rPr lang="en-US" b="0" dirty="0" err="1" smtClean="0"/>
              <a:t>Espera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0" y="3434080"/>
            <a:ext cx="2960254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Espera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Ultrassônico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2151126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Leitor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Ultrassônico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1 </a:t>
            </a:r>
            <a:r>
              <a:rPr lang="en-US" dirty="0" err="1" smtClean="0"/>
              <a:t>ultrassônico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</a:rPr>
              <a:t>Desafio</a:t>
            </a:r>
            <a:r>
              <a:rPr lang="en-US" dirty="0" smtClean="0">
                <a:solidFill>
                  <a:srgbClr val="008000"/>
                </a:solidFill>
              </a:rPr>
              <a:t>: </a:t>
            </a:r>
            <a:r>
              <a:rPr lang="en-US" dirty="0" err="1" smtClean="0">
                <a:solidFill>
                  <a:srgbClr val="008000"/>
                </a:solidFill>
              </a:rPr>
              <a:t>Faça</a:t>
            </a:r>
            <a:r>
              <a:rPr lang="en-US" dirty="0" smtClean="0">
                <a:solidFill>
                  <a:srgbClr val="008000"/>
                </a:solidFill>
              </a:rPr>
              <a:t> o </a:t>
            </a:r>
            <a:r>
              <a:rPr lang="en-US" dirty="0" err="1" smtClean="0">
                <a:solidFill>
                  <a:srgbClr val="008000"/>
                </a:solidFill>
              </a:rPr>
              <a:t>robô</a:t>
            </a:r>
            <a:r>
              <a:rPr lang="en-US" dirty="0" smtClean="0">
                <a:solidFill>
                  <a:srgbClr val="008000"/>
                </a:solidFill>
              </a:rPr>
              <a:t> mover </a:t>
            </a:r>
            <a:r>
              <a:rPr lang="en-US" dirty="0" err="1" smtClean="0">
                <a:solidFill>
                  <a:srgbClr val="008000"/>
                </a:solidFill>
              </a:rPr>
              <a:t>até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ele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estar</a:t>
            </a:r>
            <a:r>
              <a:rPr lang="en-US" dirty="0" smtClean="0">
                <a:solidFill>
                  <a:srgbClr val="008000"/>
                </a:solidFill>
              </a:rPr>
              <a:t> 5 </a:t>
            </a:r>
            <a:r>
              <a:rPr lang="en-US" dirty="0" err="1" smtClean="0">
                <a:solidFill>
                  <a:srgbClr val="008000"/>
                </a:solidFill>
              </a:rPr>
              <a:t>polegadas</a:t>
            </a:r>
            <a:r>
              <a:rPr lang="en-US" dirty="0" smtClean="0">
                <a:solidFill>
                  <a:srgbClr val="008000"/>
                </a:solidFill>
              </a:rPr>
              <a:t> da </a:t>
            </a:r>
            <a:r>
              <a:rPr lang="en-US" dirty="0" err="1" smtClean="0">
                <a:solidFill>
                  <a:srgbClr val="008000"/>
                </a:solidFill>
              </a:rPr>
              <a:t>parede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1: </a:t>
            </a:r>
            <a:r>
              <a:rPr lang="en-US" dirty="0" err="1" smtClean="0">
                <a:solidFill>
                  <a:srgbClr val="000000"/>
                </a:solidFill>
              </a:rPr>
              <a:t>Faça</a:t>
            </a:r>
            <a:r>
              <a:rPr lang="en-US" dirty="0" smtClean="0">
                <a:solidFill>
                  <a:srgbClr val="000000"/>
                </a:solidFill>
              </a:rPr>
              <a:t> um novo </a:t>
            </a:r>
            <a:r>
              <a:rPr lang="en-US" dirty="0" err="1" smtClean="0">
                <a:solidFill>
                  <a:srgbClr val="000000"/>
                </a:solidFill>
              </a:rPr>
              <a:t>programa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 smtClean="0">
                <a:solidFill>
                  <a:srgbClr val="000000"/>
                </a:solidFill>
              </a:rPr>
              <a:t> 2: </a:t>
            </a:r>
            <a:r>
              <a:rPr lang="en-US" dirty="0" err="1" smtClean="0">
                <a:solidFill>
                  <a:srgbClr val="000000"/>
                </a:solidFill>
              </a:rPr>
              <a:t>Movapara</a:t>
            </a:r>
            <a:r>
              <a:rPr lang="en-US" dirty="0" smtClean="0">
                <a:solidFill>
                  <a:srgbClr val="000000"/>
                </a:solidFill>
              </a:rPr>
              <a:t> “on”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 smtClean="0">
                <a:solidFill>
                  <a:srgbClr val="000000"/>
                </a:solidFill>
              </a:rPr>
              <a:t> 3: </a:t>
            </a:r>
            <a:r>
              <a:rPr lang="en-US" dirty="0" err="1" smtClean="0">
                <a:solidFill>
                  <a:srgbClr val="000000"/>
                </a:solidFill>
              </a:rPr>
              <a:t>Mova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bloco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espera</a:t>
            </a:r>
            <a:r>
              <a:rPr lang="en-US" dirty="0" smtClean="0">
                <a:solidFill>
                  <a:srgbClr val="000000"/>
                </a:solidFill>
              </a:rPr>
              <a:t> para </a:t>
            </a:r>
            <a:r>
              <a:rPr lang="en-US" dirty="0" err="1" smtClean="0">
                <a:solidFill>
                  <a:srgbClr val="000000"/>
                </a:solidFill>
              </a:rPr>
              <a:t>usar</a:t>
            </a:r>
            <a:r>
              <a:rPr lang="en-US" dirty="0" smtClean="0">
                <a:solidFill>
                  <a:srgbClr val="000000"/>
                </a:solidFill>
              </a:rPr>
              <a:t> o </a:t>
            </a:r>
            <a:r>
              <a:rPr lang="en-US" dirty="0" err="1" smtClean="0">
                <a:solidFill>
                  <a:srgbClr val="000000"/>
                </a:solidFill>
              </a:rPr>
              <a:t>Ultrassônico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 smtClean="0">
                <a:solidFill>
                  <a:srgbClr val="000000"/>
                </a:solidFill>
              </a:rPr>
              <a:t> 4: </a:t>
            </a:r>
            <a:r>
              <a:rPr lang="en-US" dirty="0" err="1" smtClean="0">
                <a:solidFill>
                  <a:srgbClr val="000000"/>
                </a:solidFill>
              </a:rPr>
              <a:t>Mova</a:t>
            </a:r>
            <a:r>
              <a:rPr lang="en-US" dirty="0" smtClean="0">
                <a:solidFill>
                  <a:srgbClr val="000000"/>
                </a:solidFill>
              </a:rPr>
              <a:t> o </a:t>
            </a:r>
            <a:r>
              <a:rPr lang="en-US" dirty="0" err="1" smtClean="0">
                <a:solidFill>
                  <a:srgbClr val="000000"/>
                </a:solidFill>
              </a:rPr>
              <a:t>bloco</a:t>
            </a:r>
            <a:r>
              <a:rPr lang="en-US" dirty="0" smtClean="0">
                <a:solidFill>
                  <a:srgbClr val="000000"/>
                </a:solidFill>
              </a:rPr>
              <a:t> para “off”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Screen Shot 2014-08-12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56" y="1088588"/>
            <a:ext cx="4074266" cy="3573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 descr="Screen Shot 2014-08-12 at 7.02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220"/>
          <a:stretch/>
        </p:blipFill>
        <p:spPr>
          <a:xfrm>
            <a:off x="0" y="1249274"/>
            <a:ext cx="8245475" cy="187391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0"/>
          <a:stretch/>
        </p:blipFill>
        <p:spPr>
          <a:xfrm>
            <a:off x="3536831" y="2977439"/>
            <a:ext cx="4982355" cy="34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2: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cachorro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 o </a:t>
            </a:r>
            <a:r>
              <a:rPr lang="en-US" dirty="0" err="1" smtClean="0">
                <a:solidFill>
                  <a:srgbClr val="FF0000"/>
                </a:solidFill>
              </a:rPr>
              <a:t>robô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perto</a:t>
            </a:r>
            <a:r>
              <a:rPr lang="en-US" dirty="0" smtClean="0">
                <a:solidFill>
                  <a:srgbClr val="FF0000"/>
                </a:solidFill>
              </a:rPr>
              <a:t> do que 5 </a:t>
            </a:r>
            <a:r>
              <a:rPr lang="en-US" dirty="0" err="1" smtClean="0">
                <a:solidFill>
                  <a:srgbClr val="FF0000"/>
                </a:solidFill>
              </a:rPr>
              <a:t>polegadas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mova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trás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caso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contrário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mova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 smtClean="0"/>
              <a:t>Etapa</a:t>
            </a:r>
            <a:r>
              <a:rPr lang="en-US" dirty="0" smtClean="0"/>
              <a:t> 1: </a:t>
            </a:r>
            <a:r>
              <a:rPr lang="en-US" dirty="0" err="1" smtClean="0"/>
              <a:t>Arraste</a:t>
            </a:r>
            <a:r>
              <a:rPr lang="en-US" dirty="0" smtClean="0"/>
              <a:t> um loop da aba </a:t>
            </a:r>
            <a:r>
              <a:rPr lang="en-US" dirty="0" err="1" smtClean="0"/>
              <a:t>laranja</a:t>
            </a:r>
            <a:endParaRPr lang="en-US" dirty="0" smtClean="0"/>
          </a:p>
          <a:p>
            <a:r>
              <a:rPr lang="en-US" dirty="0" err="1" smtClean="0"/>
              <a:t>Etapa</a:t>
            </a:r>
            <a:r>
              <a:rPr lang="en-US" dirty="0" smtClean="0"/>
              <a:t> 2: </a:t>
            </a:r>
            <a:r>
              <a:rPr lang="en-US" dirty="0" err="1" smtClean="0"/>
              <a:t>Arraste</a:t>
            </a:r>
            <a:r>
              <a:rPr lang="en-US" dirty="0" smtClean="0"/>
              <a:t> switch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loop</a:t>
            </a:r>
          </a:p>
          <a:p>
            <a:r>
              <a:rPr lang="en-US" dirty="0" smtClean="0"/>
              <a:t>Step 3: Set switch to Ultrasonic</a:t>
            </a:r>
          </a:p>
          <a:p>
            <a:r>
              <a:rPr lang="en-US" dirty="0" err="1" smtClean="0"/>
              <a:t>Etapa</a:t>
            </a:r>
            <a:r>
              <a:rPr lang="en-US" dirty="0" smtClean="0"/>
              <a:t> 4: </a:t>
            </a:r>
            <a:r>
              <a:rPr lang="en-US" dirty="0" err="1" smtClean="0"/>
              <a:t>Mova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r>
              <a:rPr lang="en-US" dirty="0" smtClean="0"/>
              <a:t> para ON e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VERDADEIRO</a:t>
            </a:r>
          </a:p>
          <a:p>
            <a:r>
              <a:rPr lang="en-US" dirty="0" err="1" smtClean="0"/>
              <a:t>Etapa</a:t>
            </a:r>
            <a:r>
              <a:rPr lang="en-US" dirty="0" smtClean="0"/>
              <a:t> 4: </a:t>
            </a:r>
            <a:r>
              <a:rPr lang="en-US" dirty="0" err="1" smtClean="0"/>
              <a:t>Mova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r>
              <a:rPr lang="en-US" dirty="0" smtClean="0"/>
              <a:t> para OFF e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FALSO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Shot 2014-08-12 at 7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1" y="1103530"/>
            <a:ext cx="4440096" cy="44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 descr="Screen Shot 2014-08-12 at 7.0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4" r="-9904"/>
          <a:stretch>
            <a:fillRect/>
          </a:stretch>
        </p:blipFill>
        <p:spPr>
          <a:xfrm>
            <a:off x="672214" y="755506"/>
            <a:ext cx="8245475" cy="5105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20076"/>
          <a:stretch/>
        </p:blipFill>
        <p:spPr>
          <a:xfrm>
            <a:off x="3221607" y="3904945"/>
            <a:ext cx="3834832" cy="27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Robôs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e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dançar</a:t>
            </a:r>
            <a:r>
              <a:rPr lang="en-US" dirty="0" smtClean="0"/>
              <a:t> com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8642" r="8466"/>
          <a:stretch/>
        </p:blipFill>
        <p:spPr>
          <a:xfrm>
            <a:off x="457200" y="1736436"/>
            <a:ext cx="5158509" cy="3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22626" r="12703" b="20404"/>
          <a:stretch/>
        </p:blipFill>
        <p:spPr>
          <a:xfrm>
            <a:off x="5772727" y="1736436"/>
            <a:ext cx="2863272" cy="390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9" b="13522"/>
          <a:stretch/>
        </p:blipFill>
        <p:spPr>
          <a:xfrm>
            <a:off x="3573172" y="4718916"/>
            <a:ext cx="2013527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6237</TotalTime>
  <Words>495</Words>
  <Application>Microsoft Macintosh PowerPoint</Application>
  <PresentationFormat>On-screen Show (4:3)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Lição de programação iniciante</vt:lpstr>
      <vt:lpstr>Objetivos da lição</vt:lpstr>
      <vt:lpstr>O que é um sensor?</vt:lpstr>
      <vt:lpstr>ultrassônico</vt:lpstr>
      <vt:lpstr>Desafio 1 ultrassônico</vt:lpstr>
      <vt:lpstr>Solução do desafio 1</vt:lpstr>
      <vt:lpstr>Desafio 2: seguidor cachorro</vt:lpstr>
      <vt:lpstr>Solução do desafio 2</vt:lpstr>
      <vt:lpstr>Robôs podem seguir você e até dançar com esse código!</vt:lpstr>
      <vt:lpstr>Melhor seguidor cachorro: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7</cp:revision>
  <dcterms:created xsi:type="dcterms:W3CDTF">2014-08-07T02:19:13Z</dcterms:created>
  <dcterms:modified xsi:type="dcterms:W3CDTF">2017-02-11T16:11:20Z</dcterms:modified>
</cp:coreProperties>
</file>