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  <p:sldMasterId id="2147483915" r:id="rId2"/>
  </p:sldMasterIdLst>
  <p:notesMasterIdLst>
    <p:notesMasterId r:id="rId11"/>
  </p:notesMasterIdLst>
  <p:handoutMasterIdLst>
    <p:handoutMasterId r:id="rId12"/>
  </p:handoutMasterIdLst>
  <p:sldIdLst>
    <p:sldId id="272" r:id="rId3"/>
    <p:sldId id="267" r:id="rId4"/>
    <p:sldId id="268" r:id="rId5"/>
    <p:sldId id="270" r:id="rId6"/>
    <p:sldId id="271" r:id="rId7"/>
    <p:sldId id="257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C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58" autoAdjust="0"/>
    <p:restoredTop sz="94640"/>
  </p:normalViewPr>
  <p:slideViewPr>
    <p:cSldViewPr snapToGrid="0" snapToObjects="1">
      <p:cViewPr>
        <p:scale>
          <a:sx n="78" d="100"/>
          <a:sy n="78" d="100"/>
        </p:scale>
        <p:origin x="168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6BA-D2A4-114F-8468-45721E6546A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0E3-185A-0E4A-BA15-FBD8DC11AC3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302-4D11-ED42-B07E-F4C01D7C67B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6BA-D2A4-114F-8468-45721E6546AC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E192-9C52-684B-AAD6-4F77E1B2BCB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C995-5E6B-1543-83AA-2211F7258D9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6CBA-855E-AA47-AC44-05A2123C60A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FBD-3E12-A445-806B-4F0E7D1A930C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CB-7F13-6B42-854E-CFEDB8B0A637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A04B-0319-BF45-88BC-B6E410611BD2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B5D1E-3DB3-4B4B-8359-DD04BEF98FBC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E192-9C52-684B-AAD6-4F77E1B2BCB5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47E-08E3-CA4C-944C-B87BD51C1B96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0E3-185A-0E4A-BA15-FBD8DC11AC38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B302-4D11-ED42-B07E-F4C01D7C67BD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C995-5E6B-1543-83AA-2211F7258D9E}" type="datetime1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6CBA-855E-AA47-AC44-05A2123C60AB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FBD-3E12-A445-806B-4F0E7D1A930C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4FCB-7F13-6B42-854E-CFEDB8B0A637}" type="datetime1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A04B-0319-BF45-88BC-B6E410611BD2}" type="datetime1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FDB5D1E-3DB3-4B4B-8359-DD04BEF98FBC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47E-08E3-CA4C-944C-B87BD51C1B96}" type="datetime1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DD08D-6F15-5145-9936-68048AA68A13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3DD08D-6F15-5145-9936-68048AA68A13}" type="datetime1">
              <a:rPr lang="en-US" smtClean="0"/>
              <a:t>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LIÇÃO DE PROGRAMAÇÃO INTERMEDIÁRIA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BOTÕES DO BLOCO COMO SENSORES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7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Pré-requisitos</a:t>
            </a:r>
            <a:r>
              <a:rPr lang="en-US" dirty="0" smtClean="0"/>
              <a:t>: </a:t>
            </a:r>
            <a:r>
              <a:rPr lang="en-US" dirty="0" err="1" smtClean="0"/>
              <a:t>Bloco</a:t>
            </a:r>
            <a:r>
              <a:rPr lang="en-US" dirty="0" smtClean="0"/>
              <a:t> de Display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>
            <a:norm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cinco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EV3 (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exceto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traseiro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se um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presisonado</a:t>
            </a:r>
            <a:r>
              <a:rPr lang="en-US" dirty="0" smtClean="0"/>
              <a:t>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 e </a:t>
            </a:r>
            <a:r>
              <a:rPr lang="en-US" dirty="0" err="1" smtClean="0"/>
              <a:t>controlar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analisar</a:t>
            </a:r>
            <a:r>
              <a:rPr lang="en-US" dirty="0" smtClean="0"/>
              <a:t> se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 e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solto</a:t>
            </a:r>
            <a:r>
              <a:rPr lang="en-US" dirty="0" smtClean="0"/>
              <a:t> no </a:t>
            </a:r>
            <a:r>
              <a:rPr lang="en-US" dirty="0" err="1" smtClean="0"/>
              <a:t>passado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Colisão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Sensor de Toque).</a:t>
            </a:r>
          </a:p>
          <a:p>
            <a:r>
              <a:rPr lang="en-US" dirty="0" smtClean="0"/>
              <a:t>Nota: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se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pressionados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mesmo</a:t>
            </a:r>
            <a:r>
              <a:rPr lang="en-US" dirty="0" smtClean="0"/>
              <a:t> tempo. </a:t>
            </a:r>
          </a:p>
          <a:p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, </a:t>
            </a:r>
            <a:r>
              <a:rPr lang="en-US" dirty="0" err="1" smtClean="0"/>
              <a:t>Comutadores</a:t>
            </a:r>
            <a:r>
              <a:rPr lang="en-US" dirty="0" smtClean="0"/>
              <a:t>, Loops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deixam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com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Desafio</a:t>
            </a:r>
            <a:r>
              <a:rPr lang="en-US" sz="3600" dirty="0" smtClean="0"/>
              <a:t> 1: </a:t>
            </a:r>
            <a:r>
              <a:rPr lang="en-US" sz="3600" dirty="0" err="1" smtClean="0"/>
              <a:t>Apertar</a:t>
            </a:r>
            <a:r>
              <a:rPr lang="en-US" sz="3600" dirty="0" smtClean="0"/>
              <a:t> </a:t>
            </a:r>
            <a:r>
              <a:rPr lang="en-US" sz="3600" dirty="0" err="1" smtClean="0"/>
              <a:t>botões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Correção</a:t>
            </a:r>
            <a:r>
              <a:rPr lang="en-US" sz="3600" dirty="0" smtClean="0"/>
              <a:t> de </a:t>
            </a:r>
            <a:r>
              <a:rPr lang="en-US" sz="3600" dirty="0" err="1" smtClean="0"/>
              <a:t>erros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DESAFIO: </a:t>
            </a:r>
            <a:r>
              <a:rPr lang="en-US" dirty="0" err="1" smtClean="0"/>
              <a:t>Programe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andar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um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. Como no </a:t>
            </a:r>
            <a:r>
              <a:rPr lang="en-US" dirty="0" err="1" smtClean="0"/>
              <a:t>começo</a:t>
            </a:r>
            <a:r>
              <a:rPr lang="en-US" dirty="0" smtClean="0"/>
              <a:t> das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usaram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completar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programação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servir</a:t>
            </a:r>
            <a:r>
              <a:rPr lang="en-US" dirty="0" smtClean="0"/>
              <a:t> de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correção</a:t>
            </a:r>
            <a:r>
              <a:rPr lang="en-US" dirty="0" smtClean="0"/>
              <a:t> de </a:t>
            </a:r>
            <a:r>
              <a:rPr lang="en-US" dirty="0" err="1" smtClean="0"/>
              <a:t>erros</a:t>
            </a:r>
            <a:r>
              <a:rPr lang="en-US" dirty="0" smtClean="0"/>
              <a:t>. </a:t>
            </a:r>
            <a:r>
              <a:rPr lang="en-US" dirty="0" err="1" smtClean="0"/>
              <a:t>Adicionando</a:t>
            </a:r>
            <a:r>
              <a:rPr lang="en-US" dirty="0" smtClean="0"/>
              <a:t> um “</a:t>
            </a:r>
            <a:r>
              <a:rPr lang="en-US" dirty="0" err="1" smtClean="0"/>
              <a:t>Espere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”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ajuda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a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do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e </a:t>
            </a:r>
            <a:r>
              <a:rPr lang="en-US" dirty="0" err="1" smtClean="0"/>
              <a:t>procurar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PASSO 1: </a:t>
            </a:r>
            <a:r>
              <a:rPr lang="en-US" dirty="0" err="1" smtClean="0"/>
              <a:t>Ligue</a:t>
            </a:r>
            <a:r>
              <a:rPr lang="en-US" dirty="0" smtClean="0"/>
              <a:t> o motor no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Direção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PASSO 2: </a:t>
            </a:r>
            <a:r>
              <a:rPr lang="en-US" dirty="0" err="1" smtClean="0"/>
              <a:t>Adicione</a:t>
            </a:r>
            <a:r>
              <a:rPr lang="en-US" dirty="0" smtClean="0"/>
              <a:t> um “</a:t>
            </a:r>
            <a:r>
              <a:rPr lang="en-US" dirty="0" err="1" smtClean="0"/>
              <a:t>Espere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Pressioanr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” (</a:t>
            </a:r>
            <a:r>
              <a:rPr lang="en-US" dirty="0" err="1" smtClean="0"/>
              <a:t>Botão</a:t>
            </a:r>
            <a:r>
              <a:rPr lang="en-US" dirty="0" smtClean="0"/>
              <a:t> do </a:t>
            </a:r>
            <a:r>
              <a:rPr lang="en-US" dirty="0" err="1" smtClean="0"/>
              <a:t>Meio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 smtClean="0"/>
              <a:t>PASSO 3: </a:t>
            </a:r>
            <a:r>
              <a:rPr lang="en-US" dirty="0" smtClean="0"/>
              <a:t>Pare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pressionado</a:t>
            </a:r>
            <a:r>
              <a:rPr lang="en-US" dirty="0" smtClean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155508"/>
            <a:ext cx="6083776" cy="220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2: Menu com </a:t>
            </a:r>
            <a:r>
              <a:rPr lang="en-US" dirty="0" err="1" smtClean="0"/>
              <a:t>Botões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338168"/>
          </a:xfrm>
        </p:spPr>
        <p:txBody>
          <a:bodyPr/>
          <a:lstStyle/>
          <a:p>
            <a:r>
              <a:rPr lang="en-US" dirty="0" err="1" smtClean="0"/>
              <a:t>Crie</a:t>
            </a:r>
            <a:r>
              <a:rPr lang="en-US" dirty="0" smtClean="0"/>
              <a:t> um menu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botões</a:t>
            </a:r>
            <a:r>
              <a:rPr lang="en-US" dirty="0" smtClean="0"/>
              <a:t> do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é </a:t>
            </a:r>
            <a:r>
              <a:rPr lang="en-US" dirty="0" err="1" smtClean="0"/>
              <a:t>pressionado</a:t>
            </a:r>
            <a:r>
              <a:rPr lang="en-US" dirty="0" smtClean="0"/>
              <a:t>. As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programadas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–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frente</a:t>
            </a:r>
            <a:r>
              <a:rPr lang="en-US" dirty="0" smtClean="0"/>
              <a:t>, </a:t>
            </a:r>
            <a:r>
              <a:rPr lang="en-US" dirty="0" err="1" smtClean="0"/>
              <a:t>trás</a:t>
            </a:r>
            <a:r>
              <a:rPr lang="en-US" dirty="0" smtClean="0"/>
              <a:t>, </a:t>
            </a:r>
            <a:r>
              <a:rPr lang="en-US" dirty="0" err="1" smtClean="0"/>
              <a:t>esquerda</a:t>
            </a:r>
            <a:r>
              <a:rPr lang="en-US" dirty="0" smtClean="0"/>
              <a:t> e </a:t>
            </a:r>
            <a:r>
              <a:rPr lang="en-US" dirty="0" err="1" smtClean="0"/>
              <a:t>direita</a:t>
            </a:r>
            <a:r>
              <a:rPr lang="en-US" dirty="0" smtClean="0"/>
              <a:t>. –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874" y="240254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PASSO 1: Use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de display </a:t>
            </a:r>
            <a:r>
              <a:rPr lang="en-US" dirty="0" err="1" smtClean="0"/>
              <a:t>para</a:t>
            </a:r>
            <a:r>
              <a:rPr lang="en-US" dirty="0" smtClean="0"/>
              <a:t> as 4 </a:t>
            </a:r>
            <a:r>
              <a:rPr lang="en-US" dirty="0" err="1" smtClean="0"/>
              <a:t>ações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tela</a:t>
            </a:r>
            <a:r>
              <a:rPr lang="en-US" dirty="0" smtClean="0"/>
              <a:t> de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fique</a:t>
            </a:r>
            <a:r>
              <a:rPr lang="en-US" dirty="0" smtClean="0"/>
              <a:t> </a:t>
            </a:r>
            <a:r>
              <a:rPr lang="en-US" dirty="0" err="1" smtClean="0"/>
              <a:t>parecido</a:t>
            </a:r>
            <a:r>
              <a:rPr lang="en-US" dirty="0" smtClean="0"/>
              <a:t> com a </a:t>
            </a:r>
            <a:r>
              <a:rPr lang="en-US" dirty="0" err="1" smtClean="0"/>
              <a:t>imagem</a:t>
            </a:r>
            <a:r>
              <a:rPr lang="en-US" dirty="0" smtClean="0"/>
              <a:t> à </a:t>
            </a:r>
            <a:r>
              <a:rPr lang="en-US" dirty="0" err="1" smtClean="0"/>
              <a:t>direita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PASSO 2: </a:t>
            </a:r>
            <a:r>
              <a:rPr lang="en-US" dirty="0" err="1" smtClean="0"/>
              <a:t>Adicione</a:t>
            </a:r>
            <a:r>
              <a:rPr lang="en-US" dirty="0" smtClean="0"/>
              <a:t> um “</a:t>
            </a:r>
            <a:r>
              <a:rPr lang="en-US" dirty="0" err="1" smtClean="0"/>
              <a:t>Espere</a:t>
            </a:r>
            <a:r>
              <a:rPr lang="en-US" dirty="0" smtClean="0"/>
              <a:t>”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pressionar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PASSO 3: </a:t>
            </a:r>
            <a:r>
              <a:rPr lang="en-US" dirty="0" err="1" smtClean="0"/>
              <a:t>Adicione</a:t>
            </a:r>
            <a:r>
              <a:rPr lang="en-US" dirty="0" smtClean="0"/>
              <a:t> um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comutação</a:t>
            </a:r>
            <a:r>
              <a:rPr lang="en-US" dirty="0" smtClean="0"/>
              <a:t> </a:t>
            </a:r>
            <a:r>
              <a:rPr lang="en-US" dirty="0" err="1" smtClean="0"/>
              <a:t>baseado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botão</a:t>
            </a:r>
            <a:r>
              <a:rPr lang="en-US" dirty="0" smtClean="0"/>
              <a:t> é </a:t>
            </a:r>
            <a:r>
              <a:rPr lang="en-US" dirty="0" err="1" smtClean="0"/>
              <a:t>pressionado</a:t>
            </a:r>
            <a:r>
              <a:rPr lang="en-US" dirty="0" smtClean="0"/>
              <a:t>, rode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as </a:t>
            </a:r>
            <a:r>
              <a:rPr lang="en-US" dirty="0" err="1" smtClean="0"/>
              <a:t>quatro</a:t>
            </a:r>
            <a:r>
              <a:rPr lang="en-US" dirty="0" smtClean="0"/>
              <a:t> </a:t>
            </a:r>
            <a:r>
              <a:rPr lang="en-US" dirty="0" err="1" smtClean="0"/>
              <a:t>ações</a:t>
            </a:r>
            <a:r>
              <a:rPr lang="en-US" dirty="0" smtClean="0"/>
              <a:t> – </a:t>
            </a:r>
            <a:r>
              <a:rPr lang="en-US" dirty="0" err="1" smtClean="0"/>
              <a:t>esquerda</a:t>
            </a:r>
            <a:r>
              <a:rPr lang="en-US" dirty="0" smtClean="0"/>
              <a:t>, </a:t>
            </a:r>
            <a:r>
              <a:rPr lang="en-US" dirty="0" err="1" smtClean="0"/>
              <a:t>direita</a:t>
            </a:r>
            <a:r>
              <a:rPr lang="en-US" dirty="0" smtClean="0"/>
              <a:t>, </a:t>
            </a:r>
            <a:r>
              <a:rPr lang="en-US" dirty="0" err="1" smtClean="0"/>
              <a:t>frente</a:t>
            </a:r>
            <a:r>
              <a:rPr lang="en-US" dirty="0" smtClean="0"/>
              <a:t>, </a:t>
            </a:r>
            <a:r>
              <a:rPr lang="en-US" dirty="0" err="1" smtClean="0"/>
              <a:t>trás</a:t>
            </a:r>
            <a:r>
              <a:rPr lang="en-US" dirty="0" smtClean="0"/>
              <a:t> – </a:t>
            </a:r>
          </a:p>
          <a:p>
            <a:endParaRPr lang="en-US" dirty="0" smtClean="0"/>
          </a:p>
          <a:p>
            <a:r>
              <a:rPr lang="en-US" dirty="0" smtClean="0"/>
              <a:t>PASSO 4: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blocos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loop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88CC-28E2-E346-A1DC-FD288857C053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371" y="5162787"/>
            <a:ext cx="815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</a:t>
            </a:r>
            <a:r>
              <a:rPr lang="en-US" dirty="0" err="1" smtClean="0"/>
              <a:t>que</a:t>
            </a:r>
            <a:r>
              <a:rPr lang="en-US" dirty="0" smtClean="0"/>
              <a:t> se a </a:t>
            </a:r>
            <a:r>
              <a:rPr lang="en-US" dirty="0" err="1" smtClean="0"/>
              <a:t>ação</a:t>
            </a:r>
            <a:r>
              <a:rPr lang="en-US" dirty="0" smtClean="0"/>
              <a:t> no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comutação</a:t>
            </a:r>
            <a:r>
              <a:rPr lang="en-US" dirty="0" smtClean="0"/>
              <a:t> é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variação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/>
              <a:t> </a:t>
            </a:r>
            <a:r>
              <a:rPr lang="en-US" dirty="0" smtClean="0"/>
              <a:t>um valor de sensor), O loop </a:t>
            </a:r>
            <a:r>
              <a:rPr lang="en-US" dirty="0" err="1" smtClean="0"/>
              <a:t>acima</a:t>
            </a:r>
            <a:r>
              <a:rPr lang="en-US" dirty="0" smtClean="0"/>
              <a:t> e a </a:t>
            </a:r>
            <a:r>
              <a:rPr lang="en-US" dirty="0" err="1" smtClean="0"/>
              <a:t>ação</a:t>
            </a:r>
            <a:r>
              <a:rPr lang="en-US" dirty="0" smtClean="0"/>
              <a:t> </a:t>
            </a:r>
            <a:r>
              <a:rPr lang="en-US" dirty="0" err="1" smtClean="0"/>
              <a:t>selecionada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rodar</a:t>
            </a:r>
            <a:r>
              <a:rPr lang="en-US" dirty="0" smtClean="0"/>
              <a:t> </a:t>
            </a:r>
            <a:r>
              <a:rPr lang="en-US" dirty="0" err="1" smtClean="0"/>
              <a:t>múltiplas</a:t>
            </a:r>
            <a:r>
              <a:rPr lang="en-US" dirty="0" smtClean="0"/>
              <a:t> </a:t>
            </a:r>
            <a:r>
              <a:rPr lang="en-US" dirty="0" err="1" smtClean="0"/>
              <a:t>vezes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554480"/>
            <a:ext cx="8929190" cy="324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Esse</a:t>
            </a:r>
            <a:r>
              <a:rPr lang="en-US" dirty="0" smtClean="0"/>
              <a:t> tutorial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Sanjay Seshan e Arvind Seshan 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: Pedro </a:t>
            </a:r>
            <a:r>
              <a:rPr lang="en-US" dirty="0" err="1" smtClean="0"/>
              <a:t>Afonso</a:t>
            </a:r>
            <a:r>
              <a:rPr lang="en-US" dirty="0" smtClean="0"/>
              <a:t> Kuhn/</a:t>
            </a:r>
            <a:r>
              <a:rPr lang="en-US" dirty="0" smtClean="0">
                <a:solidFill>
                  <a:srgbClr val="D1C80D"/>
                </a:solidFill>
              </a:rPr>
              <a:t>MIDAS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0381" y="6385867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trabalho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é </a:t>
            </a:r>
            <a:r>
              <a:rPr kumimoji="0" lang="pt-BR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licenciado</a:t>
            </a:r>
            <a:r>
              <a:rPr kumimoji="0" lang="pt-BR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um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534</Words>
  <Application>Microsoft Macintosh PowerPoint</Application>
  <PresentationFormat>On-screen Show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Helvetica Neue</vt:lpstr>
      <vt:lpstr>Arial</vt:lpstr>
      <vt:lpstr>Retrospect</vt:lpstr>
      <vt:lpstr>intermediatev2</vt:lpstr>
      <vt:lpstr>LIÇÃO DE PROGRAMAÇÃO INTERMEDIÁRIA</vt:lpstr>
      <vt:lpstr>Objetivos da Lição</vt:lpstr>
      <vt:lpstr>O que são os botões do bloco</vt:lpstr>
      <vt:lpstr>Desafio 1: Apertar botões &amp; Correção de erros</vt:lpstr>
      <vt:lpstr>Solução do Desafio 1</vt:lpstr>
      <vt:lpstr>Desafio 2: Menu com Botões</vt:lpstr>
      <vt:lpstr>Solução do Desafio 2</vt:lpstr>
      <vt:lpstr>CRÉDITOS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Srinivasan Seshan</cp:lastModifiedBy>
  <cp:revision>27</cp:revision>
  <cp:lastPrinted>2017-02-11T16:22:17Z</cp:lastPrinted>
  <dcterms:created xsi:type="dcterms:W3CDTF">2014-11-29T19:53:57Z</dcterms:created>
  <dcterms:modified xsi:type="dcterms:W3CDTF">2017-02-11T16:24:58Z</dcterms:modified>
</cp:coreProperties>
</file>