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6"/>
  </p:notesMasterIdLst>
  <p:handoutMasterIdLst>
    <p:handoutMasterId r:id="rId7"/>
  </p:handoutMasterIdLst>
  <p:sldIdLst>
    <p:sldId id="281" r:id="rId2"/>
    <p:sldId id="279" r:id="rId3"/>
    <p:sldId id="280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C96-866B-AE44-8094-6D42B621F6F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74FD-04EA-7F42-8501-93B904AF1CD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C1F8-15D9-274A-9EEF-34098184FCD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2943-81ED-814D-8429-8DF00152265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C9B5-221F-FC46-9E1F-97C45A7ADF5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CEB3-AE01-2B46-92EC-2654D328787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E5F-491F-BF46-AC2A-E9E0D737F8D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CE54-BFA4-8E45-9964-5747E6A56092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541E-50CC-AB42-B4F0-4B04901D5D7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B96A08-51C7-D64E-A72F-C31682B53AC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3F56-490D-A545-A0BC-E6E9933F54B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356177-5E3A-124E-A6F4-6150CF4DFFE6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EV3Lessons.com Last edit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0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LIÇÃO DE PROGRAMAÇÃO INTERMEDIÁRIA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Calibrando</a:t>
            </a:r>
            <a:r>
              <a:rPr lang="en-US" dirty="0">
                <a:solidFill>
                  <a:srgbClr val="FF0000"/>
                </a:solidFill>
              </a:rPr>
              <a:t> sensor de </a:t>
            </a:r>
            <a:r>
              <a:rPr lang="en-US" dirty="0" err="1">
                <a:solidFill>
                  <a:srgbClr val="FF0000"/>
                </a:solidFill>
              </a:rPr>
              <a:t>cor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POR QUE </a:t>
            </a:r>
            <a:r>
              <a:rPr lang="en-US" dirty="0" err="1" smtClean="0"/>
              <a:t>calibrar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sensor de </a:t>
            </a:r>
            <a:r>
              <a:rPr lang="en-US" dirty="0" err="1" smtClean="0"/>
              <a:t>cor</a:t>
            </a:r>
            <a:r>
              <a:rPr lang="en-US" dirty="0" smtClean="0"/>
              <a:t> EV3 no </a:t>
            </a:r>
            <a:r>
              <a:rPr lang="en-US" dirty="0" err="1" smtClean="0"/>
              <a:t>modo</a:t>
            </a:r>
            <a:r>
              <a:rPr lang="en-US" dirty="0" smtClean="0"/>
              <a:t> Sensor de Luz (ex.: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refletida</a:t>
            </a:r>
            <a:r>
              <a:rPr lang="en-US" dirty="0" smtClean="0"/>
              <a:t>),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calibrá</a:t>
            </a:r>
            <a:r>
              <a:rPr lang="en-US" dirty="0" smtClean="0"/>
              <a:t>-lo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Calibração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ensinar</a:t>
            </a:r>
            <a:r>
              <a:rPr lang="en-US" dirty="0" smtClean="0"/>
              <a:t>” o sensor o </a:t>
            </a:r>
            <a:r>
              <a:rPr lang="en-US" dirty="0" err="1" smtClean="0"/>
              <a:t>que</a:t>
            </a:r>
            <a:r>
              <a:rPr lang="en-US" dirty="0" smtClean="0"/>
              <a:t> é “</a:t>
            </a:r>
            <a:r>
              <a:rPr lang="en-US" dirty="0" err="1" smtClean="0"/>
              <a:t>Preto</a:t>
            </a:r>
            <a:r>
              <a:rPr lang="en-US" dirty="0" smtClean="0"/>
              <a:t>” e o </a:t>
            </a:r>
            <a:r>
              <a:rPr lang="en-US" dirty="0" err="1" smtClean="0"/>
              <a:t>que</a:t>
            </a:r>
            <a:r>
              <a:rPr lang="en-US" dirty="0" smtClean="0"/>
              <a:t> é “</a:t>
            </a:r>
            <a:r>
              <a:rPr lang="en-US" dirty="0" err="1" smtClean="0"/>
              <a:t>Branco</a:t>
            </a:r>
            <a:r>
              <a:rPr lang="en-US" dirty="0" smtClean="0"/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err="1" smtClean="0"/>
              <a:t>Isso</a:t>
            </a:r>
            <a:r>
              <a:rPr lang="en-US" sz="1800" dirty="0" smtClean="0"/>
              <a:t> </a:t>
            </a:r>
            <a:r>
              <a:rPr lang="en-US" sz="1800" dirty="0" err="1" smtClean="0"/>
              <a:t>faz</a:t>
            </a:r>
            <a:r>
              <a:rPr lang="en-US" sz="1800" dirty="0" smtClean="0"/>
              <a:t> </a:t>
            </a:r>
            <a:r>
              <a:rPr lang="en-US" sz="1800" dirty="0" err="1" smtClean="0"/>
              <a:t>Branco</a:t>
            </a:r>
            <a:r>
              <a:rPr lang="en-US" sz="1800" dirty="0" smtClean="0"/>
              <a:t> ser lido </a:t>
            </a:r>
            <a:r>
              <a:rPr lang="en-US" sz="1800" dirty="0" err="1" smtClean="0"/>
              <a:t>como</a:t>
            </a:r>
            <a:r>
              <a:rPr lang="en-US" sz="1800" dirty="0" smtClean="0"/>
              <a:t> 100 e </a:t>
            </a:r>
            <a:r>
              <a:rPr lang="en-US" sz="1800" dirty="0" err="1" smtClean="0"/>
              <a:t>Preto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0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de </a:t>
            </a:r>
            <a:r>
              <a:rPr lang="en-US" dirty="0" err="1" smtClean="0"/>
              <a:t>Calibração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condições</a:t>
            </a:r>
            <a:r>
              <a:rPr lang="en-US" dirty="0" smtClean="0"/>
              <a:t> da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mesa </a:t>
            </a:r>
            <a:r>
              <a:rPr lang="en-US" dirty="0" err="1" smtClean="0"/>
              <a:t>mudem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It is probably a good idea to run it before you start a table run where you use your EV3 Sensors in Light Mode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2 Color Sensors, the same calibration will apply to BOTH sensors.  You don’t have to make a different calibration program for each color sensor.  Make it using 1 sensor on one of the ports and the values will apply to both.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9.jpg"/>
          <p:cNvPicPr>
            <a:picLocks noChangeAspect="1"/>
          </p:cNvPicPr>
          <p:nvPr/>
        </p:nvPicPr>
        <p:blipFill>
          <a:blip r:embed="rId3" cstate="print"/>
          <a:srcRect t="2536"/>
          <a:stretch>
            <a:fillRect/>
          </a:stretch>
        </p:blipFill>
        <p:spPr>
          <a:xfrm>
            <a:off x="332163" y="1759586"/>
            <a:ext cx="8431306" cy="3224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Calibração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4930371"/>
            <a:ext cx="8418511" cy="161423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,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posicione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 do tape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aperte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 do EV3.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Então</a:t>
            </a:r>
            <a:r>
              <a:rPr lang="en-US" dirty="0" smtClean="0"/>
              <a:t>,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posicione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no BRANCO e </a:t>
            </a:r>
            <a:r>
              <a:rPr lang="en-US" dirty="0" err="1" smtClean="0"/>
              <a:t>aperte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 do EV3.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equipes</a:t>
            </a:r>
            <a:r>
              <a:rPr lang="en-US" dirty="0"/>
              <a:t> </a:t>
            </a:r>
            <a:r>
              <a:rPr lang="en-US" dirty="0" err="1"/>
              <a:t>GEETec</a:t>
            </a:r>
            <a:r>
              <a:rPr lang="en-US" dirty="0"/>
              <a:t> e P.E.A.R.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Last edit 2014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pt-B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pt-BR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2889</TotalTime>
  <Words>272</Words>
  <Application>Microsoft Macintosh PowerPoint</Application>
  <PresentationFormat>On-screen Show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 Neue</vt:lpstr>
      <vt:lpstr>Arial</vt:lpstr>
      <vt:lpstr>intermediatev2</vt:lpstr>
      <vt:lpstr>LIÇÃO DE PROGRAMAÇÃO INTERMEDIÁRIA</vt:lpstr>
      <vt:lpstr>POR QUE calibrar?</vt:lpstr>
      <vt:lpstr>Programação para Calibração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Srinivasan Seshan</cp:lastModifiedBy>
  <cp:revision>32</cp:revision>
  <dcterms:created xsi:type="dcterms:W3CDTF">2014-10-28T21:59:38Z</dcterms:created>
  <dcterms:modified xsi:type="dcterms:W3CDTF">2017-02-11T16:27:09Z</dcterms:modified>
</cp:coreProperties>
</file>