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381" r:id="rId2"/>
    <p:sldId id="383" r:id="rId3"/>
    <p:sldId id="371" r:id="rId4"/>
    <p:sldId id="386" r:id="rId5"/>
    <p:sldId id="385" r:id="rId6"/>
    <p:sldId id="373" r:id="rId7"/>
    <p:sldId id="374" r:id="rId8"/>
    <p:sldId id="375" r:id="rId9"/>
    <p:sldId id="376" r:id="rId10"/>
    <p:sldId id="377" r:id="rId11"/>
    <p:sldId id="378" r:id="rId12"/>
    <p:sldId id="384" r:id="rId13"/>
    <p:sldId id="3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82DC-15A2-FA4F-875C-8830FA8A8C0C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C56D-EBDC-ED45-BC22-A8E85B2769E4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4055-249A-F248-BF10-EAE229187C9C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919B-B066-FD4A-85E4-BB412ABF8D36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DA3F-7338-DC4F-98B2-D80DA4CAD151}" type="datetime1">
              <a:rPr lang="en-US" smtClean="0"/>
              <a:t>7/22/2015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A3B-219A-D04C-A7F1-ABAF2D7CD99B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1F9-11E5-8A49-8283-6FCF9D58D31E}" type="datetime1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F36D-5EB0-774B-BDE4-9E0B74951EDB}" type="datetime1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7E44-74B5-FB42-B8DC-85C0828E50A8}" type="datetime1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A1DD-2FE3-1547-8272-F698037E5823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E572-BA45-0A48-8663-356611082CC9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9FCF4DC-8D5A-D44C-BA25-098618E5E19A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v. 2.0, Last edit 4/5/2015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/>
              <a:t>Lição de programação intermediário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Por: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My Blocks Seguidor de Linha Colorido com Entradas: Mover até encontrar o Preto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</a:t>
            </a:r>
            <a:r>
              <a:rPr lang="en-US" smtClean="0"/>
              <a:t>Última edição 5/4/2015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passo 4: o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43" y="922805"/>
            <a:ext cx="5714523" cy="48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dentro do MY </a:t>
            </a: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2" y="1219436"/>
            <a:ext cx="8641320" cy="41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próximos 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marL="233363" indent="-233363">
              <a:buFont typeface="Arial"/>
              <a:buChar char="•"/>
            </a:pPr>
            <a:r>
              <a:rPr lang="en-US" b="0"/>
              <a:t>Nós usamos um seguidor de linha simples nesta lição. Você pode combinar estas técnicas com qualquer seguidor de linha.</a:t>
            </a:r>
          </a:p>
          <a:p>
            <a:pPr marL="233363" indent="-233363">
              <a:buFont typeface="Arial"/>
              <a:buChar char="•"/>
            </a:pPr>
            <a:r>
              <a:rPr lang="en-US" b="0"/>
              <a:t>Para aprender como criar um seguidor de linha proporcional para luz ou um seguidor de linha suave para cor </a:t>
            </a:r>
            <a:r>
              <a:rPr lang="en-US" b="0">
                <a:sym typeface="Wingdings" panose="05000000000000000000" pitchFamily="2" charset="2"/>
              </a:rPr>
              <a:t> verifique a lição Avançada: Seguidor de Linha Proporcional.</a:t>
            </a:r>
            <a:endParaRPr lang="en-US" b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Este tutorial foi criado por Sanjay Seshan e Arvind Seshan dos Droids Robotics.</a:t>
            </a:r>
          </a:p>
          <a:p>
            <a:r>
              <a:rPr lang="en-US" smtClean="0"/>
              <a:t>Traduzido por Naira Hirakaw.</a:t>
            </a:r>
          </a:p>
          <a:p>
            <a:r>
              <a:rPr lang="en-US"/>
              <a:t>Mais lições estão disponíveis no site www.ev3lessons.com</a:t>
            </a:r>
            <a:endParaRPr lang="en-US" smtClean="0"/>
          </a:p>
          <a:p>
            <a:r>
              <a:rPr lang="en-US" smtClean="0"/>
              <a:t>Author’s Email: </a:t>
            </a:r>
            <a:r>
              <a:rPr lang="en-US" smtClean="0">
                <a:hlinkClick r:id="rId3"/>
              </a:rPr>
              <a:t>team@droidsrobotics.org</a:t>
            </a: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trabalho é licenciado 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939381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objetivos da 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mtClean="0"/>
              <a:t>Aprender como escrever um seguidor de linha que aceita múltiplas entradas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smtClean="0"/>
              <a:t>Aprender a escrever um seguidor de linha que para quando vê outra </a:t>
            </a:r>
            <a:r>
              <a:rPr lang="en-US" smtClean="0"/>
              <a:t>linha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/>
              <a:t>Praticar desenvolvendo um My Block útil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863547" y="1638087"/>
            <a:ext cx="2649207" cy="4320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Seguidor de linha colorida que acaba numa linha preta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294"/>
            <a:ext cx="5074008" cy="452411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smtClean="0"/>
              <a:t>Você pode querer seguir uma linha até que o robô encontre uma outra linha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smtClean="0"/>
              <a:t>No </a:t>
            </a:r>
            <a:r>
              <a:rPr lang="en-US" b="0" dirty="0"/>
              <a:t>First Lego </a:t>
            </a:r>
            <a:r>
              <a:rPr lang="en-US" b="0" dirty="0" smtClean="0"/>
              <a:t>League</a:t>
            </a:r>
            <a:r>
              <a:rPr lang="en-US" b="0" smtClean="0"/>
              <a:t>, uma aplicação comum é seguir uma linha até encontrar uma junção em “T”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smtClean="0"/>
              <a:t>Acompanhe o código do EV3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smtClean="0"/>
              <a:t>Comece no Passo 1. No Passo 2 você terá o código. Prossiga aos Passos 3 e 4 para colocar este código dentro de um My Block com Entradas. 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198351" y="2182454"/>
            <a:ext cx="0" cy="3538976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527863" y="2182454"/>
            <a:ext cx="1340976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68071" y="4857621"/>
            <a:ext cx="660559" cy="790597"/>
            <a:chOff x="6310708" y="2223671"/>
            <a:chExt cx="809489" cy="898563"/>
          </a:xfrm>
        </p:grpSpPr>
        <p:sp>
          <p:nvSpPr>
            <p:cNvPr id="17" name="Rounded Rectangle 16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8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1579E-6 2.99676E-6 L -0.00139 -0.412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0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dicas para ter sucesso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7272"/>
            <a:ext cx="8245474" cy="4744211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b="0"/>
              <a:t>Você precisará saber como escrever um programa Seguidor de Linha Colorida Simples e como construir um My Block com entradas</a:t>
            </a:r>
          </a:p>
          <a:p>
            <a:pPr marL="457200" indent="-457200">
              <a:buAutoNum type="arabicParenR"/>
            </a:pPr>
            <a:r>
              <a:rPr lang="en-US" b="0"/>
              <a:t>Uma vez que você irá usar o Sensor de Cores do EV3 no Modo Colorido, não há necessidade de Calibrar o sensor de cores para esta lição</a:t>
            </a:r>
          </a:p>
          <a:p>
            <a:pPr marL="457200" indent="-457200">
              <a:buAutoNum type="arabicParenR"/>
            </a:pPr>
            <a:r>
              <a:rPr lang="en-US" b="0"/>
              <a:t>Verifique em quais portas você tem o sensor de cor conectado e ajuste o código conforme necessário</a:t>
            </a:r>
          </a:p>
          <a:p>
            <a:pPr marL="457200" indent="-457200">
              <a:buAutoNum type="arabicParenR"/>
            </a:pPr>
            <a:r>
              <a:rPr lang="en-US" b="0"/>
              <a:t>Você pode precisar ajustar a velocidade ou a direção para que funcione com o seu robô. Certifique-se de que o sensor de cor esteja na frente das rodas na direção do trajeto. </a:t>
            </a:r>
          </a:p>
          <a:p>
            <a:pPr marL="457200" indent="-457200">
              <a:buAutoNum type="arabicParenR"/>
            </a:pPr>
            <a:r>
              <a:rPr lang="en-US" b="0"/>
              <a:t>Certifique-se de posicionar o robô ao lado da linha que você está seguindo. O erro mais comum é colocar o robô do lado errado da linha que vai começar. </a:t>
            </a:r>
          </a:p>
          <a:p>
            <a:pPr marL="457200" indent="-457200">
              <a:buAutoNum type="arabicParenR"/>
            </a:pPr>
            <a:r>
              <a:rPr lang="en-US" b="0"/>
              <a:t>Siga juntamente com o arquivo EV3. Sempre comece no Estágio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desafio com dicas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262476" cy="43735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Desafio: Escrever um My Block seguidor de linha que pare quando enxergar o preto e que tenha 3 entradas (cor a seguir, cor para parar e potência)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 marL="457200" indent="-457200">
              <a:buAutoNum type="arabicParenR"/>
            </a:pPr>
            <a:r>
              <a:rPr lang="en-US" b="0" smtClean="0"/>
              <a:t>Começar com um seguidor de linha simples</a:t>
            </a:r>
            <a:endParaRPr lang="en-US" b="0" dirty="0" smtClean="0"/>
          </a:p>
          <a:p>
            <a:pPr marL="457200" indent="-457200">
              <a:buAutoNum type="arabicParenR"/>
            </a:pPr>
            <a:r>
              <a:rPr lang="en-US" b="0" smtClean="0"/>
              <a:t>Mudar a condição de saída do laço para “até encontrar o preto”</a:t>
            </a:r>
            <a:endParaRPr lang="en-US" b="0" dirty="0" smtClean="0"/>
          </a:p>
          <a:p>
            <a:pPr marL="457200" indent="-457200">
              <a:buAutoNum type="arabicParenR"/>
            </a:pPr>
            <a:r>
              <a:rPr lang="en-US" b="0" smtClean="0"/>
              <a:t>Colocar as entradas usando constantes (cor a seguir, cor para parar e potência)</a:t>
            </a:r>
            <a:endParaRPr lang="en-US" b="0" dirty="0" smtClean="0"/>
          </a:p>
          <a:p>
            <a:pPr marL="457200" indent="-457200">
              <a:buAutoNum type="arabicParenR"/>
            </a:pPr>
            <a:r>
              <a:rPr lang="en-US" b="0" smtClean="0"/>
              <a:t>Usar condutores de dados (data wires) pra conectar estas constantes ao bloco correto</a:t>
            </a:r>
            <a:endParaRPr lang="en-US" b="0" dirty="0" smtClean="0"/>
          </a:p>
          <a:p>
            <a:pPr marL="457200" indent="-457200">
              <a:buAutoNum type="arabicParenR"/>
            </a:pPr>
            <a:r>
              <a:rPr lang="en-US" b="0"/>
              <a:t>Colocar este seguidor de linha dentro de um My Block</a:t>
            </a:r>
            <a:endParaRPr lang="en-US"/>
          </a:p>
          <a:p>
            <a:pPr marL="457200" indent="-457200">
              <a:buAutoNum type="arabicParenR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0647" y="1638087"/>
            <a:ext cx="1701496" cy="4320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49800" y="2182454"/>
            <a:ext cx="0" cy="3538976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979312" y="2182454"/>
            <a:ext cx="1340976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319520" y="4857621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2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453E-6 2.99676E-6 L 0.00138 -0.41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0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Passo 1: construir um seguidor de linha simples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2" y="1524318"/>
            <a:ext cx="8687413" cy="48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2" y="1524318"/>
            <a:ext cx="8687413" cy="4851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Passo 1: construir um seguidor de linha simples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5099" y="4141027"/>
            <a:ext cx="1171138" cy="108586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" y="1163369"/>
            <a:ext cx="8621162" cy="4746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passo 2: parar no preto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31536" y="3736127"/>
            <a:ext cx="1171138" cy="108586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passo 3: adicionar entradas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v. 2.0, Última edição 5/4/2015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4" y="1254978"/>
            <a:ext cx="8681083" cy="36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8585</TotalTime>
  <Words>670</Words>
  <Application>Microsoft Office PowerPoint</Application>
  <PresentationFormat>On-screen Show (4:3)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Helvetica Neue</vt:lpstr>
      <vt:lpstr>Wingdings</vt:lpstr>
      <vt:lpstr>Essential</vt:lpstr>
      <vt:lpstr>Lição de programação intermediário</vt:lpstr>
      <vt:lpstr>objetivos da lição</vt:lpstr>
      <vt:lpstr>Seguidor de linha colorida que acaba numa linha preta</vt:lpstr>
      <vt:lpstr>dicas para ter sucesso</vt:lpstr>
      <vt:lpstr>desafio com dicas</vt:lpstr>
      <vt:lpstr>Passo 1: construir um seguidor de linha simples</vt:lpstr>
      <vt:lpstr>Passo 1: construir um seguidor de linha simples</vt:lpstr>
      <vt:lpstr>passo 2: parar no preto</vt:lpstr>
      <vt:lpstr>passo 3: adicionar entradas</vt:lpstr>
      <vt:lpstr>passo 4: o MY BLOCK</vt:lpstr>
      <vt:lpstr>dentro do MY BLOCK</vt:lpstr>
      <vt:lpstr>próximos passos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Naira Hirakawa</dc:creator>
  <cp:lastModifiedBy>Naira Hirakawa</cp:lastModifiedBy>
  <cp:revision>26</cp:revision>
  <dcterms:created xsi:type="dcterms:W3CDTF">2014-08-07T02:19:13Z</dcterms:created>
  <dcterms:modified xsi:type="dcterms:W3CDTF">2015-07-22T23:10:23Z</dcterms:modified>
</cp:coreProperties>
</file>