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371" r:id="rId2"/>
    <p:sldId id="356" r:id="rId3"/>
    <p:sldId id="368" r:id="rId4"/>
    <p:sldId id="362" r:id="rId5"/>
    <p:sldId id="357" r:id="rId6"/>
    <p:sldId id="363" r:id="rId7"/>
    <p:sldId id="364" r:id="rId8"/>
    <p:sldId id="365" r:id="rId9"/>
    <p:sldId id="367" r:id="rId10"/>
    <p:sldId id="369" r:id="rId11"/>
    <p:sldId id="366" r:id="rId12"/>
    <p:sldId id="3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4" d="100"/>
          <a:sy n="94" d="100"/>
        </p:scale>
        <p:origin x="11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8ECB-750A-47B2-BBCD-35750FB140CF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BF42-AE7B-4ADB-8804-B650DABF00BC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DC8-28D5-4DC4-84BF-3A8263DC3F83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C3B6-D04E-41CC-BE22-3DFA534AB4B3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4434-FE59-429C-8172-36DEB435AD56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C81F-C2B2-4B64-B974-FE08E6F45256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E4C1-3C89-443A-95EF-5449C93B81B7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466-961A-4160-B6CB-3ECA145586FE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893A-0B22-4802-A65C-D25BFCB255B9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7AB3-9449-441B-9C53-3B77D0C99454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0E73-5D3D-4DAC-901A-B8CB61DDF98F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4410B88-22CA-4FD8-8253-94C262CA9F5A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intermediária</a:t>
            </a:r>
            <a:r>
              <a:rPr lang="en-US" sz="3200" dirty="0" smtClean="0"/>
              <a:t> - </a:t>
            </a:r>
            <a:r>
              <a:rPr lang="en-US" sz="3200" dirty="0" err="1" smtClean="0"/>
              <a:t>Lição</a:t>
            </a:r>
            <a:r>
              <a:rPr lang="en-US" sz="3200" dirty="0" smtClean="0"/>
              <a:t> #5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Técnicas</a:t>
            </a:r>
            <a:r>
              <a:rPr lang="en-US" sz="2800" dirty="0" smtClean="0">
                <a:solidFill>
                  <a:srgbClr val="FF0000"/>
                </a:solidFill>
              </a:rPr>
              <a:t> de Debugging (</a:t>
            </a:r>
            <a:r>
              <a:rPr lang="en-US" sz="2800" dirty="0" err="1" smtClean="0">
                <a:solidFill>
                  <a:srgbClr val="FF0000"/>
                </a:solidFill>
              </a:rPr>
              <a:t>correção</a:t>
            </a:r>
            <a:r>
              <a:rPr lang="en-US" sz="2800" dirty="0" smtClean="0">
                <a:solidFill>
                  <a:srgbClr val="FF0000"/>
                </a:solidFill>
              </a:rPr>
              <a:t> de </a:t>
            </a:r>
            <a:r>
              <a:rPr lang="en-US" sz="2800" dirty="0" err="1" smtClean="0">
                <a:solidFill>
                  <a:srgbClr val="FF0000"/>
                </a:solidFill>
              </a:rPr>
              <a:t>erros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programação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Vídeo</a:t>
            </a:r>
            <a:r>
              <a:rPr lang="en-US" dirty="0" smtClean="0"/>
              <a:t> de </a:t>
            </a:r>
            <a:r>
              <a:rPr lang="en-US" dirty="0" err="1" smtClean="0"/>
              <a:t>exemplo</a:t>
            </a:r>
            <a:r>
              <a:rPr lang="en-US" dirty="0" smtClean="0"/>
              <a:t> - clique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endParaRPr lang="en-US" dirty="0"/>
          </a:p>
        </p:txBody>
      </p:sp>
      <p:pic>
        <p:nvPicPr>
          <p:cNvPr id="5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199" y="1427399"/>
            <a:ext cx="8118453" cy="45737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Outros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952" y="1116502"/>
            <a:ext cx="3912728" cy="491499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Gravações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gravar</a:t>
            </a:r>
            <a:r>
              <a:rPr lang="en-US" sz="2400" dirty="0" smtClean="0"/>
              <a:t> </a:t>
            </a:r>
            <a:r>
              <a:rPr lang="en-US" sz="2400" dirty="0" err="1" smtClean="0"/>
              <a:t>seus</a:t>
            </a:r>
            <a:r>
              <a:rPr lang="en-US" sz="2400" dirty="0" smtClean="0"/>
              <a:t> testes com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câmera</a:t>
            </a:r>
            <a:r>
              <a:rPr lang="en-US" sz="2400" dirty="0" smtClean="0"/>
              <a:t> e </a:t>
            </a:r>
            <a:r>
              <a:rPr lang="en-US" sz="2400" dirty="0" err="1" smtClean="0"/>
              <a:t>observar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um e </a:t>
            </a:r>
            <a:r>
              <a:rPr lang="en-US" sz="2400" dirty="0" err="1" smtClean="0"/>
              <a:t>observar</a:t>
            </a:r>
            <a:r>
              <a:rPr lang="en-US" sz="2400" dirty="0" smtClean="0"/>
              <a:t> o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deu</a:t>
            </a:r>
            <a:r>
              <a:rPr lang="en-US" sz="2400" dirty="0" smtClean="0"/>
              <a:t> </a:t>
            </a:r>
            <a:r>
              <a:rPr lang="en-US" sz="2400" dirty="0" err="1" smtClean="0"/>
              <a:t>errado</a:t>
            </a:r>
            <a:r>
              <a:rPr lang="en-US" sz="2400" dirty="0" smtClean="0"/>
              <a:t>. </a:t>
            </a:r>
          </a:p>
          <a:p>
            <a:pPr marL="742950" lvl="1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Comentários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usar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“</a:t>
            </a:r>
            <a:r>
              <a:rPr lang="en-US" sz="2400" dirty="0" err="1" smtClean="0"/>
              <a:t>comentários</a:t>
            </a:r>
            <a:r>
              <a:rPr lang="en-US" sz="2400" dirty="0" smtClean="0"/>
              <a:t>”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ajudar</a:t>
            </a:r>
            <a:r>
              <a:rPr lang="en-US" sz="2400" dirty="0" smtClean="0"/>
              <a:t> no debug – </a:t>
            </a:r>
            <a:r>
              <a:rPr lang="en-US" sz="2400" dirty="0" err="1" smtClean="0"/>
              <a:t>nós</a:t>
            </a:r>
            <a:r>
              <a:rPr lang="en-US" sz="2400" dirty="0" smtClean="0"/>
              <a:t> </a:t>
            </a:r>
            <a:r>
              <a:rPr lang="en-US" sz="2400" dirty="0" err="1" smtClean="0"/>
              <a:t>adicionamos</a:t>
            </a:r>
            <a:r>
              <a:rPr lang="en-US" sz="2400" dirty="0" smtClean="0"/>
              <a:t> </a:t>
            </a:r>
            <a:r>
              <a:rPr lang="en-US" sz="2400" dirty="0" err="1" smtClean="0"/>
              <a:t>comentários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lembrar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antigos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introduzimos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dirty="0" err="1" smtClean="0"/>
              <a:t>bloco</a:t>
            </a:r>
            <a:r>
              <a:rPr lang="en-US" sz="2400" dirty="0" smtClean="0"/>
              <a:t>. </a:t>
            </a:r>
            <a:r>
              <a:rPr lang="en-US" sz="2400" dirty="0" err="1" smtClean="0"/>
              <a:t>Assistimos</a:t>
            </a:r>
            <a:r>
              <a:rPr lang="en-US" sz="2400" dirty="0" smtClean="0"/>
              <a:t> o </a:t>
            </a:r>
            <a:r>
              <a:rPr lang="en-US" sz="2400" dirty="0" err="1" smtClean="0"/>
              <a:t>teste</a:t>
            </a:r>
            <a:r>
              <a:rPr lang="en-US" sz="2400" dirty="0" smtClean="0"/>
              <a:t> e </a:t>
            </a:r>
            <a:r>
              <a:rPr lang="en-US" sz="2400" dirty="0" err="1" smtClean="0"/>
              <a:t>então</a:t>
            </a:r>
            <a:r>
              <a:rPr lang="en-US" sz="2400" dirty="0" smtClean="0"/>
              <a:t> </a:t>
            </a:r>
            <a:r>
              <a:rPr lang="en-US" sz="2400" dirty="0" err="1" smtClean="0"/>
              <a:t>ajustamos</a:t>
            </a:r>
            <a:r>
              <a:rPr lang="en-US" sz="2400" dirty="0" smtClean="0"/>
              <a:t> </a:t>
            </a:r>
            <a:r>
              <a:rPr lang="en-US" sz="2400" dirty="0" err="1" smtClean="0"/>
              <a:t>esses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35" y="699052"/>
            <a:ext cx="2765298" cy="1957458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8" y="2416040"/>
            <a:ext cx="1953095" cy="1953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2015, EV3Lessons.com, (last edit 1/21/2015)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da </a:t>
            </a:r>
            <a:r>
              <a:rPr lang="en-US" sz="1800" dirty="0" err="1" smtClean="0"/>
              <a:t>equipe</a:t>
            </a:r>
            <a:r>
              <a:rPr lang="en-US" sz="1800" dirty="0" smtClean="0"/>
              <a:t>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dos </a:t>
            </a:r>
            <a:r>
              <a:rPr lang="en-US" sz="1800" dirty="0" err="1" smtClean="0"/>
              <a:t>autores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err="1" smtClean="0"/>
              <a:t>Traduzido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para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português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por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equipes</a:t>
            </a:r>
            <a:r>
              <a:rPr lang="en-US" sz="1800" b="0" dirty="0" smtClean="0"/>
              <a:t> GEETec e P.E.A.R.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8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2459"/>
            <a:ext cx="7886700" cy="3226621"/>
          </a:xfrm>
        </p:spPr>
        <p:txBody>
          <a:bodyPr>
            <a:normAutofit fontScale="92500" lnSpcReduction="10000"/>
          </a:bodyPr>
          <a:lstStyle/>
          <a:p>
            <a:pPr marL="233363" indent="-233363">
              <a:buFont typeface="Arial"/>
              <a:buChar char="•"/>
            </a:pPr>
            <a:r>
              <a:rPr lang="en-US" b="0" dirty="0" smtClean="0"/>
              <a:t>O debug é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estratégia</a:t>
            </a:r>
            <a:r>
              <a:rPr lang="en-US" b="0" dirty="0" smtClean="0"/>
              <a:t> </a:t>
            </a:r>
            <a:r>
              <a:rPr lang="en-US" b="0" dirty="0" err="1" smtClean="0"/>
              <a:t>útil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descobrir</a:t>
            </a:r>
            <a:r>
              <a:rPr lang="en-US" b="0" dirty="0" smtClean="0"/>
              <a:t> </a:t>
            </a:r>
            <a:r>
              <a:rPr lang="en-US" b="0" dirty="0" err="1" smtClean="0"/>
              <a:t>onde</a:t>
            </a:r>
            <a:r>
              <a:rPr lang="en-US" b="0" dirty="0" smtClean="0"/>
              <a:t> </a:t>
            </a:r>
            <a:r>
              <a:rPr lang="en-US" b="0" dirty="0" err="1" smtClean="0"/>
              <a:t>há</a:t>
            </a:r>
            <a:r>
              <a:rPr lang="en-US" b="0" dirty="0" smtClean="0"/>
              <a:t> </a:t>
            </a:r>
            <a:r>
              <a:rPr lang="en-US" b="0" dirty="0" err="1" smtClean="0"/>
              <a:t>algo</a:t>
            </a:r>
            <a:r>
              <a:rPr lang="en-US" b="0" dirty="0" smtClean="0"/>
              <a:t> </a:t>
            </a:r>
            <a:r>
              <a:rPr lang="en-US" b="0" dirty="0" err="1" smtClean="0"/>
              <a:t>errado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programa</a:t>
            </a:r>
            <a:r>
              <a:rPr lang="en-US" b="0" dirty="0" smtClean="0"/>
              <a:t>, </a:t>
            </a:r>
            <a:r>
              <a:rPr lang="en-US" b="0" dirty="0" err="1" smtClean="0"/>
              <a:t>ou</a:t>
            </a:r>
            <a:r>
              <a:rPr lang="en-US" b="0" dirty="0" smtClean="0"/>
              <a:t> 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deu</a:t>
            </a:r>
            <a:r>
              <a:rPr lang="en-US" b="0" dirty="0" smtClean="0"/>
              <a:t> </a:t>
            </a:r>
            <a:r>
              <a:rPr lang="en-US" b="0" dirty="0" err="1" smtClean="0"/>
              <a:t>errado</a:t>
            </a:r>
            <a:endParaRPr lang="en-US" b="0" dirty="0" smtClean="0"/>
          </a:p>
          <a:p>
            <a:pPr marL="233363" indent="-233363">
              <a:buFont typeface="Arial"/>
              <a:buChar char="•"/>
            </a:pP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vez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código</a:t>
            </a:r>
            <a:r>
              <a:rPr lang="en-US" b="0" dirty="0" smtClean="0"/>
              <a:t> se </a:t>
            </a:r>
            <a:r>
              <a:rPr lang="en-US" b="0" dirty="0" err="1" smtClean="0"/>
              <a:t>torna</a:t>
            </a:r>
            <a:r>
              <a:rPr lang="en-US" b="0" dirty="0" smtClean="0"/>
              <a:t> </a:t>
            </a:r>
            <a:r>
              <a:rPr lang="en-US" b="0" dirty="0" err="1" smtClean="0"/>
              <a:t>longo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complivado</a:t>
            </a:r>
            <a:r>
              <a:rPr lang="en-US" b="0" dirty="0" smtClean="0"/>
              <a:t> (ex: com o </a:t>
            </a:r>
            <a:r>
              <a:rPr lang="en-US" b="0" dirty="0" err="1" smtClean="0"/>
              <a:t>uso</a:t>
            </a:r>
            <a:r>
              <a:rPr lang="en-US" b="0" dirty="0" smtClean="0"/>
              <a:t> de </a:t>
            </a:r>
            <a:r>
              <a:rPr lang="en-US" b="0" dirty="0" err="1" smtClean="0"/>
              <a:t>sensores</a:t>
            </a:r>
            <a:r>
              <a:rPr lang="en-US" b="0" dirty="0" smtClean="0"/>
              <a:t>),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ficar</a:t>
            </a:r>
            <a:r>
              <a:rPr lang="en-US" b="0" dirty="0" smtClean="0"/>
              <a:t> </a:t>
            </a:r>
            <a:r>
              <a:rPr lang="en-US" b="0" dirty="0" err="1" smtClean="0"/>
              <a:t>difícil</a:t>
            </a:r>
            <a:r>
              <a:rPr lang="en-US" b="0" dirty="0" smtClean="0"/>
              <a:t> de </a:t>
            </a:r>
            <a:r>
              <a:rPr lang="en-US" b="0" dirty="0" err="1" smtClean="0"/>
              <a:t>descobrir</a:t>
            </a:r>
            <a:r>
              <a:rPr lang="en-US" b="0" dirty="0" smtClean="0"/>
              <a:t> </a:t>
            </a:r>
            <a:r>
              <a:rPr lang="en-US" b="0" dirty="0" err="1" smtClean="0"/>
              <a:t>onde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sua</a:t>
            </a:r>
            <a:r>
              <a:rPr lang="en-US" b="0" dirty="0" smtClean="0"/>
              <a:t> </a:t>
            </a:r>
            <a:r>
              <a:rPr lang="en-US" b="0" dirty="0" err="1" smtClean="0"/>
              <a:t>própria</a:t>
            </a:r>
            <a:r>
              <a:rPr lang="en-US" b="0" dirty="0" smtClean="0"/>
              <a:t> </a:t>
            </a:r>
            <a:r>
              <a:rPr lang="en-US" b="0" dirty="0" err="1" smtClean="0"/>
              <a:t>programação</a:t>
            </a:r>
            <a:r>
              <a:rPr lang="en-US" b="0" dirty="0" smtClean="0"/>
              <a:t>. 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Os </a:t>
            </a:r>
            <a:r>
              <a:rPr lang="en-US" b="0" dirty="0" err="1" smtClean="0"/>
              <a:t>próximos</a:t>
            </a:r>
            <a:r>
              <a:rPr lang="en-US" b="0" dirty="0" smtClean="0"/>
              <a:t> slides </a:t>
            </a:r>
            <a:r>
              <a:rPr lang="en-US" b="0" dirty="0" err="1" smtClean="0"/>
              <a:t>mostram</a:t>
            </a:r>
            <a:r>
              <a:rPr lang="en-US" b="0" dirty="0" smtClean="0"/>
              <a:t> </a:t>
            </a:r>
            <a:r>
              <a:rPr lang="en-US" b="0" dirty="0" err="1" smtClean="0"/>
              <a:t>algumas</a:t>
            </a:r>
            <a:r>
              <a:rPr lang="en-US" b="0" dirty="0" smtClean="0"/>
              <a:t> </a:t>
            </a:r>
            <a:r>
              <a:rPr lang="en-US" b="0" dirty="0" err="1" smtClean="0"/>
              <a:t>maneiras</a:t>
            </a:r>
            <a:r>
              <a:rPr lang="en-US" b="0" dirty="0" smtClean="0"/>
              <a:t> de saber </a:t>
            </a:r>
            <a:r>
              <a:rPr lang="en-US" b="0" dirty="0" err="1" smtClean="0"/>
              <a:t>onde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sua</a:t>
            </a:r>
            <a:r>
              <a:rPr lang="en-US" b="0" dirty="0" smtClean="0"/>
              <a:t> </a:t>
            </a:r>
            <a:r>
              <a:rPr lang="en-US" b="0" dirty="0" err="1" smtClean="0"/>
              <a:t>programação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de saber </a:t>
            </a:r>
            <a:r>
              <a:rPr lang="en-US" b="0" dirty="0" err="1" smtClean="0"/>
              <a:t>quais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valores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seu</a:t>
            </a:r>
            <a:r>
              <a:rPr lang="en-US" b="0" dirty="0" smtClean="0"/>
              <a:t> sensor </a:t>
            </a:r>
            <a:r>
              <a:rPr lang="en-US" b="0" dirty="0" err="1" smtClean="0"/>
              <a:t>vê</a:t>
            </a:r>
            <a:r>
              <a:rPr lang="en-US" b="0" dirty="0" smtClean="0"/>
              <a:t>.</a:t>
            </a:r>
          </a:p>
          <a:p>
            <a:pPr marL="233363" indent="-233363">
              <a:buFont typeface="Arial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verá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essas</a:t>
            </a:r>
            <a:r>
              <a:rPr lang="en-US" b="0" dirty="0" smtClean="0"/>
              <a:t> </a:t>
            </a:r>
            <a:r>
              <a:rPr lang="en-US" b="0" dirty="0" err="1" smtClean="0"/>
              <a:t>técnicas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ser MUITO ÚTEIS </a:t>
            </a:r>
            <a:r>
              <a:rPr lang="en-US" b="0" dirty="0" err="1" smtClean="0"/>
              <a:t>para</a:t>
            </a:r>
            <a:r>
              <a:rPr lang="en-US" b="0" dirty="0" smtClean="0"/>
              <a:t> um time de FLL</a:t>
            </a:r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Localizar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erro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Testar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Consertar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PRONTO!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3363" indent="-233363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</a:t>
            </a:r>
            <a:r>
              <a:rPr lang="en-US" dirty="0" err="1" smtClean="0"/>
              <a:t>debuggar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186677"/>
            <a:ext cx="4028866" cy="40329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200" u="sng" dirty="0" err="1" smtClean="0"/>
              <a:t>Rodar</a:t>
            </a:r>
            <a:r>
              <a:rPr lang="en-US" sz="2200" u="sng" dirty="0" smtClean="0"/>
              <a:t> o </a:t>
            </a:r>
            <a:r>
              <a:rPr lang="en-US" sz="2200" u="sng" dirty="0" err="1" smtClean="0"/>
              <a:t>selecionado</a:t>
            </a:r>
            <a:r>
              <a:rPr lang="en-US" sz="2200" u="sng" dirty="0" smtClean="0"/>
              <a:t> (Play Selected) vs. </a:t>
            </a:r>
            <a:r>
              <a:rPr lang="en-US" sz="2200" u="sng" dirty="0" err="1" smtClean="0"/>
              <a:t>Apertar</a:t>
            </a:r>
            <a:r>
              <a:rPr lang="en-US" sz="2200" u="sng" dirty="0" smtClean="0"/>
              <a:t> </a:t>
            </a:r>
            <a:r>
              <a:rPr lang="en-US" sz="2200" u="sng" dirty="0" err="1" smtClean="0"/>
              <a:t>Botão</a:t>
            </a:r>
            <a:endParaRPr lang="en-US" sz="2200" u="sng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Técnicas</a:t>
            </a:r>
            <a:r>
              <a:rPr lang="en-US" b="0" dirty="0" smtClean="0"/>
              <a:t> 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similares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Permite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tente</a:t>
            </a:r>
            <a:r>
              <a:rPr lang="en-US" b="0" dirty="0" smtClean="0"/>
              <a:t> </a:t>
            </a:r>
            <a:r>
              <a:rPr lang="en-US" b="0" dirty="0" err="1" smtClean="0"/>
              <a:t>pedaços</a:t>
            </a:r>
            <a:r>
              <a:rPr lang="en-US" b="0" dirty="0" smtClean="0"/>
              <a:t> </a:t>
            </a:r>
            <a:r>
              <a:rPr lang="en-US" b="0" dirty="0" err="1" smtClean="0"/>
              <a:t>menores</a:t>
            </a:r>
            <a:r>
              <a:rPr lang="en-US" b="0" dirty="0" smtClean="0"/>
              <a:t> de </a:t>
            </a:r>
            <a:r>
              <a:rPr lang="en-US" b="0" dirty="0" err="1" smtClean="0"/>
              <a:t>sua</a:t>
            </a:r>
            <a:r>
              <a:rPr lang="en-US" b="0" dirty="0" smtClean="0"/>
              <a:t> </a:t>
            </a:r>
            <a:r>
              <a:rPr lang="en-US" b="0" dirty="0" err="1" smtClean="0"/>
              <a:t>programação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Play Selected </a:t>
            </a:r>
            <a:r>
              <a:rPr lang="en-US" b="0" dirty="0" err="1" smtClean="0"/>
              <a:t>requer</a:t>
            </a:r>
            <a:r>
              <a:rPr lang="en-US" b="0" dirty="0" smtClean="0"/>
              <a:t> Bluetooth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“</a:t>
            </a:r>
            <a:r>
              <a:rPr lang="en-US" b="0" dirty="0" err="1" smtClean="0"/>
              <a:t>Apertar</a:t>
            </a:r>
            <a:r>
              <a:rPr lang="en-US" b="0" dirty="0" smtClean="0"/>
              <a:t> </a:t>
            </a:r>
            <a:r>
              <a:rPr lang="en-US" b="0" dirty="0" err="1" smtClean="0"/>
              <a:t>Botão</a:t>
            </a:r>
            <a:r>
              <a:rPr lang="en-US" b="0" dirty="0" smtClean="0"/>
              <a:t>” </a:t>
            </a:r>
            <a:r>
              <a:rPr lang="en-US" b="0" dirty="0" err="1" smtClean="0"/>
              <a:t>requer</a:t>
            </a:r>
            <a:r>
              <a:rPr lang="en-US" b="0" dirty="0" smtClean="0"/>
              <a:t> </a:t>
            </a:r>
            <a:r>
              <a:rPr lang="en-US" b="0" dirty="0" err="1" smtClean="0"/>
              <a:t>algum</a:t>
            </a:r>
            <a:r>
              <a:rPr lang="en-US" b="0" dirty="0" smtClean="0"/>
              <a:t> </a:t>
            </a:r>
            <a:r>
              <a:rPr lang="en-US" b="0" dirty="0" err="1" smtClean="0"/>
              <a:t>cuidado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haja</a:t>
            </a:r>
            <a:r>
              <a:rPr lang="en-US" b="0" dirty="0" smtClean="0"/>
              <a:t> um </a:t>
            </a:r>
            <a:r>
              <a:rPr lang="en-US" b="0" dirty="0" err="1" smtClean="0"/>
              <a:t>grande</a:t>
            </a:r>
            <a:r>
              <a:rPr lang="en-US" b="0" dirty="0" smtClean="0"/>
              <a:t> </a:t>
            </a:r>
            <a:r>
              <a:rPr lang="en-US" b="0" dirty="0" err="1" smtClean="0"/>
              <a:t>impacto</a:t>
            </a:r>
            <a:r>
              <a:rPr lang="en-US" b="0" dirty="0" smtClean="0"/>
              <a:t> </a:t>
            </a: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apertar</a:t>
            </a:r>
            <a:r>
              <a:rPr lang="en-US" b="0" dirty="0" smtClean="0"/>
              <a:t> o </a:t>
            </a:r>
            <a:r>
              <a:rPr lang="en-US" b="0" dirty="0" err="1" smtClean="0"/>
              <a:t>botão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4326" y="1205011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 smtClean="0"/>
              <a:t>Luz, </a:t>
            </a:r>
            <a:r>
              <a:rPr lang="en-US" sz="2400" u="sng" dirty="0" err="1" smtClean="0"/>
              <a:t>Som</a:t>
            </a:r>
            <a:r>
              <a:rPr lang="en-US" sz="2400" u="sng" dirty="0" smtClean="0"/>
              <a:t> e Display</a:t>
            </a:r>
          </a:p>
          <a:p>
            <a:pPr algn="ctr"/>
            <a:endParaRPr lang="en-US" sz="2400" u="sng" dirty="0" smtClean="0"/>
          </a:p>
          <a:p>
            <a:pPr marL="342900" indent="-342900">
              <a:buFont typeface="Arial"/>
              <a:buChar char="•"/>
            </a:pPr>
            <a:r>
              <a:rPr lang="en-US" sz="2200" b="0" dirty="0" err="1" smtClean="0"/>
              <a:t>Técnicas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muito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similares</a:t>
            </a:r>
            <a:endParaRPr lang="en-US" sz="2200" b="0" dirty="0" smtClean="0"/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Luz e </a:t>
            </a:r>
            <a:r>
              <a:rPr lang="en-US" sz="2200" b="0" dirty="0" err="1" smtClean="0"/>
              <a:t>Som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são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utilizados</a:t>
            </a:r>
            <a:r>
              <a:rPr lang="en-US" sz="2200" b="0" dirty="0" smtClean="0"/>
              <a:t> da </a:t>
            </a:r>
            <a:r>
              <a:rPr lang="en-US" sz="2200" b="0" dirty="0" err="1" smtClean="0"/>
              <a:t>mesma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maneira</a:t>
            </a:r>
            <a:endParaRPr lang="en-US" sz="2200" b="0" dirty="0" smtClean="0"/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Times </a:t>
            </a:r>
            <a:r>
              <a:rPr lang="en-US" sz="2200" b="0" dirty="0" err="1" smtClean="0"/>
              <a:t>preferem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mais</a:t>
            </a:r>
            <a:r>
              <a:rPr lang="en-US" sz="2200" b="0" dirty="0" smtClean="0"/>
              <a:t> o </a:t>
            </a:r>
            <a:r>
              <a:rPr lang="en-US" sz="2200" b="0" dirty="0" err="1" smtClean="0"/>
              <a:t>Som</a:t>
            </a:r>
            <a:r>
              <a:rPr lang="en-US" sz="2200" b="0" dirty="0" smtClean="0"/>
              <a:t> e é </a:t>
            </a:r>
            <a:r>
              <a:rPr lang="en-US" sz="2200" b="0" dirty="0" err="1" smtClean="0"/>
              <a:t>mais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fácil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para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identificar</a:t>
            </a:r>
            <a:r>
              <a:rPr lang="en-US" sz="2200" b="0" dirty="0" smtClean="0"/>
              <a:t>, </a:t>
            </a:r>
            <a:r>
              <a:rPr lang="en-US" sz="2200" b="0" dirty="0" err="1" smtClean="0"/>
              <a:t>às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vezes</a:t>
            </a:r>
            <a:endParaRPr lang="en-US" sz="2200" b="0" dirty="0" smtClean="0"/>
          </a:p>
          <a:p>
            <a:pPr marL="342900" indent="-342900">
              <a:buFont typeface="Arial"/>
              <a:buChar char="•"/>
            </a:pPr>
            <a:r>
              <a:rPr lang="en-US" sz="2200" b="0" dirty="0" smtClean="0"/>
              <a:t>O </a:t>
            </a:r>
            <a:r>
              <a:rPr lang="en-US" sz="2200" b="0" dirty="0" err="1" smtClean="0"/>
              <a:t>bloco</a:t>
            </a:r>
            <a:r>
              <a:rPr lang="en-US" sz="2200" b="0" dirty="0" smtClean="0"/>
              <a:t> de Display é </a:t>
            </a:r>
            <a:r>
              <a:rPr lang="en-US" sz="2200" b="0" dirty="0" err="1" smtClean="0"/>
              <a:t>útil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para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identificar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que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bloco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está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rodando</a:t>
            </a:r>
            <a:r>
              <a:rPr lang="en-US" sz="2200" b="0" dirty="0" smtClean="0"/>
              <a:t> se </a:t>
            </a:r>
            <a:r>
              <a:rPr lang="en-US" sz="2200" b="0" dirty="0" err="1" smtClean="0"/>
              <a:t>seu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robô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ficar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preso</a:t>
            </a:r>
            <a:r>
              <a:rPr lang="en-US" sz="2200" b="0" dirty="0" smtClean="0"/>
              <a:t> e se </a:t>
            </a:r>
            <a:r>
              <a:rPr lang="en-US" sz="2200" b="0" dirty="0" err="1" smtClean="0"/>
              <a:t>você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quiser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ver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os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valores</a:t>
            </a:r>
            <a:r>
              <a:rPr lang="en-US" sz="2200" b="0" dirty="0" smtClean="0"/>
              <a:t> do sensor. </a:t>
            </a:r>
            <a:endParaRPr lang="en-US" sz="22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" y="1626416"/>
            <a:ext cx="81537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Play selected  é </a:t>
            </a:r>
            <a:r>
              <a:rPr lang="en-US" sz="2000" dirty="0" err="1" smtClean="0"/>
              <a:t>útil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rodar</a:t>
            </a:r>
            <a:r>
              <a:rPr lang="en-US" sz="2000" dirty="0" smtClean="0"/>
              <a:t> </a:t>
            </a:r>
            <a:r>
              <a:rPr lang="en-US" sz="2000" dirty="0" err="1" smtClean="0"/>
              <a:t>pequenas</a:t>
            </a:r>
            <a:r>
              <a:rPr lang="en-US" sz="2000" dirty="0" smtClean="0"/>
              <a:t> </a:t>
            </a:r>
            <a:r>
              <a:rPr lang="en-US" sz="2000" dirty="0" err="1" smtClean="0"/>
              <a:t>partes</a:t>
            </a:r>
            <a:r>
              <a:rPr lang="en-US" sz="2000" dirty="0" smtClean="0"/>
              <a:t> da </a:t>
            </a:r>
            <a:r>
              <a:rPr lang="en-US" sz="2000" dirty="0" err="1" smtClean="0"/>
              <a:t>programação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quiser</a:t>
            </a:r>
            <a:r>
              <a:rPr lang="en-US" sz="2000" dirty="0" smtClean="0"/>
              <a:t> </a:t>
            </a:r>
            <a:r>
              <a:rPr lang="en-US" sz="2000" dirty="0" err="1" smtClean="0"/>
              <a:t>esperar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robô</a:t>
            </a:r>
            <a:r>
              <a:rPr lang="en-US" sz="2000" dirty="0" smtClean="0"/>
              <a:t> </a:t>
            </a:r>
            <a:r>
              <a:rPr lang="en-US" sz="2000" dirty="0" err="1" smtClean="0"/>
              <a:t>completar</a:t>
            </a:r>
            <a:r>
              <a:rPr lang="en-US" sz="2000" dirty="0" smtClean="0"/>
              <a:t> </a:t>
            </a:r>
            <a:r>
              <a:rPr lang="en-US" sz="2000" dirty="0" err="1" smtClean="0"/>
              <a:t>outras</a:t>
            </a:r>
            <a:r>
              <a:rPr lang="en-US" sz="2000" dirty="0" smtClean="0"/>
              <a:t> </a:t>
            </a:r>
            <a:r>
              <a:rPr lang="en-US" sz="2000" dirty="0" err="1" smtClean="0"/>
              <a:t>partes</a:t>
            </a:r>
            <a:r>
              <a:rPr lang="en-US" sz="2000" dirty="0" smtClean="0"/>
              <a:t> da </a:t>
            </a:r>
            <a:r>
              <a:rPr lang="en-US" sz="2000" dirty="0" err="1" smtClean="0"/>
              <a:t>programação</a:t>
            </a:r>
            <a:r>
              <a:rPr lang="en-US" sz="2000" dirty="0" smtClean="0"/>
              <a:t> antes de </a:t>
            </a:r>
            <a:r>
              <a:rPr lang="en-US" sz="2000" dirty="0" err="1" smtClean="0"/>
              <a:t>chegar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parte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quer</a:t>
            </a:r>
            <a:r>
              <a:rPr lang="en-US" sz="2000" dirty="0" smtClean="0"/>
              <a:t> </a:t>
            </a:r>
            <a:r>
              <a:rPr lang="en-US" sz="2000" dirty="0" err="1" smtClean="0"/>
              <a:t>ver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tem Bluetooth </a:t>
            </a:r>
            <a:r>
              <a:rPr lang="en-US" sz="2000" dirty="0" err="1" smtClean="0"/>
              <a:t>pré-instalado</a:t>
            </a:r>
            <a:r>
              <a:rPr lang="en-US" sz="2000" dirty="0" smtClean="0"/>
              <a:t> no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computador</a:t>
            </a:r>
            <a:r>
              <a:rPr lang="en-US" sz="2000" dirty="0" smtClean="0"/>
              <a:t>, </a:t>
            </a:r>
            <a:r>
              <a:rPr lang="en-US" sz="2000" dirty="0" err="1" smtClean="0"/>
              <a:t>nós</a:t>
            </a:r>
            <a:r>
              <a:rPr lang="en-US" sz="2000" dirty="0" smtClean="0"/>
              <a:t> </a:t>
            </a:r>
            <a:r>
              <a:rPr lang="en-US" sz="2000" dirty="0" err="1" smtClean="0"/>
              <a:t>recomendamos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adquira</a:t>
            </a:r>
            <a:r>
              <a:rPr lang="en-US" sz="2000" dirty="0" smtClean="0"/>
              <a:t> (R$20-50)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</a:t>
            </a:r>
            <a:r>
              <a:rPr lang="en-US" sz="2000" dirty="0" err="1" smtClean="0"/>
              <a:t>ele</a:t>
            </a:r>
            <a:r>
              <a:rPr lang="en-US" sz="2000" dirty="0" smtClean="0"/>
              <a:t> </a:t>
            </a:r>
            <a:r>
              <a:rPr lang="en-US" sz="2000" dirty="0" err="1" smtClean="0"/>
              <a:t>torna</a:t>
            </a:r>
            <a:r>
              <a:rPr lang="en-US" sz="2000" dirty="0" smtClean="0"/>
              <a:t> </a:t>
            </a:r>
            <a:r>
              <a:rPr lang="en-US" sz="2000" dirty="0" err="1" smtClean="0"/>
              <a:t>esse</a:t>
            </a:r>
            <a:r>
              <a:rPr lang="en-US" sz="2000" dirty="0" smtClean="0"/>
              <a:t> </a:t>
            </a:r>
            <a:r>
              <a:rPr lang="en-US" sz="2000" dirty="0" err="1" smtClean="0"/>
              <a:t>tipo</a:t>
            </a:r>
            <a:r>
              <a:rPr lang="en-US" sz="2000" dirty="0" smtClean="0"/>
              <a:t> de debug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fácil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Para </a:t>
            </a:r>
            <a:r>
              <a:rPr lang="en-US" sz="2000" dirty="0" err="1" smtClean="0"/>
              <a:t>usar</a:t>
            </a:r>
            <a:r>
              <a:rPr lang="en-US" sz="2000" dirty="0" smtClean="0"/>
              <a:t>, </a:t>
            </a:r>
            <a:r>
              <a:rPr lang="en-US" sz="2000" dirty="0" err="1" smtClean="0"/>
              <a:t>destaque</a:t>
            </a:r>
            <a:r>
              <a:rPr lang="en-US" sz="2000" dirty="0" smtClean="0"/>
              <a:t> as </a:t>
            </a:r>
            <a:r>
              <a:rPr lang="en-US" sz="2000" dirty="0" err="1" smtClean="0"/>
              <a:t>partes</a:t>
            </a:r>
            <a:r>
              <a:rPr lang="en-US" sz="2000" dirty="0" smtClean="0"/>
              <a:t> da </a:t>
            </a:r>
            <a:r>
              <a:rPr lang="en-US" sz="2000" dirty="0" err="1" smtClean="0"/>
              <a:t>programação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quer</a:t>
            </a:r>
            <a:r>
              <a:rPr lang="en-US" sz="2000" dirty="0" smtClean="0"/>
              <a:t> </a:t>
            </a:r>
            <a:r>
              <a:rPr lang="en-US" sz="2000" dirty="0" err="1" smtClean="0"/>
              <a:t>testar</a:t>
            </a:r>
            <a:r>
              <a:rPr lang="en-US" sz="2000" dirty="0" smtClean="0"/>
              <a:t> e use o </a:t>
            </a:r>
            <a:r>
              <a:rPr lang="en-US" sz="2000" dirty="0" err="1" smtClean="0"/>
              <a:t>botão</a:t>
            </a:r>
            <a:r>
              <a:rPr lang="en-US" sz="2000" dirty="0" smtClean="0"/>
              <a:t> de play com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parênteses</a:t>
            </a:r>
            <a:r>
              <a:rPr lang="en-US" sz="2000" dirty="0" smtClean="0"/>
              <a:t> (&gt;)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PLAY SELECTED (</a:t>
            </a:r>
            <a:r>
              <a:rPr lang="en-US" dirty="0" err="1" smtClean="0"/>
              <a:t>rodar</a:t>
            </a:r>
            <a:r>
              <a:rPr lang="en-US" dirty="0" smtClean="0"/>
              <a:t> o </a:t>
            </a:r>
            <a:r>
              <a:rPr lang="en-US" dirty="0" err="1" smtClean="0"/>
              <a:t>selecionado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249593"/>
            <a:ext cx="6686185" cy="1959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41" y="997172"/>
            <a:ext cx="82090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Para </a:t>
            </a:r>
            <a:r>
              <a:rPr lang="en-US" sz="2000" dirty="0" err="1" smtClean="0"/>
              <a:t>colocar</a:t>
            </a:r>
            <a:r>
              <a:rPr lang="en-US" sz="2000" dirty="0" smtClean="0"/>
              <a:t> um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Esperar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Apertar</a:t>
            </a:r>
            <a:r>
              <a:rPr lang="en-US" sz="2000" dirty="0" smtClean="0"/>
              <a:t> o </a:t>
            </a:r>
            <a:r>
              <a:rPr lang="en-US" sz="2000" dirty="0" err="1" smtClean="0"/>
              <a:t>Botão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sua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programação</a:t>
            </a:r>
            <a:r>
              <a:rPr lang="en-US" sz="2000" dirty="0" smtClean="0"/>
              <a:t>, </a:t>
            </a:r>
            <a:r>
              <a:rPr lang="en-US" sz="2000" dirty="0" err="1" smtClean="0"/>
              <a:t>coloque</a:t>
            </a:r>
            <a:r>
              <a:rPr lang="en-US" sz="2000" dirty="0" smtClean="0"/>
              <a:t> um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Espera</a:t>
            </a:r>
            <a:r>
              <a:rPr lang="en-US" sz="2000" dirty="0" smtClean="0"/>
              <a:t> no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Ir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botões</a:t>
            </a:r>
            <a:r>
              <a:rPr lang="en-US" sz="2000" dirty="0" smtClean="0"/>
              <a:t> do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&gt; </a:t>
            </a:r>
            <a:r>
              <a:rPr lang="en-US" sz="2000" dirty="0" err="1" smtClean="0"/>
              <a:t>comparar</a:t>
            </a:r>
            <a:r>
              <a:rPr lang="en-US" sz="2000" dirty="0" smtClean="0"/>
              <a:t> &gt; </a:t>
            </a:r>
            <a:r>
              <a:rPr lang="en-US" sz="2000" dirty="0" err="1" smtClean="0"/>
              <a:t>botões</a:t>
            </a:r>
            <a:r>
              <a:rPr lang="en-US" sz="2000" dirty="0" smtClean="0"/>
              <a:t> do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(brick buttons </a:t>
            </a:r>
            <a:r>
              <a:rPr lang="en-US" sz="2000" dirty="0"/>
              <a:t>&gt; compare &gt; brick </a:t>
            </a:r>
            <a:r>
              <a:rPr lang="en-US" sz="2000" dirty="0" smtClean="0"/>
              <a:t>buttons) e </a:t>
            </a:r>
            <a:r>
              <a:rPr lang="en-US" sz="2000" dirty="0" err="1" smtClean="0"/>
              <a:t>então</a:t>
            </a:r>
            <a:r>
              <a:rPr lang="en-US" sz="2000" dirty="0" smtClean="0"/>
              <a:t> </a:t>
            </a:r>
            <a:r>
              <a:rPr lang="en-US" sz="2000" dirty="0" err="1" smtClean="0"/>
              <a:t>escolha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 </a:t>
            </a:r>
            <a:r>
              <a:rPr lang="en-US" sz="2000" dirty="0" err="1" smtClean="0"/>
              <a:t>precisa</a:t>
            </a:r>
            <a:r>
              <a:rPr lang="en-US" sz="2000" dirty="0" smtClean="0"/>
              <a:t> ser </a:t>
            </a:r>
            <a:r>
              <a:rPr lang="en-US" sz="2000" dirty="0" err="1" smtClean="0"/>
              <a:t>apertado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continuar</a:t>
            </a:r>
            <a:r>
              <a:rPr lang="en-US" sz="2000" dirty="0" smtClean="0"/>
              <a:t> a </a:t>
            </a:r>
            <a:r>
              <a:rPr lang="en-US" sz="2000" dirty="0" err="1" smtClean="0"/>
              <a:t>programação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Coloque</a:t>
            </a:r>
            <a:r>
              <a:rPr lang="en-US" sz="2000" dirty="0" smtClean="0"/>
              <a:t> </a:t>
            </a:r>
            <a:r>
              <a:rPr lang="en-US" sz="2000" dirty="0" err="1" smtClean="0"/>
              <a:t>esses</a:t>
            </a:r>
            <a:r>
              <a:rPr lang="en-US" sz="2000" dirty="0" smtClean="0"/>
              <a:t> “</a:t>
            </a:r>
            <a:r>
              <a:rPr lang="en-US" sz="2000" dirty="0" err="1" smtClean="0"/>
              <a:t>esperar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apertar</a:t>
            </a:r>
            <a:r>
              <a:rPr lang="en-US" sz="2000" dirty="0" smtClean="0"/>
              <a:t> </a:t>
            </a:r>
            <a:r>
              <a:rPr lang="en-US" sz="2000" dirty="0" err="1" smtClean="0"/>
              <a:t>botão</a:t>
            </a:r>
            <a:r>
              <a:rPr lang="en-US" sz="2000" dirty="0" smtClean="0"/>
              <a:t>” a </a:t>
            </a:r>
            <a:r>
              <a:rPr lang="en-US" sz="2000" dirty="0" err="1" smtClean="0"/>
              <a:t>cada</a:t>
            </a:r>
            <a:r>
              <a:rPr lang="en-US" sz="2000" dirty="0" smtClean="0"/>
              <a:t> um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blocos</a:t>
            </a:r>
            <a:r>
              <a:rPr lang="en-US" sz="2000" dirty="0" smtClean="0"/>
              <a:t> </a:t>
            </a:r>
            <a:r>
              <a:rPr lang="en-US" sz="2000" dirty="0" err="1" smtClean="0"/>
              <a:t>perto</a:t>
            </a:r>
            <a:r>
              <a:rPr lang="en-US" sz="2000" dirty="0" smtClean="0"/>
              <a:t> de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robô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funcionando</a:t>
            </a:r>
            <a:r>
              <a:rPr lang="en-US" sz="2000" dirty="0" smtClean="0"/>
              <a:t> </a:t>
            </a:r>
            <a:r>
              <a:rPr lang="en-US" sz="2000" dirty="0" err="1" smtClean="0"/>
              <a:t>corretamente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Isso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ajudar</a:t>
            </a:r>
            <a:r>
              <a:rPr lang="en-US" sz="2000" dirty="0" smtClean="0"/>
              <a:t> a </a:t>
            </a:r>
            <a:r>
              <a:rPr lang="en-US" sz="2000" dirty="0" err="1" smtClean="0"/>
              <a:t>acertar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é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causando</a:t>
            </a:r>
            <a:r>
              <a:rPr lang="en-US" sz="2000" dirty="0" smtClean="0"/>
              <a:t> a </a:t>
            </a:r>
            <a:r>
              <a:rPr lang="en-US" sz="2000" dirty="0" err="1" smtClean="0"/>
              <a:t>falha</a:t>
            </a:r>
            <a:r>
              <a:rPr lang="en-US" sz="2000" dirty="0" smtClean="0"/>
              <a:t> no </a:t>
            </a:r>
            <a:r>
              <a:rPr lang="en-US" sz="2000" dirty="0" err="1" smtClean="0"/>
              <a:t>robô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 </a:t>
            </a:r>
            <a:r>
              <a:rPr lang="en-US" sz="2000" dirty="0" err="1" smtClean="0"/>
              <a:t>robô</a:t>
            </a:r>
            <a:r>
              <a:rPr lang="en-US" sz="2000" dirty="0" smtClean="0"/>
              <a:t> </a:t>
            </a:r>
            <a:r>
              <a:rPr lang="en-US" sz="2000" dirty="0" err="1" smtClean="0"/>
              <a:t>irá</a:t>
            </a:r>
            <a:r>
              <a:rPr lang="en-US" sz="2000" dirty="0" smtClean="0"/>
              <a:t> </a:t>
            </a:r>
            <a:r>
              <a:rPr lang="en-US" sz="2000" dirty="0" err="1" smtClean="0"/>
              <a:t>parar</a:t>
            </a:r>
            <a:r>
              <a:rPr lang="en-US" sz="2000" dirty="0" smtClean="0"/>
              <a:t> e “</a:t>
            </a:r>
            <a:r>
              <a:rPr lang="en-US" sz="2000" dirty="0" err="1" smtClean="0"/>
              <a:t>esperar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aperte</a:t>
            </a:r>
            <a:r>
              <a:rPr lang="en-US" sz="2000" dirty="0" smtClean="0"/>
              <a:t> o </a:t>
            </a:r>
            <a:r>
              <a:rPr lang="en-US" sz="2000" dirty="0" err="1" smtClean="0"/>
              <a:t>botão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34" y="4501407"/>
            <a:ext cx="946444" cy="887291"/>
          </a:xfrm>
          <a:prstGeom prst="rect">
            <a:avLst/>
          </a:prstGeom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268941" y="152718"/>
            <a:ext cx="8565816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” </a:t>
            </a:r>
            <a:r>
              <a:rPr lang="en-US" dirty="0" err="1" smtClean="0"/>
              <a:t>Apertar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201706" y="152718"/>
            <a:ext cx="8610601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visuais</a:t>
            </a:r>
            <a:r>
              <a:rPr lang="en-US" dirty="0" smtClean="0"/>
              <a:t>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luz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4" y="1821546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7331" y="1983766"/>
            <a:ext cx="205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luz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avisos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3984" y="5278948"/>
            <a:ext cx="1441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Bloco</a:t>
            </a:r>
            <a:r>
              <a:rPr lang="en-US" sz="1400" dirty="0" smtClean="0"/>
              <a:t> de </a:t>
            </a:r>
            <a:r>
              <a:rPr lang="en-US" sz="1400" dirty="0" err="1" smtClean="0"/>
              <a:t>luz</a:t>
            </a:r>
            <a:r>
              <a:rPr lang="en-US" sz="1400" dirty="0" smtClean="0"/>
              <a:t> do </a:t>
            </a:r>
            <a:r>
              <a:rPr lang="en-US" sz="1400" dirty="0" err="1" smtClean="0"/>
              <a:t>bloco</a:t>
            </a:r>
            <a:r>
              <a:rPr lang="en-US" sz="1400" dirty="0" smtClean="0"/>
              <a:t> de </a:t>
            </a:r>
            <a:r>
              <a:rPr lang="en-US" sz="1400" dirty="0" err="1" smtClean="0"/>
              <a:t>programação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2237" y="1844847"/>
            <a:ext cx="346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Posicione</a:t>
            </a:r>
            <a:r>
              <a:rPr lang="en-US" sz="2400" dirty="0" smtClean="0"/>
              <a:t> </a:t>
            </a:r>
            <a:r>
              <a:rPr lang="en-US" sz="2400" dirty="0" err="1" smtClean="0"/>
              <a:t>esses</a:t>
            </a:r>
            <a:r>
              <a:rPr lang="en-US" sz="2400" dirty="0" smtClean="0"/>
              <a:t> </a:t>
            </a:r>
            <a:r>
              <a:rPr lang="en-US" sz="2400" dirty="0" err="1" smtClean="0"/>
              <a:t>blocos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passos</a:t>
            </a:r>
            <a:r>
              <a:rPr lang="en-US" sz="2400" dirty="0" smtClean="0"/>
              <a:t> </a:t>
            </a:r>
            <a:r>
              <a:rPr lang="en-US" sz="2400" dirty="0" err="1" smtClean="0"/>
              <a:t>críticos</a:t>
            </a:r>
            <a:r>
              <a:rPr lang="en-US" sz="2400" dirty="0" smtClean="0"/>
              <a:t> de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programação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Assim</a:t>
            </a:r>
            <a:r>
              <a:rPr lang="en-US" sz="2400" dirty="0" smtClean="0"/>
              <a:t>,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poderá</a:t>
            </a:r>
            <a:r>
              <a:rPr lang="en-US" sz="2400" dirty="0" smtClean="0"/>
              <a:t> </a:t>
            </a:r>
            <a:r>
              <a:rPr lang="en-US" sz="2400" dirty="0" err="1" smtClean="0"/>
              <a:t>visualizar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bloco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rodando</a:t>
            </a:r>
            <a:r>
              <a:rPr lang="en-US" sz="2400" dirty="0" smtClean="0"/>
              <a:t> e </a:t>
            </a:r>
            <a:r>
              <a:rPr lang="en-US" sz="2400" dirty="0" err="1" smtClean="0"/>
              <a:t>descobrir</a:t>
            </a:r>
            <a:r>
              <a:rPr lang="en-US" sz="2400" dirty="0" smtClean="0"/>
              <a:t> </a:t>
            </a:r>
            <a:r>
              <a:rPr lang="en-US" sz="2400" dirty="0" err="1" smtClean="0"/>
              <a:t>qual</a:t>
            </a:r>
            <a:r>
              <a:rPr lang="en-US" sz="2400" dirty="0" smtClean="0"/>
              <a:t> é o </a:t>
            </a:r>
            <a:r>
              <a:rPr lang="en-US" sz="2400" dirty="0" err="1" smtClean="0"/>
              <a:t>possível</a:t>
            </a:r>
            <a:r>
              <a:rPr lang="en-US" sz="2400" dirty="0" smtClean="0"/>
              <a:t> </a:t>
            </a:r>
            <a:r>
              <a:rPr lang="en-US" sz="2400" dirty="0" err="1" smtClean="0"/>
              <a:t>erro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66880" y="4221821"/>
            <a:ext cx="3636297" cy="91982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74388" y="4401508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188259" y="152718"/>
            <a:ext cx="8702674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Alertas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260" y="1049358"/>
            <a:ext cx="44164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inserir</a:t>
            </a:r>
            <a:r>
              <a:rPr lang="en-US" sz="2000" dirty="0" smtClean="0"/>
              <a:t>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sons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intervalos</a:t>
            </a:r>
            <a:r>
              <a:rPr lang="en-US" sz="2000" dirty="0" smtClean="0"/>
              <a:t> (a </a:t>
            </a:r>
            <a:r>
              <a:rPr lang="en-US" sz="2000" dirty="0" err="1" smtClean="0"/>
              <a:t>cada</a:t>
            </a:r>
            <a:r>
              <a:rPr lang="en-US" sz="2000" dirty="0" smtClean="0"/>
              <a:t> 5 </a:t>
            </a:r>
            <a:r>
              <a:rPr lang="en-US" sz="2000" dirty="0" err="1" smtClean="0"/>
              <a:t>blocos</a:t>
            </a:r>
            <a:r>
              <a:rPr lang="en-US" sz="2000" dirty="0" smtClean="0"/>
              <a:t>, </a:t>
            </a:r>
            <a:r>
              <a:rPr lang="en-US" sz="2000" dirty="0" err="1" smtClean="0"/>
              <a:t>aproximadamente</a:t>
            </a:r>
            <a:r>
              <a:rPr lang="en-US" sz="2000" dirty="0" smtClean="0"/>
              <a:t>, e </a:t>
            </a:r>
            <a:r>
              <a:rPr lang="en-US" sz="2000" dirty="0" err="1" smtClean="0"/>
              <a:t>então</a:t>
            </a:r>
            <a:r>
              <a:rPr lang="en-US" sz="2000" dirty="0" smtClean="0"/>
              <a:t> </a:t>
            </a:r>
            <a:r>
              <a:rPr lang="en-US" sz="2000" dirty="0" err="1" smtClean="0"/>
              <a:t>testar</a:t>
            </a:r>
            <a:r>
              <a:rPr lang="en-US" sz="2000" dirty="0" smtClean="0"/>
              <a:t> a </a:t>
            </a:r>
            <a:r>
              <a:rPr lang="en-US" sz="2000" dirty="0" err="1" smtClean="0"/>
              <a:t>programação</a:t>
            </a:r>
            <a:r>
              <a:rPr lang="en-US" sz="2000" dirty="0" smtClean="0"/>
              <a:t> </a:t>
            </a:r>
            <a:r>
              <a:rPr lang="en-US" sz="2000" dirty="0" err="1" smtClean="0"/>
              <a:t>novamente</a:t>
            </a:r>
            <a:r>
              <a:rPr lang="en-US" sz="2000" dirty="0" smtClean="0"/>
              <a:t> </a:t>
            </a:r>
            <a:r>
              <a:rPr lang="en-US" sz="2000" dirty="0" err="1" smtClean="0"/>
              <a:t>enquanto</a:t>
            </a:r>
            <a:r>
              <a:rPr lang="en-US" sz="2000" dirty="0" smtClean="0"/>
              <a:t> </a:t>
            </a:r>
            <a:r>
              <a:rPr lang="en-US" sz="2000" dirty="0" err="1" smtClean="0"/>
              <a:t>escuta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“</a:t>
            </a:r>
            <a:r>
              <a:rPr lang="en-US" sz="2000" dirty="0" err="1" smtClean="0"/>
              <a:t>bips</a:t>
            </a:r>
            <a:r>
              <a:rPr lang="en-US" sz="2000" dirty="0" smtClean="0"/>
              <a:t>”.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vez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 </a:t>
            </a:r>
            <a:r>
              <a:rPr lang="en-US" sz="2000" dirty="0" err="1" smtClean="0"/>
              <a:t>você</a:t>
            </a:r>
            <a:r>
              <a:rPr lang="en-US" sz="2000" dirty="0" smtClean="0"/>
              <a:t> </a:t>
            </a:r>
            <a:r>
              <a:rPr lang="en-US" sz="2000" dirty="0" err="1" smtClean="0"/>
              <a:t>escolher</a:t>
            </a:r>
            <a:r>
              <a:rPr lang="en-US" sz="2000" dirty="0" smtClean="0"/>
              <a:t> Play Tone (</a:t>
            </a:r>
            <a:r>
              <a:rPr lang="en-US" sz="2000" dirty="0" err="1" smtClean="0"/>
              <a:t>Tocar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), </a:t>
            </a:r>
            <a:r>
              <a:rPr lang="en-US" sz="2000" dirty="0" err="1" smtClean="0"/>
              <a:t>selecione</a:t>
            </a:r>
            <a:r>
              <a:rPr lang="en-US" sz="2000" dirty="0" smtClean="0"/>
              <a:t> Play Type (</a:t>
            </a:r>
            <a:r>
              <a:rPr lang="en-US" sz="2000" dirty="0" err="1" smtClean="0"/>
              <a:t>Tipo</a:t>
            </a:r>
            <a:r>
              <a:rPr lang="en-US" sz="2000" dirty="0" smtClean="0"/>
              <a:t> de toque) e </a:t>
            </a:r>
            <a:r>
              <a:rPr lang="en-US" sz="2000" dirty="0" err="1" smtClean="0"/>
              <a:t>escolha</a:t>
            </a:r>
            <a:r>
              <a:rPr lang="en-US" sz="2000" dirty="0" smtClean="0"/>
              <a:t> “play once (</a:t>
            </a:r>
            <a:r>
              <a:rPr lang="en-US" sz="2000" dirty="0" err="1" smtClean="0"/>
              <a:t>tocar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vez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Esses</a:t>
            </a:r>
            <a:r>
              <a:rPr lang="en-US" sz="2000" dirty="0" smtClean="0"/>
              <a:t> sons </a:t>
            </a:r>
            <a:r>
              <a:rPr lang="en-US" sz="2000" dirty="0" err="1" smtClean="0"/>
              <a:t>podem</a:t>
            </a:r>
            <a:r>
              <a:rPr lang="en-US" sz="2000" dirty="0" smtClean="0"/>
              <a:t> </a:t>
            </a:r>
            <a:r>
              <a:rPr lang="en-US" sz="2000" dirty="0" err="1" smtClean="0"/>
              <a:t>ajudá</a:t>
            </a:r>
            <a:r>
              <a:rPr lang="en-US" sz="2000" dirty="0" smtClean="0"/>
              <a:t>-lo a </a:t>
            </a:r>
            <a:r>
              <a:rPr lang="en-US" sz="2000" dirty="0" err="1" smtClean="0"/>
              <a:t>encontrar</a:t>
            </a:r>
            <a:r>
              <a:rPr lang="en-US" sz="2000" dirty="0" smtClean="0"/>
              <a:t> </a:t>
            </a:r>
            <a:r>
              <a:rPr lang="en-US" sz="2000" dirty="0" err="1" smtClean="0"/>
              <a:t>onde</a:t>
            </a:r>
            <a:r>
              <a:rPr lang="en-US" sz="2000" dirty="0" smtClean="0"/>
              <a:t> </a:t>
            </a:r>
            <a:r>
              <a:rPr lang="en-US" sz="2000" dirty="0" err="1" smtClean="0"/>
              <a:t>há</a:t>
            </a:r>
            <a:r>
              <a:rPr lang="en-US" sz="2000" dirty="0" smtClean="0"/>
              <a:t> </a:t>
            </a: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 err="1" smtClean="0"/>
              <a:t>errado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914292"/>
            <a:ext cx="1928255" cy="197373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239555" y="1076252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36017" y="2117467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7199" y="4900097"/>
            <a:ext cx="3636297" cy="9198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09482" y="5819921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09482" y="5111757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PRINT TO SCREEN: DISPLAY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9" name="Picture 18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9" y="1814015"/>
            <a:ext cx="2192152" cy="2317931"/>
          </a:xfrm>
          <a:prstGeom prst="rect">
            <a:avLst/>
          </a:prstGeom>
        </p:spPr>
      </p:pic>
      <p:pic>
        <p:nvPicPr>
          <p:cNvPr id="20" name="Picture 19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93" y="1977128"/>
            <a:ext cx="3302414" cy="2046566"/>
          </a:xfrm>
          <a:prstGeom prst="rect">
            <a:avLst/>
          </a:prstGeom>
        </p:spPr>
      </p:pic>
      <p:pic>
        <p:nvPicPr>
          <p:cNvPr id="21" name="Picture 20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3" y="4917569"/>
            <a:ext cx="4497718" cy="15753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3008" y="1161472"/>
            <a:ext cx="65096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Mostrando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</a:t>
            </a:r>
            <a:r>
              <a:rPr lang="en-US" sz="2000" dirty="0" err="1" smtClean="0"/>
              <a:t>bloco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rodando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robô</a:t>
            </a:r>
            <a:r>
              <a:rPr lang="en-US" sz="2000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Ajuda</a:t>
            </a:r>
            <a:r>
              <a:rPr lang="en-US" sz="2000" dirty="0" smtClean="0"/>
              <a:t> a </a:t>
            </a:r>
            <a:r>
              <a:rPr lang="en-US" sz="2000" dirty="0" err="1" smtClean="0"/>
              <a:t>identificar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</a:t>
            </a:r>
            <a:r>
              <a:rPr lang="en-US" sz="2000" dirty="0" err="1" smtClean="0"/>
              <a:t>bloco</a:t>
            </a:r>
            <a:r>
              <a:rPr lang="en-US" sz="2000" dirty="0" smtClean="0"/>
              <a:t> o </a:t>
            </a:r>
            <a:r>
              <a:rPr lang="en-US" sz="2000" dirty="0" err="1" smtClean="0"/>
              <a:t>robô</a:t>
            </a:r>
            <a:r>
              <a:rPr lang="en-US" sz="2000" dirty="0" smtClean="0"/>
              <a:t> </a:t>
            </a:r>
            <a:r>
              <a:rPr lang="en-US" sz="2000" dirty="0" err="1" smtClean="0"/>
              <a:t>ficou</a:t>
            </a:r>
            <a:r>
              <a:rPr lang="en-US" sz="2000" dirty="0" smtClean="0"/>
              <a:t> </a:t>
            </a:r>
            <a:r>
              <a:rPr lang="en-US" sz="2000" dirty="0" err="1" smtClean="0"/>
              <a:t>preso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Vendo</a:t>
            </a:r>
            <a:r>
              <a:rPr lang="en-US" sz="2000" dirty="0" smtClean="0"/>
              <a:t> as </a:t>
            </a:r>
            <a:r>
              <a:rPr lang="en-US" sz="2000" dirty="0" err="1" smtClean="0"/>
              <a:t>leituras</a:t>
            </a:r>
            <a:r>
              <a:rPr lang="en-US" sz="2000" dirty="0" smtClean="0"/>
              <a:t> do sensor –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ver</a:t>
            </a:r>
            <a:r>
              <a:rPr lang="en-US" sz="2000" dirty="0" smtClean="0"/>
              <a:t> o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robô</a:t>
            </a:r>
            <a:r>
              <a:rPr lang="en-US" sz="2000" dirty="0" smtClean="0"/>
              <a:t> </a:t>
            </a:r>
            <a:r>
              <a:rPr lang="en-US" sz="2000" dirty="0" err="1" smtClean="0"/>
              <a:t>vê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Vídeo</a:t>
            </a:r>
            <a:r>
              <a:rPr lang="en-US" dirty="0" smtClean="0"/>
              <a:t> de </a:t>
            </a:r>
            <a:r>
              <a:rPr lang="en-US" dirty="0" err="1" smtClean="0"/>
              <a:t>exemplo</a:t>
            </a:r>
            <a:r>
              <a:rPr lang="en-US" dirty="0" smtClean="0"/>
              <a:t> no </a:t>
            </a:r>
            <a:r>
              <a:rPr lang="en-US" dirty="0" err="1" smtClean="0"/>
              <a:t>próximo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3181"/>
            <a:ext cx="80022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O </a:t>
            </a:r>
            <a:r>
              <a:rPr lang="en-US" sz="2800" dirty="0" err="1" smtClean="0"/>
              <a:t>vídeo</a:t>
            </a:r>
            <a:r>
              <a:rPr lang="en-US" sz="2800" dirty="0" smtClean="0"/>
              <a:t> no </a:t>
            </a:r>
            <a:r>
              <a:rPr lang="en-US" sz="2800" dirty="0" err="1" smtClean="0"/>
              <a:t>próximo</a:t>
            </a:r>
            <a:r>
              <a:rPr lang="en-US" sz="2800" dirty="0" smtClean="0"/>
              <a:t> slide NÃO </a:t>
            </a:r>
            <a:r>
              <a:rPr lang="en-US" sz="2800" dirty="0" err="1" smtClean="0"/>
              <a:t>procura</a:t>
            </a:r>
            <a:r>
              <a:rPr lang="en-US" sz="2800" dirty="0" smtClean="0"/>
              <a:t> ser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solução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a </a:t>
            </a:r>
            <a:r>
              <a:rPr lang="en-US" sz="2800" dirty="0" err="1" smtClean="0"/>
              <a:t>missão</a:t>
            </a:r>
            <a:r>
              <a:rPr lang="en-US" sz="2800" dirty="0" smtClean="0"/>
              <a:t> “Motor de </a:t>
            </a:r>
            <a:r>
              <a:rPr lang="en-US" sz="2800" dirty="0" err="1" smtClean="0"/>
              <a:t>Busca</a:t>
            </a:r>
            <a:r>
              <a:rPr lang="en-US" sz="2800" dirty="0" smtClean="0"/>
              <a:t>” e </a:t>
            </a:r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nem</a:t>
            </a:r>
            <a:r>
              <a:rPr lang="en-US" sz="2800" dirty="0" smtClean="0"/>
              <a:t> um </a:t>
            </a:r>
            <a:r>
              <a:rPr lang="en-US" sz="2800" dirty="0" err="1" smtClean="0"/>
              <a:t>bom</a:t>
            </a:r>
            <a:r>
              <a:rPr lang="en-US" sz="2800" dirty="0" smtClean="0"/>
              <a:t>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se </a:t>
            </a:r>
            <a:r>
              <a:rPr lang="en-US" sz="2800" dirty="0" err="1" smtClean="0"/>
              <a:t>chegar</a:t>
            </a:r>
            <a:r>
              <a:rPr lang="en-US" sz="2800" dirty="0" smtClean="0"/>
              <a:t> </a:t>
            </a:r>
            <a:r>
              <a:rPr lang="en-US" sz="2800" dirty="0" err="1" smtClean="0"/>
              <a:t>lá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Pelo</a:t>
            </a:r>
            <a:r>
              <a:rPr lang="en-US" sz="2800" dirty="0" smtClean="0"/>
              <a:t> </a:t>
            </a:r>
            <a:r>
              <a:rPr lang="en-US" sz="2800" dirty="0" err="1" smtClean="0"/>
              <a:t>contrário</a:t>
            </a:r>
            <a:r>
              <a:rPr lang="en-US" sz="2800" dirty="0" smtClean="0"/>
              <a:t>, 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deveria</a:t>
            </a:r>
            <a:r>
              <a:rPr lang="en-US" sz="2800" dirty="0" smtClean="0"/>
              <a:t> </a:t>
            </a:r>
            <a:r>
              <a:rPr lang="en-US" sz="2800" dirty="0" err="1" smtClean="0"/>
              <a:t>observar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as </a:t>
            </a:r>
            <a:r>
              <a:rPr lang="en-US" sz="2800" dirty="0" err="1" smtClean="0"/>
              <a:t>técnicas</a:t>
            </a:r>
            <a:r>
              <a:rPr lang="en-US" sz="2800" dirty="0" smtClean="0"/>
              <a:t> de debug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foram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utilizadas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o </a:t>
            </a:r>
            <a:r>
              <a:rPr lang="en-US" sz="2800" dirty="0" err="1" smtClean="0"/>
              <a:t>teste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Esperar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“</a:t>
            </a:r>
            <a:r>
              <a:rPr lang="en-US" sz="2800" dirty="0" err="1" smtClean="0"/>
              <a:t>apertar</a:t>
            </a:r>
            <a:r>
              <a:rPr lang="en-US" sz="2800" dirty="0" smtClean="0"/>
              <a:t> o </a:t>
            </a:r>
            <a:r>
              <a:rPr lang="en-US" sz="2800" dirty="0" err="1" smtClean="0"/>
              <a:t>botão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Alertas</a:t>
            </a:r>
            <a:r>
              <a:rPr lang="en-US" sz="2800" dirty="0" smtClean="0"/>
              <a:t> de </a:t>
            </a:r>
            <a:r>
              <a:rPr lang="en-US" sz="2800" dirty="0" err="1" smtClean="0"/>
              <a:t>som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Luzes</a:t>
            </a:r>
            <a:r>
              <a:rPr lang="en-US" sz="2800" dirty="0" smtClean="0"/>
              <a:t> do </a:t>
            </a:r>
            <a:r>
              <a:rPr lang="en-US" sz="2800" dirty="0" err="1" smtClean="0"/>
              <a:t>bloco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programação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Leituras</a:t>
            </a:r>
            <a:r>
              <a:rPr lang="en-US" sz="2800" dirty="0" smtClean="0"/>
              <a:t> do sensor </a:t>
            </a:r>
            <a:r>
              <a:rPr lang="en-US" sz="2800" dirty="0" err="1" smtClean="0"/>
              <a:t>mostradas</a:t>
            </a:r>
            <a:r>
              <a:rPr lang="en-US" sz="2800" dirty="0" smtClean="0"/>
              <a:t> no </a:t>
            </a:r>
            <a:r>
              <a:rPr lang="en-US" sz="2800" dirty="0" err="1" smtClean="0"/>
              <a:t>bloco</a:t>
            </a:r>
            <a:r>
              <a:rPr lang="en-US" sz="2800" dirty="0" smtClean="0"/>
              <a:t> EV3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8453</TotalTime>
  <Words>914</Words>
  <Application>Microsoft Office PowerPoint</Application>
  <PresentationFormat>On-screen Show (4:3)</PresentationFormat>
  <Paragraphs>104</Paragraphs>
  <Slides>12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Helvetica Neue</vt:lpstr>
      <vt:lpstr>Essential</vt:lpstr>
      <vt:lpstr>programação intermediária - Lição #5</vt:lpstr>
      <vt:lpstr>Por que “debuggar”?</vt:lpstr>
      <vt:lpstr>Diferentes técnicas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créditos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237</cp:revision>
  <dcterms:created xsi:type="dcterms:W3CDTF">2014-08-07T02:19:13Z</dcterms:created>
  <dcterms:modified xsi:type="dcterms:W3CDTF">2015-06-30T03:55:14Z</dcterms:modified>
</cp:coreProperties>
</file>