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5"/>
  </p:notesMasterIdLst>
  <p:handoutMasterIdLst>
    <p:handoutMasterId r:id="rId16"/>
  </p:handoutMasterIdLst>
  <p:sldIdLst>
    <p:sldId id="369" r:id="rId2"/>
    <p:sldId id="372" r:id="rId3"/>
    <p:sldId id="371" r:id="rId4"/>
    <p:sldId id="345" r:id="rId5"/>
    <p:sldId id="375" r:id="rId6"/>
    <p:sldId id="376" r:id="rId7"/>
    <p:sldId id="374" r:id="rId8"/>
    <p:sldId id="357" r:id="rId9"/>
    <p:sldId id="373" r:id="rId10"/>
    <p:sldId id="378" r:id="rId11"/>
    <p:sldId id="355" r:id="rId12"/>
    <p:sldId id="377" r:id="rId13"/>
    <p:sldId id="3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91" d="100"/>
          <a:sy n="91" d="100"/>
        </p:scale>
        <p:origin x="113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498C-3363-483B-8C36-DC8443671A07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5A08-F342-4CB7-9892-F320B2E7B9B8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93AD-BAFE-46C1-88FD-61FFB703EEBA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CA23-793B-4712-A6DC-ECB0EA7C8158}" type="datetime1">
              <a:rPr lang="en-US" smtClean="0"/>
              <a:t>11/12/2015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9D3E-54EA-4208-86A4-CDBBAEC14320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5A25-A3A0-4BED-A646-2506038D95E1}" type="datetime1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AC23-AB54-452F-AF35-6B30BFF99D81}" type="datetime1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96D4-8804-4674-9B4B-6EAE1777B4F9}" type="datetime1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9E5-2BBB-4E01-AB9C-39A1813127A6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C1F9-5206-4DCE-8294-70B29343271A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37C9B8C-7996-4659-93BB-8E2ECCD8A3AA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4" r:id="rId9"/>
    <p:sldLayoutId id="214748372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/>
              <a:t>Lição</a:t>
            </a:r>
            <a:r>
              <a:rPr lang="en-US" sz="3200" dirty="0"/>
              <a:t> de </a:t>
            </a:r>
            <a:r>
              <a:rPr lang="en-US" sz="3200" dirty="0" err="1"/>
              <a:t>programação</a:t>
            </a:r>
            <a:r>
              <a:rPr lang="en-US" sz="3200" dirty="0"/>
              <a:t> </a:t>
            </a:r>
            <a:r>
              <a:rPr lang="en-US" sz="3200" dirty="0" err="1"/>
              <a:t>intermediária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89186" y="5989820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Por</a:t>
            </a:r>
            <a:r>
              <a:rPr lang="en-US" sz="2800" dirty="0"/>
              <a:t> Droids Robotics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Mover_Distância</a:t>
            </a:r>
            <a:r>
              <a:rPr lang="en-US" sz="2800" dirty="0" smtClean="0">
                <a:solidFill>
                  <a:srgbClr val="FF0000"/>
                </a:solidFill>
              </a:rPr>
              <a:t> My Block (</a:t>
            </a:r>
            <a:r>
              <a:rPr lang="en-US" sz="2800" dirty="0" err="1" smtClean="0">
                <a:solidFill>
                  <a:srgbClr val="FF0000"/>
                </a:solidFill>
              </a:rPr>
              <a:t>Mover_CM</a:t>
            </a:r>
            <a:r>
              <a:rPr lang="en-US" sz="2800" dirty="0" smtClean="0">
                <a:solidFill>
                  <a:srgbClr val="FF0000"/>
                </a:solidFill>
              </a:rPr>
              <a:t>).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5" y="5241747"/>
            <a:ext cx="1286881" cy="123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4" y="1708027"/>
            <a:ext cx="8351421" cy="1853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Courier"/>
              </a:rPr>
              <a:t>passo</a:t>
            </a:r>
            <a:r>
              <a:rPr lang="en-US" dirty="0" smtClean="0">
                <a:cs typeface="Courier"/>
              </a:rPr>
              <a:t> 3A: </a:t>
            </a:r>
            <a:r>
              <a:rPr lang="en-US" dirty="0" err="1" smtClean="0">
                <a:cs typeface="Courier"/>
              </a:rPr>
              <a:t>conecte</a:t>
            </a:r>
            <a:r>
              <a:rPr lang="en-US" dirty="0" smtClean="0">
                <a:cs typeface="Courier"/>
              </a:rPr>
              <a:t> o My BLOCK.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1837" y="3744786"/>
            <a:ext cx="76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C. </a:t>
            </a:r>
            <a:r>
              <a:rPr lang="en-US" dirty="0" err="1" smtClean="0">
                <a:solidFill>
                  <a:srgbClr val="7030A0"/>
                </a:solidFill>
              </a:rPr>
              <a:t>Conecte</a:t>
            </a:r>
            <a:r>
              <a:rPr lang="en-US" dirty="0" smtClean="0">
                <a:solidFill>
                  <a:srgbClr val="7030A0"/>
                </a:solidFill>
              </a:rPr>
              <a:t> as entradas do </a:t>
            </a:r>
            <a:r>
              <a:rPr lang="en-US" dirty="0" err="1" smtClean="0">
                <a:solidFill>
                  <a:srgbClr val="7030A0"/>
                </a:solidFill>
              </a:rPr>
              <a:t>bloco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cinza</a:t>
            </a:r>
            <a:r>
              <a:rPr lang="en-US" dirty="0" smtClean="0">
                <a:solidFill>
                  <a:srgbClr val="7030A0"/>
                </a:solidFill>
              </a:rPr>
              <a:t>.  </a:t>
            </a:r>
            <a:r>
              <a:rPr lang="en-US" dirty="0" err="1" smtClean="0">
                <a:solidFill>
                  <a:srgbClr val="7030A0"/>
                </a:solidFill>
              </a:rPr>
              <a:t>Conecte</a:t>
            </a:r>
            <a:r>
              <a:rPr lang="en-US" dirty="0" smtClean="0">
                <a:solidFill>
                  <a:srgbClr val="7030A0"/>
                </a:solidFill>
              </a:rPr>
              <a:t> a entrada de CM </a:t>
            </a:r>
            <a:r>
              <a:rPr lang="en-US" dirty="0" err="1" smtClean="0">
                <a:solidFill>
                  <a:srgbClr val="7030A0"/>
                </a:solidFill>
              </a:rPr>
              <a:t>ao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bloco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matemático</a:t>
            </a:r>
            <a:r>
              <a:rPr lang="en-US" dirty="0" smtClean="0">
                <a:solidFill>
                  <a:srgbClr val="7030A0"/>
                </a:solidFill>
              </a:rPr>
              <a:t>. </a:t>
            </a:r>
            <a:r>
              <a:rPr lang="en-US" dirty="0" err="1" smtClean="0">
                <a:solidFill>
                  <a:srgbClr val="7030A0"/>
                </a:solidFill>
              </a:rPr>
              <a:t>Conecte</a:t>
            </a:r>
            <a:r>
              <a:rPr lang="en-US" dirty="0" smtClean="0">
                <a:solidFill>
                  <a:srgbClr val="7030A0"/>
                </a:solidFill>
              </a:rPr>
              <a:t> a </a:t>
            </a:r>
            <a:r>
              <a:rPr lang="en-US" dirty="0" err="1" smtClean="0">
                <a:solidFill>
                  <a:srgbClr val="7030A0"/>
                </a:solidFill>
              </a:rPr>
              <a:t>força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na</a:t>
            </a:r>
            <a:r>
              <a:rPr lang="en-US" dirty="0" smtClean="0">
                <a:solidFill>
                  <a:srgbClr val="7030A0"/>
                </a:solidFill>
              </a:rPr>
              <a:t> entrada de </a:t>
            </a:r>
            <a:r>
              <a:rPr lang="en-US" dirty="0" err="1" smtClean="0">
                <a:solidFill>
                  <a:srgbClr val="7030A0"/>
                </a:solidFill>
              </a:rPr>
              <a:t>força</a:t>
            </a:r>
            <a:r>
              <a:rPr lang="en-US" dirty="0" smtClean="0">
                <a:solidFill>
                  <a:srgbClr val="7030A0"/>
                </a:solidFill>
              </a:rPr>
              <a:t> do </a:t>
            </a:r>
            <a:r>
              <a:rPr lang="en-US" dirty="0" err="1" smtClean="0">
                <a:solidFill>
                  <a:srgbClr val="7030A0"/>
                </a:solidFill>
              </a:rPr>
              <a:t>bloco</a:t>
            </a:r>
            <a:r>
              <a:rPr lang="en-US" dirty="0" smtClean="0">
                <a:solidFill>
                  <a:srgbClr val="7030A0"/>
                </a:solidFill>
              </a:rPr>
              <a:t> mover. </a:t>
            </a:r>
            <a:r>
              <a:rPr lang="en-US" dirty="0" err="1" smtClean="0">
                <a:solidFill>
                  <a:srgbClr val="7030A0"/>
                </a:solidFill>
              </a:rPr>
              <a:t>Conecte</a:t>
            </a:r>
            <a:r>
              <a:rPr lang="en-US" dirty="0" smtClean="0">
                <a:solidFill>
                  <a:srgbClr val="7030A0"/>
                </a:solidFill>
              </a:rPr>
              <a:t> o </a:t>
            </a:r>
            <a:r>
              <a:rPr lang="en-US" dirty="0" err="1" smtClean="0">
                <a:solidFill>
                  <a:srgbClr val="7030A0"/>
                </a:solidFill>
              </a:rPr>
              <a:t>resultado</a:t>
            </a:r>
            <a:r>
              <a:rPr lang="en-US" dirty="0" smtClean="0">
                <a:solidFill>
                  <a:srgbClr val="7030A0"/>
                </a:solidFill>
              </a:rPr>
              <a:t> do </a:t>
            </a:r>
            <a:r>
              <a:rPr lang="en-US" dirty="0" err="1" smtClean="0">
                <a:solidFill>
                  <a:srgbClr val="7030A0"/>
                </a:solidFill>
              </a:rPr>
              <a:t>bloco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matemático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na</a:t>
            </a:r>
            <a:r>
              <a:rPr lang="en-US" dirty="0" smtClean="0">
                <a:solidFill>
                  <a:srgbClr val="7030A0"/>
                </a:solidFill>
              </a:rPr>
              <a:t> entrada de </a:t>
            </a:r>
            <a:r>
              <a:rPr lang="en-US" dirty="0" err="1" smtClean="0">
                <a:solidFill>
                  <a:srgbClr val="7030A0"/>
                </a:solidFill>
              </a:rPr>
              <a:t>graus</a:t>
            </a:r>
            <a:r>
              <a:rPr lang="en-US" dirty="0" smtClean="0">
                <a:solidFill>
                  <a:srgbClr val="7030A0"/>
                </a:solidFill>
              </a:rPr>
              <a:t> do motor de </a:t>
            </a:r>
            <a:r>
              <a:rPr lang="en-US" dirty="0" err="1" smtClean="0">
                <a:solidFill>
                  <a:srgbClr val="7030A0"/>
                </a:solidFill>
              </a:rPr>
              <a:t>movimento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</a:t>
            </a:r>
            <a:r>
              <a:rPr lang="en-US" dirty="0" smtClean="0"/>
              <a:t> 3b: </a:t>
            </a:r>
            <a:r>
              <a:rPr lang="en-US" dirty="0"/>
              <a:t>MY BLOCK </a:t>
            </a:r>
            <a:r>
              <a:rPr lang="en-US" dirty="0" err="1" smtClean="0">
                <a:latin typeface="Courier"/>
                <a:cs typeface="Courier"/>
              </a:rPr>
              <a:t>Mover_CM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99" y="1524318"/>
            <a:ext cx="5730127" cy="47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560"/>
            <a:ext cx="8245474" cy="49606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/>
              <a:t>um My Block </a:t>
            </a:r>
            <a:r>
              <a:rPr lang="en-US" dirty="0" smtClean="0"/>
              <a:t>“</a:t>
            </a:r>
            <a:r>
              <a:rPr lang="en-US" dirty="0" err="1" smtClean="0"/>
              <a:t>Mover_CM</a:t>
            </a:r>
            <a:r>
              <a:rPr lang="en-US" dirty="0" smtClean="0"/>
              <a:t>” é </a:t>
            </a:r>
            <a:r>
              <a:rPr lang="en-US" dirty="0" err="1" smtClean="0"/>
              <a:t>útil</a:t>
            </a:r>
            <a:r>
              <a:rPr lang="en-US" dirty="0" smtClean="0"/>
              <a:t>?</a:t>
            </a:r>
          </a:p>
          <a:p>
            <a:pPr lvl="1"/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medir</a:t>
            </a:r>
            <a:r>
              <a:rPr lang="en-US" b="0" dirty="0" smtClean="0"/>
              <a:t> </a:t>
            </a:r>
            <a:r>
              <a:rPr lang="en-US" b="0" dirty="0" err="1" smtClean="0"/>
              <a:t>distâncias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centímetros</a:t>
            </a:r>
            <a:r>
              <a:rPr lang="en-US" b="0" dirty="0" smtClean="0"/>
              <a:t> e </a:t>
            </a:r>
            <a:r>
              <a:rPr lang="en-US" b="0" dirty="0" err="1" smtClean="0"/>
              <a:t>colocar</a:t>
            </a:r>
            <a:r>
              <a:rPr lang="en-US" b="0" dirty="0" smtClean="0"/>
              <a:t> </a:t>
            </a:r>
            <a:r>
              <a:rPr lang="en-US" b="0" dirty="0" err="1" smtClean="0"/>
              <a:t>esse</a:t>
            </a:r>
            <a:r>
              <a:rPr lang="en-US" b="0" dirty="0" smtClean="0"/>
              <a:t> </a:t>
            </a:r>
            <a:r>
              <a:rPr lang="en-US" b="0" dirty="0" err="1" smtClean="0"/>
              <a:t>número</a:t>
            </a:r>
            <a:r>
              <a:rPr lang="en-US" b="0" dirty="0" smtClean="0"/>
              <a:t> no </a:t>
            </a:r>
            <a:r>
              <a:rPr lang="en-US" b="0" dirty="0" err="1" smtClean="0"/>
              <a:t>seu</a:t>
            </a:r>
            <a:r>
              <a:rPr lang="en-US" b="0" dirty="0" smtClean="0"/>
              <a:t> </a:t>
            </a:r>
            <a:r>
              <a:rPr lang="en-US" b="0" dirty="0" err="1" smtClean="0"/>
              <a:t>bloco</a:t>
            </a:r>
            <a:r>
              <a:rPr lang="en-US" b="0" dirty="0" smtClean="0"/>
              <a:t> </a:t>
            </a:r>
            <a:r>
              <a:rPr lang="en-US" b="0" dirty="0" err="1" smtClean="0"/>
              <a:t>ao</a:t>
            </a:r>
            <a:r>
              <a:rPr lang="en-US" b="0" dirty="0" smtClean="0"/>
              <a:t> </a:t>
            </a:r>
            <a:r>
              <a:rPr lang="en-US" b="0" dirty="0" err="1" smtClean="0"/>
              <a:t>invés</a:t>
            </a:r>
            <a:r>
              <a:rPr lang="en-US" b="0" dirty="0" smtClean="0"/>
              <a:t> de </a:t>
            </a:r>
            <a:r>
              <a:rPr lang="en-US" b="0" dirty="0" err="1" smtClean="0"/>
              <a:t>programar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 </a:t>
            </a:r>
            <a:r>
              <a:rPr lang="en-US" b="0" dirty="0" err="1" smtClean="0"/>
              <a:t>graus</a:t>
            </a:r>
            <a:r>
              <a:rPr lang="en-US" b="0" dirty="0" smtClean="0"/>
              <a:t> </a:t>
            </a:r>
            <a:r>
              <a:rPr lang="en-US" b="0" dirty="0" err="1" smtClean="0"/>
              <a:t>ou</a:t>
            </a:r>
            <a:r>
              <a:rPr lang="en-US" b="0" dirty="0" smtClean="0"/>
              <a:t> </a:t>
            </a:r>
            <a:r>
              <a:rPr lang="en-US" b="0" dirty="0" err="1" smtClean="0"/>
              <a:t>rotações</a:t>
            </a:r>
            <a:r>
              <a:rPr lang="en-US" b="0" dirty="0" smtClean="0"/>
              <a:t>.</a:t>
            </a:r>
          </a:p>
          <a:p>
            <a:pPr lvl="1"/>
            <a:endParaRPr lang="en-US" b="0" dirty="0"/>
          </a:p>
          <a:p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das entradas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r>
              <a:rPr lang="en-US" dirty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cópia</a:t>
            </a:r>
            <a:r>
              <a:rPr lang="en-US" dirty="0" smtClean="0"/>
              <a:t> do “</a:t>
            </a:r>
            <a:r>
              <a:rPr lang="en-US" dirty="0" err="1" smtClean="0"/>
              <a:t>Mover_CM</a:t>
            </a:r>
            <a:r>
              <a:rPr lang="en-US" dirty="0" smtClean="0"/>
              <a:t>” </a:t>
            </a:r>
            <a:r>
              <a:rPr lang="en-US" dirty="0" err="1" smtClean="0"/>
              <a:t>afetará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cópia</a:t>
            </a:r>
            <a:r>
              <a:rPr lang="en-US" dirty="0" smtClean="0"/>
              <a:t> dele?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. </a:t>
            </a:r>
            <a:r>
              <a:rPr lang="en-US" dirty="0" err="1" smtClean="0"/>
              <a:t>Isso</a:t>
            </a:r>
            <a:r>
              <a:rPr lang="en-US" dirty="0" smtClean="0"/>
              <a:t> é </a:t>
            </a:r>
            <a:r>
              <a:rPr lang="en-US" dirty="0" err="1" smtClean="0"/>
              <a:t>exetamente</a:t>
            </a:r>
            <a:r>
              <a:rPr lang="en-US" dirty="0" smtClean="0"/>
              <a:t> o </a:t>
            </a:r>
            <a:r>
              <a:rPr lang="en-US" dirty="0" err="1" smtClean="0"/>
              <a:t>porquê</a:t>
            </a:r>
            <a:r>
              <a:rPr lang="en-US" dirty="0" smtClean="0"/>
              <a:t> do My Block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.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,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para </a:t>
            </a:r>
            <a:r>
              <a:rPr lang="en-US" dirty="0" err="1" smtClean="0"/>
              <a:t>força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centímetros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outro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adicionou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r>
              <a:rPr lang="en-US" dirty="0" smtClean="0"/>
              <a:t> um My Block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é </a:t>
            </a:r>
            <a:r>
              <a:rPr lang="en-US" dirty="0" err="1" smtClean="0"/>
              <a:t>feito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o </a:t>
            </a:r>
            <a:r>
              <a:rPr lang="en-US" dirty="0" err="1" smtClean="0"/>
              <a:t>conteúdo</a:t>
            </a:r>
            <a:r>
              <a:rPr lang="en-US" dirty="0" smtClean="0"/>
              <a:t>, mas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cinzas</a:t>
            </a:r>
            <a:r>
              <a:rPr lang="en-US" dirty="0" smtClean="0"/>
              <a:t> (entradas e </a:t>
            </a:r>
            <a:r>
              <a:rPr lang="en-US" dirty="0" err="1" smtClean="0"/>
              <a:t>saídas</a:t>
            </a:r>
            <a:r>
              <a:rPr lang="en-US" dirty="0" smtClean="0"/>
              <a:t>).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refazer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My </a:t>
            </a:r>
            <a:r>
              <a:rPr lang="en-US" dirty="0"/>
              <a:t>Block.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6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e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r>
              <a:rPr lang="en-US" dirty="0"/>
              <a:t> do Droids Robotics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Luiz Gabriel Vieira Costa da </a:t>
            </a:r>
            <a:r>
              <a:rPr lang="en-US" dirty="0" err="1"/>
              <a:t>Equipe</a:t>
            </a:r>
            <a:r>
              <a:rPr lang="en-US" dirty="0"/>
              <a:t> TILT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lições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Email do </a:t>
            </a:r>
            <a:r>
              <a:rPr lang="en-US" dirty="0" err="1"/>
              <a:t>autor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team@droidsrobotics.org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509220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licenciado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por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52" y="421663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0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DA LIÇÃO.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Criar</a:t>
            </a:r>
            <a:r>
              <a:rPr lang="en-US" dirty="0" smtClean="0"/>
              <a:t> um My Block </a:t>
            </a:r>
            <a:r>
              <a:rPr lang="en-US" dirty="0" err="1" smtClean="0"/>
              <a:t>útil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um My Block </a:t>
            </a:r>
            <a:r>
              <a:rPr lang="en-US" dirty="0" err="1" smtClean="0"/>
              <a:t>que</a:t>
            </a:r>
            <a:r>
              <a:rPr lang="en-US" dirty="0" smtClean="0"/>
              <a:t> tome </a:t>
            </a:r>
            <a:r>
              <a:rPr lang="en-US" dirty="0" err="1" smtClean="0"/>
              <a:t>medidas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régua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Fazer um </a:t>
            </a:r>
            <a:r>
              <a:rPr lang="en-US" dirty="0" err="1" smtClean="0"/>
              <a:t>Mover_CM</a:t>
            </a:r>
            <a:r>
              <a:rPr lang="en-US" dirty="0" smtClean="0"/>
              <a:t> My Block.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err="1" smtClean="0"/>
              <a:t>Pré-requisitos</a:t>
            </a:r>
            <a:r>
              <a:rPr lang="en-US" dirty="0"/>
              <a:t>: </a:t>
            </a:r>
            <a:r>
              <a:rPr lang="en-US" dirty="0" err="1" smtClean="0"/>
              <a:t>Bloco</a:t>
            </a:r>
            <a:r>
              <a:rPr lang="en-US" dirty="0" smtClean="0"/>
              <a:t> Mover, Port View, My </a:t>
            </a:r>
            <a:r>
              <a:rPr lang="en-US" dirty="0"/>
              <a:t>Blocks </a:t>
            </a:r>
            <a:r>
              <a:rPr lang="en-US" dirty="0" smtClean="0"/>
              <a:t>com Entradas e </a:t>
            </a:r>
            <a:r>
              <a:rPr lang="en-US" dirty="0" err="1" smtClean="0"/>
              <a:t>Saídas</a:t>
            </a:r>
            <a:r>
              <a:rPr lang="en-US" dirty="0" smtClean="0"/>
              <a:t>,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Matemáticos</a:t>
            </a:r>
            <a:r>
              <a:rPr lang="en-US" dirty="0" smtClean="0"/>
              <a:t>, </a:t>
            </a:r>
            <a:r>
              <a:rPr lang="en-US" dirty="0" err="1" smtClean="0"/>
              <a:t>Fio</a:t>
            </a:r>
            <a:r>
              <a:rPr lang="en-US" dirty="0" smtClean="0"/>
              <a:t> de Dados.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distâncias</a:t>
            </a:r>
            <a:r>
              <a:rPr lang="en-US" dirty="0" smtClean="0"/>
              <a:t> no my block é </a:t>
            </a:r>
            <a:r>
              <a:rPr lang="en-US" dirty="0" err="1" smtClean="0"/>
              <a:t>uma</a:t>
            </a:r>
            <a:r>
              <a:rPr lang="en-US" dirty="0" smtClean="0"/>
              <a:t> boa </a:t>
            </a:r>
            <a:r>
              <a:rPr lang="en-US" dirty="0" err="1" smtClean="0"/>
              <a:t>ideia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019826" cy="4373563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movimento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levarão</a:t>
            </a:r>
            <a:r>
              <a:rPr lang="en-US" dirty="0" smtClean="0"/>
              <a:t> entradas (</a:t>
            </a:r>
            <a:r>
              <a:rPr lang="en-US" dirty="0" err="1" smtClean="0"/>
              <a:t>valores</a:t>
            </a:r>
            <a:r>
              <a:rPr lang="en-US" dirty="0" smtClean="0"/>
              <a:t>)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centímetros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polegadas</a:t>
            </a:r>
            <a:r>
              <a:rPr lang="en-US" dirty="0" smtClean="0"/>
              <a:t>. 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É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</a:t>
            </a:r>
            <a:r>
              <a:rPr lang="en-US" dirty="0" err="1" smtClean="0"/>
              <a:t>medir</a:t>
            </a:r>
            <a:r>
              <a:rPr lang="en-US" dirty="0" smtClean="0"/>
              <a:t> a </a:t>
            </a:r>
            <a:r>
              <a:rPr lang="en-US" dirty="0" err="1" smtClean="0"/>
              <a:t>distância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régua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com </a:t>
            </a:r>
            <a:r>
              <a:rPr lang="en-US" dirty="0" err="1" smtClean="0"/>
              <a:t>graus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rotações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o design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para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rodas</a:t>
            </a:r>
            <a:r>
              <a:rPr lang="en-US" dirty="0" smtClean="0"/>
              <a:t> </a:t>
            </a:r>
            <a:r>
              <a:rPr lang="en-US" dirty="0" err="1" smtClean="0"/>
              <a:t>maiores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precisará</a:t>
            </a:r>
            <a:r>
              <a:rPr lang="en-US" dirty="0" smtClean="0"/>
              <a:t> </a:t>
            </a:r>
            <a:r>
              <a:rPr lang="en-US" dirty="0" err="1" smtClean="0"/>
              <a:t>remedir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movimentos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distâncias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escreveu</a:t>
            </a:r>
            <a:r>
              <a:rPr lang="en-US" dirty="0" smtClean="0"/>
              <a:t>,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vá</a:t>
            </a:r>
            <a:r>
              <a:rPr lang="en-US" dirty="0" smtClean="0"/>
              <a:t> no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Mover </a:t>
            </a:r>
            <a:r>
              <a:rPr lang="en-US" dirty="0" err="1" smtClean="0"/>
              <a:t>Distância</a:t>
            </a:r>
            <a:r>
              <a:rPr lang="en-US" dirty="0" smtClean="0"/>
              <a:t> e mudra o valor para </a:t>
            </a:r>
            <a:r>
              <a:rPr lang="en-US" dirty="0" err="1" smtClean="0"/>
              <a:t>quantos</a:t>
            </a:r>
            <a:r>
              <a:rPr lang="en-US" dirty="0" smtClean="0"/>
              <a:t> cm/</a:t>
            </a:r>
            <a:r>
              <a:rPr lang="en-US" dirty="0" err="1" smtClean="0"/>
              <a:t>polegadas</a:t>
            </a:r>
            <a:r>
              <a:rPr lang="en-US" dirty="0" smtClean="0"/>
              <a:t> um motor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pic>
        <p:nvPicPr>
          <p:cNvPr id="5" name="Picture 4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36" y="5496620"/>
            <a:ext cx="3484790" cy="11381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MOVEr_CM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fáceis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0884"/>
            <a:ext cx="7940842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PASSO 1: </a:t>
            </a:r>
            <a:r>
              <a:rPr lang="en-US" b="0" dirty="0" smtClean="0"/>
              <a:t>Determine </a:t>
            </a:r>
            <a:r>
              <a:rPr lang="en-US" b="0" dirty="0" err="1" smtClean="0"/>
              <a:t>quantos</a:t>
            </a:r>
            <a:r>
              <a:rPr lang="en-US" b="0" dirty="0" smtClean="0"/>
              <a:t> </a:t>
            </a:r>
            <a:r>
              <a:rPr lang="en-US" b="0" dirty="0" err="1" smtClean="0"/>
              <a:t>graus</a:t>
            </a:r>
            <a:r>
              <a:rPr lang="en-US" b="0" dirty="0" smtClean="0"/>
              <a:t> o </a:t>
            </a:r>
            <a:r>
              <a:rPr lang="en-US" b="0" dirty="0" err="1" smtClean="0"/>
              <a:t>seu</a:t>
            </a:r>
            <a:r>
              <a:rPr lang="en-US" b="0" dirty="0" smtClean="0"/>
              <a:t> </a:t>
            </a:r>
            <a:r>
              <a:rPr lang="en-US" b="0" dirty="0" err="1" smtClean="0"/>
              <a:t>robô</a:t>
            </a:r>
            <a:r>
              <a:rPr lang="en-US" b="0" dirty="0" smtClean="0"/>
              <a:t> move </a:t>
            </a:r>
            <a:r>
              <a:rPr lang="en-US" b="0" dirty="0" err="1" smtClean="0"/>
              <a:t>em</a:t>
            </a:r>
            <a:r>
              <a:rPr lang="en-US" b="0" dirty="0"/>
              <a:t> </a:t>
            </a:r>
            <a:r>
              <a:rPr lang="en-US" b="0" dirty="0" smtClean="0"/>
              <a:t>1cm.</a:t>
            </a:r>
          </a:p>
          <a:p>
            <a:r>
              <a:rPr lang="en-US" b="0" dirty="0"/>
              <a:t>	</a:t>
            </a:r>
            <a:r>
              <a:rPr lang="en-US" b="0" dirty="0" smtClean="0"/>
              <a:t>PASSO 1A: </a:t>
            </a:r>
            <a:r>
              <a:rPr lang="en-US" b="0" dirty="0" err="1" smtClean="0"/>
              <a:t>Medidas</a:t>
            </a:r>
            <a:r>
              <a:rPr lang="en-US" b="0" dirty="0" smtClean="0"/>
              <a:t> da </a:t>
            </a:r>
            <a:r>
              <a:rPr lang="en-US" b="0" dirty="0" err="1" smtClean="0"/>
              <a:t>roda</a:t>
            </a:r>
            <a:r>
              <a:rPr lang="en-US" b="0" dirty="0" smtClean="0"/>
              <a:t>.</a:t>
            </a:r>
          </a:p>
          <a:p>
            <a:r>
              <a:rPr lang="en-US" b="0" dirty="0"/>
              <a:t>	</a:t>
            </a:r>
            <a:r>
              <a:rPr lang="en-US" b="0" dirty="0" smtClean="0"/>
              <a:t>PASSO 1B: </a:t>
            </a:r>
            <a:r>
              <a:rPr lang="en-US" b="0" dirty="0" err="1" smtClean="0"/>
              <a:t>Programe</a:t>
            </a:r>
            <a:r>
              <a:rPr lang="en-US" b="0" dirty="0" smtClean="0"/>
              <a:t> o </a:t>
            </a:r>
            <a:r>
              <a:rPr lang="en-US" b="0" dirty="0" err="1" smtClean="0"/>
              <a:t>robô</a:t>
            </a:r>
            <a:r>
              <a:rPr lang="en-US" b="0" dirty="0" smtClean="0"/>
              <a:t> para mover 1cm.</a:t>
            </a:r>
          </a:p>
          <a:p>
            <a:endParaRPr lang="en-US" b="0" dirty="0"/>
          </a:p>
          <a:p>
            <a:r>
              <a:rPr lang="en-US" dirty="0" smtClean="0"/>
              <a:t>PASSO 2: </a:t>
            </a:r>
            <a:r>
              <a:rPr lang="en-US" b="0" dirty="0" err="1" smtClean="0"/>
              <a:t>Adicione</a:t>
            </a:r>
            <a:r>
              <a:rPr lang="en-US" b="0" dirty="0" smtClean="0"/>
              <a:t> um </a:t>
            </a:r>
            <a:r>
              <a:rPr lang="en-US" b="0" dirty="0" err="1" smtClean="0"/>
              <a:t>bloco</a:t>
            </a:r>
            <a:r>
              <a:rPr lang="en-US" b="0" dirty="0" smtClean="0"/>
              <a:t> </a:t>
            </a:r>
            <a:r>
              <a:rPr lang="en-US" b="0" dirty="0" err="1" smtClean="0"/>
              <a:t>matemático</a:t>
            </a:r>
            <a:r>
              <a:rPr lang="en-US" b="0" dirty="0" smtClean="0"/>
              <a:t> para converter </a:t>
            </a:r>
            <a:r>
              <a:rPr lang="en-US" b="0" dirty="0" err="1" smtClean="0"/>
              <a:t>os</a:t>
            </a:r>
            <a:r>
              <a:rPr lang="en-US" b="0" dirty="0" smtClean="0"/>
              <a:t> </a:t>
            </a:r>
            <a:r>
              <a:rPr lang="en-US" b="0" dirty="0" err="1" smtClean="0"/>
              <a:t>centímetros</a:t>
            </a:r>
            <a:r>
              <a:rPr lang="en-US" b="0" dirty="0" smtClean="0"/>
              <a:t> para </a:t>
            </a:r>
            <a:r>
              <a:rPr lang="en-US" b="0" dirty="0" err="1" smtClean="0"/>
              <a:t>graus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dirty="0" smtClean="0"/>
              <a:t>PASSO 3: </a:t>
            </a:r>
            <a:r>
              <a:rPr lang="en-US" b="0" dirty="0" err="1" smtClean="0"/>
              <a:t>Crie</a:t>
            </a:r>
            <a:r>
              <a:rPr lang="en-US" b="0" dirty="0" smtClean="0"/>
              <a:t> um </a:t>
            </a:r>
            <a:r>
              <a:rPr lang="en-US" b="0" dirty="0" err="1" smtClean="0"/>
              <a:t>Mover_CM</a:t>
            </a:r>
            <a:r>
              <a:rPr lang="en-US" b="0" dirty="0" smtClean="0"/>
              <a:t> My Block com 2 entradas (</a:t>
            </a:r>
            <a:r>
              <a:rPr lang="en-US" b="0" dirty="0" err="1" smtClean="0"/>
              <a:t>força</a:t>
            </a:r>
            <a:r>
              <a:rPr lang="en-US" b="0" dirty="0" smtClean="0"/>
              <a:t> e </a:t>
            </a:r>
            <a:r>
              <a:rPr lang="en-US" b="0" dirty="0" err="1" smtClean="0"/>
              <a:t>graus</a:t>
            </a:r>
            <a:r>
              <a:rPr lang="en-US" b="0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1A: </a:t>
            </a:r>
            <a:r>
              <a:rPr lang="en-US" dirty="0" err="1" smtClean="0"/>
              <a:t>quantos</a:t>
            </a:r>
            <a:r>
              <a:rPr lang="en-US" dirty="0" smtClean="0"/>
              <a:t> </a:t>
            </a:r>
            <a:r>
              <a:rPr lang="en-US" dirty="0" err="1" smtClean="0"/>
              <a:t>graus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move </a:t>
            </a:r>
            <a:r>
              <a:rPr lang="en-US" dirty="0" err="1" smtClean="0"/>
              <a:t>em</a:t>
            </a:r>
            <a:r>
              <a:rPr lang="en-US" dirty="0" smtClean="0"/>
              <a:t> 1 </a:t>
            </a:r>
            <a:r>
              <a:rPr lang="en-US" dirty="0" err="1" smtClean="0"/>
              <a:t>centímetro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787" y="1868359"/>
            <a:ext cx="77427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Método</a:t>
            </a:r>
            <a:r>
              <a:rPr lang="en-US" sz="1600" b="1" dirty="0" smtClean="0"/>
              <a:t> 1: </a:t>
            </a:r>
          </a:p>
          <a:p>
            <a:pPr marL="800100" lvl="1" indent="-342900">
              <a:buAutoNum type="arabicPeriod"/>
            </a:pPr>
            <a:r>
              <a:rPr lang="en-US" sz="1600" dirty="0" err="1" smtClean="0"/>
              <a:t>Veja</a:t>
            </a:r>
            <a:r>
              <a:rPr lang="en-US" sz="1600" dirty="0" smtClean="0"/>
              <a:t> o </a:t>
            </a:r>
            <a:r>
              <a:rPr lang="en-US" sz="1600" dirty="0" err="1" smtClean="0"/>
              <a:t>tamanho</a:t>
            </a:r>
            <a:r>
              <a:rPr lang="en-US" sz="1600" dirty="0" smtClean="0"/>
              <a:t> da </a:t>
            </a:r>
            <a:r>
              <a:rPr lang="en-US" sz="1600" dirty="0" err="1" smtClean="0"/>
              <a:t>roda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mm </a:t>
            </a:r>
            <a:r>
              <a:rPr lang="en-US" sz="1600" dirty="0" err="1" smtClean="0"/>
              <a:t>impresso</a:t>
            </a:r>
            <a:r>
              <a:rPr lang="en-US" sz="1600" dirty="0" smtClean="0"/>
              <a:t> no </a:t>
            </a:r>
            <a:r>
              <a:rPr lang="en-US" sz="1600" dirty="0" err="1" smtClean="0"/>
              <a:t>seu</a:t>
            </a:r>
            <a:r>
              <a:rPr lang="en-US" sz="1600" dirty="0" smtClean="0"/>
              <a:t> </a:t>
            </a:r>
            <a:r>
              <a:rPr lang="en-US" sz="1600" dirty="0" err="1" smtClean="0"/>
              <a:t>pneu</a:t>
            </a:r>
            <a:r>
              <a:rPr lang="en-US" sz="1600" dirty="0" smtClean="0"/>
              <a:t> e </a:t>
            </a:r>
            <a:r>
              <a:rPr lang="en-US" sz="1600" dirty="0" err="1" smtClean="0"/>
              <a:t>divida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10 para converter para cm (</a:t>
            </a:r>
            <a:r>
              <a:rPr lang="en-US" sz="1600" dirty="0" err="1" smtClean="0"/>
              <a:t>porque</a:t>
            </a:r>
            <a:r>
              <a:rPr lang="en-US" sz="1600" dirty="0" smtClean="0"/>
              <a:t> 1cm=10mm).</a:t>
            </a:r>
          </a:p>
          <a:p>
            <a:pPr marL="800100" lvl="1" indent="-342900">
              <a:buAutoNum type="arabicPeriod"/>
            </a:pPr>
            <a:r>
              <a:rPr lang="en-US" sz="1600" dirty="0" err="1" smtClean="0"/>
              <a:t>Multiplique</a:t>
            </a:r>
            <a:r>
              <a:rPr lang="en-US" sz="1600" dirty="0" smtClean="0"/>
              <a:t> a </a:t>
            </a:r>
            <a:r>
              <a:rPr lang="en-US" sz="1600" dirty="0" err="1" smtClean="0"/>
              <a:t>resposta</a:t>
            </a:r>
            <a:r>
              <a:rPr lang="en-US" sz="1600" dirty="0" smtClean="0"/>
              <a:t> do </a:t>
            </a:r>
            <a:r>
              <a:rPr lang="en-US" sz="1600" dirty="0" err="1" smtClean="0"/>
              <a:t>passo</a:t>
            </a:r>
            <a:r>
              <a:rPr lang="en-US" sz="1600" dirty="0" smtClean="0"/>
              <a:t> 1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l-GR" sz="1600" dirty="0" smtClean="0"/>
              <a:t>π</a:t>
            </a:r>
            <a:r>
              <a:rPr lang="en-US" sz="1600" dirty="0" smtClean="0"/>
              <a:t> (3.1415…) para computer a </a:t>
            </a:r>
            <a:r>
              <a:rPr lang="en-US" sz="1600" dirty="0" err="1" smtClean="0"/>
              <a:t>circunferência</a:t>
            </a:r>
            <a:r>
              <a:rPr lang="en-US" sz="16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 smtClean="0"/>
              <a:t>Divida</a:t>
            </a:r>
            <a:r>
              <a:rPr lang="en-US" sz="1600" dirty="0" smtClean="0"/>
              <a:t> 360 </a:t>
            </a:r>
            <a:r>
              <a:rPr lang="en-US" sz="1600" dirty="0" err="1" smtClean="0"/>
              <a:t>graus</a:t>
            </a:r>
            <a:r>
              <a:rPr lang="en-US" sz="1600" dirty="0" smtClean="0"/>
              <a:t> </a:t>
            </a:r>
            <a:r>
              <a:rPr lang="en-US" sz="1600" dirty="0" err="1" smtClean="0"/>
              <a:t>pelo</a:t>
            </a:r>
            <a:r>
              <a:rPr lang="en-US" sz="1600" dirty="0" smtClean="0"/>
              <a:t> valor do </a:t>
            </a:r>
            <a:r>
              <a:rPr lang="en-US" sz="1600" dirty="0" err="1" smtClean="0"/>
              <a:t>passo</a:t>
            </a:r>
            <a:r>
              <a:rPr lang="en-US" sz="1600" dirty="0" smtClean="0"/>
              <a:t> 2. </a:t>
            </a:r>
            <a:r>
              <a:rPr lang="en-US" sz="1600" dirty="0" err="1" smtClean="0"/>
              <a:t>Isso</a:t>
            </a:r>
            <a:r>
              <a:rPr lang="en-US" sz="1600" dirty="0" smtClean="0"/>
              <a:t> </a:t>
            </a:r>
            <a:r>
              <a:rPr lang="en-US" sz="1600" dirty="0" err="1" smtClean="0"/>
              <a:t>computa</a:t>
            </a:r>
            <a:r>
              <a:rPr lang="en-US" sz="1600" dirty="0" smtClean="0"/>
              <a:t> </a:t>
            </a:r>
            <a:r>
              <a:rPr lang="en-US" sz="1600" dirty="0" err="1" smtClean="0"/>
              <a:t>graus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1cm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vez</a:t>
            </a:r>
            <a:r>
              <a:rPr lang="en-US" sz="1600" dirty="0" smtClean="0"/>
              <a:t> </a:t>
            </a:r>
            <a:r>
              <a:rPr lang="en-US" sz="1600" dirty="0" err="1" smtClean="0"/>
              <a:t>anda</a:t>
            </a:r>
            <a:r>
              <a:rPr lang="en-US" sz="1600" dirty="0" smtClean="0"/>
              <a:t>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circunferência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1 </a:t>
            </a:r>
            <a:r>
              <a:rPr lang="en-US" sz="1600" dirty="0" err="1" smtClean="0"/>
              <a:t>rotação</a:t>
            </a:r>
            <a:r>
              <a:rPr lang="en-US" sz="1600" dirty="0" smtClean="0"/>
              <a:t> e 1 </a:t>
            </a:r>
            <a:r>
              <a:rPr lang="en-US" sz="1600" dirty="0" err="1" smtClean="0"/>
              <a:t>rotação</a:t>
            </a:r>
            <a:r>
              <a:rPr lang="en-US" sz="1600" dirty="0" smtClean="0"/>
              <a:t> é </a:t>
            </a:r>
            <a:r>
              <a:rPr lang="en-US" sz="1600" dirty="0"/>
              <a:t>360 </a:t>
            </a:r>
            <a:r>
              <a:rPr lang="en-US" sz="1600" dirty="0" err="1" smtClean="0"/>
              <a:t>graus</a:t>
            </a:r>
            <a:r>
              <a:rPr lang="en-US" sz="16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07468" y="4313549"/>
            <a:ext cx="52652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Exemplo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cálculo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usando</a:t>
            </a:r>
            <a:r>
              <a:rPr lang="en-US" sz="1600" b="1" dirty="0" smtClean="0"/>
              <a:t> o </a:t>
            </a:r>
            <a:r>
              <a:rPr lang="en-US" sz="1600" b="1" dirty="0" err="1" smtClean="0"/>
              <a:t>padrão</a:t>
            </a:r>
            <a:r>
              <a:rPr lang="en-US" sz="1600" b="1" dirty="0" smtClean="0"/>
              <a:t> das </a:t>
            </a:r>
            <a:r>
              <a:rPr lang="en-US" sz="1600" b="1" dirty="0" err="1" smtClean="0"/>
              <a:t>rodas</a:t>
            </a:r>
            <a:r>
              <a:rPr lang="en-US" sz="1600" b="1" dirty="0" smtClean="0"/>
              <a:t> EV3 Edu 45544: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 smtClean="0"/>
              <a:t>Rodas</a:t>
            </a:r>
            <a:r>
              <a:rPr lang="en-US" sz="1600" dirty="0" smtClean="0"/>
              <a:t> do EV3 EDU (45544) tem 56mm = 5.6cm </a:t>
            </a:r>
            <a:r>
              <a:rPr lang="en-US" sz="1600" dirty="0" err="1" smtClean="0"/>
              <a:t>em</a:t>
            </a:r>
            <a:r>
              <a:rPr lang="en-US" sz="1600" dirty="0" smtClean="0"/>
              <a:t> </a:t>
            </a:r>
            <a:r>
              <a:rPr lang="en-US" sz="1600" dirty="0" err="1" smtClean="0"/>
              <a:t>diâmetro</a:t>
            </a:r>
            <a:r>
              <a:rPr lang="en-US" sz="16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5.6cm × </a:t>
            </a:r>
            <a:r>
              <a:rPr lang="el-GR" sz="1600" dirty="0" smtClean="0"/>
              <a:t>π</a:t>
            </a:r>
            <a:r>
              <a:rPr lang="en-US" sz="1600" dirty="0" smtClean="0"/>
              <a:t> = 17.6cm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rotação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360 </a:t>
            </a:r>
            <a:r>
              <a:rPr lang="en-US" sz="1600" dirty="0" err="1" smtClean="0"/>
              <a:t>graus</a:t>
            </a:r>
            <a:r>
              <a:rPr lang="en-US" sz="1600" dirty="0" smtClean="0"/>
              <a:t> ÷ 17.6cm = 20.5 </a:t>
            </a:r>
            <a:r>
              <a:rPr lang="en-US" sz="1600" dirty="0" err="1" smtClean="0"/>
              <a:t>graus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cm.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772675" y="4313549"/>
            <a:ext cx="2860307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Gráfico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útil</a:t>
            </a:r>
            <a:r>
              <a:rPr lang="en-US" dirty="0" smtClean="0">
                <a:solidFill>
                  <a:schemeClr val="bg1"/>
                </a:solidFill>
              </a:rPr>
              <a:t> com </a:t>
            </a:r>
            <a:r>
              <a:rPr lang="en-US" dirty="0" err="1" smtClean="0">
                <a:solidFill>
                  <a:schemeClr val="bg1"/>
                </a:solidFill>
              </a:rPr>
              <a:t>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diâmetros</a:t>
            </a:r>
            <a:r>
              <a:rPr lang="en-US" dirty="0" smtClean="0">
                <a:solidFill>
                  <a:schemeClr val="bg1"/>
                </a:solidFill>
              </a:rPr>
              <a:t> das </a:t>
            </a:r>
            <a:r>
              <a:rPr lang="en-US" dirty="0" err="1" smtClean="0">
                <a:solidFill>
                  <a:schemeClr val="bg1"/>
                </a:solidFill>
              </a:rPr>
              <a:t>rodas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comuns</a:t>
            </a:r>
            <a:r>
              <a:rPr lang="en-US" dirty="0" smtClean="0">
                <a:solidFill>
                  <a:schemeClr val="bg1"/>
                </a:solidFill>
              </a:rPr>
              <a:t> LEGO.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http://wheels.sariel.pl/</a:t>
            </a:r>
          </a:p>
        </p:txBody>
      </p:sp>
    </p:spTree>
    <p:extLst>
      <p:ext uri="{BB962C8B-B14F-4D97-AF65-F5344CB8AC3E}">
        <p14:creationId xmlns:p14="http://schemas.microsoft.com/office/powerpoint/2010/main" val="33065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39269" y="4477827"/>
            <a:ext cx="254000" cy="13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30272" y="4930450"/>
            <a:ext cx="254000" cy="13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1A: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alternativo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407194"/>
            <a:ext cx="77427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err="1" smtClean="0"/>
              <a:t>Método</a:t>
            </a:r>
            <a:r>
              <a:rPr lang="en-US" sz="1600" dirty="0" smtClean="0"/>
              <a:t> </a:t>
            </a:r>
            <a:r>
              <a:rPr lang="en-US" sz="1600" dirty="0" err="1" smtClean="0"/>
              <a:t>Alternativo</a:t>
            </a:r>
            <a:r>
              <a:rPr lang="en-US" sz="1600" dirty="0" smtClean="0"/>
              <a:t>: Use Port View para </a:t>
            </a:r>
            <a:r>
              <a:rPr lang="en-US" sz="1600" dirty="0" err="1" smtClean="0"/>
              <a:t>encontar</a:t>
            </a:r>
            <a:r>
              <a:rPr lang="en-US" sz="1600" dirty="0" smtClean="0"/>
              <a:t> o valor do motor </a:t>
            </a:r>
            <a:r>
              <a:rPr lang="en-US" sz="1600" dirty="0" err="1" smtClean="0"/>
              <a:t>em</a:t>
            </a:r>
            <a:r>
              <a:rPr lang="en-US" sz="1600" dirty="0"/>
              <a:t> </a:t>
            </a:r>
            <a:r>
              <a:rPr lang="en-US" sz="1600" dirty="0" err="1" smtClean="0"/>
              <a:t>graus</a:t>
            </a:r>
            <a:r>
              <a:rPr lang="en-US" sz="1600" dirty="0" smtClean="0"/>
              <a:t>. Use </a:t>
            </a:r>
            <a:r>
              <a:rPr lang="en-US" sz="1600" dirty="0" err="1" smtClean="0"/>
              <a:t>esse</a:t>
            </a:r>
            <a:r>
              <a:rPr lang="en-US" sz="1600" dirty="0" smtClean="0"/>
              <a:t> </a:t>
            </a:r>
            <a:r>
              <a:rPr lang="en-US" sz="1600" dirty="0" err="1" smtClean="0"/>
              <a:t>método</a:t>
            </a:r>
            <a:r>
              <a:rPr lang="en-US" sz="1600" dirty="0" smtClean="0"/>
              <a:t> se </a:t>
            </a:r>
            <a:r>
              <a:rPr lang="en-US" sz="1600" dirty="0" err="1" smtClean="0"/>
              <a:t>você</a:t>
            </a:r>
            <a:r>
              <a:rPr lang="en-US" sz="1600" dirty="0" smtClean="0"/>
              <a:t> </a:t>
            </a:r>
            <a:r>
              <a:rPr lang="en-US" sz="1600" dirty="0" err="1" smtClean="0"/>
              <a:t>não</a:t>
            </a:r>
            <a:r>
              <a:rPr lang="en-US" sz="1600" dirty="0" smtClean="0"/>
              <a:t> </a:t>
            </a:r>
            <a:r>
              <a:rPr lang="en-US" sz="1600" dirty="0" err="1" smtClean="0"/>
              <a:t>puder</a:t>
            </a:r>
            <a:r>
              <a:rPr lang="en-US" sz="1600" dirty="0" smtClean="0"/>
              <a:t> </a:t>
            </a:r>
            <a:r>
              <a:rPr lang="en-US" sz="1600" dirty="0" err="1" smtClean="0"/>
              <a:t>encontrar</a:t>
            </a:r>
            <a:r>
              <a:rPr lang="en-US" sz="1600" dirty="0" smtClean="0"/>
              <a:t> o </a:t>
            </a:r>
            <a:r>
              <a:rPr lang="en-US" sz="1600" dirty="0" err="1" smtClean="0"/>
              <a:t>diâmetro</a:t>
            </a:r>
            <a:r>
              <a:rPr lang="en-US" sz="1600" dirty="0" smtClean="0"/>
              <a:t> </a:t>
            </a:r>
            <a:r>
              <a:rPr lang="en-US" sz="1600" dirty="0" err="1" smtClean="0"/>
              <a:t>impresso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sua</a:t>
            </a:r>
            <a:r>
              <a:rPr lang="en-US" sz="1600" dirty="0" smtClean="0"/>
              <a:t> </a:t>
            </a:r>
            <a:r>
              <a:rPr lang="en-US" sz="1600" dirty="0" err="1" smtClean="0"/>
              <a:t>roda</a:t>
            </a:r>
            <a:r>
              <a:rPr lang="en-US" sz="16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 smtClean="0"/>
              <a:t>Coloque</a:t>
            </a:r>
            <a:r>
              <a:rPr lang="en-US" sz="1600" dirty="0" smtClean="0"/>
              <a:t> </a:t>
            </a:r>
            <a:r>
              <a:rPr lang="en-US" sz="1600" dirty="0" err="1" smtClean="0"/>
              <a:t>sua</a:t>
            </a:r>
            <a:r>
              <a:rPr lang="en-US" sz="1600" dirty="0" smtClean="0"/>
              <a:t> </a:t>
            </a:r>
            <a:r>
              <a:rPr lang="en-US" sz="1600" dirty="0" err="1" smtClean="0"/>
              <a:t>régua</a:t>
            </a:r>
            <a:r>
              <a:rPr lang="en-US" sz="1600" dirty="0" smtClean="0"/>
              <a:t> </a:t>
            </a:r>
            <a:r>
              <a:rPr lang="en-US" sz="1600" dirty="0" err="1" smtClean="0"/>
              <a:t>próxima</a:t>
            </a:r>
            <a:r>
              <a:rPr lang="en-US" sz="1600" dirty="0" smtClean="0"/>
              <a:t> à </a:t>
            </a:r>
            <a:r>
              <a:rPr lang="en-US" sz="1600" dirty="0" err="1" smtClean="0"/>
              <a:t>sua</a:t>
            </a:r>
            <a:r>
              <a:rPr lang="en-US" sz="1600" dirty="0" smtClean="0"/>
              <a:t> </a:t>
            </a:r>
            <a:r>
              <a:rPr lang="en-US" sz="1600" dirty="0" err="1" smtClean="0"/>
              <a:t>roda</a:t>
            </a:r>
            <a:r>
              <a:rPr lang="en-US" sz="1600" dirty="0" smtClean="0"/>
              <a:t>/</a:t>
            </a:r>
            <a:r>
              <a:rPr lang="en-US" sz="1600" dirty="0" err="1" smtClean="0"/>
              <a:t>robô</a:t>
            </a:r>
            <a:r>
              <a:rPr lang="en-US" sz="1600" dirty="0" smtClean="0"/>
              <a:t> </a:t>
            </a:r>
            <a:r>
              <a:rPr lang="en-US" sz="1600" dirty="0" err="1" smtClean="0"/>
              <a:t>aos</a:t>
            </a:r>
            <a:r>
              <a:rPr lang="en-US" sz="1600" dirty="0" smtClean="0"/>
              <a:t> </a:t>
            </a:r>
            <a:r>
              <a:rPr lang="en-US" sz="1600" dirty="0"/>
              <a:t>0 </a:t>
            </a:r>
            <a:r>
              <a:rPr lang="en-US" sz="1600" dirty="0" err="1" smtClean="0"/>
              <a:t>centímetros</a:t>
            </a:r>
            <a:r>
              <a:rPr lang="en-US" sz="1600" dirty="0" smtClean="0"/>
              <a:t> (</a:t>
            </a:r>
            <a:r>
              <a:rPr lang="en-US" sz="1600" dirty="0" err="1" smtClean="0"/>
              <a:t>tanto</a:t>
            </a:r>
            <a:r>
              <a:rPr lang="en-US" sz="1600" dirty="0" smtClean="0"/>
              <a:t> </a:t>
            </a:r>
            <a:r>
              <a:rPr lang="en-US" sz="1600" dirty="0" err="1" smtClean="0"/>
              <a:t>faz</a:t>
            </a:r>
            <a:r>
              <a:rPr lang="en-US" sz="1600" dirty="0" smtClean="0"/>
              <a:t> </a:t>
            </a:r>
            <a:r>
              <a:rPr lang="en-US" sz="1600" dirty="0" err="1" smtClean="0"/>
              <a:t>qual</a:t>
            </a:r>
            <a:r>
              <a:rPr lang="en-US" sz="1600" dirty="0" smtClean="0"/>
              <a:t> parte do </a:t>
            </a:r>
            <a:r>
              <a:rPr lang="en-US" sz="1600" dirty="0" err="1" smtClean="0"/>
              <a:t>seu</a:t>
            </a:r>
            <a:r>
              <a:rPr lang="en-US" sz="1600" dirty="0" smtClean="0"/>
              <a:t> </a:t>
            </a:r>
            <a:r>
              <a:rPr lang="en-US" sz="1600" dirty="0" err="1" smtClean="0"/>
              <a:t>robô</a:t>
            </a:r>
            <a:r>
              <a:rPr lang="en-US" sz="1600" dirty="0" smtClean="0"/>
              <a:t> </a:t>
            </a:r>
            <a:r>
              <a:rPr lang="en-US" sz="1600" dirty="0" err="1" smtClean="0"/>
              <a:t>voc</a:t>
            </a:r>
            <a:r>
              <a:rPr lang="en-US" sz="1600" dirty="0" err="1"/>
              <a:t>ê</a:t>
            </a:r>
            <a:r>
              <a:rPr lang="en-US" sz="1600" dirty="0" smtClean="0"/>
              <a:t> </a:t>
            </a:r>
            <a:r>
              <a:rPr lang="en-US" sz="1600" dirty="0" err="1" smtClean="0"/>
              <a:t>coloca</a:t>
            </a:r>
            <a:r>
              <a:rPr lang="en-US" sz="1600" dirty="0" smtClean="0"/>
              <a:t> </a:t>
            </a:r>
            <a:r>
              <a:rPr lang="en-US" sz="1600" dirty="0" err="1" smtClean="0"/>
              <a:t>alinhada</a:t>
            </a:r>
            <a:r>
              <a:rPr lang="en-US" sz="1600" dirty="0" smtClean="0"/>
              <a:t> com 0, </a:t>
            </a:r>
            <a:r>
              <a:rPr lang="en-US" sz="1600" dirty="0" err="1" smtClean="0"/>
              <a:t>você</a:t>
            </a:r>
            <a:r>
              <a:rPr lang="en-US" sz="1600" dirty="0" smtClean="0"/>
              <a:t> </a:t>
            </a:r>
            <a:r>
              <a:rPr lang="en-US" sz="1600" dirty="0" err="1" smtClean="0"/>
              <a:t>deveria</a:t>
            </a:r>
            <a:r>
              <a:rPr lang="en-US" sz="1600" dirty="0" smtClean="0"/>
              <a:t> </a:t>
            </a:r>
            <a:r>
              <a:rPr lang="en-US" sz="1600" dirty="0" err="1" smtClean="0"/>
              <a:t>ver</a:t>
            </a:r>
            <a:r>
              <a:rPr lang="en-US" sz="1600" dirty="0" smtClean="0"/>
              <a:t> </a:t>
            </a:r>
            <a:r>
              <a:rPr lang="en-US" sz="1600" dirty="0" err="1" smtClean="0"/>
              <a:t>como</a:t>
            </a:r>
            <a:r>
              <a:rPr lang="en-US" sz="1600" dirty="0" smtClean="0"/>
              <a:t> </a:t>
            </a:r>
            <a:r>
              <a:rPr lang="en-US" sz="1600" dirty="0" err="1" smtClean="0"/>
              <a:t>medir</a:t>
            </a:r>
            <a:r>
              <a:rPr lang="en-US" sz="1600" dirty="0" smtClean="0"/>
              <a:t> a </a:t>
            </a:r>
            <a:r>
              <a:rPr lang="en-US" sz="1600" dirty="0" err="1" smtClean="0"/>
              <a:t>distância</a:t>
            </a:r>
            <a:r>
              <a:rPr lang="en-US" sz="1600" dirty="0" smtClean="0"/>
              <a:t> no </a:t>
            </a:r>
            <a:r>
              <a:rPr lang="en-US" sz="1600" dirty="0" err="1" smtClean="0"/>
              <a:t>passo</a:t>
            </a:r>
            <a:r>
              <a:rPr lang="en-US" sz="1600" dirty="0" smtClean="0"/>
              <a:t> 2).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Role </a:t>
            </a:r>
            <a:r>
              <a:rPr lang="en-US" sz="1600" dirty="0" err="1" smtClean="0"/>
              <a:t>seu</a:t>
            </a:r>
            <a:r>
              <a:rPr lang="en-US" sz="1600" dirty="0" smtClean="0"/>
              <a:t> </a:t>
            </a:r>
            <a:r>
              <a:rPr lang="en-US" sz="1600" dirty="0" err="1" smtClean="0"/>
              <a:t>robô</a:t>
            </a:r>
            <a:r>
              <a:rPr lang="en-US" sz="1600" dirty="0" smtClean="0"/>
              <a:t> para </a:t>
            </a:r>
            <a:r>
              <a:rPr lang="en-US" sz="1600" dirty="0" err="1" smtClean="0"/>
              <a:t>frente</a:t>
            </a:r>
            <a:r>
              <a:rPr lang="en-US" sz="1600" dirty="0" smtClean="0"/>
              <a:t> </a:t>
            </a:r>
            <a:r>
              <a:rPr lang="en-US" sz="1600" dirty="0" err="1" smtClean="0"/>
              <a:t>qualquer</a:t>
            </a:r>
            <a:r>
              <a:rPr lang="en-US" sz="1600" dirty="0" smtClean="0"/>
              <a:t> </a:t>
            </a:r>
            <a:r>
              <a:rPr lang="en-US" sz="1600" dirty="0" err="1" smtClean="0"/>
              <a:t>quantidade</a:t>
            </a:r>
            <a:r>
              <a:rPr lang="en-US" sz="1600" dirty="0" smtClean="0"/>
              <a:t> de </a:t>
            </a:r>
            <a:r>
              <a:rPr lang="en-US" sz="1600" dirty="0" err="1" smtClean="0"/>
              <a:t>centímetros</a:t>
            </a:r>
            <a:r>
              <a:rPr lang="en-US" sz="1600" dirty="0" smtClean="0"/>
              <a:t>, </a:t>
            </a:r>
            <a:r>
              <a:rPr lang="en-US" sz="1600" dirty="0" err="1" smtClean="0"/>
              <a:t>tenha</a:t>
            </a:r>
            <a:r>
              <a:rPr lang="en-US" sz="1600" dirty="0" smtClean="0"/>
              <a:t> </a:t>
            </a:r>
            <a:r>
              <a:rPr lang="en-US" sz="1600" dirty="0" err="1" smtClean="0"/>
              <a:t>certeza</a:t>
            </a:r>
            <a:r>
              <a:rPr lang="en-US" sz="1600" dirty="0" smtClean="0"/>
              <a:t> de </a:t>
            </a:r>
            <a:r>
              <a:rPr lang="en-US" sz="1600" dirty="0" err="1" smtClean="0"/>
              <a:t>que</a:t>
            </a:r>
            <a:r>
              <a:rPr lang="en-US" sz="1600" dirty="0" smtClean="0"/>
              <a:t> o </a:t>
            </a:r>
            <a:r>
              <a:rPr lang="en-US" sz="1600" dirty="0" err="1" smtClean="0"/>
              <a:t>seu</a:t>
            </a:r>
            <a:r>
              <a:rPr lang="en-US" sz="1600" dirty="0" smtClean="0"/>
              <a:t> </a:t>
            </a:r>
            <a:r>
              <a:rPr lang="en-US" sz="1600" dirty="0" err="1" smtClean="0"/>
              <a:t>robô</a:t>
            </a:r>
            <a:r>
              <a:rPr lang="en-US" sz="1600" dirty="0" smtClean="0"/>
              <a:t> </a:t>
            </a:r>
            <a:r>
              <a:rPr lang="en-US" sz="1600" dirty="0" err="1" smtClean="0"/>
              <a:t>não</a:t>
            </a:r>
            <a:r>
              <a:rPr lang="en-US" sz="1600" dirty="0" smtClean="0"/>
              <a:t> </a:t>
            </a:r>
            <a:r>
              <a:rPr lang="en-US" sz="1600" dirty="0" err="1" smtClean="0"/>
              <a:t>deslize</a:t>
            </a:r>
            <a:r>
              <a:rPr lang="en-US" sz="16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 smtClean="0"/>
              <a:t>Pegue</a:t>
            </a:r>
            <a:r>
              <a:rPr lang="en-US" sz="1600" dirty="0" smtClean="0"/>
              <a:t> o valor de </a:t>
            </a:r>
            <a:r>
              <a:rPr lang="en-US" sz="1600" dirty="0" err="1" smtClean="0"/>
              <a:t>graus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você</a:t>
            </a:r>
            <a:r>
              <a:rPr lang="en-US" sz="1600" dirty="0" smtClean="0"/>
              <a:t> </a:t>
            </a:r>
            <a:r>
              <a:rPr lang="en-US" sz="1600" dirty="0" err="1" smtClean="0"/>
              <a:t>vê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tela</a:t>
            </a:r>
            <a:r>
              <a:rPr lang="en-US" sz="1600" dirty="0" smtClean="0"/>
              <a:t> e </a:t>
            </a:r>
            <a:r>
              <a:rPr lang="en-US" sz="1600" dirty="0" err="1" smtClean="0"/>
              <a:t>divida</a:t>
            </a:r>
            <a:r>
              <a:rPr lang="en-US" sz="1600" dirty="0" smtClean="0"/>
              <a:t> </a:t>
            </a:r>
            <a:r>
              <a:rPr lang="en-US" sz="1600" dirty="0" err="1" smtClean="0"/>
              <a:t>pela</a:t>
            </a:r>
            <a:r>
              <a:rPr lang="en-US" sz="1600" dirty="0" smtClean="0"/>
              <a:t> </a:t>
            </a:r>
            <a:r>
              <a:rPr lang="en-US" sz="1600" dirty="0" err="1" smtClean="0"/>
              <a:t>quantidade</a:t>
            </a:r>
            <a:r>
              <a:rPr lang="en-US" sz="1600" dirty="0" smtClean="0"/>
              <a:t> de </a:t>
            </a:r>
            <a:r>
              <a:rPr lang="en-US" sz="1600" dirty="0" err="1" smtClean="0"/>
              <a:t>centímetros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o </a:t>
            </a:r>
            <a:r>
              <a:rPr lang="en-US" sz="1600" dirty="0" err="1" smtClean="0"/>
              <a:t>robô</a:t>
            </a:r>
            <a:r>
              <a:rPr lang="en-US" sz="1600" dirty="0" smtClean="0"/>
              <a:t> </a:t>
            </a:r>
            <a:r>
              <a:rPr lang="en-US" sz="1600" dirty="0" err="1" smtClean="0"/>
              <a:t>moveu</a:t>
            </a:r>
            <a:r>
              <a:rPr lang="en-US" sz="16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A </a:t>
            </a:r>
            <a:r>
              <a:rPr lang="en-US" sz="1600" dirty="0" err="1" smtClean="0"/>
              <a:t>resposta</a:t>
            </a:r>
            <a:r>
              <a:rPr lang="en-US" sz="1600" dirty="0" smtClean="0"/>
              <a:t> </a:t>
            </a:r>
            <a:r>
              <a:rPr lang="en-US" sz="1600" dirty="0" err="1" smtClean="0"/>
              <a:t>será</a:t>
            </a:r>
            <a:r>
              <a:rPr lang="en-US" sz="1600" dirty="0" smtClean="0"/>
              <a:t> o </a:t>
            </a:r>
            <a:r>
              <a:rPr lang="en-US" sz="1600" dirty="0" err="1" smtClean="0"/>
              <a:t>número</a:t>
            </a:r>
            <a:r>
              <a:rPr lang="en-US" sz="1600" dirty="0" smtClean="0"/>
              <a:t> de </a:t>
            </a:r>
            <a:r>
              <a:rPr lang="en-US" sz="1600" dirty="0" err="1" smtClean="0"/>
              <a:t>graus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as </a:t>
            </a:r>
            <a:r>
              <a:rPr lang="en-US" sz="1600" dirty="0" err="1" smtClean="0"/>
              <a:t>rodas</a:t>
            </a:r>
            <a:r>
              <a:rPr lang="en-US" sz="1600" dirty="0" smtClean="0"/>
              <a:t> do </a:t>
            </a:r>
            <a:r>
              <a:rPr lang="en-US" sz="1600" dirty="0" err="1" smtClean="0"/>
              <a:t>robô</a:t>
            </a:r>
            <a:r>
              <a:rPr lang="en-US" sz="1600" dirty="0" smtClean="0"/>
              <a:t> </a:t>
            </a:r>
            <a:r>
              <a:rPr lang="en-US" sz="1600" dirty="0" err="1" smtClean="0"/>
              <a:t>moverão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1 </a:t>
            </a:r>
            <a:r>
              <a:rPr lang="en-US" sz="1600" dirty="0" err="1" smtClean="0"/>
              <a:t>centímetro</a:t>
            </a:r>
            <a:r>
              <a:rPr lang="en-US" sz="1600" dirty="0" smtClean="0"/>
              <a:t>.</a:t>
            </a:r>
          </a:p>
        </p:txBody>
      </p:sp>
      <p:pic>
        <p:nvPicPr>
          <p:cNvPr id="6" name="Picture 5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41" y="4998184"/>
            <a:ext cx="3484790" cy="11381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3402" y="4548480"/>
            <a:ext cx="710669" cy="4159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946" y="4774286"/>
            <a:ext cx="2085975" cy="13620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362974" y="4774286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1B: </a:t>
            </a:r>
            <a:r>
              <a:rPr lang="en-US" dirty="0" err="1" smtClean="0"/>
              <a:t>PROGRAMe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para mover 1CM.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32" y="2213022"/>
            <a:ext cx="6844987" cy="3160377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5240867" y="4047753"/>
            <a:ext cx="3157175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Use o valor dos </a:t>
            </a:r>
            <a:r>
              <a:rPr lang="en-US" dirty="0" err="1" smtClean="0"/>
              <a:t>graus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 para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/>
              <a:t> </a:t>
            </a:r>
            <a:r>
              <a:rPr lang="en-US" dirty="0" smtClean="0"/>
              <a:t>slides 5 </a:t>
            </a:r>
            <a:r>
              <a:rPr lang="en-US" dirty="0" err="1" smtClean="0"/>
              <a:t>ou</a:t>
            </a:r>
            <a:r>
              <a:rPr lang="en-US" dirty="0" smtClean="0"/>
              <a:t> 6.</a:t>
            </a:r>
            <a:endParaRPr lang="en-US" dirty="0"/>
          </a:p>
        </p:txBody>
      </p:sp>
      <p:cxnSp>
        <p:nvCxnSpPr>
          <p:cNvPr id="12" name="Elbow Connector 9"/>
          <p:cNvCxnSpPr/>
          <p:nvPr/>
        </p:nvCxnSpPr>
        <p:spPr>
          <a:xfrm rot="5400000">
            <a:off x="5692724" y="3135906"/>
            <a:ext cx="8323" cy="3700267"/>
          </a:xfrm>
          <a:prstGeom prst="bentConnector3">
            <a:avLst>
              <a:gd name="adj1" fmla="val 2846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2: </a:t>
            </a:r>
            <a:r>
              <a:rPr lang="en-US" dirty="0" err="1" smtClean="0"/>
              <a:t>conversão</a:t>
            </a:r>
            <a:r>
              <a:rPr lang="en-US" dirty="0" smtClean="0"/>
              <a:t> de </a:t>
            </a:r>
            <a:r>
              <a:rPr lang="en-US" dirty="0" err="1" smtClean="0"/>
              <a:t>graus</a:t>
            </a:r>
            <a:r>
              <a:rPr lang="en-US" dirty="0" smtClean="0"/>
              <a:t> para </a:t>
            </a:r>
            <a:r>
              <a:rPr lang="en-US" dirty="0" err="1" smtClean="0"/>
              <a:t>centímetros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11/02/2015)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8800" y="1486218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Crie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Matemático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converta</a:t>
            </a:r>
            <a:r>
              <a:rPr lang="en-US" dirty="0" smtClean="0"/>
              <a:t> </a:t>
            </a:r>
            <a:r>
              <a:rPr lang="en-US" dirty="0" err="1" smtClean="0"/>
              <a:t>graus</a:t>
            </a:r>
            <a:r>
              <a:rPr lang="en-US" dirty="0" smtClean="0"/>
              <a:t> para </a:t>
            </a:r>
            <a:r>
              <a:rPr lang="en-US" dirty="0" err="1" smtClean="0"/>
              <a:t>centímetros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2077890"/>
            <a:ext cx="6404371" cy="42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</a:t>
            </a:r>
            <a:r>
              <a:rPr lang="en-US" dirty="0" smtClean="0"/>
              <a:t> 3a: configure o My Block.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7750"/>
            <a:ext cx="4400026" cy="437356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A. </a:t>
            </a:r>
            <a:r>
              <a:rPr lang="en-US" dirty="0" err="1" smtClean="0">
                <a:solidFill>
                  <a:srgbClr val="0070C0"/>
                </a:solidFill>
              </a:rPr>
              <a:t>Selecione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os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dois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blocos</a:t>
            </a:r>
            <a:r>
              <a:rPr lang="en-US" dirty="0" smtClean="0">
                <a:solidFill>
                  <a:srgbClr val="0070C0"/>
                </a:solidFill>
              </a:rPr>
              <a:t> do </a:t>
            </a:r>
            <a:r>
              <a:rPr lang="en-US" dirty="0" err="1" smtClean="0">
                <a:solidFill>
                  <a:srgbClr val="0070C0"/>
                </a:solidFill>
              </a:rPr>
              <a:t>Passo</a:t>
            </a:r>
            <a:r>
              <a:rPr lang="en-US" dirty="0" smtClean="0">
                <a:solidFill>
                  <a:srgbClr val="0070C0"/>
                </a:solidFill>
              </a:rPr>
              <a:t> 2 e </a:t>
            </a:r>
            <a:r>
              <a:rPr lang="en-US" dirty="0" err="1" smtClean="0">
                <a:solidFill>
                  <a:srgbClr val="0070C0"/>
                </a:solidFill>
              </a:rPr>
              <a:t>vá</a:t>
            </a:r>
            <a:r>
              <a:rPr lang="en-US" dirty="0" smtClean="0">
                <a:solidFill>
                  <a:srgbClr val="0070C0"/>
                </a:solidFill>
              </a:rPr>
              <a:t> para o “</a:t>
            </a:r>
            <a:r>
              <a:rPr lang="en-US" dirty="0" err="1" smtClean="0">
                <a:solidFill>
                  <a:srgbClr val="0070C0"/>
                </a:solidFill>
              </a:rPr>
              <a:t>Meu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construtor</a:t>
            </a:r>
            <a:r>
              <a:rPr lang="en-US" dirty="0" smtClean="0">
                <a:solidFill>
                  <a:srgbClr val="0070C0"/>
                </a:solidFill>
              </a:rPr>
              <a:t> de </a:t>
            </a:r>
            <a:r>
              <a:rPr lang="en-US" dirty="0" err="1" smtClean="0">
                <a:solidFill>
                  <a:srgbClr val="0070C0"/>
                </a:solidFill>
              </a:rPr>
              <a:t>bloco</a:t>
            </a:r>
            <a:r>
              <a:rPr lang="en-US" dirty="0" smtClean="0">
                <a:solidFill>
                  <a:srgbClr val="0070C0"/>
                </a:solidFill>
              </a:rPr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B.  </a:t>
            </a:r>
            <a:r>
              <a:rPr lang="en-US" dirty="0" err="1" smtClean="0">
                <a:solidFill>
                  <a:srgbClr val="00B050"/>
                </a:solidFill>
              </a:rPr>
              <a:t>Adicione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duas</a:t>
            </a:r>
            <a:r>
              <a:rPr lang="en-US" dirty="0" smtClean="0">
                <a:solidFill>
                  <a:srgbClr val="00B050"/>
                </a:solidFill>
              </a:rPr>
              <a:t> entradas: </a:t>
            </a:r>
            <a:r>
              <a:rPr lang="en-US" dirty="0" err="1" smtClean="0">
                <a:solidFill>
                  <a:srgbClr val="00B050"/>
                </a:solidFill>
              </a:rPr>
              <a:t>Força</a:t>
            </a:r>
            <a:r>
              <a:rPr lang="en-US" dirty="0" smtClean="0">
                <a:solidFill>
                  <a:srgbClr val="00B050"/>
                </a:solidFill>
              </a:rPr>
              <a:t> e </a:t>
            </a:r>
            <a:r>
              <a:rPr lang="en-US" dirty="0" err="1" smtClean="0">
                <a:solidFill>
                  <a:srgbClr val="00B050"/>
                </a:solidFill>
              </a:rPr>
              <a:t>Centímetros</a:t>
            </a:r>
            <a:r>
              <a:rPr lang="en-US" dirty="0" smtClean="0">
                <a:solidFill>
                  <a:srgbClr val="00B050"/>
                </a:solidFill>
              </a:rPr>
              <a:t> e complete o </a:t>
            </a:r>
            <a:r>
              <a:rPr lang="en-US" dirty="0" err="1" smtClean="0">
                <a:solidFill>
                  <a:srgbClr val="00B050"/>
                </a:solidFill>
              </a:rPr>
              <a:t>processo</a:t>
            </a:r>
            <a:r>
              <a:rPr lang="en-US" dirty="0" smtClean="0">
                <a:solidFill>
                  <a:srgbClr val="00B050"/>
                </a:solidFill>
              </a:rPr>
              <a:t> de </a:t>
            </a:r>
            <a:r>
              <a:rPr lang="en-US" dirty="0" err="1" smtClean="0">
                <a:solidFill>
                  <a:srgbClr val="00B050"/>
                </a:solidFill>
              </a:rPr>
              <a:t>configuração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 smtClean="0"/>
              <a:t> de </a:t>
            </a:r>
            <a:r>
              <a:rPr lang="en-US" dirty="0" err="1" smtClean="0"/>
              <a:t>ajuda</a:t>
            </a:r>
            <a:r>
              <a:rPr lang="en-US" dirty="0" smtClean="0"/>
              <a:t> no “</a:t>
            </a:r>
            <a:r>
              <a:rPr lang="en-US" dirty="0" err="1" smtClean="0"/>
              <a:t>Meu</a:t>
            </a:r>
            <a:r>
              <a:rPr lang="en-US" dirty="0" smtClean="0"/>
              <a:t> </a:t>
            </a:r>
            <a:r>
              <a:rPr lang="en-US" dirty="0" err="1" smtClean="0"/>
              <a:t>construtor</a:t>
            </a:r>
            <a:r>
              <a:rPr lang="en-US" dirty="0" smtClean="0"/>
              <a:t> de </a:t>
            </a:r>
            <a:r>
              <a:rPr lang="en-US" dirty="0" err="1" smtClean="0"/>
              <a:t>bloco</a:t>
            </a:r>
            <a:r>
              <a:rPr lang="en-US" dirty="0" smtClean="0"/>
              <a:t>”, </a:t>
            </a:r>
            <a:r>
              <a:rPr lang="en-US" dirty="0" err="1" smtClean="0"/>
              <a:t>confira</a:t>
            </a:r>
            <a:r>
              <a:rPr lang="en-US" dirty="0" smtClean="0"/>
              <a:t> a </a:t>
            </a:r>
            <a:r>
              <a:rPr lang="en-US" dirty="0" err="1" smtClean="0"/>
              <a:t>lição</a:t>
            </a:r>
            <a:r>
              <a:rPr lang="en-US" dirty="0" smtClean="0"/>
              <a:t> “</a:t>
            </a:r>
            <a:r>
              <a:rPr lang="en-US" dirty="0"/>
              <a:t>My Blocks </a:t>
            </a:r>
            <a:r>
              <a:rPr lang="en-US" dirty="0" smtClean="0"/>
              <a:t>Overview-</a:t>
            </a:r>
            <a:r>
              <a:rPr lang="en-US" dirty="0" err="1" smtClean="0"/>
              <a:t>Passo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Passo</a:t>
            </a:r>
            <a:r>
              <a:rPr lang="en-US" dirty="0"/>
              <a:t> </a:t>
            </a:r>
            <a:r>
              <a:rPr lang="en-US" dirty="0" err="1"/>
              <a:t>Guia</a:t>
            </a:r>
            <a:r>
              <a:rPr lang="en-US" dirty="0"/>
              <a:t> Visual Para </a:t>
            </a:r>
            <a:r>
              <a:rPr lang="en-US" dirty="0" err="1"/>
              <a:t>Criar</a:t>
            </a:r>
            <a:r>
              <a:rPr lang="en-US" dirty="0"/>
              <a:t> Um My Block Com Entradas E </a:t>
            </a:r>
            <a:r>
              <a:rPr lang="en-US" dirty="0" err="1"/>
              <a:t>Saídas</a:t>
            </a:r>
            <a:r>
              <a:rPr lang="en-US" dirty="0"/>
              <a:t> (</a:t>
            </a:r>
            <a:r>
              <a:rPr lang="en-US" dirty="0" err="1"/>
              <a:t>Parâmetros</a:t>
            </a:r>
            <a:r>
              <a:rPr lang="en-US" dirty="0" smtClean="0"/>
              <a:t>).” no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intermediário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2015, EV3Lessons.com, (last edit 11/02/2015)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78043" y="847024"/>
            <a:ext cx="234892" cy="20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77" y="1077114"/>
            <a:ext cx="3984097" cy="992208"/>
          </a:xfrm>
          <a:prstGeom prst="rect">
            <a:avLst/>
          </a:prstGeom>
        </p:spPr>
      </p:pic>
      <p:sp>
        <p:nvSpPr>
          <p:cNvPr id="14" name="Rectangle 9"/>
          <p:cNvSpPr/>
          <p:nvPr/>
        </p:nvSpPr>
        <p:spPr>
          <a:xfrm>
            <a:off x="5490578" y="1019605"/>
            <a:ext cx="3160294" cy="104778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47" y="2734606"/>
            <a:ext cx="3969327" cy="3852545"/>
          </a:xfrm>
          <a:prstGeom prst="rect">
            <a:avLst/>
          </a:prstGeom>
        </p:spPr>
      </p:pic>
      <p:sp>
        <p:nvSpPr>
          <p:cNvPr id="17" name="Rectangle 6"/>
          <p:cNvSpPr/>
          <p:nvPr/>
        </p:nvSpPr>
        <p:spPr>
          <a:xfrm>
            <a:off x="6681415" y="3054431"/>
            <a:ext cx="268448" cy="73195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7"/>
          <p:cNvSpPr/>
          <p:nvPr/>
        </p:nvSpPr>
        <p:spPr>
          <a:xfrm>
            <a:off x="6988120" y="2891122"/>
            <a:ext cx="234892" cy="20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B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8880</TotalTime>
  <Words>961</Words>
  <Application>Microsoft Office PowerPoint</Application>
  <PresentationFormat>On-screen Show (4:3)</PresentationFormat>
  <Paragraphs>98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Courier</vt:lpstr>
      <vt:lpstr>Helvetica Neue</vt:lpstr>
      <vt:lpstr>Essential</vt:lpstr>
      <vt:lpstr>Lição de programação intermediária</vt:lpstr>
      <vt:lpstr>OBJETIVOS DA LIÇÃO.</vt:lpstr>
      <vt:lpstr>Por que usar distâncias no my block é uma boa ideia?</vt:lpstr>
      <vt:lpstr>MOVEr_CM em três passos fáceis.</vt:lpstr>
      <vt:lpstr>passo 1A: quantos graus o seu robô move em 1 centímetro?</vt:lpstr>
      <vt:lpstr>passo 1A: método alternativo.</vt:lpstr>
      <vt:lpstr>passo 1B: PROGRAMe seu robô para mover 1CM.</vt:lpstr>
      <vt:lpstr>passo 2: conversão de graus para centímetros.</vt:lpstr>
      <vt:lpstr>passo 3a: configure o My Block.</vt:lpstr>
      <vt:lpstr>passo 3A: conecte o My BLOCK.</vt:lpstr>
      <vt:lpstr>passo 3b: MY BLOCK Mover_CM Completo.</vt:lpstr>
      <vt:lpstr>DISCUSSão.</vt:lpstr>
      <vt:lpstr>CRéDIToS.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Sanjay Seshan</cp:lastModifiedBy>
  <cp:revision>72</cp:revision>
  <dcterms:created xsi:type="dcterms:W3CDTF">2014-08-07T02:19:13Z</dcterms:created>
  <dcterms:modified xsi:type="dcterms:W3CDTF">2015-11-12T21:40:05Z</dcterms:modified>
</cp:coreProperties>
</file>