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8"/>
  </p:notesMasterIdLst>
  <p:handoutMasterIdLst>
    <p:handoutMasterId r:id="rId9"/>
  </p:handoutMasterIdLst>
  <p:sldIdLst>
    <p:sldId id="258" r:id="rId2"/>
    <p:sldId id="281" r:id="rId3"/>
    <p:sldId id="282" r:id="rId4"/>
    <p:sldId id="283" r:id="rId5"/>
    <p:sldId id="28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4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14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B3-AA19-450F-BD00-D65EB001B825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34F2-A038-44F6-8F08-77FE343E3D4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1926-3C20-466A-8C13-E7D489ECD80F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5A9-4122-4FB4-B657-AA4EAAF824D8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E8D-936E-4533-A571-F8AB6560D2A3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4F7B-EBD8-4EA6-979A-5A56A5FFA46B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07F4-67D9-4465-A1DC-55C23B13C4EB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B523-012F-4B40-AA2E-885AB2D61317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FB-4B8D-44ED-B489-3802A0F6E221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31A4-AA1E-48AF-A1D2-DBCD2103C261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C85-541B-4630-9FE2-89E95B56272D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72C4-3FA2-4CAD-9E14-0249DE0F096A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D650-D32D-46BE-94AC-1F9774722756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FB7-98BA-4B50-AD72-1AAF2EC82EB6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F90-78C9-42BF-87BD-C543AFE5B256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C9D-151E-414B-8E45-4E7D9DA197D0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569FB6B-1B73-4223-B19B-F5358EDEC356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593075"/>
            <a:ext cx="7810967" cy="1469531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Feixes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paralelos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(Parallel Beams)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0" y="394286"/>
            <a:ext cx="8607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PROGRAMAÇÃO INTERMEDIÁRIA EV3 - LIÇÃO #10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tx1"/>
                </a:solidFill>
              </a:rPr>
              <a:t>Por</a:t>
            </a:r>
            <a:r>
              <a:rPr lang="en-US" sz="4000" dirty="0" smtClean="0">
                <a:solidFill>
                  <a:schemeClr val="tx1"/>
                </a:solidFill>
              </a:rPr>
              <a:t> 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087" y="521228"/>
            <a:ext cx="6347713" cy="624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feixes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58" y="1897804"/>
            <a:ext cx="7980948" cy="181318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Feixes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vocês</a:t>
            </a:r>
            <a:r>
              <a:rPr lang="en-US" dirty="0" smtClean="0"/>
              <a:t> rode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</a:t>
            </a:r>
          </a:p>
          <a:p>
            <a:r>
              <a:rPr lang="en-US" dirty="0" smtClean="0"/>
              <a:t>Na FLL,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anexo</a:t>
            </a:r>
            <a:r>
              <a:rPr lang="en-US" dirty="0" smtClean="0"/>
              <a:t> </a:t>
            </a:r>
            <a:r>
              <a:rPr lang="en-US" dirty="0" err="1" smtClean="0"/>
              <a:t>conectado</a:t>
            </a:r>
            <a:r>
              <a:rPr lang="en-US" dirty="0" smtClean="0"/>
              <a:t> a </a:t>
            </a:r>
            <a:r>
              <a:rPr lang="en-US" dirty="0" err="1" smtClean="0"/>
              <a:t>motores</a:t>
            </a:r>
            <a:r>
              <a:rPr lang="en-US" dirty="0" smtClean="0"/>
              <a:t>,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se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missão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elevando</a:t>
            </a:r>
            <a:r>
              <a:rPr lang="en-US" dirty="0" smtClean="0"/>
              <a:t> um </a:t>
            </a:r>
            <a:r>
              <a:rPr lang="en-US" dirty="0" err="1" smtClean="0"/>
              <a:t>laço</a:t>
            </a:r>
            <a:r>
              <a:rPr lang="en-US" dirty="0" smtClean="0"/>
              <a:t> e se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33" y="637665"/>
            <a:ext cx="7748337" cy="6248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faço</a:t>
            </a:r>
            <a:r>
              <a:rPr lang="en-US" dirty="0" smtClean="0"/>
              <a:t> um </a:t>
            </a:r>
            <a:r>
              <a:rPr lang="en-US" dirty="0" err="1" smtClean="0"/>
              <a:t>Feixe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?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438641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799" y="441328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76192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5617" y="1821531"/>
            <a:ext cx="2425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Para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feixe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, clique e </a:t>
            </a:r>
            <a:r>
              <a:rPr lang="en-US" dirty="0" err="1" smtClean="0"/>
              <a:t>arraste</a:t>
            </a:r>
            <a:r>
              <a:rPr lang="en-US" dirty="0" smtClean="0"/>
              <a:t> a </a:t>
            </a:r>
            <a:r>
              <a:rPr lang="en-US" dirty="0" err="1" smtClean="0"/>
              <a:t>junção</a:t>
            </a:r>
            <a:r>
              <a:rPr lang="en-US" dirty="0" smtClean="0"/>
              <a:t> no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e </a:t>
            </a:r>
            <a:r>
              <a:rPr lang="en-US" dirty="0" err="1" smtClean="0"/>
              <a:t>solte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desprender</a:t>
            </a:r>
            <a:r>
              <a:rPr lang="en-US" dirty="0" smtClean="0"/>
              <a:t> a </a:t>
            </a:r>
            <a:r>
              <a:rPr lang="en-US" dirty="0" err="1" smtClean="0"/>
              <a:t>junção</a:t>
            </a:r>
            <a:r>
              <a:rPr lang="en-US" dirty="0" smtClean="0"/>
              <a:t> do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esquerdo</a:t>
            </a:r>
            <a:r>
              <a:rPr lang="en-US" dirty="0" smtClean="0"/>
              <a:t> do </a:t>
            </a:r>
            <a:r>
              <a:rPr lang="en-US" dirty="0" err="1" smtClean="0"/>
              <a:t>centro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84882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antes da </a:t>
            </a:r>
            <a:r>
              <a:rPr lang="en-US" dirty="0" err="1" smtClean="0"/>
              <a:t>ramificação</a:t>
            </a:r>
            <a:r>
              <a:rPr lang="en-US" dirty="0" smtClean="0"/>
              <a:t>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um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ramificação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dos </a:t>
            </a:r>
            <a:r>
              <a:rPr lang="en-US" dirty="0" err="1" smtClean="0"/>
              <a:t>dois</a:t>
            </a:r>
            <a:r>
              <a:rPr lang="en-US" dirty="0" smtClean="0"/>
              <a:t> “</a:t>
            </a:r>
            <a:r>
              <a:rPr lang="en-US" dirty="0" err="1" smtClean="0"/>
              <a:t>feixes</a:t>
            </a:r>
            <a:r>
              <a:rPr lang="en-US" dirty="0" smtClean="0"/>
              <a:t>”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25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00" y="1880700"/>
            <a:ext cx="3617997" cy="205120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simples </a:t>
            </a:r>
            <a:r>
              <a:rPr lang="en-US" dirty="0" err="1" smtClean="0"/>
              <a:t>que</a:t>
            </a:r>
            <a:r>
              <a:rPr lang="en-US" dirty="0" smtClean="0"/>
              <a:t> move 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do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,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moverá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4 </a:t>
            </a:r>
            <a:r>
              <a:rPr lang="en-US" dirty="0" err="1" smtClean="0"/>
              <a:t>polegadas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97" y="1746346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Parallel Beams and My Blocks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3900" y="4218911"/>
            <a:ext cx="8095995" cy="234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 </a:t>
            </a:r>
            <a:r>
              <a:rPr lang="en-US" dirty="0" err="1" smtClean="0"/>
              <a:t>simplificar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My Block </a:t>
            </a:r>
            <a:r>
              <a:rPr lang="en-US" dirty="0" err="1" smtClean="0"/>
              <a:t>abaixo</a:t>
            </a:r>
            <a:r>
              <a:rPr lang="en-US" dirty="0" smtClean="0"/>
              <a:t> (</a:t>
            </a:r>
            <a:r>
              <a:rPr lang="en-US" dirty="0" err="1" smtClean="0"/>
              <a:t>Motor_Inches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move o motor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Parallel Beams and My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79" y="1824559"/>
            <a:ext cx="8161422" cy="2999712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BE CAREFUL WHEN YOU USE PARALLEL BEAMS AND MY </a:t>
            </a:r>
            <a:r>
              <a:rPr lang="en-US" b="1" u="sng" dirty="0" smtClean="0"/>
              <a:t>BLOCKS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o My Block “</a:t>
            </a:r>
            <a:r>
              <a:rPr lang="en-US" dirty="0" err="1" smtClean="0"/>
              <a:t>Motor_Inches</a:t>
            </a:r>
            <a:r>
              <a:rPr lang="en-US" dirty="0" smtClean="0"/>
              <a:t>”,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converter a </a:t>
            </a:r>
            <a:r>
              <a:rPr lang="en-US" dirty="0" err="1" smtClean="0"/>
              <a:t>programação</a:t>
            </a:r>
            <a:r>
              <a:rPr lang="en-US" dirty="0" smtClean="0"/>
              <a:t> da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fará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!!!!! 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smtClean="0"/>
              <a:t>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4 </a:t>
            </a:r>
            <a:r>
              <a:rPr lang="en-US" dirty="0" err="1" smtClean="0"/>
              <a:t>polegadas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move 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4 </a:t>
            </a:r>
            <a:r>
              <a:rPr lang="en-US" dirty="0" err="1" smtClean="0"/>
              <a:t>polegadas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vire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move 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4 </a:t>
            </a:r>
            <a:r>
              <a:rPr lang="en-US" dirty="0" err="1" smtClean="0"/>
              <a:t>polegadas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.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Lição</a:t>
            </a:r>
            <a:r>
              <a:rPr lang="en-US" b="1" dirty="0" smtClean="0">
                <a:solidFill>
                  <a:srgbClr val="FF0000"/>
                </a:solidFill>
              </a:rPr>
              <a:t>: EV3 </a:t>
            </a:r>
            <a:r>
              <a:rPr lang="en-US" b="1" dirty="0" err="1" smtClean="0">
                <a:solidFill>
                  <a:srgbClr val="FF0000"/>
                </a:solidFill>
              </a:rPr>
              <a:t>não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deixa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você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rodar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duas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cópias</a:t>
            </a:r>
            <a:r>
              <a:rPr lang="en-US" b="1" dirty="0" smtClean="0">
                <a:solidFill>
                  <a:srgbClr val="FF0000"/>
                </a:solidFill>
              </a:rPr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mesmo</a:t>
            </a:r>
            <a:r>
              <a:rPr lang="en-US" b="1" dirty="0" smtClean="0">
                <a:solidFill>
                  <a:srgbClr val="FF0000"/>
                </a:solidFill>
              </a:rPr>
              <a:t> My Block </a:t>
            </a:r>
            <a:r>
              <a:rPr lang="en-US" b="1" dirty="0" err="1" smtClean="0">
                <a:solidFill>
                  <a:srgbClr val="FF0000"/>
                </a:solidFill>
              </a:rPr>
              <a:t>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mesma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7397" y="4649227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3454"/>
          <a:stretch/>
        </p:blipFill>
        <p:spPr>
          <a:xfrm>
            <a:off x="822960" y="4649227"/>
            <a:ext cx="3937935" cy="179889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1" name="Not Equal 10"/>
          <p:cNvSpPr/>
          <p:nvPr/>
        </p:nvSpPr>
        <p:spPr>
          <a:xfrm>
            <a:off x="4778942" y="505912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/>
              <a:t>Droids Robotics.</a:t>
            </a:r>
          </a:p>
          <a:p>
            <a:r>
              <a:rPr lang="en-US" dirty="0" smtClean="0"/>
              <a:t>E-mail dos </a:t>
            </a:r>
            <a:r>
              <a:rPr lang="en-US" dirty="0" err="1" smtClean="0"/>
              <a:t>autores</a:t>
            </a:r>
            <a:r>
              <a:rPr lang="en-US" dirty="0" smtClean="0"/>
              <a:t>: team@droidsrobotics.org</a:t>
            </a:r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err="1" smtClean="0"/>
              <a:t>Tradução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equipes</a:t>
            </a:r>
            <a:r>
              <a:rPr lang="en-US" dirty="0" smtClean="0"/>
              <a:t> GEETec e PEAR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71630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3058</TotalTime>
  <Words>402</Words>
  <Application>Microsoft Office PowerPoint</Application>
  <PresentationFormat>Apresentação na tela (4:3)</PresentationFormat>
  <Paragraphs>42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Spectrum</vt:lpstr>
      <vt:lpstr>Feixes paralelos  (Parallel Beams)</vt:lpstr>
      <vt:lpstr>O que são feixes paralelos?</vt:lpstr>
      <vt:lpstr>Como eu faço um Feixe Paralelo? </vt:lpstr>
      <vt:lpstr>Parallel Beams and My Blocks</vt:lpstr>
      <vt:lpstr>Parallel Beams and My Blocks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Carolina</cp:lastModifiedBy>
  <cp:revision>32</cp:revision>
  <dcterms:created xsi:type="dcterms:W3CDTF">2014-10-28T21:59:38Z</dcterms:created>
  <dcterms:modified xsi:type="dcterms:W3CDTF">2015-02-14T19:33:35Z</dcterms:modified>
</cp:coreProperties>
</file>