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4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4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6F29-63F4-465F-857C-8E93F7A7C9A5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A2E2-EDBE-4C66-A3A2-B983D564FBE8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CE2-5096-44BB-8026-3EA2CB27DE8B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92F0-BF07-4E30-A5AC-ACB8DD0F6189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3024-4592-4D68-86F0-30DCA12CD694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4B0-32ED-4E20-B985-DD54D0CE8D1F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8BD9-8E58-4BDB-8198-989CEFFFB0F1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F8A6-2761-4ECE-95BF-6660C3A7D087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AC54-4DBD-4385-A64E-DCB4B4A74071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5E3C-AC0A-47DE-9ED5-A42440C3B984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48AA-8197-4012-9B3C-B3C3EC78F045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E98-F9BF-41D1-BEB6-797D8F8A1CD8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240-C934-448C-8820-73342B13DB2D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9507-1DEC-4F9D-8995-26D2607E0A43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13B-E404-4E9D-80E6-FD698E309926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E0B7-9316-4E46-ADA1-65771947F012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B4E87BF-74E5-4951-A41A-3F98349FF44E}" type="datetime1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Programação</a:t>
            </a:r>
            <a:r>
              <a:rPr lang="en-US" sz="4000" dirty="0" smtClean="0"/>
              <a:t> </a:t>
            </a:r>
            <a:r>
              <a:rPr lang="en-US" sz="4000" dirty="0" err="1" smtClean="0"/>
              <a:t>Intermediária</a:t>
            </a:r>
            <a:r>
              <a:rPr lang="en-US" sz="4000" dirty="0" smtClean="0"/>
              <a:t> </a:t>
            </a:r>
            <a:r>
              <a:rPr lang="en-US" sz="4000" dirty="0" smtClean="0"/>
              <a:t>-  Aula #7</a:t>
            </a:r>
            <a:br>
              <a:rPr lang="en-US" sz="4000" dirty="0" smtClean="0"/>
            </a:br>
            <a:r>
              <a:rPr lang="en-US" sz="4000" dirty="0" err="1" smtClean="0"/>
              <a:t>Melhorando</a:t>
            </a:r>
            <a:r>
              <a:rPr lang="en-US" sz="4000" dirty="0" smtClean="0"/>
              <a:t> a </a:t>
            </a:r>
            <a:r>
              <a:rPr lang="en-US" sz="4000" dirty="0" err="1" smtClean="0"/>
              <a:t>segurança</a:t>
            </a:r>
            <a:r>
              <a:rPr lang="en-US" sz="4000" dirty="0" smtClean="0"/>
              <a:t> no </a:t>
            </a:r>
            <a:r>
              <a:rPr lang="en-US" sz="4000" dirty="0" err="1" smtClean="0"/>
              <a:t>robô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3226" y="5403111"/>
            <a:ext cx="50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Por</a:t>
            </a:r>
            <a:r>
              <a:rPr lang="en-US" sz="3600" dirty="0" smtClean="0"/>
              <a:t> </a:t>
            </a:r>
            <a:r>
              <a:rPr lang="en-US" sz="3600" dirty="0" smtClean="0"/>
              <a:t>Droids Robotics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51" y="5773587"/>
            <a:ext cx="1117600" cy="393700"/>
          </a:xfrm>
          <a:prstGeom prst="rect">
            <a:avLst/>
          </a:prstGeom>
        </p:spPr>
      </p:pic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roidslogo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4964247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26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93" y="608372"/>
            <a:ext cx="6508377" cy="773108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Outros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“</a:t>
            </a:r>
            <a:r>
              <a:rPr lang="en-US" dirty="0" err="1" smtClean="0"/>
              <a:t>segurança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7462"/>
            <a:ext cx="8388778" cy="409870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Vida da </a:t>
            </a:r>
            <a:r>
              <a:rPr lang="en-US" b="1" dirty="0" err="1" smtClean="0"/>
              <a:t>bateria</a:t>
            </a:r>
            <a:endParaRPr lang="en-US" b="1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programar</a:t>
            </a:r>
            <a:r>
              <a:rPr lang="en-US" dirty="0" smtClean="0"/>
              <a:t> com </a:t>
            </a:r>
            <a:r>
              <a:rPr lang="en-US" dirty="0" err="1" smtClean="0"/>
              <a:t>ele</a:t>
            </a:r>
            <a:r>
              <a:rPr lang="en-US" dirty="0" smtClean="0"/>
              <a:t> com </a:t>
            </a:r>
            <a:r>
              <a:rPr lang="en-US" dirty="0" err="1" smtClean="0"/>
              <a:t>pouca</a:t>
            </a:r>
            <a:r>
              <a:rPr lang="en-US" dirty="0" smtClean="0"/>
              <a:t> </a:t>
            </a:r>
            <a:r>
              <a:rPr lang="en-US" dirty="0" err="1" smtClean="0"/>
              <a:t>bateria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jeito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estiver</a:t>
            </a:r>
            <a:r>
              <a:rPr lang="en-US" dirty="0" smtClean="0"/>
              <a:t> 100% </a:t>
            </a:r>
            <a:r>
              <a:rPr lang="en-US" dirty="0" err="1" smtClean="0"/>
              <a:t>carregado</a:t>
            </a:r>
            <a:endParaRPr lang="en-US" dirty="0" smtClean="0"/>
          </a:p>
          <a:p>
            <a:pPr lvl="2"/>
            <a:r>
              <a:rPr lang="en-US" dirty="0" err="1" smtClean="0"/>
              <a:t>Motores</a:t>
            </a:r>
            <a:r>
              <a:rPr lang="en-US" dirty="0" smtClean="0"/>
              <a:t> se </a:t>
            </a:r>
            <a:r>
              <a:rPr lang="en-US" dirty="0" err="1" smtClean="0"/>
              <a:t>comportam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com a </a:t>
            </a:r>
            <a:r>
              <a:rPr lang="en-US" dirty="0" err="1" smtClean="0"/>
              <a:t>bateria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endParaRPr lang="en-US" dirty="0" smtClean="0"/>
          </a:p>
          <a:p>
            <a:pPr lvl="2"/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nível</a:t>
            </a:r>
            <a:r>
              <a:rPr lang="en-US" dirty="0" smtClean="0"/>
              <a:t> da </a:t>
            </a:r>
            <a:r>
              <a:rPr lang="en-US" dirty="0" err="1" smtClean="0"/>
              <a:t>bateria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Pedaços</a:t>
            </a:r>
            <a:r>
              <a:rPr lang="en-US" b="1" dirty="0" smtClean="0"/>
              <a:t> de LEGO se </a:t>
            </a:r>
            <a:r>
              <a:rPr lang="en-US" b="1" dirty="0" err="1" smtClean="0"/>
              <a:t>separam</a:t>
            </a:r>
            <a:r>
              <a:rPr lang="en-US" b="1" dirty="0" smtClean="0"/>
              <a:t> com o tempo:</a:t>
            </a:r>
          </a:p>
          <a:p>
            <a:pPr lvl="1"/>
            <a:r>
              <a:rPr lang="en-US" dirty="0" err="1" smtClean="0"/>
              <a:t>Aperte</a:t>
            </a:r>
            <a:r>
              <a:rPr lang="en-US" dirty="0" smtClean="0"/>
              <a:t> as </a:t>
            </a:r>
            <a:r>
              <a:rPr lang="en-US" dirty="0" err="1" smtClean="0"/>
              <a:t>peças</a:t>
            </a:r>
            <a:r>
              <a:rPr lang="en-US" dirty="0" smtClean="0"/>
              <a:t> antes do round para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sairam</a:t>
            </a:r>
            <a:r>
              <a:rPr lang="en-US" dirty="0" smtClean="0"/>
              <a:t> do </a:t>
            </a:r>
            <a:r>
              <a:rPr lang="en-US" dirty="0" err="1" smtClean="0"/>
              <a:t>lugar</a:t>
            </a:r>
            <a:endParaRPr lang="en-US" dirty="0" smtClean="0"/>
          </a:p>
          <a:p>
            <a:pPr lvl="1"/>
            <a:r>
              <a:rPr lang="en-US" dirty="0" err="1" smtClean="0"/>
              <a:t>Empurre</a:t>
            </a:r>
            <a:r>
              <a:rPr lang="en-US" dirty="0" smtClean="0"/>
              <a:t> </a:t>
            </a:r>
            <a:r>
              <a:rPr lang="en-US" dirty="0" err="1" smtClean="0"/>
              <a:t>fios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motores</a:t>
            </a:r>
            <a:r>
              <a:rPr lang="en-US" dirty="0" smtClean="0"/>
              <a:t>! </a:t>
            </a:r>
            <a:r>
              <a:rPr lang="en-US" dirty="0" err="1" smtClean="0"/>
              <a:t>Eles</a:t>
            </a:r>
            <a:r>
              <a:rPr lang="en-US" dirty="0" smtClean="0"/>
              <a:t> se </a:t>
            </a:r>
            <a:r>
              <a:rPr lang="en-US" dirty="0" err="1" smtClean="0"/>
              <a:t>movem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Motores</a:t>
            </a:r>
            <a:r>
              <a:rPr lang="en-US" b="1" dirty="0" smtClean="0"/>
              <a:t> e </a:t>
            </a:r>
            <a:r>
              <a:rPr lang="en-US" b="1" dirty="0" err="1" smtClean="0"/>
              <a:t>sensores</a:t>
            </a:r>
            <a:r>
              <a:rPr lang="en-US" b="1" dirty="0" smtClean="0"/>
              <a:t> </a:t>
            </a:r>
            <a:r>
              <a:rPr lang="en-US" b="1" dirty="0" err="1" smtClean="0"/>
              <a:t>nem</a:t>
            </a:r>
            <a:r>
              <a:rPr lang="en-US" b="1" dirty="0" smtClean="0"/>
              <a:t> </a:t>
            </a:r>
            <a:r>
              <a:rPr lang="en-US" b="1" dirty="0" err="1" smtClean="0"/>
              <a:t>sempre</a:t>
            </a:r>
            <a:r>
              <a:rPr lang="en-US" b="1" dirty="0" smtClean="0"/>
              <a:t> </a:t>
            </a:r>
            <a:r>
              <a:rPr lang="en-US" b="1" dirty="0" err="1" smtClean="0"/>
              <a:t>combinam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Teste </a:t>
            </a:r>
            <a:r>
              <a:rPr lang="en-US" dirty="0" err="1" smtClean="0"/>
              <a:t>todos</a:t>
            </a:r>
            <a:r>
              <a:rPr lang="en-US" dirty="0" smtClean="0"/>
              <a:t> para </a:t>
            </a:r>
            <a:r>
              <a:rPr lang="en-US" dirty="0" err="1" smtClean="0"/>
              <a:t>ver</a:t>
            </a:r>
            <a:r>
              <a:rPr lang="en-US" dirty="0" smtClean="0"/>
              <a:t> se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combinam</a:t>
            </a:r>
            <a:endParaRPr lang="en-US" dirty="0" smtClean="0"/>
          </a:p>
          <a:p>
            <a:pPr lvl="1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pegar</a:t>
            </a:r>
            <a:r>
              <a:rPr lang="en-US" dirty="0" smtClean="0"/>
              <a:t> </a:t>
            </a:r>
            <a:r>
              <a:rPr lang="en-US" dirty="0" err="1" smtClean="0"/>
              <a:t>peças</a:t>
            </a:r>
            <a:r>
              <a:rPr lang="en-US" dirty="0" smtClean="0"/>
              <a:t> </a:t>
            </a:r>
            <a:r>
              <a:rPr lang="en-US" dirty="0" err="1" smtClean="0"/>
              <a:t>perfeitas</a:t>
            </a:r>
            <a:r>
              <a:rPr lang="en-US" dirty="0" smtClean="0"/>
              <a:t>. Use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e se </a:t>
            </a:r>
            <a:r>
              <a:rPr lang="en-US" dirty="0" err="1" smtClean="0"/>
              <a:t>conforme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7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1848790"/>
            <a:ext cx="8426173" cy="3992563"/>
          </a:xfrm>
        </p:spPr>
        <p:txBody>
          <a:bodyPr/>
          <a:lstStyle/>
          <a:p>
            <a:r>
              <a:rPr lang="en-US" dirty="0" err="1" smtClean="0"/>
              <a:t>Essa</a:t>
            </a:r>
            <a:r>
              <a:rPr lang="en-US" dirty="0" smtClean="0"/>
              <a:t> aula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e Arvind </a:t>
            </a:r>
            <a:r>
              <a:rPr lang="en-US" dirty="0" err="1" smtClean="0"/>
              <a:t>Seshan</a:t>
            </a:r>
            <a:r>
              <a:rPr lang="en-US" dirty="0" smtClean="0"/>
              <a:t> da Droids Robotics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aulas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www.ev3lessons.com</a:t>
            </a:r>
          </a:p>
          <a:p>
            <a:r>
              <a:rPr lang="en-US" dirty="0" err="1" smtClean="0"/>
              <a:t>Tradução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equipes</a:t>
            </a:r>
            <a:r>
              <a:rPr lang="en-US" dirty="0" smtClean="0"/>
              <a:t> GEETec e P.E.A.R.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89" y="3939089"/>
            <a:ext cx="2495686" cy="8791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917" y="519634"/>
            <a:ext cx="6597880" cy="826789"/>
          </a:xfrm>
          <a:noFill/>
        </p:spPr>
        <p:txBody>
          <a:bodyPr/>
          <a:lstStyle/>
          <a:p>
            <a:r>
              <a:rPr lang="en-US" dirty="0" err="1" smtClean="0"/>
              <a:t>Fontes</a:t>
            </a:r>
            <a:r>
              <a:rPr lang="en-US" dirty="0" smtClean="0"/>
              <a:t> dos </a:t>
            </a:r>
            <a:r>
              <a:rPr lang="en-US" dirty="0" err="1" smtClean="0"/>
              <a:t>problemas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91840726"/>
              </p:ext>
            </p:extLst>
          </p:nvPr>
        </p:nvGraphicFramePr>
        <p:xfrm>
          <a:off x="579749" y="1966966"/>
          <a:ext cx="8191048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/>
                <a:gridCol w="40955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Problemas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Impactos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Alinhamento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base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muda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toda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saída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saída</a:t>
                      </a:r>
                      <a:r>
                        <a:rPr lang="en-US" baseline="0" dirty="0" smtClean="0"/>
                        <a:t> é </a:t>
                      </a:r>
                      <a:r>
                        <a:rPr lang="en-US" baseline="0" dirty="0" err="1" smtClean="0"/>
                        <a:t>diferente</a:t>
                      </a:r>
                      <a:r>
                        <a:rPr lang="en-US" baseline="0" dirty="0" smtClean="0"/>
                        <a:t> e as </a:t>
                      </a:r>
                      <a:r>
                        <a:rPr lang="en-US" baseline="0" dirty="0" err="1" smtClean="0"/>
                        <a:t>missões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funcionam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às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vezes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Robôs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não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vão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reto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muito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tempo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viram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exatamente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mesma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quantidade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difícil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prever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localização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robô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Acumulando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erros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enquanto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robô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percorre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tapete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Saídas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longas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falham</a:t>
                      </a:r>
                      <a:r>
                        <a:rPr lang="en-US" dirty="0" smtClean="0"/>
                        <a:t>. É </a:t>
                      </a:r>
                      <a:r>
                        <a:rPr lang="en-US" dirty="0" err="1" smtClean="0"/>
                        <a:t>difícil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quando</a:t>
                      </a:r>
                      <a:r>
                        <a:rPr lang="en-US" dirty="0" smtClean="0"/>
                        <a:t> é </a:t>
                      </a:r>
                      <a:r>
                        <a:rPr lang="en-US" dirty="0" err="1" smtClean="0"/>
                        <a:t>longe</a:t>
                      </a:r>
                      <a:r>
                        <a:rPr lang="en-US" dirty="0" smtClean="0"/>
                        <a:t> da base.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Ajustando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motores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garras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Primeiro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movimento</a:t>
                      </a:r>
                      <a:r>
                        <a:rPr lang="en-US" dirty="0" smtClean="0"/>
                        <a:t> fora</a:t>
                      </a:r>
                      <a:r>
                        <a:rPr lang="en-US" baseline="0" dirty="0" smtClean="0"/>
                        <a:t> da base </a:t>
                      </a:r>
                      <a:r>
                        <a:rPr lang="en-US" baseline="0" dirty="0" err="1" smtClean="0"/>
                        <a:t>pode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diferente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vez</a:t>
                      </a:r>
                      <a:r>
                        <a:rPr lang="en-US" baseline="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As </a:t>
                      </a:r>
                      <a:r>
                        <a:rPr lang="en-US" baseline="0" dirty="0" err="1" smtClean="0"/>
                        <a:t>garras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funcionam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mesmo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jeito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vez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Níveis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bateria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do motor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afetam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performace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Missões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funcionam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hoje</a:t>
                      </a:r>
                      <a:r>
                        <a:rPr lang="en-US" dirty="0" smtClean="0"/>
                        <a:t>, mas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amanhã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31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4" y="426720"/>
            <a:ext cx="8500365" cy="1099446"/>
          </a:xfrm>
          <a:noFill/>
        </p:spPr>
        <p:txBody>
          <a:bodyPr>
            <a:normAutofit/>
          </a:bodyPr>
          <a:lstStyle/>
          <a:p>
            <a:r>
              <a:rPr lang="en-US" dirty="0" err="1" smtClean="0"/>
              <a:t>Pontos</a:t>
            </a:r>
            <a:r>
              <a:rPr lang="en-US" dirty="0" smtClean="0"/>
              <a:t> de </a:t>
            </a:r>
            <a:r>
              <a:rPr lang="en-US" dirty="0" err="1" smtClean="0"/>
              <a:t>partida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base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críticos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12" y="1902010"/>
            <a:ext cx="5717500" cy="423718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Equipes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base</a:t>
            </a:r>
          </a:p>
          <a:p>
            <a:pPr lvl="1"/>
            <a:r>
              <a:rPr lang="en-US" b="1" dirty="0" err="1" smtClean="0"/>
              <a:t>Segunda</a:t>
            </a:r>
            <a:r>
              <a:rPr lang="en-US" b="1" dirty="0" smtClean="0"/>
              <a:t> base: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régua</a:t>
            </a:r>
            <a:r>
              <a:rPr lang="en-US" dirty="0" smtClean="0"/>
              <a:t>/</a:t>
            </a:r>
            <a:r>
              <a:rPr lang="en-US" dirty="0" err="1" smtClean="0"/>
              <a:t>parede</a:t>
            </a:r>
            <a:r>
              <a:rPr lang="en-US" dirty="0" smtClean="0"/>
              <a:t> de LEGO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alinhar</a:t>
            </a:r>
            <a:r>
              <a:rPr lang="en-US" dirty="0" smtClean="0"/>
              <a:t> contra a base. </a:t>
            </a:r>
          </a:p>
          <a:p>
            <a:pPr lvl="1"/>
            <a:r>
              <a:rPr lang="en-US" b="1" dirty="0" err="1" smtClean="0"/>
              <a:t>Mesmo</a:t>
            </a:r>
            <a:r>
              <a:rPr lang="en-US" b="1" dirty="0" smtClean="0"/>
              <a:t> </a:t>
            </a:r>
            <a:r>
              <a:rPr lang="en-US" b="1" dirty="0" err="1" smtClean="0"/>
              <a:t>início</a:t>
            </a:r>
            <a:r>
              <a:rPr lang="en-US" b="1" dirty="0" smtClean="0"/>
              <a:t>: </a:t>
            </a:r>
            <a:r>
              <a:rPr lang="en-US" dirty="0" err="1" smtClean="0"/>
              <a:t>escoha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missões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err="1" smtClean="0"/>
              <a:t>Marcas</a:t>
            </a:r>
            <a:r>
              <a:rPr lang="en-US" b="1" dirty="0" smtClean="0"/>
              <a:t> de </a:t>
            </a:r>
            <a:r>
              <a:rPr lang="en-US" b="1" dirty="0" err="1" smtClean="0"/>
              <a:t>centímetro</a:t>
            </a:r>
            <a:r>
              <a:rPr lang="en-US" b="1" dirty="0" smtClean="0"/>
              <a:t>: </a:t>
            </a:r>
            <a:r>
              <a:rPr lang="en-US" dirty="0" smtClean="0"/>
              <a:t>Use </a:t>
            </a:r>
            <a:r>
              <a:rPr lang="en-US" dirty="0" err="1" smtClean="0"/>
              <a:t>marcas</a:t>
            </a:r>
            <a:r>
              <a:rPr lang="en-US" dirty="0" smtClean="0"/>
              <a:t> de </a:t>
            </a:r>
            <a:r>
              <a:rPr lang="en-US" dirty="0" err="1" smtClean="0"/>
              <a:t>centímetro</a:t>
            </a:r>
            <a:r>
              <a:rPr lang="en-US" dirty="0" smtClean="0"/>
              <a:t> para a </a:t>
            </a:r>
            <a:r>
              <a:rPr lang="en-US" dirty="0" err="1" smtClean="0"/>
              <a:t>posição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base.</a:t>
            </a:r>
          </a:p>
          <a:p>
            <a:pPr lvl="1"/>
            <a:r>
              <a:rPr lang="en-US" b="1" dirty="0" err="1" smtClean="0"/>
              <a:t>Palavras</a:t>
            </a:r>
            <a:r>
              <a:rPr lang="en-US" b="1" dirty="0" smtClean="0"/>
              <a:t>: </a:t>
            </a:r>
            <a:r>
              <a:rPr lang="en-US" dirty="0" smtClean="0"/>
              <a:t>A base tem </a:t>
            </a:r>
            <a:r>
              <a:rPr lang="en-US" dirty="0" err="1" smtClean="0"/>
              <a:t>palavras</a:t>
            </a:r>
            <a:r>
              <a:rPr lang="en-US" dirty="0" smtClean="0"/>
              <a:t>.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marca</a:t>
            </a:r>
            <a:r>
              <a:rPr lang="en-US" dirty="0" smtClean="0"/>
              <a:t>, use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, ache </a:t>
            </a:r>
            <a:r>
              <a:rPr lang="en-US" dirty="0" err="1" smtClean="0"/>
              <a:t>técnicas</a:t>
            </a:r>
            <a:r>
              <a:rPr lang="en-US" dirty="0" smtClean="0"/>
              <a:t> para </a:t>
            </a:r>
            <a:r>
              <a:rPr lang="en-US" dirty="0" err="1" smtClean="0"/>
              <a:t>alinhar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12" y="6324790"/>
            <a:ext cx="6007100" cy="365125"/>
          </a:xfrm>
        </p:spPr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812631" y="2282072"/>
            <a:ext cx="1929324" cy="2080962"/>
            <a:chOff x="7130258" y="2305921"/>
            <a:chExt cx="1929324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142665" y="2464606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 </a:t>
              </a:r>
              <a:r>
                <a:rPr lang="en-US" sz="1200" dirty="0" err="1" smtClean="0"/>
                <a:t>isso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96165" y="4635759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710640" y="4773606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41314" y="6139193"/>
            <a:ext cx="91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Use </a:t>
            </a:r>
            <a:r>
              <a:rPr lang="en-US" sz="1200" dirty="0" err="1" smtClean="0"/>
              <a:t>marcas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88475" y="5564427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4858" y="6507353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7019" y="471364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60560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12960" y="47065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72508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36049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88449" y="47141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47997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1538" y="47363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63938" y="47216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406092" y="1902009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6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87680"/>
            <a:ext cx="8399919" cy="998220"/>
          </a:xfrm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reto</a:t>
            </a:r>
            <a:r>
              <a:rPr lang="en-US" dirty="0" smtClean="0"/>
              <a:t> e </a:t>
            </a:r>
            <a:r>
              <a:rPr lang="en-US" dirty="0" err="1" smtClean="0"/>
              <a:t>acumula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um tempo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9919" cy="117672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longe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mesa,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Solução</a:t>
            </a:r>
            <a:r>
              <a:rPr lang="en-US" dirty="0" smtClean="0"/>
              <a:t>: </a:t>
            </a:r>
            <a:r>
              <a:rPr lang="en-US" dirty="0" err="1" smtClean="0"/>
              <a:t>Repita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alinhamento</a:t>
            </a:r>
            <a:r>
              <a:rPr lang="en-US" dirty="0" smtClean="0"/>
              <a:t> (</a:t>
            </a:r>
            <a:r>
              <a:rPr lang="en-US" dirty="0" err="1" smtClean="0"/>
              <a:t>próximo</a:t>
            </a:r>
            <a:r>
              <a:rPr lang="en-US" dirty="0" smtClean="0"/>
              <a:t> slide)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Missão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Missão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01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77" y="576922"/>
            <a:ext cx="7586624" cy="693112"/>
          </a:xfrm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mesa da FLL?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79"/>
            <a:ext cx="5724713" cy="407373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Considere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de </a:t>
            </a:r>
            <a:r>
              <a:rPr lang="en-US" dirty="0" err="1" smtClean="0"/>
              <a:t>alinhamento</a:t>
            </a:r>
            <a:r>
              <a:rPr lang="en-US" dirty="0" smtClean="0"/>
              <a:t> </a:t>
            </a:r>
            <a:r>
              <a:rPr lang="en-US" dirty="0" err="1" smtClean="0"/>
              <a:t>usadas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b="1" dirty="0" err="1" smtClean="0"/>
              <a:t>Alinhe</a:t>
            </a:r>
            <a:r>
              <a:rPr lang="en-US" b="1" dirty="0" smtClean="0"/>
              <a:t> </a:t>
            </a:r>
            <a:r>
              <a:rPr lang="en-US" b="1" dirty="0" err="1" smtClean="0"/>
              <a:t>nas</a:t>
            </a:r>
            <a:r>
              <a:rPr lang="en-US" b="1" dirty="0" smtClean="0"/>
              <a:t> </a:t>
            </a:r>
            <a:r>
              <a:rPr lang="en-US" b="1" dirty="0" err="1" smtClean="0"/>
              <a:t>paredes</a:t>
            </a:r>
            <a:r>
              <a:rPr lang="en-US" dirty="0" smtClean="0"/>
              <a:t>– </a:t>
            </a:r>
            <a:r>
              <a:rPr lang="en-US" dirty="0" err="1" smtClean="0"/>
              <a:t>vá</a:t>
            </a:r>
            <a:r>
              <a:rPr lang="en-US" dirty="0" smtClean="0"/>
              <a:t> para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parede</a:t>
            </a:r>
            <a:r>
              <a:rPr lang="en-US" dirty="0" smtClean="0"/>
              <a:t> e se </a:t>
            </a:r>
            <a:r>
              <a:rPr lang="en-US" dirty="0" err="1" smtClean="0"/>
              <a:t>acerte</a:t>
            </a:r>
            <a:r>
              <a:rPr lang="en-US" dirty="0" smtClean="0"/>
              <a:t> (nota: </a:t>
            </a:r>
            <a:r>
              <a:rPr lang="en-US" dirty="0" err="1" smtClean="0">
                <a:solidFill>
                  <a:srgbClr val="FF0000"/>
                </a:solidFill>
              </a:rPr>
              <a:t>Você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empacar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enquanto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faz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isso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Veja</a:t>
            </a:r>
            <a:r>
              <a:rPr lang="en-US" dirty="0" smtClean="0">
                <a:solidFill>
                  <a:srgbClr val="FF0000"/>
                </a:solidFill>
              </a:rPr>
              <a:t> a aula “Stall Detection”)</a:t>
            </a:r>
            <a:endParaRPr lang="en-US" dirty="0" smtClean="0"/>
          </a:p>
          <a:p>
            <a:pPr lvl="1"/>
            <a:r>
              <a:rPr lang="en-US" b="1" dirty="0" err="1" smtClean="0"/>
              <a:t>Quadrado</a:t>
            </a:r>
            <a:r>
              <a:rPr lang="en-US" b="1" dirty="0" smtClean="0"/>
              <a:t>/</a:t>
            </a:r>
            <a:r>
              <a:rPr lang="en-US" b="1" dirty="0" err="1" smtClean="0"/>
              <a:t>alinhar</a:t>
            </a:r>
            <a:r>
              <a:rPr lang="en-US" b="1" dirty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</a:t>
            </a:r>
            <a:r>
              <a:rPr lang="en-US" b="1" dirty="0" err="1" smtClean="0"/>
              <a:t>linhas</a:t>
            </a:r>
            <a:r>
              <a:rPr lang="en-US" b="1" dirty="0" smtClean="0"/>
              <a:t>  </a:t>
            </a:r>
            <a:r>
              <a:rPr lang="en-US" dirty="0" smtClean="0"/>
              <a:t>–Se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movendo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ângulos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alinhar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Veja</a:t>
            </a:r>
            <a:r>
              <a:rPr lang="en-US" dirty="0" smtClean="0">
                <a:solidFill>
                  <a:srgbClr val="FF0000"/>
                </a:solidFill>
              </a:rPr>
              <a:t> a aula de “Squaring”)</a:t>
            </a:r>
          </a:p>
          <a:p>
            <a:pPr lvl="1"/>
            <a:r>
              <a:rPr lang="en-US" b="1" dirty="0" err="1" smtClean="0"/>
              <a:t>Ir</a:t>
            </a:r>
            <a:r>
              <a:rPr lang="en-US" b="1" dirty="0" smtClean="0"/>
              <a:t> </a:t>
            </a:r>
            <a:r>
              <a:rPr lang="en-US" b="1" dirty="0" err="1" smtClean="0"/>
              <a:t>até</a:t>
            </a:r>
            <a:r>
              <a:rPr lang="en-US" b="1" dirty="0" smtClean="0"/>
              <a:t> a </a:t>
            </a:r>
            <a:r>
              <a:rPr lang="en-US" b="1" dirty="0" err="1" smtClean="0"/>
              <a:t>linha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achar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para saber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Veja</a:t>
            </a:r>
            <a:r>
              <a:rPr lang="en-US" dirty="0" smtClean="0">
                <a:solidFill>
                  <a:srgbClr val="FF0000"/>
                </a:solidFill>
              </a:rPr>
              <a:t> as </a:t>
            </a:r>
            <a:r>
              <a:rPr lang="en-US" dirty="0" err="1" smtClean="0">
                <a:solidFill>
                  <a:srgbClr val="FF0000"/>
                </a:solidFill>
              </a:rPr>
              <a:t>aulas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básicas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b="1" dirty="0" err="1" smtClean="0"/>
              <a:t>Alinhe</a:t>
            </a:r>
            <a:r>
              <a:rPr lang="en-US" b="1" dirty="0" smtClean="0"/>
              <a:t> </a:t>
            </a:r>
            <a:r>
              <a:rPr lang="en-US" b="1" dirty="0" err="1" smtClean="0"/>
              <a:t>em</a:t>
            </a:r>
            <a:r>
              <a:rPr lang="en-US" b="1" dirty="0" smtClean="0"/>
              <a:t> um </a:t>
            </a:r>
            <a:r>
              <a:rPr lang="en-US" b="1" dirty="0" err="1" smtClean="0"/>
              <a:t>modelo</a:t>
            </a:r>
            <a:r>
              <a:rPr lang="en-US" b="1" dirty="0" smtClean="0"/>
              <a:t> de </a:t>
            </a:r>
            <a:r>
              <a:rPr lang="en-US" b="1" dirty="0" err="1" smtClean="0"/>
              <a:t>missão</a:t>
            </a:r>
            <a:r>
              <a:rPr lang="en-US" dirty="0" smtClean="0"/>
              <a:t>–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missão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presos</a:t>
            </a:r>
            <a:r>
              <a:rPr lang="en-US" dirty="0" smtClean="0"/>
              <a:t> no </a:t>
            </a:r>
            <a:r>
              <a:rPr lang="en-US" dirty="0" err="1" smtClean="0"/>
              <a:t>tapete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alinhar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965576" y="43112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09201" y="53817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missão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631605" y="34980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833891" y="46798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299244" y="29911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156834" y="24235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727475" y="22746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40322" y="2512142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Encostado</a:t>
            </a:r>
            <a:r>
              <a:rPr lang="en-US" sz="1200" dirty="0" smtClean="0"/>
              <a:t> </a:t>
            </a:r>
            <a:r>
              <a:rPr lang="en-US" sz="1200" dirty="0" err="1" smtClean="0"/>
              <a:t>nas</a:t>
            </a:r>
            <a:r>
              <a:rPr lang="en-US" sz="1200" dirty="0" smtClean="0"/>
              <a:t> </a:t>
            </a:r>
            <a:r>
              <a:rPr lang="en-US" sz="1200" dirty="0" err="1" smtClean="0"/>
              <a:t>paredes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158" y="3648846"/>
            <a:ext cx="123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Enquadrar</a:t>
            </a:r>
            <a:r>
              <a:rPr lang="en-US" sz="1200" dirty="0" smtClean="0"/>
              <a:t>-se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linha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696285" y="4861235"/>
            <a:ext cx="91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Alinhar</a:t>
            </a:r>
            <a:r>
              <a:rPr lang="en-US" sz="1200" dirty="0" smtClean="0"/>
              <a:t>-se </a:t>
            </a:r>
            <a:r>
              <a:rPr lang="en-US" sz="1200" dirty="0" err="1" smtClean="0"/>
              <a:t>em</a:t>
            </a:r>
            <a:r>
              <a:rPr lang="en-US" sz="1200" dirty="0" smtClean="0"/>
              <a:t> um </a:t>
            </a:r>
            <a:r>
              <a:rPr lang="en-US" sz="1200" dirty="0" err="1" smtClean="0"/>
              <a:t>modelo</a:t>
            </a:r>
            <a:r>
              <a:rPr lang="en-US" sz="1200" dirty="0" smtClean="0"/>
              <a:t> de </a:t>
            </a:r>
            <a:r>
              <a:rPr lang="en-US" sz="1200" dirty="0" err="1" smtClean="0"/>
              <a:t>missão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15057" y="147563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7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327" y="581462"/>
            <a:ext cx="7308099" cy="837929"/>
          </a:xfrm>
          <a:noFill/>
        </p:spPr>
        <p:txBody>
          <a:bodyPr/>
          <a:lstStyle/>
          <a:p>
            <a:r>
              <a:rPr lang="en-US" dirty="0" err="1" smtClean="0"/>
              <a:t>Ajustando</a:t>
            </a:r>
            <a:r>
              <a:rPr lang="en-US" dirty="0" smtClean="0"/>
              <a:t> </a:t>
            </a:r>
            <a:r>
              <a:rPr lang="en-US" dirty="0" err="1" smtClean="0"/>
              <a:t>garras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6484"/>
            <a:ext cx="8266227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corpo</a:t>
            </a:r>
            <a:r>
              <a:rPr lang="en-US" dirty="0" smtClean="0"/>
              <a:t> do </a:t>
            </a:r>
            <a:r>
              <a:rPr lang="en-US" dirty="0" err="1" smtClean="0"/>
              <a:t>robô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garras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jeito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saídas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Segundas</a:t>
            </a:r>
            <a:r>
              <a:rPr lang="en-US" dirty="0"/>
              <a:t> </a:t>
            </a:r>
            <a:r>
              <a:rPr lang="en-US" dirty="0" smtClean="0"/>
              <a:t>bases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o </a:t>
            </a:r>
            <a:r>
              <a:rPr lang="en-US" dirty="0" err="1" smtClean="0"/>
              <a:t>braço</a:t>
            </a:r>
            <a:r>
              <a:rPr lang="en-US" dirty="0" smtClean="0"/>
              <a:t> para mover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nível</a:t>
            </a:r>
            <a:r>
              <a:rPr lang="en-US" dirty="0" smtClean="0"/>
              <a:t> para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colocado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jeito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No “Senior Solutions”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para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certeza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garra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pegava</a:t>
            </a:r>
            <a:r>
              <a:rPr lang="en-US" dirty="0"/>
              <a:t> a </a:t>
            </a:r>
            <a:r>
              <a:rPr lang="en-US" dirty="0" err="1"/>
              <a:t>caixa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ficava</a:t>
            </a:r>
            <a:r>
              <a:rPr lang="en-US" dirty="0"/>
              <a:t>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 smtClean="0"/>
              <a:t>nível</a:t>
            </a:r>
            <a:endParaRPr lang="en-US" dirty="0" smtClean="0"/>
          </a:p>
          <a:p>
            <a:pPr lvl="1"/>
            <a:r>
              <a:rPr lang="en-US" dirty="0" err="1" smtClean="0"/>
              <a:t>Indicadores</a:t>
            </a:r>
            <a:r>
              <a:rPr lang="en-US" dirty="0" smtClean="0"/>
              <a:t> no </a:t>
            </a:r>
            <a:r>
              <a:rPr lang="en-US" dirty="0" err="1" smtClean="0"/>
              <a:t>robô</a:t>
            </a:r>
            <a:r>
              <a:rPr lang="en-US" dirty="0" smtClean="0"/>
              <a:t> (ex.: peg </a:t>
            </a:r>
            <a:r>
              <a:rPr lang="en-US" dirty="0" err="1" smtClean="0"/>
              <a:t>brilhante</a:t>
            </a:r>
            <a:r>
              <a:rPr lang="en-US" dirty="0" smtClean="0"/>
              <a:t>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a </a:t>
            </a:r>
            <a:r>
              <a:rPr lang="en-US" dirty="0" err="1" smtClean="0"/>
              <a:t>lembrar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o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No Food Factor,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tinhamos</a:t>
            </a:r>
            <a:r>
              <a:rPr lang="en-US" dirty="0" smtClean="0"/>
              <a:t> um peg </a:t>
            </a:r>
            <a:r>
              <a:rPr lang="en-US" dirty="0" err="1" smtClean="0"/>
              <a:t>vermelha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buraco</a:t>
            </a:r>
            <a:r>
              <a:rPr lang="en-US" dirty="0" smtClean="0"/>
              <a:t> para </a:t>
            </a:r>
            <a:r>
              <a:rPr lang="en-US" dirty="0" err="1" smtClean="0"/>
              <a:t>lembrar</a:t>
            </a:r>
            <a:r>
              <a:rPr lang="en-US" dirty="0" smtClean="0"/>
              <a:t> o </a:t>
            </a:r>
            <a:r>
              <a:rPr lang="en-US" dirty="0" err="1" smtClean="0"/>
              <a:t>quão</a:t>
            </a:r>
            <a:r>
              <a:rPr lang="en-US" dirty="0" smtClean="0"/>
              <a:t> </a:t>
            </a:r>
            <a:r>
              <a:rPr lang="en-US" dirty="0" err="1" smtClean="0"/>
              <a:t>longe</a:t>
            </a:r>
            <a:r>
              <a:rPr lang="en-US" dirty="0" smtClean="0"/>
              <a:t> era </a:t>
            </a:r>
            <a:r>
              <a:rPr lang="en-US" dirty="0" err="1" smtClean="0"/>
              <a:t>pra</a:t>
            </a:r>
            <a:r>
              <a:rPr lang="en-US" dirty="0" smtClean="0"/>
              <a:t> mover o </a:t>
            </a:r>
            <a:r>
              <a:rPr lang="en-US" dirty="0" err="1" smtClean="0"/>
              <a:t>braço</a:t>
            </a:r>
            <a:r>
              <a:rPr lang="en-US" dirty="0" smtClean="0"/>
              <a:t>  </a:t>
            </a:r>
          </a:p>
          <a:p>
            <a:pPr lvl="2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sensor de toque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da </a:t>
            </a:r>
            <a:r>
              <a:rPr lang="en-US" dirty="0" err="1" smtClean="0"/>
              <a:t>garra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20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774" y="573286"/>
            <a:ext cx="6508377" cy="715390"/>
          </a:xfrm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Ajustando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61" y="1783450"/>
            <a:ext cx="4968482" cy="414655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Movendo</a:t>
            </a:r>
            <a:r>
              <a:rPr lang="en-US" dirty="0" smtClean="0"/>
              <a:t> </a:t>
            </a:r>
            <a:r>
              <a:rPr lang="en-US" dirty="0" err="1" smtClean="0"/>
              <a:t>garras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parado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movê</a:t>
            </a:r>
            <a:r>
              <a:rPr lang="en-US" dirty="0" smtClean="0"/>
              <a:t>-los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alterações</a:t>
            </a:r>
            <a:endParaRPr lang="en-US" dirty="0" smtClean="0"/>
          </a:p>
          <a:p>
            <a:r>
              <a:rPr lang="en-US" dirty="0" smtClean="0"/>
              <a:t>Se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rodando</a:t>
            </a:r>
            <a:r>
              <a:rPr lang="en-US" dirty="0" smtClean="0"/>
              <a:t>, tem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no </a:t>
            </a:r>
            <a:r>
              <a:rPr lang="en-US" dirty="0" err="1" smtClean="0"/>
              <a:t>modelo</a:t>
            </a:r>
            <a:r>
              <a:rPr lang="en-US" dirty="0" smtClean="0"/>
              <a:t> “coast”</a:t>
            </a:r>
          </a:p>
          <a:p>
            <a:pPr marL="457200" indent="-457200"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mover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vão</a:t>
            </a:r>
            <a:r>
              <a:rPr lang="en-US" dirty="0" smtClean="0"/>
              <a:t> </a:t>
            </a:r>
            <a:r>
              <a:rPr lang="en-US" dirty="0" err="1" smtClean="0"/>
              <a:t>voltar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posição</a:t>
            </a:r>
            <a:r>
              <a:rPr lang="en-US" dirty="0" smtClean="0"/>
              <a:t> no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movimento</a:t>
            </a:r>
            <a:r>
              <a:rPr lang="en-US" dirty="0"/>
              <a:t>!</a:t>
            </a:r>
            <a:endParaRPr lang="en-US" dirty="0" smtClean="0"/>
          </a:p>
          <a:p>
            <a:pPr lvl="3"/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resetar</a:t>
            </a:r>
            <a:r>
              <a:rPr lang="en-US" dirty="0" smtClean="0"/>
              <a:t> o motor </a:t>
            </a:r>
            <a:r>
              <a:rPr lang="en-US" dirty="0" err="1" smtClean="0"/>
              <a:t>depois</a:t>
            </a:r>
            <a:r>
              <a:rPr lang="en-US" dirty="0" smtClean="0"/>
              <a:t> de um </a:t>
            </a:r>
            <a:r>
              <a:rPr lang="en-US" dirty="0" err="1" smtClean="0"/>
              <a:t>ajuste</a:t>
            </a:r>
            <a:r>
              <a:rPr lang="en-US" dirty="0" smtClean="0"/>
              <a:t> e antes de </a:t>
            </a:r>
            <a:r>
              <a:rPr lang="en-US" dirty="0" err="1" smtClean="0"/>
              <a:t>começar</a:t>
            </a:r>
            <a:r>
              <a:rPr lang="en-US" dirty="0" smtClean="0"/>
              <a:t> a </a:t>
            </a:r>
            <a:r>
              <a:rPr lang="en-US" dirty="0" err="1" smtClean="0"/>
              <a:t>partida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2015, EV3Lessons.com, (last edit 1/21/2015)</a:t>
            </a:r>
            <a:endParaRPr lang="en-US" dirty="0"/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2397222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3065" y="1708500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</a:t>
            </a:r>
            <a:r>
              <a:rPr lang="en-US" sz="1400" dirty="0" err="1" smtClean="0"/>
              <a:t>Pegue</a:t>
            </a:r>
            <a:r>
              <a:rPr lang="en-US" sz="1400" dirty="0" smtClean="0"/>
              <a:t> </a:t>
            </a:r>
            <a:r>
              <a:rPr lang="en-US" sz="1400" dirty="0" err="1" smtClean="0"/>
              <a:t>todos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motores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usou</a:t>
            </a:r>
            <a:r>
              <a:rPr lang="en-US" sz="1400" dirty="0" smtClean="0"/>
              <a:t> para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poder</a:t>
            </a:r>
            <a:r>
              <a:rPr lang="en-US" sz="1400" dirty="0" smtClean="0"/>
              <a:t> mover </a:t>
            </a:r>
            <a:r>
              <a:rPr lang="en-US" sz="1400" dirty="0" err="1" smtClean="0"/>
              <a:t>manualmente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ajustar</a:t>
            </a:r>
            <a:endParaRPr lang="en-US" sz="1400" dirty="0"/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4973191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3065" y="4398054"/>
            <a:ext cx="330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2) Agora </a:t>
            </a:r>
            <a:r>
              <a:rPr lang="en-US" sz="1400" dirty="0" err="1" smtClean="0"/>
              <a:t>você</a:t>
            </a:r>
            <a:r>
              <a:rPr lang="en-US" sz="1400" dirty="0" smtClean="0"/>
              <a:t> tem </a:t>
            </a:r>
            <a:r>
              <a:rPr lang="en-US" sz="1400" dirty="0" err="1" smtClean="0"/>
              <a:t>que</a:t>
            </a:r>
            <a:r>
              <a:rPr lang="en-US" sz="1400" dirty="0" smtClean="0"/>
              <a:t> “</a:t>
            </a:r>
            <a:r>
              <a:rPr lang="en-US" sz="1400" dirty="0" err="1" smtClean="0"/>
              <a:t>reiniciar</a:t>
            </a:r>
            <a:r>
              <a:rPr lang="en-US" sz="1400" dirty="0" smtClean="0"/>
              <a:t>”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robôs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447963" y="1381343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74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47" t="24440" r="3591" b="31097"/>
          <a:stretch>
            <a:fillRect/>
          </a:stretch>
        </p:blipFill>
        <p:spPr bwMode="auto">
          <a:xfrm>
            <a:off x="145107" y="1812855"/>
            <a:ext cx="8901157" cy="314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79" y="474606"/>
            <a:ext cx="6508377" cy="845704"/>
          </a:xfrm>
          <a:noFill/>
        </p:spPr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o “coast”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6977" y="5040415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Oval 6"/>
          <p:cNvSpPr/>
          <p:nvPr/>
        </p:nvSpPr>
        <p:spPr>
          <a:xfrm>
            <a:off x="3585642" y="3739535"/>
            <a:ext cx="5163014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260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39" y="565623"/>
            <a:ext cx="6508377" cy="845704"/>
          </a:xfrm>
          <a:noFill/>
        </p:spPr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“Costa” e Reset!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confiável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5" name="Imagem 14" descr="l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2713"/>
            <a:ext cx="9144000" cy="1902488"/>
          </a:xfrm>
          <a:prstGeom prst="rect">
            <a:avLst/>
          </a:prstGeom>
        </p:spPr>
      </p:pic>
      <p:sp>
        <p:nvSpPr>
          <p:cNvPr id="16" name="Oval 6"/>
          <p:cNvSpPr/>
          <p:nvPr/>
        </p:nvSpPr>
        <p:spPr>
          <a:xfrm>
            <a:off x="199697" y="3739535"/>
            <a:ext cx="5600601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98587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866</Words>
  <Application>Microsoft Office PowerPoint</Application>
  <PresentationFormat>Apresentação na tela (4:3)</PresentationFormat>
  <Paragraphs>99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Spectrum</vt:lpstr>
      <vt:lpstr>Programação Intermediária -  Aula #7 Melhorando a segurança no robô</vt:lpstr>
      <vt:lpstr>Fontes dos problemas</vt:lpstr>
      <vt:lpstr>Pontos de partida na base são críticos</vt:lpstr>
      <vt:lpstr>Robô não vai reto e acumula erros depois de um tempo</vt:lpstr>
      <vt:lpstr>Onde você está na mesa da FLL?</vt:lpstr>
      <vt:lpstr>Ajustando garras na base</vt:lpstr>
      <vt:lpstr>Ajustando motores na base</vt:lpstr>
      <vt:lpstr>Usando o “coast”</vt:lpstr>
      <vt:lpstr>Usando “Costa” e Reset!</vt:lpstr>
      <vt:lpstr>Outros fatores na “segurança”</vt:lpstr>
      <vt:lpstr>Créditos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Carolina</cp:lastModifiedBy>
  <cp:revision>20</cp:revision>
  <dcterms:created xsi:type="dcterms:W3CDTF">2014-11-14T02:10:18Z</dcterms:created>
  <dcterms:modified xsi:type="dcterms:W3CDTF">2015-02-14T13:27:17Z</dcterms:modified>
</cp:coreProperties>
</file>