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370" r:id="rId2"/>
    <p:sldId id="372" r:id="rId3"/>
    <p:sldId id="376" r:id="rId4"/>
    <p:sldId id="377" r:id="rId5"/>
    <p:sldId id="287" r:id="rId6"/>
    <p:sldId id="361" r:id="rId7"/>
    <p:sldId id="362" r:id="rId8"/>
    <p:sldId id="375" r:id="rId9"/>
    <p:sldId id="379" r:id="rId10"/>
    <p:sldId id="367" r:id="rId11"/>
    <p:sldId id="373" r:id="rId12"/>
    <p:sldId id="374" r:id="rId13"/>
    <p:sldId id="378" r:id="rId14"/>
    <p:sldId id="3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9" autoAdjust="0"/>
    <p:restoredTop sz="99563" autoAdjust="0"/>
  </p:normalViewPr>
  <p:slideViewPr>
    <p:cSldViewPr snapToGrid="0" snapToObjects="1">
      <p:cViewPr varScale="1">
        <p:scale>
          <a:sx n="91" d="100"/>
          <a:sy n="91" d="100"/>
        </p:scale>
        <p:origin x="10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3CF0-CB60-4C7B-97E9-B9CB60A78D22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EFA9-4B69-4A67-BFCF-73D69EBB1C86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330F-2C79-43A3-8FB4-D3B1505F6C01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71A7-56E1-4588-BBEC-E2428955CE10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3F1B-FFDB-45E8-8142-3514A0AE8551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79DA-4C0F-44D4-9710-A6C0D92B5F07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720-C659-4EE8-9820-1EFABFCE3871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641-80DF-419A-AD50-6D94EF609967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DBE-49F4-4255-B9EA-BAC4B9653F98}" type="datetime1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554A-94AB-4B6C-B088-D50C47B5E481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7C36-FED2-4929-9127-7964448B9E1F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644706D-55FC-4799-9DA6-17652D7ABD2A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/>
              <a:t>Lição</a:t>
            </a:r>
            <a:r>
              <a:rPr lang="en-US" sz="3200" dirty="0"/>
              <a:t> de </a:t>
            </a:r>
            <a:r>
              <a:rPr lang="en-US" sz="3200" dirty="0" err="1"/>
              <a:t>programação</a:t>
            </a:r>
            <a:r>
              <a:rPr lang="en-US" sz="3200" dirty="0"/>
              <a:t> </a:t>
            </a:r>
            <a:r>
              <a:rPr lang="en-US" sz="3200" dirty="0" err="1"/>
              <a:t>intermediária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50339" y="6072753"/>
            <a:ext cx="475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Por</a:t>
            </a:r>
            <a:r>
              <a:rPr lang="en-US" sz="2000" dirty="0"/>
              <a:t> Droids Robotics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My Block </a:t>
            </a:r>
            <a:r>
              <a:rPr lang="en-US" sz="2800" dirty="0" err="1" smtClean="0">
                <a:solidFill>
                  <a:srgbClr val="FF0000"/>
                </a:solidFill>
              </a:rPr>
              <a:t>Virar_Grau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5" y="5241747"/>
            <a:ext cx="1286881" cy="12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3b: my block </a:t>
            </a:r>
            <a:r>
              <a:rPr lang="en-US" dirty="0" err="1" smtClean="0"/>
              <a:t>Girar_grau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9" y="1650563"/>
            <a:ext cx="8454606" cy="36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passo</a:t>
            </a:r>
            <a:r>
              <a:rPr lang="en-US" dirty="0"/>
              <a:t> 3B: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olhadinha</a:t>
            </a:r>
            <a:r>
              <a:rPr lang="en-US" dirty="0"/>
              <a:t>: </a:t>
            </a:r>
            <a:r>
              <a:rPr lang="en-US" dirty="0" err="1" smtClean="0"/>
              <a:t>Virar_graus</a:t>
            </a:r>
            <a:r>
              <a:rPr lang="en-US" dirty="0" smtClean="0"/>
              <a:t> </a:t>
            </a:r>
            <a:r>
              <a:rPr lang="en-US" dirty="0" err="1" smtClean="0"/>
              <a:t>direito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375"/>
            <a:ext cx="7886063" cy="42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3B: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olhadinha</a:t>
            </a:r>
            <a:r>
              <a:rPr lang="en-US" dirty="0" smtClean="0"/>
              <a:t>: </a:t>
            </a:r>
            <a:r>
              <a:rPr lang="en-US" dirty="0" err="1" smtClean="0"/>
              <a:t>Virar_graus</a:t>
            </a:r>
            <a:r>
              <a:rPr lang="en-US" dirty="0" smtClean="0"/>
              <a:t> </a:t>
            </a:r>
            <a:r>
              <a:rPr lang="en-US" dirty="0" err="1" smtClean="0"/>
              <a:t>esquerdo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2119"/>
            <a:ext cx="7708006" cy="42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3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DISCUSSão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45474" cy="4965700"/>
          </a:xfrm>
        </p:spPr>
        <p:txBody>
          <a:bodyPr>
            <a:normAutofit/>
          </a:bodyPr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um My Block </a:t>
            </a:r>
            <a:r>
              <a:rPr lang="en-US" dirty="0" smtClean="0"/>
              <a:t>“</a:t>
            </a:r>
            <a:r>
              <a:rPr lang="en-US" dirty="0" err="1" smtClean="0"/>
              <a:t>Virar_Grau</a:t>
            </a:r>
            <a:r>
              <a:rPr lang="en-US" dirty="0" smtClean="0"/>
              <a:t>” é </a:t>
            </a:r>
            <a:r>
              <a:rPr lang="en-US" dirty="0" err="1" smtClean="0"/>
              <a:t>útil</a:t>
            </a:r>
            <a:r>
              <a:rPr lang="en-US" dirty="0" smtClean="0"/>
              <a:t>?</a:t>
            </a:r>
          </a:p>
          <a:p>
            <a:pPr lvl="1"/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medir</a:t>
            </a:r>
            <a:r>
              <a:rPr lang="en-US" b="0" dirty="0" smtClean="0"/>
              <a:t> as </a:t>
            </a:r>
            <a:r>
              <a:rPr lang="en-US" b="0" dirty="0" err="1" smtClean="0"/>
              <a:t>curvas</a:t>
            </a:r>
            <a:r>
              <a:rPr lang="en-US" b="0" dirty="0" smtClean="0"/>
              <a:t> </a:t>
            </a:r>
            <a:r>
              <a:rPr lang="en-US" b="0" dirty="0" err="1" smtClean="0"/>
              <a:t>usando</a:t>
            </a:r>
            <a:r>
              <a:rPr lang="en-US" b="0" dirty="0" smtClean="0"/>
              <a:t> um</a:t>
            </a:r>
            <a:r>
              <a:rPr lang="en-US" i="1" dirty="0"/>
              <a:t> </a:t>
            </a:r>
            <a:r>
              <a:rPr lang="en-US" i="1" dirty="0" err="1" smtClean="0"/>
              <a:t>transferidor</a:t>
            </a:r>
            <a:r>
              <a:rPr lang="en-US" b="0" dirty="0" smtClean="0"/>
              <a:t> e </a:t>
            </a:r>
            <a:r>
              <a:rPr lang="en-US" b="0" dirty="0" err="1" smtClean="0"/>
              <a:t>colocar</a:t>
            </a:r>
            <a:r>
              <a:rPr lang="en-US" b="0" dirty="0" smtClean="0"/>
              <a:t> o valor no </a:t>
            </a: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bloco</a:t>
            </a:r>
            <a:r>
              <a:rPr lang="en-US" b="0" dirty="0" smtClean="0"/>
              <a:t> de </a:t>
            </a:r>
            <a:r>
              <a:rPr lang="en-US" b="0" dirty="0" err="1" smtClean="0"/>
              <a:t>curvas</a:t>
            </a:r>
            <a:r>
              <a:rPr lang="en-US" b="0" dirty="0" smtClean="0"/>
              <a:t>.</a:t>
            </a:r>
          </a:p>
          <a:p>
            <a:pPr lvl="1"/>
            <a:endParaRPr lang="en-US" b="0" dirty="0"/>
          </a:p>
          <a:p>
            <a:r>
              <a:rPr lang="en-US" dirty="0" err="1"/>
              <a:t>Mudar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das entradas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cópia</a:t>
            </a:r>
            <a:r>
              <a:rPr lang="en-US" dirty="0"/>
              <a:t> do </a:t>
            </a:r>
            <a:r>
              <a:rPr lang="en-US" dirty="0" smtClean="0"/>
              <a:t>“</a:t>
            </a:r>
            <a:r>
              <a:rPr lang="en-US" dirty="0" err="1" smtClean="0"/>
              <a:t>Virar_Grau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dirty="0" err="1"/>
              <a:t>afetará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cópia</a:t>
            </a:r>
            <a:r>
              <a:rPr lang="en-US" dirty="0"/>
              <a:t> dele?</a:t>
            </a:r>
            <a:endParaRPr lang="en-US" dirty="0" smtClean="0"/>
          </a:p>
          <a:p>
            <a:pPr lvl="1"/>
            <a:r>
              <a:rPr lang="en-US" dirty="0" err="1"/>
              <a:t>Não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é </a:t>
            </a:r>
            <a:r>
              <a:rPr lang="en-US" dirty="0" err="1"/>
              <a:t>exetamente</a:t>
            </a:r>
            <a:r>
              <a:rPr lang="en-US" dirty="0"/>
              <a:t> o </a:t>
            </a:r>
            <a:r>
              <a:rPr lang="en-US" dirty="0" err="1"/>
              <a:t>porquê</a:t>
            </a:r>
            <a:r>
              <a:rPr lang="en-US" dirty="0"/>
              <a:t> do My Block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.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para </a:t>
            </a:r>
            <a:r>
              <a:rPr lang="en-US" dirty="0" err="1"/>
              <a:t>força</a:t>
            </a:r>
            <a:r>
              <a:rPr lang="en-US" dirty="0"/>
              <a:t> e </a:t>
            </a:r>
            <a:r>
              <a:rPr lang="en-US" dirty="0" err="1"/>
              <a:t>centímetros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outro </a:t>
            </a:r>
            <a:r>
              <a:rPr lang="en-US" dirty="0" err="1"/>
              <a:t>parâmetro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adicionou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um My Block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é </a:t>
            </a:r>
            <a:r>
              <a:rPr lang="en-US" dirty="0" err="1"/>
              <a:t>feito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mudar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cinzas</a:t>
            </a:r>
            <a:r>
              <a:rPr lang="en-US" dirty="0"/>
              <a:t> (entradas e </a:t>
            </a:r>
            <a:r>
              <a:rPr lang="en-US" dirty="0" err="1"/>
              <a:t>saídas</a:t>
            </a:r>
            <a:r>
              <a:rPr lang="en-US" dirty="0"/>
              <a:t>). 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refazer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My Block.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56113"/>
            <a:ext cx="8245474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e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r>
              <a:rPr lang="en-US" dirty="0"/>
              <a:t> do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Luiz Gabriel Vieira Costa da </a:t>
            </a:r>
            <a:r>
              <a:rPr lang="en-US" dirty="0" err="1"/>
              <a:t>Equipe</a:t>
            </a:r>
            <a:r>
              <a:rPr lang="en-US" dirty="0"/>
              <a:t> TILT.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lições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Email do </a:t>
            </a:r>
            <a:r>
              <a:rPr lang="en-US" dirty="0" err="1"/>
              <a:t>autor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team@droidsrobotics.org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por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DA LIÇÃO.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My Block </a:t>
            </a:r>
            <a:r>
              <a:rPr lang="en-US" dirty="0" err="1"/>
              <a:t>útil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um My Block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terá</a:t>
            </a:r>
            <a:r>
              <a:rPr lang="en-US" dirty="0" smtClean="0"/>
              <a:t> entradas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medidas</a:t>
            </a:r>
            <a:r>
              <a:rPr lang="en-US" dirty="0" smtClean="0"/>
              <a:t> com um </a:t>
            </a:r>
            <a:r>
              <a:rPr lang="en-US" dirty="0" err="1" smtClean="0"/>
              <a:t>transferidor</a:t>
            </a:r>
            <a:r>
              <a:rPr lang="en-US" dirty="0" smtClean="0"/>
              <a:t>.</a:t>
            </a:r>
            <a:endParaRPr lang="en-US" i="1" u="sng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Fazer um My Block </a:t>
            </a:r>
            <a:r>
              <a:rPr lang="en-US" dirty="0" err="1" smtClean="0"/>
              <a:t>Virar_Graus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Curva</a:t>
            </a:r>
            <a:r>
              <a:rPr lang="en-US" dirty="0" smtClean="0"/>
              <a:t>, My Blocks com Entradas e </a:t>
            </a:r>
            <a:r>
              <a:rPr lang="en-US" dirty="0" err="1" smtClean="0"/>
              <a:t>Saídas</a:t>
            </a:r>
            <a:r>
              <a:rPr lang="en-US" dirty="0" smtClean="0"/>
              <a:t>, </a:t>
            </a:r>
            <a:r>
              <a:rPr lang="en-US" dirty="0" err="1" smtClean="0"/>
              <a:t>Fio</a:t>
            </a:r>
            <a:r>
              <a:rPr lang="en-US" dirty="0" smtClean="0"/>
              <a:t> de Dados,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r>
              <a:rPr lang="en-US" dirty="0" smtClean="0"/>
              <a:t>, Port View.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7714" l="500" r="98833">
                        <a14:foregroundMark x1="20000" y1="59143" x2="20000" y2="59143"/>
                        <a14:foregroundMark x1="5500" y1="87429" x2="5500" y2="87429"/>
                        <a14:foregroundMark x1="4667" y1="90857" x2="4667" y2="90857"/>
                        <a14:foregroundMark x1="21333" y1="53429" x2="21333" y2="53429"/>
                        <a14:foregroundMark x1="25667" y1="43714" x2="25667" y2="43714"/>
                        <a14:foregroundMark x1="30833" y1="34857" x2="30833" y2="34857"/>
                        <a14:foregroundMark x1="36833" y1="32571" x2="36833" y2="32571"/>
                        <a14:foregroundMark x1="42500" y1="25714" x2="42500" y2="25714"/>
                        <a14:foregroundMark x1="50000" y1="25143" x2="50000" y2="25143"/>
                        <a14:foregroundMark x1="46333" y1="25143" x2="46333" y2="25143"/>
                        <a14:foregroundMark x1="52667" y1="26000" x2="52667" y2="26000"/>
                        <a14:foregroundMark x1="54167" y1="26857" x2="54167" y2="26857"/>
                        <a14:foregroundMark x1="58333" y1="29143" x2="58333" y2="29143"/>
                        <a14:foregroundMark x1="61000" y1="26000" x2="61000" y2="26000"/>
                        <a14:foregroundMark x1="64833" y1="33429" x2="64833" y2="33429"/>
                        <a14:foregroundMark x1="96500" y1="92000" x2="96500" y2="9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4609" y="1540970"/>
            <a:ext cx="1875868" cy="1094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Graus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rotação</a:t>
            </a:r>
            <a:r>
              <a:rPr lang="en-US" dirty="0" smtClean="0"/>
              <a:t> vs </a:t>
            </a:r>
            <a:r>
              <a:rPr lang="en-US" dirty="0" err="1" smtClean="0"/>
              <a:t>graus</a:t>
            </a:r>
            <a:r>
              <a:rPr lang="en-US" dirty="0" smtClean="0"/>
              <a:t> do </a:t>
            </a:r>
            <a:r>
              <a:rPr lang="en-US" dirty="0" err="1" smtClean="0"/>
              <a:t>transferidor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393370" y="1755311"/>
            <a:ext cx="830440" cy="598339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743570"/>
            <a:ext cx="409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curva</a:t>
            </a:r>
            <a:r>
              <a:rPr lang="en-US" dirty="0" smtClean="0"/>
              <a:t> de 45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com um </a:t>
            </a:r>
            <a:r>
              <a:rPr lang="en-US" dirty="0" err="1" smtClean="0"/>
              <a:t>transferidor</a:t>
            </a:r>
            <a:r>
              <a:rPr lang="en-US" dirty="0" smtClean="0"/>
              <a:t>. </a:t>
            </a:r>
            <a:r>
              <a:rPr lang="en-US" b="1" dirty="0" err="1" smtClean="0">
                <a:solidFill>
                  <a:srgbClr val="0000FF"/>
                </a:solidFill>
              </a:rPr>
              <a:t>Nós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chamamos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isso</a:t>
            </a:r>
            <a:r>
              <a:rPr lang="en-US" b="1" dirty="0" smtClean="0">
                <a:solidFill>
                  <a:srgbClr val="0000FF"/>
                </a:solidFill>
              </a:rPr>
              <a:t> de “</a:t>
            </a:r>
            <a:r>
              <a:rPr lang="en-US" b="1" dirty="0" err="1" smtClean="0">
                <a:solidFill>
                  <a:srgbClr val="0000FF"/>
                </a:solidFill>
              </a:rPr>
              <a:t>graus</a:t>
            </a:r>
            <a:r>
              <a:rPr lang="en-US" b="1" dirty="0" smtClean="0">
                <a:solidFill>
                  <a:srgbClr val="0000FF"/>
                </a:solidFill>
              </a:rPr>
              <a:t> do </a:t>
            </a:r>
            <a:r>
              <a:rPr lang="en-US" b="1" dirty="0" err="1" smtClean="0">
                <a:solidFill>
                  <a:srgbClr val="0000FF"/>
                </a:solidFill>
              </a:rPr>
              <a:t>transferidor</a:t>
            </a:r>
            <a:r>
              <a:rPr lang="en-US" b="1" dirty="0" smtClean="0">
                <a:solidFill>
                  <a:srgbClr val="0000FF"/>
                </a:solidFill>
              </a:rPr>
              <a:t>”.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1177" y="1214615"/>
            <a:ext cx="1679730" cy="16797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51838" y="2743570"/>
            <a:ext cx="2748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EV3 para </a:t>
            </a:r>
            <a:r>
              <a:rPr lang="en-US" dirty="0" err="1" smtClean="0"/>
              <a:t>medir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gira</a:t>
            </a:r>
            <a:r>
              <a:rPr lang="en-US" dirty="0" smtClean="0"/>
              <a:t>. </a:t>
            </a:r>
            <a:r>
              <a:rPr lang="en-US" b="1" dirty="0" err="1" smtClean="0">
                <a:solidFill>
                  <a:srgbClr val="008000"/>
                </a:solidFill>
              </a:rPr>
              <a:t>Nós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chamamos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isso</a:t>
            </a:r>
            <a:r>
              <a:rPr lang="en-US" b="1" dirty="0" smtClean="0">
                <a:solidFill>
                  <a:srgbClr val="008000"/>
                </a:solidFill>
              </a:rPr>
              <a:t> de “</a:t>
            </a:r>
            <a:r>
              <a:rPr lang="en-US" b="1" dirty="0" err="1" smtClean="0">
                <a:solidFill>
                  <a:srgbClr val="008000"/>
                </a:solidFill>
              </a:rPr>
              <a:t>graus</a:t>
            </a:r>
            <a:r>
              <a:rPr lang="en-US" b="1" dirty="0" smtClean="0">
                <a:solidFill>
                  <a:srgbClr val="008000"/>
                </a:solidFill>
              </a:rPr>
              <a:t> de </a:t>
            </a:r>
            <a:r>
              <a:rPr lang="en-US" b="1" dirty="0" err="1" smtClean="0">
                <a:solidFill>
                  <a:srgbClr val="008000"/>
                </a:solidFill>
              </a:rPr>
              <a:t>rotação</a:t>
            </a:r>
            <a:r>
              <a:rPr lang="en-US" b="1" dirty="0" smtClean="0">
                <a:solidFill>
                  <a:srgbClr val="008000"/>
                </a:solidFill>
              </a:rPr>
              <a:t>”.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 rot="900000">
            <a:off x="5596815" y="1172273"/>
            <a:ext cx="2161589" cy="1831649"/>
          </a:xfrm>
          <a:prstGeom prst="arc">
            <a:avLst>
              <a:gd name="adj1" fmla="val 18185168"/>
              <a:gd name="adj2" fmla="val 0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2600" y="1764527"/>
            <a:ext cx="710669" cy="588090"/>
            <a:chOff x="533402" y="4477827"/>
            <a:chExt cx="710669" cy="588090"/>
          </a:xfrm>
        </p:grpSpPr>
        <p:sp>
          <p:nvSpPr>
            <p:cNvPr id="15" name="Oval 14"/>
            <p:cNvSpPr/>
            <p:nvPr/>
          </p:nvSpPr>
          <p:spPr>
            <a:xfrm>
              <a:off x="939269" y="4477827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30272" y="4930450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3402" y="4548480"/>
              <a:ext cx="710669" cy="4159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19139359">
            <a:off x="3041858" y="1678191"/>
            <a:ext cx="710669" cy="588090"/>
            <a:chOff x="533402" y="4477827"/>
            <a:chExt cx="710669" cy="588090"/>
          </a:xfrm>
        </p:grpSpPr>
        <p:sp>
          <p:nvSpPr>
            <p:cNvPr id="24" name="Oval 23"/>
            <p:cNvSpPr/>
            <p:nvPr/>
          </p:nvSpPr>
          <p:spPr>
            <a:xfrm>
              <a:off x="939269" y="4477827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30272" y="4930450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402" y="4548480"/>
              <a:ext cx="710669" cy="4159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37383" y="4273579"/>
            <a:ext cx="8242737" cy="40797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Igual</a:t>
            </a:r>
            <a:r>
              <a:rPr lang="en-US" sz="1800" dirty="0" smtClean="0"/>
              <a:t> </a:t>
            </a:r>
            <a:r>
              <a:rPr lang="en-US" sz="1800" dirty="0" err="1" smtClean="0"/>
              <a:t>ao</a:t>
            </a:r>
            <a:r>
              <a:rPr lang="en-US" sz="1800" dirty="0" smtClean="0"/>
              <a:t> </a:t>
            </a:r>
            <a:r>
              <a:rPr lang="en-US" sz="1800" dirty="0" err="1" smtClean="0"/>
              <a:t>Mover_CM</a:t>
            </a:r>
            <a:r>
              <a:rPr lang="en-US" sz="1800" dirty="0" smtClean="0"/>
              <a:t>,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também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criar</a:t>
            </a:r>
            <a:r>
              <a:rPr lang="en-US" sz="1800" dirty="0" smtClean="0"/>
              <a:t> um My Block para </a:t>
            </a:r>
            <a:r>
              <a:rPr lang="en-US" sz="1800" dirty="0" err="1" smtClean="0"/>
              <a:t>curvas</a:t>
            </a:r>
            <a:r>
              <a:rPr lang="en-US" sz="1800" dirty="0" smtClean="0"/>
              <a:t>. No </a:t>
            </a:r>
            <a:r>
              <a:rPr lang="en-US" sz="1800" dirty="0" err="1" smtClean="0"/>
              <a:t>Mover_CM</a:t>
            </a:r>
            <a:r>
              <a:rPr lang="en-US" sz="1800" dirty="0" smtClean="0"/>
              <a:t>, </a:t>
            </a:r>
            <a:r>
              <a:rPr lang="en-US" sz="1800" dirty="0" err="1" smtClean="0"/>
              <a:t>nós</a:t>
            </a:r>
            <a:r>
              <a:rPr lang="en-US" sz="1800" dirty="0" smtClean="0"/>
              <a:t> </a:t>
            </a:r>
            <a:r>
              <a:rPr lang="en-US" sz="1800" dirty="0" err="1" smtClean="0"/>
              <a:t>tivemos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descobrir</a:t>
            </a:r>
            <a:r>
              <a:rPr lang="en-US" sz="1800" dirty="0" smtClean="0"/>
              <a:t> </a:t>
            </a:r>
            <a:r>
              <a:rPr lang="en-US" sz="1800" dirty="0" err="1" smtClean="0"/>
              <a:t>quantas</a:t>
            </a:r>
            <a:r>
              <a:rPr lang="en-US" sz="1800" dirty="0" smtClean="0"/>
              <a:t> </a:t>
            </a:r>
            <a:r>
              <a:rPr lang="en-US" sz="1800" dirty="0" err="1" smtClean="0"/>
              <a:t>rotações</a:t>
            </a:r>
            <a:r>
              <a:rPr lang="en-US" sz="1800" dirty="0" smtClean="0"/>
              <a:t> da </a:t>
            </a:r>
            <a:r>
              <a:rPr lang="en-US" sz="1800" dirty="0" err="1" smtClean="0"/>
              <a:t>roda</a:t>
            </a:r>
            <a:r>
              <a:rPr lang="en-US" sz="1800" dirty="0" smtClean="0"/>
              <a:t> </a:t>
            </a:r>
            <a:r>
              <a:rPr lang="en-US" sz="1800" dirty="0" err="1" smtClean="0"/>
              <a:t>seriam</a:t>
            </a:r>
            <a:r>
              <a:rPr lang="en-US" sz="1800" dirty="0" smtClean="0"/>
              <a:t> </a:t>
            </a:r>
            <a:r>
              <a:rPr lang="en-US" sz="1800" dirty="0" err="1" smtClean="0"/>
              <a:t>necessárias</a:t>
            </a:r>
            <a:r>
              <a:rPr lang="en-US" sz="1800" dirty="0" smtClean="0"/>
              <a:t> para 1 CM.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Para </a:t>
            </a:r>
            <a:r>
              <a:rPr lang="en-US" sz="1800" dirty="0" err="1" smtClean="0"/>
              <a:t>fazer</a:t>
            </a:r>
            <a:r>
              <a:rPr lang="en-US" sz="1800" dirty="0" smtClean="0"/>
              <a:t> um My Block </a:t>
            </a:r>
            <a:r>
              <a:rPr lang="en-US" sz="1800" dirty="0" err="1" smtClean="0"/>
              <a:t>Virar_Graus</a:t>
            </a:r>
            <a:r>
              <a:rPr lang="en-US" sz="1800" dirty="0" smtClean="0"/>
              <a:t>, </a:t>
            </a:r>
            <a:r>
              <a:rPr lang="en-US" sz="1800" dirty="0" err="1" smtClean="0"/>
              <a:t>você</a:t>
            </a:r>
            <a:r>
              <a:rPr lang="en-US" sz="1800" dirty="0" smtClean="0"/>
              <a:t> tem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descobrir</a:t>
            </a:r>
            <a:r>
              <a:rPr lang="en-US" sz="1800" dirty="0" smtClean="0"/>
              <a:t> </a:t>
            </a:r>
            <a:r>
              <a:rPr lang="en-US" sz="1800" dirty="0" err="1" smtClean="0"/>
              <a:t>quantas</a:t>
            </a:r>
            <a:r>
              <a:rPr lang="en-US" sz="1800" dirty="0" smtClean="0"/>
              <a:t> </a:t>
            </a:r>
            <a:r>
              <a:rPr lang="en-US" sz="1800" dirty="0" err="1" smtClean="0"/>
              <a:t>rotações</a:t>
            </a:r>
            <a:r>
              <a:rPr lang="en-US" sz="1800" dirty="0" smtClean="0"/>
              <a:t> o sensor do motor </a:t>
            </a:r>
            <a:r>
              <a:rPr lang="en-US" sz="1800" dirty="0" err="1" smtClean="0"/>
              <a:t>gira</a:t>
            </a:r>
            <a:r>
              <a:rPr lang="en-US" sz="1800" dirty="0" smtClean="0"/>
              <a:t> um </a:t>
            </a:r>
            <a:r>
              <a:rPr lang="en-US" sz="1800" dirty="0" err="1" smtClean="0"/>
              <a:t>grau</a:t>
            </a:r>
            <a:r>
              <a:rPr lang="en-US" sz="1800" dirty="0" smtClean="0"/>
              <a:t> no </a:t>
            </a:r>
            <a:r>
              <a:rPr lang="en-US" sz="1800" dirty="0" err="1" smtClean="0"/>
              <a:t>transferidor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7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Virar_curvas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fáceis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884"/>
            <a:ext cx="7940842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PASSO 1: </a:t>
            </a:r>
            <a:r>
              <a:rPr lang="en-US" b="0" dirty="0" err="1" smtClean="0"/>
              <a:t>Quantos</a:t>
            </a:r>
            <a:r>
              <a:rPr lang="en-US" b="0" dirty="0" smtClean="0"/>
              <a:t> </a:t>
            </a:r>
            <a:r>
              <a:rPr lang="en-US" b="0" dirty="0" err="1" smtClean="0"/>
              <a:t>graus</a:t>
            </a:r>
            <a:r>
              <a:rPr lang="en-US" b="0" dirty="0" smtClean="0"/>
              <a:t> o </a:t>
            </a:r>
            <a:r>
              <a:rPr lang="en-US" b="0" dirty="0" err="1" smtClean="0"/>
              <a:t>robô</a:t>
            </a:r>
            <a:r>
              <a:rPr lang="en-US" b="0" dirty="0" smtClean="0"/>
              <a:t> </a:t>
            </a:r>
            <a:r>
              <a:rPr lang="en-US" b="0" dirty="0" err="1" smtClean="0"/>
              <a:t>vira</a:t>
            </a:r>
            <a:r>
              <a:rPr lang="en-US" b="0" dirty="0" smtClean="0"/>
              <a:t> para </a:t>
            </a:r>
            <a:r>
              <a:rPr lang="en-US" b="0" dirty="0" err="1" smtClean="0"/>
              <a:t>todo</a:t>
            </a:r>
            <a:r>
              <a:rPr lang="en-US" b="0" dirty="0" smtClean="0"/>
              <a:t> 1 </a:t>
            </a:r>
            <a:r>
              <a:rPr lang="en-US" b="0" dirty="0" err="1" smtClean="0"/>
              <a:t>grau</a:t>
            </a:r>
            <a:r>
              <a:rPr lang="en-US" b="0" dirty="0" smtClean="0"/>
              <a:t> do </a:t>
            </a:r>
            <a:r>
              <a:rPr lang="en-US" b="0" dirty="0" err="1" smtClean="0"/>
              <a:t>transferidor</a:t>
            </a:r>
            <a:r>
              <a:rPr lang="en-US" b="0" dirty="0" smtClean="0"/>
              <a:t>?</a:t>
            </a:r>
          </a:p>
          <a:p>
            <a:r>
              <a:rPr lang="en-US" b="0" dirty="0"/>
              <a:t>	</a:t>
            </a:r>
            <a:r>
              <a:rPr lang="en-US" b="0" dirty="0" smtClean="0"/>
              <a:t>PASSO 1A: </a:t>
            </a:r>
            <a:r>
              <a:rPr lang="en-US" b="0" dirty="0" err="1" smtClean="0"/>
              <a:t>Medida</a:t>
            </a:r>
            <a:r>
              <a:rPr lang="en-US" b="0" dirty="0" smtClean="0"/>
              <a:t> do sensor de </a:t>
            </a:r>
            <a:r>
              <a:rPr lang="en-US" b="0" dirty="0" err="1" smtClean="0"/>
              <a:t>rotação</a:t>
            </a:r>
            <a:r>
              <a:rPr lang="en-US" b="0" dirty="0" smtClean="0"/>
              <a:t>.</a:t>
            </a:r>
          </a:p>
          <a:p>
            <a:r>
              <a:rPr lang="en-US" b="0" dirty="0"/>
              <a:t>	</a:t>
            </a:r>
            <a:r>
              <a:rPr lang="en-US" b="0" dirty="0" smtClean="0"/>
              <a:t>PASSO 1B: </a:t>
            </a:r>
            <a:r>
              <a:rPr lang="en-US" b="0" dirty="0" err="1" smtClean="0"/>
              <a:t>Programe</a:t>
            </a:r>
            <a:r>
              <a:rPr lang="en-US" b="0" dirty="0" smtClean="0"/>
              <a:t> o </a:t>
            </a:r>
            <a:r>
              <a:rPr lang="en-US" b="0" dirty="0" err="1" smtClean="0"/>
              <a:t>robô</a:t>
            </a:r>
            <a:r>
              <a:rPr lang="en-US" b="0" dirty="0" smtClean="0"/>
              <a:t> para </a:t>
            </a:r>
            <a:r>
              <a:rPr lang="en-US" b="0" dirty="0" err="1" smtClean="0"/>
              <a:t>virar</a:t>
            </a:r>
            <a:r>
              <a:rPr lang="en-US" b="0" dirty="0" smtClean="0"/>
              <a:t> 1 </a:t>
            </a:r>
            <a:r>
              <a:rPr lang="en-US" b="0" dirty="0" err="1" smtClean="0"/>
              <a:t>grau</a:t>
            </a:r>
            <a:r>
              <a:rPr lang="en-US" b="0" dirty="0" smtClean="0"/>
              <a:t> do </a:t>
            </a:r>
            <a:r>
              <a:rPr lang="en-US" b="0" dirty="0" err="1" smtClean="0"/>
              <a:t>transferidor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dirty="0" smtClean="0"/>
              <a:t>PASSO 2: </a:t>
            </a:r>
            <a:r>
              <a:rPr lang="en-US" b="0" dirty="0" err="1" smtClean="0"/>
              <a:t>Adicione</a:t>
            </a:r>
            <a:r>
              <a:rPr lang="en-US" b="0" dirty="0" smtClean="0"/>
              <a:t> um </a:t>
            </a:r>
            <a:r>
              <a:rPr lang="en-US" b="0" dirty="0" err="1" smtClean="0"/>
              <a:t>Bloco</a:t>
            </a:r>
            <a:r>
              <a:rPr lang="en-US" b="0" dirty="0" smtClean="0"/>
              <a:t> </a:t>
            </a:r>
            <a:r>
              <a:rPr lang="en-US" b="0" dirty="0" err="1" smtClean="0"/>
              <a:t>Matemático</a:t>
            </a:r>
            <a:r>
              <a:rPr lang="en-US" b="0" dirty="0" smtClean="0"/>
              <a:t> para converter </a:t>
            </a:r>
            <a:r>
              <a:rPr lang="en-US" b="0" dirty="0" err="1" smtClean="0"/>
              <a:t>graus</a:t>
            </a:r>
            <a:r>
              <a:rPr lang="en-US" b="0" dirty="0" smtClean="0"/>
              <a:t> do </a:t>
            </a:r>
            <a:r>
              <a:rPr lang="en-US" b="0" dirty="0" err="1" smtClean="0"/>
              <a:t>transferidor</a:t>
            </a:r>
            <a:r>
              <a:rPr lang="en-US" b="0" dirty="0" smtClean="0"/>
              <a:t> para </a:t>
            </a:r>
            <a:r>
              <a:rPr lang="en-US" b="0" dirty="0" err="1" smtClean="0"/>
              <a:t>graus</a:t>
            </a:r>
            <a:r>
              <a:rPr lang="en-US" b="0" dirty="0" smtClean="0"/>
              <a:t> de </a:t>
            </a:r>
            <a:r>
              <a:rPr lang="en-US" b="0" dirty="0" err="1" smtClean="0"/>
              <a:t>rotação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dirty="0" smtClean="0"/>
              <a:t>PASSO 3: </a:t>
            </a:r>
            <a:r>
              <a:rPr lang="en-US" b="0" dirty="0" err="1" smtClean="0"/>
              <a:t>Crie</a:t>
            </a:r>
            <a:r>
              <a:rPr lang="en-US" b="0" dirty="0" smtClean="0"/>
              <a:t> </a:t>
            </a:r>
            <a:r>
              <a:rPr lang="en-US" b="0" dirty="0"/>
              <a:t>um My </a:t>
            </a:r>
            <a:r>
              <a:rPr lang="en-US" b="0" dirty="0" smtClean="0"/>
              <a:t>Block “</a:t>
            </a:r>
            <a:r>
              <a:rPr lang="en-US" b="0" dirty="0" err="1" smtClean="0"/>
              <a:t>Virar_Graus”com</a:t>
            </a:r>
            <a:r>
              <a:rPr lang="en-US" b="0" dirty="0" smtClean="0"/>
              <a:t> </a:t>
            </a:r>
            <a:r>
              <a:rPr lang="en-US" b="0" dirty="0" err="1" smtClean="0"/>
              <a:t>duas</a:t>
            </a:r>
            <a:r>
              <a:rPr lang="en-US" b="0" dirty="0" smtClean="0"/>
              <a:t> entradas (</a:t>
            </a:r>
            <a:r>
              <a:rPr lang="en-US" b="0" dirty="0" err="1" smtClean="0"/>
              <a:t>força</a:t>
            </a:r>
            <a:r>
              <a:rPr lang="en-US" b="0" dirty="0" smtClean="0"/>
              <a:t> e </a:t>
            </a:r>
            <a:r>
              <a:rPr lang="en-US" b="0" dirty="0" err="1" smtClean="0"/>
              <a:t>graus</a:t>
            </a:r>
            <a:r>
              <a:rPr lang="en-US" b="0" dirty="0" smtClean="0"/>
              <a:t>).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1A: </a:t>
            </a:r>
            <a:r>
              <a:rPr lang="en-US" dirty="0" err="1" smtClean="0"/>
              <a:t>Medindo</a:t>
            </a:r>
            <a:r>
              <a:rPr lang="en-US" dirty="0"/>
              <a:t> </a:t>
            </a:r>
            <a:r>
              <a:rPr lang="en-US" dirty="0" smtClean="0"/>
              <a:t>o sensor de </a:t>
            </a:r>
            <a:r>
              <a:rPr lang="en-US" dirty="0" err="1" smtClean="0"/>
              <a:t>rotação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Calcule</a:t>
            </a:r>
            <a:r>
              <a:rPr lang="en-US" dirty="0" smtClean="0"/>
              <a:t> </a:t>
            </a: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grau</a:t>
            </a:r>
            <a:r>
              <a:rPr lang="en-US" dirty="0" smtClean="0"/>
              <a:t> do </a:t>
            </a:r>
            <a:r>
              <a:rPr lang="en-US" dirty="0" err="1" smtClean="0"/>
              <a:t>transferidor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Vá</a:t>
            </a:r>
            <a:r>
              <a:rPr lang="en-US" dirty="0" smtClean="0"/>
              <a:t> no Port View e </a:t>
            </a:r>
            <a:r>
              <a:rPr lang="en-US" dirty="0" err="1" smtClean="0"/>
              <a:t>escolha</a:t>
            </a:r>
            <a:r>
              <a:rPr lang="en-US" dirty="0" smtClean="0"/>
              <a:t> o sensor de </a:t>
            </a:r>
            <a:r>
              <a:rPr lang="en-US" dirty="0" err="1" smtClean="0"/>
              <a:t>rotação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sensor.</a:t>
            </a:r>
          </a:p>
          <a:p>
            <a:pPr lvl="1"/>
            <a:r>
              <a:rPr lang="en-US" dirty="0" err="1" smtClean="0"/>
              <a:t>Segure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no </a:t>
            </a:r>
            <a:r>
              <a:rPr lang="en-US" dirty="0" err="1" smtClean="0"/>
              <a:t>lugar</a:t>
            </a:r>
            <a:r>
              <a:rPr lang="en-US" dirty="0" smtClean="0"/>
              <a:t> e </a:t>
            </a:r>
            <a:r>
              <a:rPr lang="en-US" dirty="0" err="1" smtClean="0"/>
              <a:t>gire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Curva</a:t>
            </a:r>
            <a:r>
              <a:rPr lang="en-US" dirty="0" smtClean="0"/>
              <a:t> </a:t>
            </a:r>
            <a:r>
              <a:rPr lang="en-US" dirty="0" err="1" smtClean="0"/>
              <a:t>Pivô</a:t>
            </a:r>
            <a:r>
              <a:rPr lang="en-US" dirty="0" smtClean="0"/>
              <a:t>). </a:t>
            </a:r>
            <a:r>
              <a:rPr lang="en-US" dirty="0" err="1" smtClean="0"/>
              <a:t>Gire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escolher</a:t>
            </a:r>
            <a:r>
              <a:rPr lang="en-US" dirty="0" smtClean="0"/>
              <a:t>.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certeza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escorreguem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for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Veja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graus</a:t>
            </a:r>
            <a:r>
              <a:rPr lang="en-US" dirty="0" smtClean="0"/>
              <a:t> do motor e </a:t>
            </a:r>
            <a:r>
              <a:rPr lang="en-US" dirty="0" err="1" smtClean="0"/>
              <a:t>divida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graus</a:t>
            </a:r>
            <a:r>
              <a:rPr lang="en-US" dirty="0" smtClean="0"/>
              <a:t> da </a:t>
            </a:r>
            <a:r>
              <a:rPr lang="en-US" dirty="0" err="1" smtClean="0"/>
              <a:t>curva</a:t>
            </a:r>
            <a:r>
              <a:rPr lang="en-US" dirty="0" smtClean="0"/>
              <a:t> do </a:t>
            </a:r>
            <a:r>
              <a:rPr lang="en-US" dirty="0" err="1" smtClean="0"/>
              <a:t>transferidor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Esse</a:t>
            </a:r>
            <a:r>
              <a:rPr lang="en-US" dirty="0" smtClean="0"/>
              <a:t> é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grau</a:t>
            </a:r>
            <a:r>
              <a:rPr lang="en-US" dirty="0" smtClean="0"/>
              <a:t> do </a:t>
            </a:r>
            <a:r>
              <a:rPr lang="en-US" dirty="0" err="1" smtClean="0"/>
              <a:t>transferidor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Um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Droid Bot.</a:t>
            </a:r>
          </a:p>
          <a:p>
            <a:pPr lvl="1"/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girou</a:t>
            </a:r>
            <a:r>
              <a:rPr lang="en-US" dirty="0" smtClean="0"/>
              <a:t> 90 </a:t>
            </a:r>
            <a:r>
              <a:rPr lang="en-US" dirty="0" err="1" smtClean="0"/>
              <a:t>graus</a:t>
            </a:r>
            <a:r>
              <a:rPr lang="en-US" dirty="0" smtClean="0"/>
              <a:t> do </a:t>
            </a:r>
            <a:r>
              <a:rPr lang="en-US" dirty="0" err="1" smtClean="0"/>
              <a:t>transferidor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Port View, o motor </a:t>
            </a:r>
            <a:r>
              <a:rPr lang="en-US" dirty="0" err="1" smtClean="0"/>
              <a:t>moveu</a:t>
            </a:r>
            <a:r>
              <a:rPr lang="en-US" dirty="0" smtClean="0"/>
              <a:t> 330 </a:t>
            </a:r>
            <a:r>
              <a:rPr lang="en-US" dirty="0" err="1" smtClean="0"/>
              <a:t>graus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330 </a:t>
            </a:r>
            <a:r>
              <a:rPr lang="en-US" dirty="0" err="1" smtClean="0"/>
              <a:t>graus</a:t>
            </a:r>
            <a:r>
              <a:rPr lang="en-US" dirty="0" smtClean="0"/>
              <a:t> do motor/90 </a:t>
            </a:r>
            <a:r>
              <a:rPr lang="en-US" dirty="0" err="1" smtClean="0"/>
              <a:t>graus</a:t>
            </a:r>
            <a:r>
              <a:rPr lang="en-US" dirty="0" smtClean="0"/>
              <a:t> protractor = 3.7.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66" y="4560926"/>
            <a:ext cx="2085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1B: </a:t>
            </a:r>
            <a:r>
              <a:rPr lang="en-US" dirty="0" err="1" smtClean="0"/>
              <a:t>Vire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1 </a:t>
            </a:r>
            <a:r>
              <a:rPr lang="en-US" dirty="0" err="1" smtClean="0"/>
              <a:t>grau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81" y="1475874"/>
            <a:ext cx="5604709" cy="49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2: </a:t>
            </a:r>
            <a:r>
              <a:rPr lang="en-US" dirty="0" err="1" smtClean="0"/>
              <a:t>Crie</a:t>
            </a:r>
            <a:r>
              <a:rPr lang="en-US" dirty="0" smtClean="0"/>
              <a:t> um </a:t>
            </a:r>
            <a:r>
              <a:rPr lang="en-US" dirty="0" err="1" smtClean="0"/>
              <a:t>grau</a:t>
            </a:r>
            <a:r>
              <a:rPr lang="en-US" dirty="0" smtClean="0"/>
              <a:t> do </a:t>
            </a:r>
            <a:r>
              <a:rPr lang="en-US" dirty="0" err="1" smtClean="0"/>
              <a:t>transferidor</a:t>
            </a:r>
            <a:r>
              <a:rPr lang="en-US" dirty="0" smtClean="0"/>
              <a:t> para 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matemático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pro motor.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16" y="1767715"/>
            <a:ext cx="6565439" cy="43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402321" cy="1371600"/>
          </a:xfrm>
        </p:spPr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3a: Configure o MY BLOCK.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56" y="2912811"/>
            <a:ext cx="3981118" cy="35048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3948" y="1211236"/>
            <a:ext cx="329841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A. </a:t>
            </a:r>
            <a:r>
              <a:rPr lang="en-US" dirty="0" err="1" smtClean="0">
                <a:solidFill>
                  <a:srgbClr val="0070C0"/>
                </a:solidFill>
              </a:rPr>
              <a:t>Selecione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dois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blocos</a:t>
            </a:r>
            <a:r>
              <a:rPr lang="en-US" dirty="0" smtClean="0">
                <a:solidFill>
                  <a:srgbClr val="0070C0"/>
                </a:solidFill>
              </a:rPr>
              <a:t> e </a:t>
            </a:r>
            <a:r>
              <a:rPr lang="en-US" dirty="0" err="1" smtClean="0">
                <a:solidFill>
                  <a:srgbClr val="0070C0"/>
                </a:solidFill>
              </a:rPr>
              <a:t>vá</a:t>
            </a:r>
            <a:r>
              <a:rPr lang="en-US" dirty="0" smtClean="0">
                <a:solidFill>
                  <a:srgbClr val="0070C0"/>
                </a:solidFill>
              </a:rPr>
              <a:t> para o “</a:t>
            </a:r>
            <a:r>
              <a:rPr lang="en-US" dirty="0" err="1" smtClean="0">
                <a:solidFill>
                  <a:srgbClr val="0070C0"/>
                </a:solidFill>
              </a:rPr>
              <a:t>Meu</a:t>
            </a:r>
            <a:r>
              <a:rPr lang="en-US" dirty="0" smtClean="0">
                <a:solidFill>
                  <a:srgbClr val="0070C0"/>
                </a:solidFill>
              </a:rPr>
              <a:t> constructor de </a:t>
            </a:r>
            <a:r>
              <a:rPr lang="en-US" dirty="0" err="1" smtClean="0">
                <a:solidFill>
                  <a:srgbClr val="0070C0"/>
                </a:solidFill>
              </a:rPr>
              <a:t>bloco</a:t>
            </a:r>
            <a:r>
              <a:rPr lang="en-US" dirty="0" smtClean="0">
                <a:solidFill>
                  <a:srgbClr val="0070C0"/>
                </a:solidFill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r>
              <a:rPr lang="en-US" dirty="0" err="1" smtClean="0">
                <a:solidFill>
                  <a:srgbClr val="00B050"/>
                </a:solidFill>
              </a:rPr>
              <a:t>Crie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duas</a:t>
            </a:r>
            <a:r>
              <a:rPr lang="en-US" dirty="0" smtClean="0">
                <a:solidFill>
                  <a:srgbClr val="00B050"/>
                </a:solidFill>
              </a:rPr>
              <a:t> entradas: </a:t>
            </a:r>
            <a:r>
              <a:rPr lang="en-US" dirty="0" err="1" smtClean="0">
                <a:solidFill>
                  <a:srgbClr val="00B050"/>
                </a:solidFill>
              </a:rPr>
              <a:t>uma</a:t>
            </a:r>
            <a:r>
              <a:rPr lang="en-US" dirty="0" smtClean="0">
                <a:solidFill>
                  <a:srgbClr val="00B050"/>
                </a:solidFill>
              </a:rPr>
              <a:t> para </a:t>
            </a:r>
            <a:r>
              <a:rPr lang="en-US" dirty="0" err="1" smtClean="0">
                <a:solidFill>
                  <a:srgbClr val="00B050"/>
                </a:solidFill>
              </a:rPr>
              <a:t>graus</a:t>
            </a:r>
            <a:r>
              <a:rPr lang="en-US" dirty="0" smtClean="0">
                <a:solidFill>
                  <a:srgbClr val="00B050"/>
                </a:solidFill>
              </a:rPr>
              <a:t> e </a:t>
            </a:r>
            <a:r>
              <a:rPr lang="en-US" dirty="0" err="1" smtClean="0">
                <a:solidFill>
                  <a:srgbClr val="00B050"/>
                </a:solidFill>
              </a:rPr>
              <a:t>uma</a:t>
            </a:r>
            <a:r>
              <a:rPr lang="en-US" dirty="0" smtClean="0">
                <a:solidFill>
                  <a:srgbClr val="00B050"/>
                </a:solidFill>
              </a:rPr>
              <a:t> para </a:t>
            </a:r>
            <a:r>
              <a:rPr lang="en-US" dirty="0" err="1" smtClean="0">
                <a:solidFill>
                  <a:srgbClr val="00B050"/>
                </a:solidFill>
              </a:rPr>
              <a:t>força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r>
              <a:rPr lang="en-US" dirty="0" err="1" smtClean="0">
                <a:solidFill>
                  <a:srgbClr val="00B050"/>
                </a:solidFill>
              </a:rPr>
              <a:t>Ambas</a:t>
            </a:r>
            <a:r>
              <a:rPr lang="en-US" dirty="0" smtClean="0">
                <a:solidFill>
                  <a:srgbClr val="00B050"/>
                </a:solidFill>
              </a:rPr>
              <a:t> as entradas </a:t>
            </a:r>
            <a:r>
              <a:rPr lang="en-US" dirty="0" err="1" smtClean="0">
                <a:solidFill>
                  <a:srgbClr val="00B050"/>
                </a:solidFill>
              </a:rPr>
              <a:t>devem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configuradas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como</a:t>
            </a:r>
            <a:r>
              <a:rPr lang="en-US" dirty="0" smtClean="0">
                <a:solidFill>
                  <a:srgbClr val="00B050"/>
                </a:solidFill>
              </a:rPr>
              <a:t> entradas </a:t>
            </a:r>
            <a:r>
              <a:rPr lang="en-US" dirty="0" err="1" smtClean="0">
                <a:solidFill>
                  <a:srgbClr val="00B050"/>
                </a:solidFill>
              </a:rPr>
              <a:t>numéricas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i="1" dirty="0" err="1" smtClean="0"/>
              <a:t>Veja</a:t>
            </a:r>
            <a:r>
              <a:rPr lang="en-US" sz="1600" i="1" dirty="0" smtClean="0"/>
              <a:t> a </a:t>
            </a:r>
            <a:r>
              <a:rPr lang="en-US" sz="1600" i="1" dirty="0" err="1" smtClean="0"/>
              <a:t>lição</a:t>
            </a:r>
            <a:r>
              <a:rPr lang="en-US" sz="1600" i="1" dirty="0" smtClean="0"/>
              <a:t> “</a:t>
            </a:r>
            <a:r>
              <a:rPr lang="en-US" sz="1600" dirty="0"/>
              <a:t>My Blocks Overview</a:t>
            </a:r>
          </a:p>
          <a:p>
            <a:r>
              <a:rPr lang="en-US" sz="1600" dirty="0" err="1"/>
              <a:t>Passo</a:t>
            </a:r>
            <a:r>
              <a:rPr lang="en-US" sz="1600" dirty="0"/>
              <a:t> A </a:t>
            </a:r>
            <a:r>
              <a:rPr lang="en-US" sz="1600" dirty="0" err="1"/>
              <a:t>Passo</a:t>
            </a:r>
            <a:r>
              <a:rPr lang="en-US" sz="1600" dirty="0"/>
              <a:t> </a:t>
            </a:r>
            <a:r>
              <a:rPr lang="en-US" sz="1600" dirty="0" err="1"/>
              <a:t>Guia</a:t>
            </a:r>
            <a:r>
              <a:rPr lang="en-US" sz="1600" dirty="0"/>
              <a:t> Visual Para </a:t>
            </a:r>
            <a:r>
              <a:rPr lang="en-US" sz="1600" dirty="0" err="1"/>
              <a:t>Criar</a:t>
            </a:r>
            <a:r>
              <a:rPr lang="en-US" sz="1600" dirty="0"/>
              <a:t> Um My Block Com Entradas E </a:t>
            </a:r>
            <a:r>
              <a:rPr lang="en-US" sz="1600" dirty="0" err="1"/>
              <a:t>Saídas</a:t>
            </a:r>
            <a:r>
              <a:rPr lang="en-US" sz="1600" dirty="0"/>
              <a:t> (</a:t>
            </a:r>
            <a:r>
              <a:rPr lang="en-US" sz="1600" dirty="0" err="1"/>
              <a:t>Parâmetros</a:t>
            </a:r>
            <a:r>
              <a:rPr lang="en-US" sz="1600" dirty="0" smtClean="0"/>
              <a:t>).” se </a:t>
            </a:r>
            <a:r>
              <a:rPr lang="en-US" sz="1600" dirty="0" err="1" smtClean="0"/>
              <a:t>precisar</a:t>
            </a:r>
            <a:r>
              <a:rPr lang="en-US" sz="1600" dirty="0" smtClean="0"/>
              <a:t> de </a:t>
            </a:r>
            <a:r>
              <a:rPr lang="en-US" sz="1600" dirty="0" err="1" smtClean="0"/>
              <a:t>ajuda</a:t>
            </a:r>
            <a:r>
              <a:rPr lang="en-US" sz="1600" dirty="0" smtClean="0"/>
              <a:t> para </a:t>
            </a:r>
            <a:r>
              <a:rPr lang="en-US" sz="1600" dirty="0" err="1" smtClean="0"/>
              <a:t>configurar</a:t>
            </a:r>
            <a:r>
              <a:rPr lang="en-US" sz="1600" dirty="0" smtClean="0"/>
              <a:t> o</a:t>
            </a:r>
            <a:r>
              <a:rPr lang="en-US" sz="1600" i="1" dirty="0" smtClean="0"/>
              <a:t> My Block.</a:t>
            </a:r>
            <a:endParaRPr lang="en-US" sz="1600" i="1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4" r="21086" b="41159"/>
          <a:stretch/>
        </p:blipFill>
        <p:spPr>
          <a:xfrm>
            <a:off x="3886200" y="1403861"/>
            <a:ext cx="4816474" cy="11807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21556" y="1249680"/>
            <a:ext cx="3858564" cy="144161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82967" y="94251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3962" y="30700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B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9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3A: </a:t>
            </a:r>
            <a:r>
              <a:rPr lang="en-US" dirty="0" err="1" smtClean="0"/>
              <a:t>Conecte</a:t>
            </a:r>
            <a:r>
              <a:rPr lang="en-US" dirty="0" smtClean="0"/>
              <a:t> a entrada no </a:t>
            </a:r>
            <a:r>
              <a:rPr lang="en-US" dirty="0" err="1" smtClean="0"/>
              <a:t>seu</a:t>
            </a:r>
            <a:r>
              <a:rPr lang="en-US" dirty="0" smtClean="0"/>
              <a:t> novo my block.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11/02/15)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5" r="5146" b="41611"/>
          <a:stretch/>
        </p:blipFill>
        <p:spPr>
          <a:xfrm>
            <a:off x="396240" y="2712719"/>
            <a:ext cx="8245474" cy="1747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320" y="4704080"/>
            <a:ext cx="76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C. </a:t>
            </a:r>
            <a:r>
              <a:rPr lang="en-US" dirty="0" err="1" smtClean="0">
                <a:solidFill>
                  <a:srgbClr val="7030A0"/>
                </a:solidFill>
              </a:rPr>
              <a:t>Conecte</a:t>
            </a:r>
            <a:r>
              <a:rPr lang="en-US" dirty="0" smtClean="0">
                <a:solidFill>
                  <a:srgbClr val="7030A0"/>
                </a:solidFill>
              </a:rPr>
              <a:t> as entradas do </a:t>
            </a:r>
            <a:r>
              <a:rPr lang="en-US" dirty="0" err="1" smtClean="0">
                <a:solidFill>
                  <a:srgbClr val="7030A0"/>
                </a:solidFill>
              </a:rPr>
              <a:t>bloco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cinza</a:t>
            </a:r>
            <a:r>
              <a:rPr lang="en-US" dirty="0" smtClean="0">
                <a:solidFill>
                  <a:srgbClr val="7030A0"/>
                </a:solidFill>
              </a:rPr>
              <a:t>. </a:t>
            </a:r>
            <a:r>
              <a:rPr lang="en-US" dirty="0" err="1" smtClean="0">
                <a:solidFill>
                  <a:srgbClr val="7030A0"/>
                </a:solidFill>
              </a:rPr>
              <a:t>Os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graus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na</a:t>
            </a:r>
            <a:r>
              <a:rPr lang="en-US" dirty="0" smtClean="0">
                <a:solidFill>
                  <a:srgbClr val="7030A0"/>
                </a:solidFill>
              </a:rPr>
              <a:t> entrada no </a:t>
            </a:r>
            <a:r>
              <a:rPr lang="en-US" dirty="0" err="1" smtClean="0">
                <a:solidFill>
                  <a:srgbClr val="7030A0"/>
                </a:solidFill>
              </a:rPr>
              <a:t>Bloco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Matemático</a:t>
            </a:r>
            <a:r>
              <a:rPr lang="en-US" dirty="0" smtClean="0">
                <a:solidFill>
                  <a:srgbClr val="7030A0"/>
                </a:solidFill>
              </a:rPr>
              <a:t>. A </a:t>
            </a:r>
            <a:r>
              <a:rPr lang="en-US" dirty="0" err="1" smtClean="0">
                <a:solidFill>
                  <a:srgbClr val="7030A0"/>
                </a:solidFill>
              </a:rPr>
              <a:t>força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vai</a:t>
            </a:r>
            <a:r>
              <a:rPr lang="en-US" dirty="0" smtClean="0">
                <a:solidFill>
                  <a:srgbClr val="7030A0"/>
                </a:solidFill>
              </a:rPr>
              <a:t> para a entrada de </a:t>
            </a:r>
            <a:r>
              <a:rPr lang="en-US" dirty="0" err="1" smtClean="0">
                <a:solidFill>
                  <a:srgbClr val="7030A0"/>
                </a:solidFill>
              </a:rPr>
              <a:t>força</a:t>
            </a:r>
            <a:r>
              <a:rPr lang="en-US" dirty="0" smtClean="0">
                <a:solidFill>
                  <a:srgbClr val="7030A0"/>
                </a:solidFill>
              </a:rPr>
              <a:t> do </a:t>
            </a:r>
            <a:r>
              <a:rPr lang="en-US" dirty="0" err="1" smtClean="0">
                <a:solidFill>
                  <a:srgbClr val="7030A0"/>
                </a:solidFill>
              </a:rPr>
              <a:t>Bloco</a:t>
            </a:r>
            <a:r>
              <a:rPr lang="en-US" dirty="0" smtClean="0">
                <a:solidFill>
                  <a:srgbClr val="7030A0"/>
                </a:solidFill>
              </a:rPr>
              <a:t> Mover. O </a:t>
            </a:r>
            <a:r>
              <a:rPr lang="en-US" dirty="0" err="1" smtClean="0">
                <a:solidFill>
                  <a:srgbClr val="7030A0"/>
                </a:solidFill>
              </a:rPr>
              <a:t>resultado</a:t>
            </a:r>
            <a:r>
              <a:rPr lang="en-US" dirty="0" smtClean="0">
                <a:solidFill>
                  <a:srgbClr val="7030A0"/>
                </a:solidFill>
              </a:rPr>
              <a:t> do </a:t>
            </a:r>
            <a:r>
              <a:rPr lang="en-US" dirty="0" err="1" smtClean="0">
                <a:solidFill>
                  <a:srgbClr val="7030A0"/>
                </a:solidFill>
              </a:rPr>
              <a:t>Bloco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Matemático</a:t>
            </a:r>
            <a:r>
              <a:rPr lang="en-US" dirty="0" smtClean="0">
                <a:solidFill>
                  <a:srgbClr val="7030A0"/>
                </a:solidFill>
              </a:rPr>
              <a:t> é </a:t>
            </a:r>
            <a:r>
              <a:rPr lang="en-US" dirty="0" err="1" smtClean="0">
                <a:solidFill>
                  <a:srgbClr val="7030A0"/>
                </a:solidFill>
              </a:rPr>
              <a:t>conectado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na</a:t>
            </a:r>
            <a:r>
              <a:rPr lang="en-US" dirty="0" smtClean="0">
                <a:solidFill>
                  <a:srgbClr val="7030A0"/>
                </a:solidFill>
              </a:rPr>
              <a:t> entrada de </a:t>
            </a:r>
            <a:r>
              <a:rPr lang="en-US" dirty="0" err="1" smtClean="0">
                <a:solidFill>
                  <a:srgbClr val="7030A0"/>
                </a:solidFill>
              </a:rPr>
              <a:t>graus</a:t>
            </a:r>
            <a:r>
              <a:rPr lang="en-US" dirty="0" smtClean="0">
                <a:solidFill>
                  <a:srgbClr val="7030A0"/>
                </a:solidFill>
              </a:rPr>
              <a:t> do </a:t>
            </a:r>
            <a:r>
              <a:rPr lang="en-US" dirty="0" err="1">
                <a:solidFill>
                  <a:srgbClr val="7030A0"/>
                </a:solidFill>
              </a:rPr>
              <a:t>B</a:t>
            </a:r>
            <a:r>
              <a:rPr lang="en-US" dirty="0" err="1" smtClean="0">
                <a:solidFill>
                  <a:srgbClr val="7030A0"/>
                </a:solidFill>
              </a:rPr>
              <a:t>loco</a:t>
            </a:r>
            <a:r>
              <a:rPr lang="en-US" dirty="0" smtClean="0">
                <a:solidFill>
                  <a:srgbClr val="7030A0"/>
                </a:solidFill>
              </a:rPr>
              <a:t> Mover.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37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8957</TotalTime>
  <Words>827</Words>
  <Application>Microsoft Office PowerPoint</Application>
  <PresentationFormat>On-screen Show (4:3)</PresentationFormat>
  <Paragraphs>98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Helvetica Neue</vt:lpstr>
      <vt:lpstr>Essential</vt:lpstr>
      <vt:lpstr>Lição de programação intermediária</vt:lpstr>
      <vt:lpstr>OBJETIVOS DA LIÇÃO.</vt:lpstr>
      <vt:lpstr>Graus de rotação vs graus do transferidor.</vt:lpstr>
      <vt:lpstr>Virar_curvas em três passos fáceis.</vt:lpstr>
      <vt:lpstr>passo 1A: Medindo o sensor de rotação.</vt:lpstr>
      <vt:lpstr>passo 1B: Vire o robô 1 grau.</vt:lpstr>
      <vt:lpstr>passo 2: Crie um grau do transferidor para o bloco matemático que vai pro motor.</vt:lpstr>
      <vt:lpstr>Passo 3a: Configure o MY BLOCK.</vt:lpstr>
      <vt:lpstr>passo 3A: Conecte a entrada no seu novo my block.</vt:lpstr>
      <vt:lpstr>Passo 3b: my block Girar_grau.</vt:lpstr>
      <vt:lpstr>passo 3B: uma olhadinha: Virar_graus direito.</vt:lpstr>
      <vt:lpstr>passo 3B: uma olhadinha: Virar_graus esquerdo.</vt:lpstr>
      <vt:lpstr>DISCUSSão.</vt:lpstr>
      <vt:lpstr>CRéDIToS.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Sanjay Seshan</cp:lastModifiedBy>
  <cp:revision>55</cp:revision>
  <dcterms:created xsi:type="dcterms:W3CDTF">2014-08-07T02:19:13Z</dcterms:created>
  <dcterms:modified xsi:type="dcterms:W3CDTF">2015-11-12T21:44:02Z</dcterms:modified>
</cp:coreProperties>
</file>