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MOV" ContentType="video/quicktime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  <p:sldMasterId id="2147483738" r:id="rId2"/>
  </p:sldMasterIdLst>
  <p:notesMasterIdLst>
    <p:notesMasterId r:id="rId10"/>
  </p:notesMasterIdLst>
  <p:sldIdLst>
    <p:sldId id="263" r:id="rId3"/>
    <p:sldId id="257" r:id="rId4"/>
    <p:sldId id="258" r:id="rId5"/>
    <p:sldId id="262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9C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60"/>
    <p:restoredTop sz="94640"/>
  </p:normalViewPr>
  <p:slideViewPr>
    <p:cSldViewPr snapToGrid="0" snapToObjects="1">
      <p:cViewPr>
        <p:scale>
          <a:sx n="94" d="100"/>
          <a:sy n="94" d="100"/>
        </p:scale>
        <p:origin x="456" y="3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45338-D098-6144-A52C-FBC006AF2B70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4673A-4F1F-2D47-98AE-438AC292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8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0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34640"/>
            <a:ext cx="8229600" cy="914400"/>
          </a:xfrm>
          <a:ln>
            <a:noFill/>
          </a:ln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400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854305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A6CF-1555-1D40-B32B-373960898EAD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</a:t>
            </a:r>
            <a:r>
              <a:rPr lang="en-US" smtClean="0"/>
              <a:t>Droids Robotics</a:t>
            </a: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409394"/>
            <a:ext cx="4842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INTERMEDIATE EV3</a:t>
            </a:r>
            <a:r>
              <a:rPr lang="en-US" sz="3600" baseline="0" dirty="0" smtClean="0"/>
              <a:t> </a:t>
            </a:r>
            <a:r>
              <a:rPr lang="en-US" sz="3600" dirty="0" smtClean="0"/>
              <a:t>PROGRAMMING LESSON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088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B08E-D163-F84E-B47F-96D864FC914C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D386-B3EA-2242-9C05-F9AD866BF283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61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A6CF-1555-1D40-B32B-373960898EAD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D37C-D04F-9849-9160-6DBF9A29497A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FA43-8B8C-CB48-A218-A45083B9DE30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0501-F1F6-784F-86DE-F0BCB911038B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8277E-5915-8B41-9552-6A68F14DA677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DD12-51FE-D940-A3D9-562265950708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8377-E77A-A84E-A99B-6F6C5360F4CD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© 2015 EV3Lessons.com, Last edit 11/17/2015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45D9FC5-4221-7D4D-948A-30986378F756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© 2015 EV3Lessons.com, Last edit 11/17/2015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D37C-D04F-9849-9160-6DBF9A29497A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865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C0B9-40E8-BC42-8F08-8A35F05C7E83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B08E-D163-F84E-B47F-96D864FC914C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D386-B3EA-2242-9C05-F9AD866BF283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FA43-8B8C-CB48-A218-A45083B9DE30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36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874" y="1569719"/>
            <a:ext cx="4115526" cy="4572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569721"/>
            <a:ext cx="4115526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0501-F1F6-784F-86DE-F0BCB911038B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74" y="2231814"/>
            <a:ext cx="4115526" cy="39556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231814"/>
            <a:ext cx="4115526" cy="39556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8277E-5915-8B41-9552-6A68F14DA677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8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DD12-51FE-D940-A3D9-562265950708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4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8377-E77A-A84E-A99B-6F6C5360F4CD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© 2015 EV3Lessons.com, Last edit 11/17/2015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45D9FC5-4221-7D4D-948A-30986378F756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© 2015 EV3Lessons.com, Last edit 11/17/2015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2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C0B9-40E8-BC42-8F08-8A35F05C7E83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3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8646BA7-FB59-FC41-808B-8DB61A31CCC6}" type="datetime1">
              <a:rPr lang="en-US" smtClean="0"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© 2015 EV3Lessons.com, Last edit 11/17/2015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169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8646BA7-FB59-FC41-808B-8DB61A31CCC6}" type="datetime1">
              <a:rPr lang="en-US" smtClean="0"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© 2015 EV3Lessons.com, Last edit 11/17/2015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131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image" Target="../media/image6.png"/><Relationship Id="rId1" Type="http://schemas.microsoft.com/office/2007/relationships/media" Target="../media/media1.MOV"/><Relationship Id="rId2" Type="http://schemas.openxmlformats.org/officeDocument/2006/relationships/video" Target="../media/media1.MOV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image" Target="../media/image8.png"/><Relationship Id="rId1" Type="http://schemas.microsoft.com/office/2007/relationships/media" Target="../media/media2.MOV"/><Relationship Id="rId2" Type="http://schemas.openxmlformats.org/officeDocument/2006/relationships/video" Target="../media/media2.MOV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182" y="154094"/>
            <a:ext cx="3835022" cy="1870649"/>
          </a:xfrm>
        </p:spPr>
        <p:txBody>
          <a:bodyPr>
            <a:normAutofit/>
          </a:bodyPr>
          <a:lstStyle/>
          <a:p>
            <a:r>
              <a:rPr lang="pt-BR" sz="3200" dirty="0"/>
              <a:t>LIÇÃO DE PROGRAMAÇÃO EV3 </a:t>
            </a:r>
            <a:r>
              <a:rPr lang="pt-BR" sz="3200" dirty="0" smtClean="0"/>
              <a:t>INTERMEDIÁRIA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5219" y="3452884"/>
            <a:ext cx="7929348" cy="40142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SEGUIDOR DE PAREDES ULTRASÔNICO SIMPLES &amp; OTIMIZADO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5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Aprenda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o sensor </a:t>
            </a:r>
            <a:r>
              <a:rPr lang="en-US" dirty="0" err="1" smtClean="0"/>
              <a:t>ultrassônico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paredes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Aprenda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otimizar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Pré-requisitos</a:t>
            </a:r>
            <a:r>
              <a:rPr lang="en-US" dirty="0" smtClean="0"/>
              <a:t>: Loops, </a:t>
            </a:r>
            <a:r>
              <a:rPr lang="en-US" dirty="0" err="1" smtClean="0"/>
              <a:t>Comutadores</a:t>
            </a:r>
            <a:r>
              <a:rPr lang="en-US" dirty="0" smtClean="0"/>
              <a:t>, Sensor </a:t>
            </a:r>
            <a:r>
              <a:rPr lang="pt-BR" dirty="0" smtClean="0"/>
              <a:t>Ultrassônico. 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7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Desafio</a:t>
            </a:r>
            <a:r>
              <a:rPr lang="en-US" dirty="0" smtClean="0"/>
              <a:t> 1: </a:t>
            </a:r>
            <a:r>
              <a:rPr lang="en-US" dirty="0" err="1" smtClean="0"/>
              <a:t>Seguidor</a:t>
            </a:r>
            <a:r>
              <a:rPr lang="en-US" dirty="0" smtClean="0"/>
              <a:t> de </a:t>
            </a:r>
            <a:r>
              <a:rPr lang="en-US" dirty="0" err="1" smtClean="0"/>
              <a:t>Paredes</a:t>
            </a:r>
            <a:r>
              <a:rPr lang="en-US" dirty="0" smtClean="0"/>
              <a:t> Simples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5" y="1505616"/>
            <a:ext cx="4219434" cy="4654528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Desafio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escrever</a:t>
            </a:r>
            <a:r>
              <a:rPr lang="en-US" dirty="0" smtClean="0"/>
              <a:t> um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faça</a:t>
            </a:r>
            <a:r>
              <a:rPr lang="en-US" dirty="0" smtClean="0"/>
              <a:t> um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seguir</a:t>
            </a:r>
            <a:r>
              <a:rPr lang="en-US" dirty="0" smtClean="0"/>
              <a:t> a </a:t>
            </a:r>
            <a:r>
              <a:rPr lang="en-US" dirty="0" err="1" smtClean="0"/>
              <a:t>parede</a:t>
            </a:r>
            <a:r>
              <a:rPr lang="en-US" dirty="0" smtClean="0"/>
              <a:t> (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permanecendo</a:t>
            </a:r>
            <a:r>
              <a:rPr lang="en-US" dirty="0" smtClean="0"/>
              <a:t> a 15cm de </a:t>
            </a:r>
            <a:r>
              <a:rPr lang="en-US" dirty="0" err="1" smtClean="0"/>
              <a:t>distância</a:t>
            </a:r>
            <a:r>
              <a:rPr lang="en-US" dirty="0" smtClean="0"/>
              <a:t> da </a:t>
            </a:r>
            <a:r>
              <a:rPr lang="en-US" dirty="0" err="1" smtClean="0"/>
              <a:t>parede</a:t>
            </a:r>
            <a:r>
              <a:rPr lang="en-US" dirty="0" smtClean="0"/>
              <a:t>) </a:t>
            </a:r>
            <a:r>
              <a:rPr lang="en-US" dirty="0" err="1" smtClean="0"/>
              <a:t>usando</a:t>
            </a:r>
            <a:r>
              <a:rPr lang="en-US" dirty="0" smtClean="0"/>
              <a:t> um sensor </a:t>
            </a:r>
            <a:r>
              <a:rPr lang="en-US" dirty="0" err="1" smtClean="0"/>
              <a:t>ultrassônic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PASSO 1: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comutação</a:t>
            </a:r>
            <a:r>
              <a:rPr lang="en-US" dirty="0" smtClean="0"/>
              <a:t>, </a:t>
            </a:r>
            <a:r>
              <a:rPr lang="en-US" dirty="0" err="1" smtClean="0"/>
              <a:t>vire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Esquerda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Direita</a:t>
            </a:r>
            <a:r>
              <a:rPr lang="en-US" dirty="0" smtClean="0"/>
              <a:t> </a:t>
            </a:r>
            <a:r>
              <a:rPr lang="en-US" dirty="0" err="1" smtClean="0"/>
              <a:t>baseando</a:t>
            </a:r>
            <a:r>
              <a:rPr lang="en-US" dirty="0" smtClean="0"/>
              <a:t>-se </a:t>
            </a:r>
            <a:r>
              <a:rPr lang="en-US" dirty="0" err="1" smtClean="0"/>
              <a:t>em</a:t>
            </a:r>
            <a:r>
              <a:rPr lang="en-US" dirty="0" smtClean="0"/>
              <a:t> se 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longe</a:t>
            </a:r>
            <a:r>
              <a:rPr lang="en-US" dirty="0" smtClean="0"/>
              <a:t> da </a:t>
            </a:r>
            <a:r>
              <a:rPr lang="en-US" dirty="0" err="1" smtClean="0"/>
              <a:t>parede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perto</a:t>
            </a:r>
            <a:r>
              <a:rPr lang="en-US" dirty="0" smtClean="0"/>
              <a:t> da </a:t>
            </a:r>
            <a:r>
              <a:rPr lang="en-US" dirty="0" err="1" smtClean="0"/>
              <a:t>parede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PASSO 2: </a:t>
            </a:r>
            <a:r>
              <a:rPr lang="en-US" dirty="0" err="1" smtClean="0"/>
              <a:t>Repita</a:t>
            </a:r>
            <a:r>
              <a:rPr lang="en-US" dirty="0" smtClean="0"/>
              <a:t> </a:t>
            </a:r>
            <a:r>
              <a:rPr lang="en-US" dirty="0" err="1" smtClean="0"/>
              <a:t>tudo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loop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funciona</a:t>
            </a:r>
            <a:r>
              <a:rPr lang="en-US" dirty="0" smtClean="0"/>
              <a:t> </a:t>
            </a:r>
            <a:r>
              <a:rPr lang="en-US" dirty="0" err="1" smtClean="0"/>
              <a:t>pra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(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trocar a </a:t>
            </a:r>
            <a:r>
              <a:rPr lang="en-US" dirty="0" err="1" smtClean="0"/>
              <a:t>condição</a:t>
            </a:r>
            <a:r>
              <a:rPr lang="en-US" dirty="0" smtClean="0"/>
              <a:t> do loop se </a:t>
            </a:r>
            <a:r>
              <a:rPr lang="en-US" dirty="0" err="1" smtClean="0"/>
              <a:t>desejado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 dirty="0"/>
          </a:p>
        </p:txBody>
      </p:sp>
      <p:pic>
        <p:nvPicPr>
          <p:cNvPr id="6" name="IMG_347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96691" y="1986365"/>
            <a:ext cx="4127995" cy="23256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07094" y="4481318"/>
            <a:ext cx="3357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Rode o </a:t>
            </a:r>
            <a:r>
              <a:rPr lang="en-US" dirty="0" err="1" smtClean="0">
                <a:solidFill>
                  <a:srgbClr val="FF0000"/>
                </a:solidFill>
              </a:rPr>
              <a:t>vídeo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para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entender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como</a:t>
            </a:r>
            <a:r>
              <a:rPr lang="en-US" dirty="0" smtClean="0">
                <a:solidFill>
                  <a:srgbClr val="FF0000"/>
                </a:solidFill>
              </a:rPr>
              <a:t> o </a:t>
            </a:r>
            <a:r>
              <a:rPr lang="en-US" dirty="0" err="1" smtClean="0">
                <a:solidFill>
                  <a:srgbClr val="FF0000"/>
                </a:solidFill>
              </a:rPr>
              <a:t>robô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deve</a:t>
            </a:r>
            <a:r>
              <a:rPr lang="en-US" dirty="0" smtClean="0">
                <a:solidFill>
                  <a:srgbClr val="FF0000"/>
                </a:solidFill>
              </a:rPr>
              <a:t> se </a:t>
            </a:r>
            <a:r>
              <a:rPr lang="en-US" dirty="0" err="1" smtClean="0">
                <a:solidFill>
                  <a:srgbClr val="FF0000"/>
                </a:solidFill>
              </a:rPr>
              <a:t>mexer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33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39" y="1505904"/>
            <a:ext cx="6351905" cy="4722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10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Desafio</a:t>
            </a:r>
            <a:r>
              <a:rPr lang="en-US" dirty="0"/>
              <a:t> </a:t>
            </a:r>
            <a:r>
              <a:rPr lang="en-US" dirty="0" smtClean="0"/>
              <a:t>2: </a:t>
            </a:r>
            <a:r>
              <a:rPr lang="en-US" dirty="0" err="1" smtClean="0"/>
              <a:t>Otimizando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5" y="1505616"/>
            <a:ext cx="4031892" cy="4654528"/>
          </a:xfrm>
        </p:spPr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Desafio</a:t>
            </a:r>
            <a:r>
              <a:rPr lang="en-US" dirty="0" smtClean="0"/>
              <a:t> do </a:t>
            </a:r>
            <a:r>
              <a:rPr lang="en-US" dirty="0" err="1" smtClean="0"/>
              <a:t>Seguidor</a:t>
            </a:r>
            <a:r>
              <a:rPr lang="en-US" dirty="0" smtClean="0"/>
              <a:t> de </a:t>
            </a:r>
            <a:r>
              <a:rPr lang="en-US" dirty="0" err="1" smtClean="0"/>
              <a:t>Paredes</a:t>
            </a:r>
            <a:r>
              <a:rPr lang="en-US" dirty="0" smtClean="0"/>
              <a:t> Simples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fraca</a:t>
            </a:r>
            <a:r>
              <a:rPr lang="en-US" dirty="0" smtClean="0"/>
              <a:t> e o </a:t>
            </a:r>
            <a:r>
              <a:rPr lang="en-US" dirty="0" err="1" smtClean="0"/>
              <a:t>robô</a:t>
            </a:r>
            <a:r>
              <a:rPr lang="en-US" dirty="0" smtClean="0"/>
              <a:t> se </a:t>
            </a:r>
            <a:r>
              <a:rPr lang="en-US" dirty="0" err="1" smtClean="0"/>
              <a:t>chacoalha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pra</a:t>
            </a:r>
            <a:r>
              <a:rPr lang="en-US" dirty="0" smtClean="0"/>
              <a:t> </a:t>
            </a:r>
            <a:r>
              <a:rPr lang="en-US" dirty="0" err="1" smtClean="0"/>
              <a:t>frente</a:t>
            </a:r>
            <a:r>
              <a:rPr lang="en-US" dirty="0" smtClean="0"/>
              <a:t> e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pt-BR" dirty="0" smtClean="0"/>
              <a:t>trás.</a:t>
            </a:r>
            <a:endParaRPr lang="en-US" dirty="0"/>
          </a:p>
          <a:p>
            <a:r>
              <a:rPr lang="en-US" b="1" dirty="0" err="1" smtClean="0">
                <a:solidFill>
                  <a:srgbClr val="FF0000"/>
                </a:solidFill>
              </a:rPr>
              <a:t>Desafio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Para o </a:t>
            </a:r>
            <a:r>
              <a:rPr lang="en-US" dirty="0" err="1" smtClean="0"/>
              <a:t>próximo</a:t>
            </a:r>
            <a:r>
              <a:rPr lang="en-US" dirty="0" smtClean="0"/>
              <a:t> </a:t>
            </a:r>
            <a:r>
              <a:rPr lang="en-US" dirty="0" err="1" smtClean="0"/>
              <a:t>desafio</a:t>
            </a:r>
            <a:r>
              <a:rPr lang="en-US" dirty="0" smtClean="0"/>
              <a:t>, </a:t>
            </a:r>
            <a:r>
              <a:rPr lang="en-US" dirty="0" err="1" smtClean="0"/>
              <a:t>pense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melhorar</a:t>
            </a:r>
            <a:r>
              <a:rPr lang="en-US" dirty="0" smtClean="0"/>
              <a:t> o </a:t>
            </a:r>
            <a:r>
              <a:rPr lang="en-US" dirty="0" err="1" smtClean="0"/>
              <a:t>programa</a:t>
            </a:r>
            <a:r>
              <a:rPr lang="en-US" dirty="0" smtClean="0"/>
              <a:t> de forma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seguidor</a:t>
            </a:r>
            <a:r>
              <a:rPr lang="en-US" dirty="0" smtClean="0"/>
              <a:t> de </a:t>
            </a:r>
            <a:r>
              <a:rPr lang="en-US" dirty="0" err="1" smtClean="0"/>
              <a:t>paredes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suave.</a:t>
            </a:r>
          </a:p>
          <a:p>
            <a:r>
              <a:rPr lang="en-US" dirty="0" err="1" smtClean="0"/>
              <a:t>Dica</a:t>
            </a:r>
            <a:r>
              <a:rPr lang="en-US" dirty="0" smtClean="0"/>
              <a:t>: </a:t>
            </a:r>
            <a:r>
              <a:rPr lang="en-US" dirty="0" err="1" smtClean="0"/>
              <a:t>Mude</a:t>
            </a:r>
            <a:r>
              <a:rPr lang="en-US" dirty="0" smtClean="0"/>
              <a:t> o </a:t>
            </a:r>
            <a:r>
              <a:rPr lang="en-US" dirty="0" err="1" smtClean="0"/>
              <a:t>ângulo</a:t>
            </a:r>
            <a:r>
              <a:rPr lang="en-US" dirty="0" smtClean="0"/>
              <a:t> das </a:t>
            </a:r>
            <a:r>
              <a:rPr lang="en-US" dirty="0" err="1" smtClean="0"/>
              <a:t>curvas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/>
          </a:p>
        </p:txBody>
      </p:sp>
      <p:pic>
        <p:nvPicPr>
          <p:cNvPr id="6" name="IMG_347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13291" y="1965788"/>
            <a:ext cx="4111395" cy="23162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29883" y="4581709"/>
            <a:ext cx="3357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Rode o </a:t>
            </a:r>
            <a:r>
              <a:rPr lang="en-US" dirty="0" err="1" smtClean="0">
                <a:solidFill>
                  <a:srgbClr val="FF0000"/>
                </a:solidFill>
              </a:rPr>
              <a:t>vídeo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para</a:t>
            </a:r>
            <a:r>
              <a:rPr lang="en-US" dirty="0" smtClean="0">
                <a:solidFill>
                  <a:srgbClr val="FF0000"/>
                </a:solidFill>
              </a:rPr>
              <a:t> saber </a:t>
            </a:r>
            <a:r>
              <a:rPr lang="en-US" dirty="0" err="1" smtClean="0">
                <a:solidFill>
                  <a:srgbClr val="FF0000"/>
                </a:solidFill>
              </a:rPr>
              <a:t>como</a:t>
            </a:r>
            <a:r>
              <a:rPr lang="en-US" dirty="0" smtClean="0">
                <a:solidFill>
                  <a:srgbClr val="FF0000"/>
                </a:solidFill>
              </a:rPr>
              <a:t> o </a:t>
            </a:r>
            <a:r>
              <a:rPr lang="en-US" dirty="0" err="1" smtClean="0">
                <a:solidFill>
                  <a:srgbClr val="FF0000"/>
                </a:solidFill>
              </a:rPr>
              <a:t>robô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deve</a:t>
            </a:r>
            <a:r>
              <a:rPr lang="en-US" dirty="0" smtClean="0">
                <a:solidFill>
                  <a:srgbClr val="FF0000"/>
                </a:solidFill>
              </a:rPr>
              <a:t> se mover</a:t>
            </a: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Notou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alguma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diferença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36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899" y="1389347"/>
            <a:ext cx="6118542" cy="492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330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Este tutorial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Sanjay Seshan e Arvind </a:t>
            </a:r>
            <a:r>
              <a:rPr lang="en-US" dirty="0" smtClean="0"/>
              <a:t>Seshan</a:t>
            </a:r>
            <a:endParaRPr lang="en-US" dirty="0"/>
          </a:p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lições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www.ev3lessons.com</a:t>
            </a:r>
          </a:p>
          <a:p>
            <a:r>
              <a:rPr lang="en-US" dirty="0" err="1" smtClean="0"/>
              <a:t>Traduzido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: Pedro </a:t>
            </a:r>
            <a:r>
              <a:rPr lang="en-US" dirty="0" err="1" smtClean="0"/>
              <a:t>Afonso</a:t>
            </a:r>
            <a:r>
              <a:rPr lang="en-US" dirty="0" smtClean="0"/>
              <a:t> Kuhn/</a:t>
            </a:r>
            <a:r>
              <a:rPr lang="en-US" dirty="0" smtClean="0">
                <a:solidFill>
                  <a:srgbClr val="9C9C06"/>
                </a:solidFill>
              </a:rPr>
              <a:t>MIDAS.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é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licensiado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sobre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uma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44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medi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" id="{B5BC6B14-3BAC-814C-A860-C0DAE338AB72}" vid="{392FD999-5B3B-FA45-86A3-0A935DE470D8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intermediate</Template>
  <TotalTime>183</TotalTime>
  <Words>291</Words>
  <Application>Microsoft Macintosh PowerPoint</Application>
  <PresentationFormat>On-screen Show (4:3)</PresentationFormat>
  <Paragraphs>32</Paragraphs>
  <Slides>7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Helvetica Neue</vt:lpstr>
      <vt:lpstr>Arial</vt:lpstr>
      <vt:lpstr>intermediate</vt:lpstr>
      <vt:lpstr>intermediatev2</vt:lpstr>
      <vt:lpstr>LIÇÃO DE PROGRAMAÇÃO EV3 INTERMEDIÁRIA</vt:lpstr>
      <vt:lpstr>Objetivos </vt:lpstr>
      <vt:lpstr>Desafio 1: Seguidor de Paredes Simples</vt:lpstr>
      <vt:lpstr>Solução do Desafio 1</vt:lpstr>
      <vt:lpstr>Desafio 2: Otimizando o código</vt:lpstr>
      <vt:lpstr>Solução do Desafio 2</vt:lpstr>
      <vt:lpstr>Créditos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Srinivasan Seshan</cp:lastModifiedBy>
  <cp:revision>13</cp:revision>
  <cp:lastPrinted>2017-02-11T16:47:13Z</cp:lastPrinted>
  <dcterms:created xsi:type="dcterms:W3CDTF">2015-11-17T22:44:14Z</dcterms:created>
  <dcterms:modified xsi:type="dcterms:W3CDTF">2017-02-11T16:47:23Z</dcterms:modified>
</cp:coreProperties>
</file>