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</p:sldMasterIdLst>
  <p:notesMasterIdLst>
    <p:notesMasterId r:id="rId16"/>
  </p:notesMasterIdLst>
  <p:handoutMasterIdLst>
    <p:handoutMasterId r:id="rId17"/>
  </p:handoutMasterIdLst>
  <p:sldIdLst>
    <p:sldId id="289" r:id="rId7"/>
    <p:sldId id="290" r:id="rId8"/>
    <p:sldId id="297" r:id="rId9"/>
    <p:sldId id="301" r:id="rId10"/>
    <p:sldId id="291" r:id="rId11"/>
    <p:sldId id="293" r:id="rId12"/>
    <p:sldId id="300" r:id="rId13"/>
    <p:sldId id="299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41" autoAdjust="0"/>
    <p:restoredTop sz="94613"/>
  </p:normalViewPr>
  <p:slideViewPr>
    <p:cSldViewPr snapToGrid="0" snapToObjects="1">
      <p:cViewPr varScale="1">
        <p:scale>
          <a:sx n="70" d="100"/>
          <a:sy n="70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D57-AE25-7B4C-B1E1-90374FE03808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214D-FA7C-104E-8149-EA5D18991F17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9575-C400-2B43-B7AD-60853387B720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AD87-1DD6-CD41-B155-66F7A9F9A443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5306-7E1B-2E4B-B99B-CD7291D2AF14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A036-54B7-3B47-8ECC-4E2284BEB6E0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2765-A52A-A447-A1E0-821DC61391ED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1A72-D242-BE4F-B665-5D670A744E34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0C14-BF62-B448-A1B1-350265E637B2}" type="datetime1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6982-04EA-8A41-9793-FB1324E994BF}" type="datetime1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54BE-F622-2E42-BB9E-4E12B2C2FF7C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DC92-1573-9F46-95EA-2E2C8D1E1F3A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A9C8-0E00-2D46-9254-6D422FB9D9FE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0E2B-7D29-FA45-8475-5492EF6929B1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126C-75AB-A947-A4E4-18254B6F1985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4BF1-F448-2341-8F5C-872C3A20257A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E0C-1D93-8246-A99B-C713237D663A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1139-F983-5F49-AF1B-F56EF5EBD6BC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8FBD-56C8-204F-80E2-67DA0A5F0752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751D-4820-744E-9456-B27129E01496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D523-69E8-374C-8594-521EDD152ECE}" type="datetime1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FE8-AD48-074D-9E71-F5C45737B589}" type="datetime1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DACA-1CAD-A340-BB9C-A81ACD6A490C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03D3-71A3-1743-9B09-4C7AB6DA9ACC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E5CD-8061-B347-91CD-94A9949DBA4D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F494-9B8E-7147-B68B-AFA50D4080C1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F8BC-7102-754F-82B1-1EF250C0AE74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46E5-35B8-0C4F-AC77-C96EE1A53533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6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2660-199A-034F-AEC6-7EA47FD373CD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407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975D-F470-4B49-ACBC-070590BA3103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300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B06D-A35D-9E41-9571-01468F21B474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429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FB0-3B42-624E-B72F-2BB5D5A8E124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3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B24C-54EC-1144-A779-61AC930C623D}" type="datetime1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0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9916-3B6F-EF4F-892C-92FE416141B0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EEB-F9BF-9342-84D9-6A087CF54050}" type="datetime1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688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B9AA-3C18-9F44-AA4C-B965DFDE7540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46006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7B86-B248-8F41-9485-D189C88CEE0C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510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2DF0-F4D9-E343-AE12-0228FB0062F5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244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65-6A5E-DE4E-8DD3-276736076D12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313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FE9-6AC2-1844-9FDA-CF227106FC6C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77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8181-98AA-5E48-923F-11DE40089842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882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CF59-D35D-C94C-AB25-67E77720835C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856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9FC3-A5CE-E74E-B963-999280AE0305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699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A9BF-968A-DE42-A2DD-13DA8F55B4DB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5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94B2-32AC-A148-803D-A25D2FB76D21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5281-7A9F-614D-813F-0947346D3835}" type="datetime1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455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B241-263D-9F49-8773-C06BEFCB912C}" type="datetime1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68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8660-3CB5-5E49-B8A2-D08537B19A48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56745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858E-B552-2841-8779-8BA00C5DD6DA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79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B6E-9BE4-144C-B4C7-C12BA811160F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17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7DC4-A56A-B14D-A17F-A5BD1E449185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823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16D-7965-654C-8EE5-F52C9086CFE7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551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12A2-7D2C-6347-BBFC-08EE368107AF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805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EF35-362E-664E-ACD1-F123060546B0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381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B292-89DB-4247-8502-65C1AB4D8FBB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8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47B4-7193-6144-AD61-FB0621BCE852}" type="datetime1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1959-F6D6-BA4B-8715-2FECF6AACFE5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95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7523-677C-B24F-B972-91AF3163FCFF}" type="datetime1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177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D95B-4319-5A49-9986-869C8FA12B9A}" type="datetime1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436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6EA8-72A4-C34F-8742-148F8E8B9AB5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892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FC9E-C268-EC48-B13B-90C1732BA6D9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140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979-75BF-964E-9001-CFB7D0195BBC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225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4F29-92FC-6F43-A0C0-4E221B3BF96C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1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378B-6472-3C4F-A3E4-8DEF66D299DF}" type="datetime1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1149-FD70-CE44-8AEC-1E15995A886E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253-50FE-5048-BB09-9D4954F6AADE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CCB4EE3-CD4C-9249-AB94-8D46119A201F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104935-F55F-CE4E-A921-3FDDE24CE656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6874A-22B4-0A4D-8B6E-1D004B977C96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C0C632A-E43A-9546-80CC-3733B685EFF6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9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78E4EF0-DF4C-ED4F-9C08-F87C016B7148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B916-B43B-E145-8BD2-34FF9B3A8BE9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8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1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9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Gerenciamento</a:t>
            </a:r>
            <a:r>
              <a:rPr lang="en-US" dirty="0" smtClean="0"/>
              <a:t> de </a:t>
            </a:r>
            <a:r>
              <a:rPr lang="en-US" dirty="0" err="1" smtClean="0"/>
              <a:t>Cabos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Lição</a:t>
            </a:r>
            <a:r>
              <a:rPr lang="en-US" dirty="0"/>
              <a:t> de DESIGN Do ROBÔ.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gerenciamento</a:t>
            </a:r>
            <a:r>
              <a:rPr lang="en-US" dirty="0" smtClean="0"/>
              <a:t> de </a:t>
            </a:r>
            <a:r>
              <a:rPr lang="en-US" dirty="0" err="1" smtClean="0"/>
              <a:t>cabos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17945" y="1254029"/>
            <a:ext cx="4550270" cy="484614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importa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construindo</a:t>
            </a:r>
            <a:r>
              <a:rPr lang="en-US" dirty="0" smtClean="0"/>
              <a:t> (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brincadeira</a:t>
            </a:r>
            <a:r>
              <a:rPr lang="en-US" dirty="0" smtClean="0"/>
              <a:t>, para </a:t>
            </a:r>
            <a:r>
              <a:rPr lang="en-US" dirty="0" err="1" smtClean="0"/>
              <a:t>uma</a:t>
            </a:r>
            <a:r>
              <a:rPr lang="en-US" dirty="0" smtClean="0"/>
              <a:t> aula, </a:t>
            </a:r>
            <a:r>
              <a:rPr lang="en-US" dirty="0" err="1" smtClean="0"/>
              <a:t>ou</a:t>
            </a:r>
            <a:r>
              <a:rPr lang="en-US" dirty="0" smtClean="0"/>
              <a:t> para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competição</a:t>
            </a:r>
            <a:r>
              <a:rPr lang="en-US" dirty="0" smtClean="0"/>
              <a:t>), </a:t>
            </a:r>
            <a:r>
              <a:rPr lang="en-US" dirty="0" err="1" smtClean="0"/>
              <a:t>você</a:t>
            </a:r>
            <a:r>
              <a:rPr lang="en-US" dirty="0" smtClean="0"/>
              <a:t> tem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capaz</a:t>
            </a:r>
            <a:r>
              <a:rPr lang="en-US" dirty="0" smtClean="0"/>
              <a:t> de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cabos</a:t>
            </a:r>
            <a:r>
              <a:rPr lang="en-US" dirty="0" smtClean="0"/>
              <a:t> no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</a:t>
            </a:r>
            <a:r>
              <a:rPr lang="en-US" dirty="0" err="1" smtClean="0"/>
              <a:t>correta</a:t>
            </a:r>
            <a:r>
              <a:rPr lang="en-US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razões</a:t>
            </a:r>
            <a:r>
              <a:rPr lang="en-US" dirty="0" smtClean="0"/>
              <a:t>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err="1" smtClean="0"/>
              <a:t>Estética</a:t>
            </a:r>
            <a:r>
              <a:rPr lang="en-US" dirty="0" smtClean="0"/>
              <a:t> –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parecer</a:t>
            </a:r>
            <a:r>
              <a:rPr lang="en-US" dirty="0" smtClean="0"/>
              <a:t> “bonito”.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err="1" smtClean="0"/>
              <a:t>Conveniência</a:t>
            </a:r>
            <a:r>
              <a:rPr lang="en-US" dirty="0" smtClean="0"/>
              <a:t> –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fios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no </a:t>
            </a:r>
            <a:r>
              <a:rPr lang="en-US" dirty="0" err="1" smtClean="0"/>
              <a:t>caminho</a:t>
            </a:r>
            <a:r>
              <a:rPr lang="en-US" dirty="0" smtClean="0"/>
              <a:t> </a:t>
            </a:r>
            <a:r>
              <a:rPr lang="en-US" dirty="0" err="1" smtClean="0"/>
              <a:t>operacional</a:t>
            </a:r>
            <a:r>
              <a:rPr lang="en-US" dirty="0" smtClean="0"/>
              <a:t> do </a:t>
            </a:r>
            <a:r>
              <a:rPr lang="en-US" dirty="0" err="1" smtClean="0"/>
              <a:t>robô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err="1" smtClean="0"/>
              <a:t>Identificação</a:t>
            </a:r>
            <a:r>
              <a:rPr lang="en-US" dirty="0" smtClean="0"/>
              <a:t> – 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precisar</a:t>
            </a:r>
            <a:r>
              <a:rPr lang="en-US" dirty="0" smtClean="0"/>
              <a:t> </a:t>
            </a:r>
            <a:r>
              <a:rPr lang="en-US" dirty="0" err="1" smtClean="0"/>
              <a:t>substituir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peça</a:t>
            </a:r>
            <a:r>
              <a:rPr lang="en-US" dirty="0" smtClean="0"/>
              <a:t> no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recolocar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cabos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saber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cabo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07469" y="1421288"/>
            <a:ext cx="3494270" cy="4063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007469" y="5615189"/>
            <a:ext cx="349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EV3 M3MORY GAM3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 smtClean="0"/>
              <a:t>© 2016 EV3Lessons.com, 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pt-BR" dirty="0" smtClean="0"/>
              <a:t>0</a:t>
            </a:r>
            <a:r>
              <a:rPr lang="sk-SK" dirty="0" smtClean="0"/>
              <a:t>7/7/2016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734175" algn="l"/>
              </a:tabLst>
            </a:pPr>
            <a:r>
              <a:rPr lang="en-US" dirty="0" err="1" smtClean="0"/>
              <a:t>Cabos</a:t>
            </a:r>
            <a:r>
              <a:rPr lang="en-US" dirty="0" smtClean="0"/>
              <a:t> EV3.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083"/>
            <a:ext cx="4782511" cy="5166373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800" dirty="0" smtClean="0"/>
              <a:t>O </a:t>
            </a:r>
            <a:r>
              <a:rPr lang="en-US" sz="1800" dirty="0" err="1" smtClean="0"/>
              <a:t>conjunto</a:t>
            </a:r>
            <a:r>
              <a:rPr lang="en-US" sz="1800" dirty="0" smtClean="0"/>
              <a:t> EV3 Edu (#45544) e o </a:t>
            </a:r>
            <a:r>
              <a:rPr lang="en-US" sz="1800" dirty="0" err="1" smtClean="0"/>
              <a:t>conjunto</a:t>
            </a:r>
            <a:r>
              <a:rPr lang="en-US" sz="1800" dirty="0" smtClean="0"/>
              <a:t> (#31313) </a:t>
            </a:r>
            <a:r>
              <a:rPr lang="en-US" sz="1800" dirty="0" err="1" smtClean="0"/>
              <a:t>vem</a:t>
            </a:r>
            <a:r>
              <a:rPr lang="en-US" sz="1800" dirty="0" smtClean="0"/>
              <a:t> com </a:t>
            </a:r>
            <a:r>
              <a:rPr lang="en-US" sz="1800" dirty="0" err="1" smtClean="0"/>
              <a:t>os</a:t>
            </a:r>
            <a:r>
              <a:rPr lang="en-US" sz="1800" dirty="0" smtClean="0"/>
              <a:t> </a:t>
            </a:r>
            <a:r>
              <a:rPr lang="en-US" sz="1800" dirty="0" err="1" smtClean="0"/>
              <a:t>seguintes</a:t>
            </a:r>
            <a:r>
              <a:rPr lang="en-US" sz="1800" dirty="0" smtClean="0"/>
              <a:t> </a:t>
            </a:r>
            <a:r>
              <a:rPr lang="en-US" sz="1800" dirty="0" err="1" smtClean="0"/>
              <a:t>cabos</a:t>
            </a:r>
            <a:r>
              <a:rPr lang="en-US" sz="1800" dirty="0" smtClean="0"/>
              <a:t>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800" dirty="0" err="1" smtClean="0"/>
              <a:t>Cabos</a:t>
            </a:r>
            <a:r>
              <a:rPr lang="en-US" sz="1800" dirty="0" smtClean="0"/>
              <a:t> 4 </a:t>
            </a:r>
            <a:r>
              <a:rPr lang="en-US" sz="1800" dirty="0"/>
              <a:t>x 25 cm/10 </a:t>
            </a:r>
            <a:r>
              <a:rPr lang="en-US" sz="1800" dirty="0" smtClean="0"/>
              <a:t>in., </a:t>
            </a:r>
            <a:r>
              <a:rPr lang="en-US" sz="1800" dirty="0" err="1" smtClean="0"/>
              <a:t>cabos</a:t>
            </a:r>
            <a:r>
              <a:rPr lang="en-US" sz="1800" dirty="0" smtClean="0"/>
              <a:t> </a:t>
            </a:r>
            <a:r>
              <a:rPr lang="en-US" sz="1800" dirty="0"/>
              <a:t>2 x 35 cm/14 in</a:t>
            </a:r>
            <a:r>
              <a:rPr lang="en-US" sz="1800" dirty="0" smtClean="0"/>
              <a:t>., e </a:t>
            </a:r>
            <a:r>
              <a:rPr lang="en-US" sz="1800" dirty="0" err="1" smtClean="0"/>
              <a:t>cabos</a:t>
            </a:r>
            <a:r>
              <a:rPr lang="en-US" sz="1800" dirty="0" smtClean="0"/>
              <a:t> </a:t>
            </a:r>
            <a:r>
              <a:rPr lang="en-US" sz="1800" dirty="0"/>
              <a:t>1 x 50 cm/20 </a:t>
            </a:r>
            <a:r>
              <a:rPr lang="en-US" sz="1800" dirty="0" smtClean="0"/>
              <a:t>in. 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/>
              <a:t>Se </a:t>
            </a:r>
            <a:r>
              <a:rPr lang="en-US" sz="1800" dirty="0" err="1" smtClean="0"/>
              <a:t>você</a:t>
            </a:r>
            <a:r>
              <a:rPr lang="en-US" sz="1800" dirty="0" smtClean="0"/>
              <a:t> é designer de </a:t>
            </a:r>
            <a:r>
              <a:rPr lang="en-US" sz="1800" dirty="0" err="1" smtClean="0"/>
              <a:t>robô</a:t>
            </a:r>
            <a:r>
              <a:rPr lang="en-US" sz="1800" dirty="0" smtClean="0"/>
              <a:t> casual </a:t>
            </a:r>
            <a:r>
              <a:rPr lang="en-US" sz="1800" dirty="0" smtClean="0">
                <a:solidFill>
                  <a:srgbClr val="FF0000"/>
                </a:solidFill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</a:rPr>
              <a:t>não</a:t>
            </a:r>
            <a:r>
              <a:rPr lang="en-US" sz="1800" dirty="0" smtClean="0">
                <a:solidFill>
                  <a:srgbClr val="FF0000"/>
                </a:solidFill>
              </a:rPr>
              <a:t> para </a:t>
            </a:r>
            <a:r>
              <a:rPr lang="en-US" sz="1800" dirty="0" err="1" smtClean="0">
                <a:solidFill>
                  <a:srgbClr val="FF0000"/>
                </a:solidFill>
              </a:rPr>
              <a:t>competições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 </a:t>
            </a:r>
            <a:r>
              <a:rPr lang="en-US" sz="1800" dirty="0" err="1" smtClean="0"/>
              <a:t>você</a:t>
            </a:r>
            <a:r>
              <a:rPr lang="en-US" sz="1800" dirty="0" smtClean="0"/>
              <a:t> </a:t>
            </a:r>
            <a:r>
              <a:rPr lang="en-US" sz="1800" dirty="0" err="1" smtClean="0"/>
              <a:t>pode</a:t>
            </a:r>
            <a:r>
              <a:rPr lang="en-US" sz="1800" dirty="0" smtClean="0"/>
              <a:t> </a:t>
            </a:r>
            <a:r>
              <a:rPr lang="en-US" sz="1800" dirty="0" err="1" smtClean="0"/>
              <a:t>comprar</a:t>
            </a:r>
            <a:r>
              <a:rPr lang="en-US" sz="1800" dirty="0" smtClean="0"/>
              <a:t> </a:t>
            </a:r>
            <a:r>
              <a:rPr lang="en-US" sz="1800" dirty="0" err="1" smtClean="0"/>
              <a:t>cabos</a:t>
            </a:r>
            <a:r>
              <a:rPr lang="en-US" sz="1800" dirty="0" smtClean="0"/>
              <a:t> de </a:t>
            </a:r>
            <a:r>
              <a:rPr lang="en-US" sz="1800" dirty="0" err="1" smtClean="0"/>
              <a:t>tamanhos</a:t>
            </a:r>
            <a:r>
              <a:rPr lang="en-US" sz="1800" dirty="0" smtClean="0"/>
              <a:t> </a:t>
            </a:r>
            <a:r>
              <a:rPr lang="en-US" sz="1800" dirty="0" err="1" smtClean="0"/>
              <a:t>customizados</a:t>
            </a:r>
            <a:r>
              <a:rPr lang="en-US" sz="1800" dirty="0" smtClean="0"/>
              <a:t> </a:t>
            </a:r>
            <a:r>
              <a:rPr lang="en-US" sz="1800" dirty="0" err="1" smtClean="0"/>
              <a:t>ou</a:t>
            </a:r>
            <a:r>
              <a:rPr lang="en-US" sz="1800" dirty="0" smtClean="0"/>
              <a:t> </a:t>
            </a:r>
            <a:r>
              <a:rPr lang="en-US" sz="1800" dirty="0" err="1" smtClean="0"/>
              <a:t>fazer</a:t>
            </a:r>
            <a:r>
              <a:rPr lang="en-US" sz="1800" dirty="0" smtClean="0"/>
              <a:t> </a:t>
            </a:r>
            <a:r>
              <a:rPr lang="en-US" sz="1800" dirty="0" err="1" smtClean="0"/>
              <a:t>seus</a:t>
            </a:r>
            <a:r>
              <a:rPr lang="en-US" sz="1800" dirty="0" smtClean="0"/>
              <a:t> </a:t>
            </a:r>
            <a:r>
              <a:rPr lang="en-US" sz="1800" dirty="0" err="1" smtClean="0"/>
              <a:t>próprios</a:t>
            </a:r>
            <a:r>
              <a:rPr lang="en-US" sz="1800" dirty="0" smtClean="0"/>
              <a:t>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600" dirty="0" err="1" smtClean="0"/>
              <a:t>Mindsensors</a:t>
            </a:r>
            <a:r>
              <a:rPr lang="en-US" sz="1600" dirty="0" smtClean="0"/>
              <a:t> tem </a:t>
            </a:r>
            <a:r>
              <a:rPr lang="en-US" sz="1600" dirty="0" err="1" smtClean="0"/>
              <a:t>comprimentos</a:t>
            </a:r>
            <a:r>
              <a:rPr lang="en-US" sz="1600" dirty="0" smtClean="0"/>
              <a:t> </a:t>
            </a:r>
            <a:r>
              <a:rPr lang="en-US" sz="1600" dirty="0" err="1" smtClean="0"/>
              <a:t>customizados</a:t>
            </a:r>
            <a:r>
              <a:rPr lang="en-US" sz="1600" dirty="0" smtClean="0"/>
              <a:t> </a:t>
            </a:r>
            <a:r>
              <a:rPr lang="en-US" sz="1600" dirty="0" err="1" smtClean="0"/>
              <a:t>compatíveis</a:t>
            </a:r>
            <a:r>
              <a:rPr lang="en-US" sz="1600" dirty="0" smtClean="0"/>
              <a:t>.</a:t>
            </a:r>
          </a:p>
          <a:p>
            <a:pPr marL="1485900" lvl="2" indent="-342900">
              <a:buFont typeface="Arial" charset="0"/>
              <a:buChar char="•"/>
            </a:pPr>
            <a:r>
              <a:rPr lang="en-US" sz="1400" dirty="0"/>
              <a:t>http://</a:t>
            </a:r>
            <a:r>
              <a:rPr lang="en-US" sz="1400" dirty="0" err="1"/>
              <a:t>www.mindsensors.com</a:t>
            </a:r>
            <a:r>
              <a:rPr lang="en-US" sz="1400" dirty="0"/>
              <a:t>/51-cables-connectors</a:t>
            </a:r>
            <a:endParaRPr lang="en-US" sz="140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sz="1400" dirty="0" err="1" smtClean="0"/>
              <a:t>Mindsensors</a:t>
            </a:r>
            <a:r>
              <a:rPr lang="en-US" sz="1400" dirty="0" smtClean="0"/>
              <a:t> </a:t>
            </a:r>
            <a:r>
              <a:rPr lang="en-US" sz="1400" dirty="0" err="1" smtClean="0"/>
              <a:t>também</a:t>
            </a:r>
            <a:r>
              <a:rPr lang="en-US" sz="1400" dirty="0" smtClean="0"/>
              <a:t> tem </a:t>
            </a:r>
            <a:r>
              <a:rPr lang="en-US" sz="1400" dirty="0" err="1" smtClean="0"/>
              <a:t>peças</a:t>
            </a:r>
            <a:r>
              <a:rPr lang="en-US" sz="1400" dirty="0" smtClean="0"/>
              <a:t> “</a:t>
            </a:r>
            <a:r>
              <a:rPr lang="en-US" sz="1400" dirty="0" err="1" smtClean="0"/>
              <a:t>faça-seu-próprio</a:t>
            </a:r>
            <a:r>
              <a:rPr lang="en-US" sz="1400" dirty="0" smtClean="0"/>
              <a:t>” </a:t>
            </a:r>
            <a:r>
              <a:rPr lang="en-US" sz="1400" dirty="0" err="1" smtClean="0"/>
              <a:t>cabo</a:t>
            </a:r>
            <a:r>
              <a:rPr lang="en-US" sz="1400" dirty="0" smtClean="0"/>
              <a:t>. </a:t>
            </a:r>
          </a:p>
          <a:p>
            <a:pPr marL="1485900" lvl="2" indent="-342900">
              <a:buFont typeface="Arial" charset="0"/>
              <a:buChar char="•"/>
            </a:pPr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err="1"/>
              <a:t>www.mindsensors.com</a:t>
            </a:r>
            <a:r>
              <a:rPr lang="en-US" sz="1200" dirty="0"/>
              <a:t>/ev3-and-nxt/115-nxtev3-compatible-male-plugs-10-pack</a:t>
            </a:r>
            <a:endParaRPr lang="en-US" sz="1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999" y="1344012"/>
            <a:ext cx="3084387" cy="23441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8669" y="4004245"/>
            <a:ext cx="3378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1" dirty="0" smtClean="0"/>
              <a:t>Se </a:t>
            </a:r>
            <a:r>
              <a:rPr lang="en-US" b="1" dirty="0" err="1" smtClean="0"/>
              <a:t>você</a:t>
            </a:r>
            <a:r>
              <a:rPr lang="en-US" b="1" dirty="0" smtClean="0"/>
              <a:t> </a:t>
            </a:r>
            <a:r>
              <a:rPr lang="en-US" b="1" dirty="0" err="1" smtClean="0"/>
              <a:t>quebrar</a:t>
            </a:r>
            <a:r>
              <a:rPr lang="en-US" b="1" dirty="0" smtClean="0"/>
              <a:t> o </a:t>
            </a:r>
            <a:r>
              <a:rPr lang="en-US" b="1" dirty="0" err="1" smtClean="0"/>
              <a:t>conector</a:t>
            </a:r>
            <a:r>
              <a:rPr lang="en-US" b="1" dirty="0" smtClean="0"/>
              <a:t> do </a:t>
            </a:r>
            <a:r>
              <a:rPr lang="en-US" b="1" dirty="0" err="1" smtClean="0"/>
              <a:t>cabo</a:t>
            </a:r>
            <a:r>
              <a:rPr lang="en-US" b="1" dirty="0" smtClean="0"/>
              <a:t> </a:t>
            </a:r>
            <a:r>
              <a:rPr lang="en-US" b="1" dirty="0" err="1" smtClean="0"/>
              <a:t>ou</a:t>
            </a:r>
            <a:r>
              <a:rPr lang="en-US" b="1" dirty="0" smtClean="0"/>
              <a:t> </a:t>
            </a:r>
            <a:r>
              <a:rPr lang="en-US" b="1" dirty="0" err="1" smtClean="0"/>
              <a:t>precisa</a:t>
            </a:r>
            <a:r>
              <a:rPr lang="en-US" b="1" dirty="0" smtClean="0"/>
              <a:t> de </a:t>
            </a:r>
            <a:r>
              <a:rPr lang="en-US" b="1" dirty="0" err="1" smtClean="0"/>
              <a:t>cabos</a:t>
            </a:r>
            <a:r>
              <a:rPr lang="en-US" b="1" dirty="0" smtClean="0"/>
              <a:t> extras, </a:t>
            </a:r>
            <a:r>
              <a:rPr lang="en-US" b="1" dirty="0" err="1" smtClean="0"/>
              <a:t>você</a:t>
            </a:r>
            <a:r>
              <a:rPr lang="en-US" b="1" dirty="0" smtClean="0"/>
              <a:t> </a:t>
            </a:r>
            <a:r>
              <a:rPr lang="en-US" b="1" dirty="0" err="1" smtClean="0"/>
              <a:t>pode</a:t>
            </a:r>
            <a:r>
              <a:rPr lang="en-US" b="1" dirty="0" smtClean="0"/>
              <a:t> </a:t>
            </a:r>
            <a:r>
              <a:rPr lang="en-US" b="1" dirty="0" err="1" smtClean="0"/>
              <a:t>comprar</a:t>
            </a:r>
            <a:r>
              <a:rPr lang="en-US" b="1" dirty="0" smtClean="0"/>
              <a:t> outros </a:t>
            </a:r>
            <a:r>
              <a:rPr lang="en-US" b="1" dirty="0" err="1" smtClean="0"/>
              <a:t>em</a:t>
            </a:r>
            <a:r>
              <a:rPr lang="en-US" b="1" dirty="0" smtClean="0"/>
              <a:t> </a:t>
            </a:r>
            <a:r>
              <a:rPr lang="en-US" b="1" dirty="0"/>
              <a:t>LEGO: http://shop.lego.com/en-US/EV3-CablePack-45514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 smtClean="0"/>
              <a:t>© 2016 EV3Lessons.com, 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pt-BR" dirty="0" smtClean="0"/>
              <a:t>0</a:t>
            </a:r>
            <a:r>
              <a:rPr lang="sk-SK" dirty="0" smtClean="0"/>
              <a:t>7/7/2016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40476"/>
            <a:ext cx="4237463" cy="481562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gostam</a:t>
            </a:r>
            <a:r>
              <a:rPr lang="en-US" dirty="0" smtClean="0"/>
              <a:t> de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elásticos</a:t>
            </a:r>
            <a:r>
              <a:rPr lang="en-US" dirty="0" smtClean="0"/>
              <a:t> LEGO para </a:t>
            </a:r>
            <a:r>
              <a:rPr lang="en-US" dirty="0" err="1" smtClean="0"/>
              <a:t>indicar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cabo</a:t>
            </a:r>
            <a:r>
              <a:rPr lang="en-US" dirty="0" smtClean="0"/>
              <a:t> é </a:t>
            </a: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sensor.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técnica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elásticos</a:t>
            </a:r>
            <a:r>
              <a:rPr lang="en-US" dirty="0" smtClean="0"/>
              <a:t> LEGO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caros</a:t>
            </a:r>
            <a:r>
              <a:rPr lang="en-US" dirty="0" smtClean="0"/>
              <a:t> e </a:t>
            </a:r>
            <a:r>
              <a:rPr lang="en-US" dirty="0" err="1" smtClean="0"/>
              <a:t>frágeis</a:t>
            </a:r>
            <a:r>
              <a:rPr lang="en-US" dirty="0" smtClean="0"/>
              <a:t> e </a:t>
            </a:r>
            <a:r>
              <a:rPr lang="en-US" dirty="0" err="1" smtClean="0"/>
              <a:t>difíceis</a:t>
            </a:r>
            <a:r>
              <a:rPr lang="en-US" dirty="0" smtClean="0"/>
              <a:t> de </a:t>
            </a:r>
            <a:r>
              <a:rPr lang="en-US" dirty="0" err="1" smtClean="0"/>
              <a:t>encontrar</a:t>
            </a:r>
            <a:r>
              <a:rPr lang="en-US" dirty="0" smtClean="0"/>
              <a:t>. </a:t>
            </a:r>
            <a:r>
              <a:rPr lang="en-US" dirty="0" err="1" smtClean="0"/>
              <a:t>Você</a:t>
            </a:r>
            <a:r>
              <a:rPr lang="en-US" dirty="0" smtClean="0"/>
              <a:t> tem </a:t>
            </a:r>
            <a:r>
              <a:rPr lang="en-US" dirty="0" err="1" smtClean="0"/>
              <a:t>poucos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conjunto</a:t>
            </a:r>
            <a:r>
              <a:rPr lang="en-US" dirty="0" smtClean="0"/>
              <a:t> e </a:t>
            </a:r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utilidades</a:t>
            </a:r>
            <a:r>
              <a:rPr lang="en-US" dirty="0" smtClean="0"/>
              <a:t> para </a:t>
            </a:r>
            <a:r>
              <a:rPr lang="en-US" dirty="0" err="1" smtClean="0"/>
              <a:t>eles</a:t>
            </a:r>
            <a:r>
              <a:rPr lang="en-US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disso, </a:t>
            </a:r>
            <a:r>
              <a:rPr lang="en-US" dirty="0" err="1" smtClean="0"/>
              <a:t>considere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peças</a:t>
            </a:r>
            <a:r>
              <a:rPr lang="en-US" dirty="0" smtClean="0"/>
              <a:t> LEGO </a:t>
            </a:r>
            <a:r>
              <a:rPr lang="en-US" dirty="0" err="1" smtClean="0"/>
              <a:t>coloridas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redor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cabo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6182" y="1340476"/>
            <a:ext cx="3584971" cy="2599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5575589" y="3467426"/>
            <a:ext cx="2239623" cy="3578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 smtClean="0"/>
              <a:t>© 2016 EV3Lessons.com, 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pt-BR" dirty="0" smtClean="0"/>
              <a:t>0</a:t>
            </a:r>
            <a:r>
              <a:rPr lang="sk-SK" dirty="0" smtClean="0"/>
              <a:t>7/7/2016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Encurtar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cabos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76612"/>
            <a:ext cx="7759522" cy="5099845"/>
          </a:xfrm>
        </p:spPr>
        <p:txBody>
          <a:bodyPr>
            <a:normAutofit/>
          </a:bodyPr>
          <a:lstStyle/>
          <a:p>
            <a:pPr marL="346075" indent="-342900">
              <a:buFont typeface="Arial" charset="0"/>
              <a:buChar char="•"/>
            </a:pPr>
            <a:r>
              <a:rPr lang="en-US" dirty="0" smtClean="0"/>
              <a:t>Use o </a:t>
            </a:r>
            <a:r>
              <a:rPr lang="en-US" dirty="0" err="1" smtClean="0"/>
              <a:t>comprimento</a:t>
            </a:r>
            <a:r>
              <a:rPr lang="en-US" dirty="0" smtClean="0"/>
              <a:t> de </a:t>
            </a:r>
            <a:r>
              <a:rPr lang="en-US" dirty="0" err="1" smtClean="0"/>
              <a:t>cabo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apropriado</a:t>
            </a:r>
            <a:r>
              <a:rPr lang="en-US" dirty="0" smtClean="0"/>
              <a:t> </a:t>
            </a:r>
            <a:r>
              <a:rPr lang="en-US" dirty="0" err="1" smtClean="0"/>
              <a:t>primeiro</a:t>
            </a:r>
            <a:r>
              <a:rPr lang="en-US" dirty="0" smtClean="0"/>
              <a:t>.</a:t>
            </a:r>
          </a:p>
          <a:p>
            <a:pPr marL="346075" indent="-342900">
              <a:buFont typeface="Arial" charset="0"/>
              <a:buChar char="•"/>
            </a:pPr>
            <a:r>
              <a:rPr lang="en-US" dirty="0" err="1" smtClean="0"/>
              <a:t>Contudo</a:t>
            </a:r>
            <a:r>
              <a:rPr lang="en-US" dirty="0" smtClean="0"/>
              <a:t>, 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cabos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longos</a:t>
            </a:r>
            <a:r>
              <a:rPr lang="is-IS" dirty="0" smtClean="0"/>
              <a:t>…</a:t>
            </a:r>
          </a:p>
          <a:p>
            <a:pPr marL="803275" lvl="1" indent="-342900">
              <a:buFont typeface="Arial" charset="0"/>
              <a:buChar char="•"/>
            </a:pP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enrola</a:t>
            </a:r>
            <a:r>
              <a:rPr lang="en-US" dirty="0" smtClean="0"/>
              <a:t>-los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outros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vigas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344" y="3224838"/>
            <a:ext cx="4748011" cy="26479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1242" y="3224839"/>
            <a:ext cx="2535479" cy="2679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 smtClean="0"/>
              <a:t>© 2016 EV3Lessons.com, 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pt-BR" dirty="0" smtClean="0"/>
              <a:t>0</a:t>
            </a:r>
            <a:r>
              <a:rPr lang="sk-SK" dirty="0" smtClean="0"/>
              <a:t>7/7/2016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1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Prendedores</a:t>
            </a:r>
            <a:r>
              <a:rPr lang="en-US" dirty="0" smtClean="0"/>
              <a:t>” de </a:t>
            </a:r>
            <a:r>
              <a:rPr lang="en-US" dirty="0" err="1" smtClean="0"/>
              <a:t>cabos</a:t>
            </a:r>
            <a:r>
              <a:rPr lang="en-US" dirty="0" smtClean="0"/>
              <a:t> para </a:t>
            </a:r>
            <a:r>
              <a:rPr lang="en-US" dirty="0" err="1" smtClean="0"/>
              <a:t>agrupamento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118" y="1351128"/>
            <a:ext cx="4056549" cy="3406412"/>
          </a:xfrm>
        </p:spPr>
        <p:txBody>
          <a:bodyPr>
            <a:normAutofit fontScale="92500" lnSpcReduction="20000"/>
          </a:bodyPr>
          <a:lstStyle/>
          <a:p>
            <a:pPr marL="346075" indent="-342900">
              <a:buFont typeface="Arial" charset="0"/>
              <a:buChar char="•"/>
            </a:pPr>
            <a:r>
              <a:rPr lang="en-US" sz="1600" dirty="0" err="1" smtClean="0"/>
              <a:t>Prendedores</a:t>
            </a:r>
            <a:r>
              <a:rPr lang="en-US" sz="1600" dirty="0" smtClean="0"/>
              <a:t> de </a:t>
            </a:r>
            <a:r>
              <a:rPr lang="en-US" sz="1600" dirty="0" err="1" smtClean="0"/>
              <a:t>cabos</a:t>
            </a:r>
            <a:r>
              <a:rPr lang="en-US" sz="1600" dirty="0" smtClean="0"/>
              <a:t> </a:t>
            </a:r>
            <a:r>
              <a:rPr lang="en-US" sz="1600" dirty="0" err="1" smtClean="0"/>
              <a:t>podem</a:t>
            </a:r>
            <a:r>
              <a:rPr lang="en-US" sz="1600" dirty="0" smtClean="0"/>
              <a:t> </a:t>
            </a:r>
            <a:r>
              <a:rPr lang="en-US" sz="1600" dirty="0" err="1" smtClean="0"/>
              <a:t>identificar</a:t>
            </a:r>
            <a:r>
              <a:rPr lang="en-US" sz="1600" dirty="0" smtClean="0"/>
              <a:t> </a:t>
            </a:r>
            <a:r>
              <a:rPr lang="en-US" sz="1600" dirty="0" err="1" smtClean="0"/>
              <a:t>quais</a:t>
            </a:r>
            <a:r>
              <a:rPr lang="en-US" sz="1600" dirty="0" smtClean="0"/>
              <a:t> </a:t>
            </a:r>
            <a:r>
              <a:rPr lang="en-US" sz="1600" dirty="0" err="1" smtClean="0"/>
              <a:t>são</a:t>
            </a:r>
            <a:r>
              <a:rPr lang="en-US" sz="1600" dirty="0" smtClean="0"/>
              <a:t> </a:t>
            </a:r>
            <a:r>
              <a:rPr lang="en-US" sz="1600" dirty="0" err="1" smtClean="0"/>
              <a:t>eles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use cores </a:t>
            </a:r>
            <a:r>
              <a:rPr lang="en-US" sz="1600" dirty="0" err="1" smtClean="0"/>
              <a:t>diferentes</a:t>
            </a:r>
            <a:r>
              <a:rPr lang="en-US" sz="1600" dirty="0" smtClean="0"/>
              <a:t> para </a:t>
            </a:r>
            <a:r>
              <a:rPr lang="en-US" sz="1600" dirty="0" err="1" smtClean="0"/>
              <a:t>cada</a:t>
            </a:r>
            <a:r>
              <a:rPr lang="en-US" sz="1600" dirty="0" smtClean="0"/>
              <a:t> sensor/motor). </a:t>
            </a:r>
          </a:p>
          <a:p>
            <a:pPr marL="346075" indent="-342900">
              <a:buFont typeface="Arial" charset="0"/>
              <a:buChar char="•"/>
            </a:pPr>
            <a:r>
              <a:rPr lang="en-US" sz="1600" dirty="0" err="1" smtClean="0"/>
              <a:t>Eles</a:t>
            </a:r>
            <a:r>
              <a:rPr lang="en-US" sz="1600" dirty="0" smtClean="0"/>
              <a:t> </a:t>
            </a:r>
            <a:r>
              <a:rPr lang="en-US" sz="1600" dirty="0" err="1" smtClean="0"/>
              <a:t>podem</a:t>
            </a:r>
            <a:r>
              <a:rPr lang="en-US" sz="1600" dirty="0" smtClean="0"/>
              <a:t> </a:t>
            </a:r>
            <a:r>
              <a:rPr lang="en-US" sz="1600" dirty="0" err="1" smtClean="0"/>
              <a:t>ser</a:t>
            </a:r>
            <a:r>
              <a:rPr lang="en-US" sz="1600" dirty="0" smtClean="0"/>
              <a:t> </a:t>
            </a:r>
            <a:r>
              <a:rPr lang="en-US" sz="1600" dirty="0" err="1" smtClean="0"/>
              <a:t>usados</a:t>
            </a:r>
            <a:r>
              <a:rPr lang="en-US" sz="1600" dirty="0" smtClean="0"/>
              <a:t> para </a:t>
            </a:r>
            <a:r>
              <a:rPr lang="en-US" sz="1600" dirty="0" err="1" smtClean="0"/>
              <a:t>manter</a:t>
            </a:r>
            <a:r>
              <a:rPr lang="en-US" sz="1600" dirty="0" smtClean="0"/>
              <a:t> </a:t>
            </a:r>
            <a:r>
              <a:rPr lang="en-US" sz="1600" dirty="0" err="1" smtClean="0"/>
              <a:t>multiplos</a:t>
            </a:r>
            <a:r>
              <a:rPr lang="en-US" sz="1600" dirty="0" smtClean="0"/>
              <a:t> </a:t>
            </a:r>
            <a:r>
              <a:rPr lang="en-US" sz="1600" dirty="0" err="1" smtClean="0"/>
              <a:t>cabos</a:t>
            </a:r>
            <a:r>
              <a:rPr lang="en-US" sz="1600" dirty="0" smtClean="0"/>
              <a:t> </a:t>
            </a:r>
            <a:r>
              <a:rPr lang="en-US" sz="1600" dirty="0" err="1" smtClean="0"/>
              <a:t>juntos</a:t>
            </a:r>
            <a:r>
              <a:rPr lang="en-US" sz="1600" dirty="0" smtClean="0"/>
              <a:t>.</a:t>
            </a:r>
          </a:p>
          <a:p>
            <a:pPr marL="346075" indent="-342900">
              <a:buFont typeface="Arial" charset="0"/>
              <a:buChar char="•"/>
            </a:pPr>
            <a:r>
              <a:rPr lang="en-US" sz="1600" dirty="0" err="1" smtClean="0"/>
              <a:t>Eles</a:t>
            </a:r>
            <a:r>
              <a:rPr lang="en-US" sz="1600" dirty="0" smtClean="0"/>
              <a:t> </a:t>
            </a:r>
            <a:r>
              <a:rPr lang="en-US" sz="1600" dirty="0" err="1" smtClean="0"/>
              <a:t>podem</a:t>
            </a:r>
            <a:r>
              <a:rPr lang="en-US" sz="1600" dirty="0" smtClean="0"/>
              <a:t> </a:t>
            </a:r>
            <a:r>
              <a:rPr lang="en-US" sz="1600" dirty="0" err="1" smtClean="0"/>
              <a:t>ser</a:t>
            </a:r>
            <a:r>
              <a:rPr lang="en-US" sz="1600" dirty="0" smtClean="0"/>
              <a:t> </a:t>
            </a:r>
            <a:r>
              <a:rPr lang="en-US" sz="1600" dirty="0" err="1" smtClean="0"/>
              <a:t>usados</a:t>
            </a:r>
            <a:r>
              <a:rPr lang="en-US" sz="1600" dirty="0" smtClean="0"/>
              <a:t> para </a:t>
            </a:r>
            <a:r>
              <a:rPr lang="en-US" sz="1600" dirty="0" err="1" smtClean="0"/>
              <a:t>anexar</a:t>
            </a:r>
            <a:r>
              <a:rPr lang="en-US" sz="1600" dirty="0" smtClean="0"/>
              <a:t> um </a:t>
            </a:r>
            <a:r>
              <a:rPr lang="en-US" sz="1600" dirty="0" err="1" smtClean="0"/>
              <a:t>cabo</a:t>
            </a:r>
            <a:r>
              <a:rPr lang="en-US" sz="1600" dirty="0" smtClean="0"/>
              <a:t> a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viga</a:t>
            </a:r>
            <a:r>
              <a:rPr lang="en-US" sz="1600" dirty="0" smtClean="0"/>
              <a:t> (</a:t>
            </a:r>
            <a:r>
              <a:rPr lang="en-US" sz="1600" dirty="0" err="1" smtClean="0"/>
              <a:t>veja</a:t>
            </a:r>
            <a:r>
              <a:rPr lang="en-US" sz="1600" dirty="0" smtClean="0"/>
              <a:t> o </a:t>
            </a:r>
            <a:r>
              <a:rPr lang="en-US" sz="1600" dirty="0" err="1" smtClean="0"/>
              <a:t>próximo</a:t>
            </a:r>
            <a:r>
              <a:rPr lang="en-US" sz="1600" dirty="0" smtClean="0"/>
              <a:t> slides com </a:t>
            </a:r>
            <a:r>
              <a:rPr lang="en-US" sz="1600" dirty="0" err="1" smtClean="0"/>
              <a:t>exemplos</a:t>
            </a:r>
            <a:r>
              <a:rPr lang="en-US" sz="1600" dirty="0" smtClean="0"/>
              <a:t>).</a:t>
            </a:r>
          </a:p>
          <a:p>
            <a:pPr marL="346075" indent="-342900">
              <a:buFont typeface="Arial" charset="0"/>
              <a:buChar char="•"/>
            </a:pPr>
            <a:r>
              <a:rPr lang="en-US" sz="1600" dirty="0" err="1" smtClean="0"/>
              <a:t>Caixas</a:t>
            </a:r>
            <a:r>
              <a:rPr lang="en-US" sz="1600" dirty="0" smtClean="0"/>
              <a:t> de </a:t>
            </a:r>
            <a:r>
              <a:rPr lang="en-US" sz="1600" dirty="0" err="1" smtClean="0"/>
              <a:t>engrenagens</a:t>
            </a:r>
            <a:r>
              <a:rPr lang="en-US" sz="1600" dirty="0" smtClean="0"/>
              <a:t> LEGO </a:t>
            </a:r>
            <a:r>
              <a:rPr lang="en-US" sz="1600" dirty="0" err="1" smtClean="0"/>
              <a:t>podem</a:t>
            </a:r>
            <a:r>
              <a:rPr lang="en-US" sz="1600" dirty="0"/>
              <a:t> </a:t>
            </a:r>
            <a:r>
              <a:rPr lang="en-US" sz="1600" dirty="0" err="1" smtClean="0"/>
              <a:t>ser</a:t>
            </a:r>
            <a:r>
              <a:rPr lang="en-US" sz="1600" dirty="0" smtClean="0"/>
              <a:t> </a:t>
            </a:r>
            <a:r>
              <a:rPr lang="en-US" sz="1600" dirty="0" err="1" smtClean="0"/>
              <a:t>usadas</a:t>
            </a:r>
            <a:r>
              <a:rPr lang="en-US" sz="1600" dirty="0" smtClean="0"/>
              <a:t> </a:t>
            </a:r>
            <a:r>
              <a:rPr lang="en-US" sz="1600" dirty="0" err="1" smtClean="0"/>
              <a:t>como</a:t>
            </a:r>
            <a:r>
              <a:rPr lang="en-US" sz="1600" dirty="0" smtClean="0"/>
              <a:t> </a:t>
            </a:r>
            <a:r>
              <a:rPr lang="en-US" sz="1600" dirty="0" err="1" smtClean="0"/>
              <a:t>prendedores</a:t>
            </a:r>
            <a:r>
              <a:rPr lang="en-US" sz="1600" dirty="0" smtClean="0"/>
              <a:t> de </a:t>
            </a:r>
            <a:r>
              <a:rPr lang="en-US" sz="1600" dirty="0" err="1" smtClean="0"/>
              <a:t>cabos</a:t>
            </a:r>
            <a:r>
              <a:rPr lang="en-US" sz="1600" dirty="0" smtClean="0"/>
              <a:t>. </a:t>
            </a:r>
            <a:r>
              <a:rPr lang="en-US" sz="1600" dirty="0" err="1" smtClean="0"/>
              <a:t>Nas</a:t>
            </a:r>
            <a:r>
              <a:rPr lang="en-US" sz="1600" dirty="0" smtClean="0"/>
              <a:t> </a:t>
            </a:r>
            <a:r>
              <a:rPr lang="en-US" sz="1600" dirty="0" err="1" smtClean="0"/>
              <a:t>imagens</a:t>
            </a:r>
            <a:r>
              <a:rPr lang="en-US" sz="1600" dirty="0" smtClean="0"/>
              <a:t>, </a:t>
            </a:r>
            <a:r>
              <a:rPr lang="en-US" sz="1600" dirty="0" err="1" smtClean="0"/>
              <a:t>cabos</a:t>
            </a:r>
            <a:r>
              <a:rPr lang="en-US" sz="1600" dirty="0" smtClean="0"/>
              <a:t> </a:t>
            </a:r>
            <a:r>
              <a:rPr lang="en-US" sz="1600" dirty="0" err="1" smtClean="0"/>
              <a:t>são</a:t>
            </a:r>
            <a:r>
              <a:rPr lang="en-US" sz="1600" dirty="0" smtClean="0"/>
              <a:t> </a:t>
            </a:r>
            <a:r>
              <a:rPr lang="en-US" sz="1600" dirty="0" err="1" smtClean="0"/>
              <a:t>colocados</a:t>
            </a:r>
            <a:r>
              <a:rPr lang="en-US" sz="1600" dirty="0" smtClean="0"/>
              <a:t> </a:t>
            </a:r>
            <a:r>
              <a:rPr lang="en-US" sz="1600" dirty="0" err="1" smtClean="0"/>
              <a:t>através</a:t>
            </a:r>
            <a:r>
              <a:rPr lang="en-US" sz="1600" dirty="0" smtClean="0"/>
              <a:t> de </a:t>
            </a:r>
            <a:r>
              <a:rPr lang="en-US" sz="1600" dirty="0" err="1" smtClean="0"/>
              <a:t>pedaços</a:t>
            </a:r>
            <a:r>
              <a:rPr lang="en-US" sz="1600" dirty="0" smtClean="0"/>
              <a:t> das </a:t>
            </a:r>
            <a:r>
              <a:rPr lang="en-US" sz="1600" dirty="0" err="1" smtClean="0"/>
              <a:t>caixas</a:t>
            </a:r>
            <a:r>
              <a:rPr lang="en-US" sz="1600" dirty="0" smtClean="0"/>
              <a:t> de </a:t>
            </a:r>
            <a:r>
              <a:rPr lang="en-US" sz="1600" dirty="0" err="1" smtClean="0"/>
              <a:t>engrenagens</a:t>
            </a:r>
            <a:r>
              <a:rPr lang="en-US" sz="1600" dirty="0" smtClean="0"/>
              <a:t>. </a:t>
            </a:r>
            <a:r>
              <a:rPr lang="en-US" sz="1600" dirty="0" err="1" smtClean="0"/>
              <a:t>Elas</a:t>
            </a:r>
            <a:r>
              <a:rPr lang="en-US" sz="1600" dirty="0" smtClean="0"/>
              <a:t> tem </a:t>
            </a:r>
            <a:r>
              <a:rPr lang="en-US" sz="1600" dirty="0" err="1" smtClean="0"/>
              <a:t>espaço</a:t>
            </a:r>
            <a:r>
              <a:rPr lang="en-US" sz="1600" dirty="0" smtClean="0"/>
              <a:t> o </a:t>
            </a:r>
            <a:r>
              <a:rPr lang="en-US" sz="1600" dirty="0" err="1" smtClean="0"/>
              <a:t>suficiente</a:t>
            </a:r>
            <a:r>
              <a:rPr lang="en-US" sz="1600" dirty="0" smtClean="0"/>
              <a:t> para </a:t>
            </a:r>
            <a:r>
              <a:rPr lang="en-US" sz="1600" dirty="0" err="1" smtClean="0"/>
              <a:t>abrigar</a:t>
            </a:r>
            <a:r>
              <a:rPr lang="en-US" sz="1600" dirty="0" smtClean="0"/>
              <a:t> </a:t>
            </a:r>
            <a:r>
              <a:rPr lang="en-US" sz="1600" dirty="0" err="1" smtClean="0"/>
              <a:t>vários</a:t>
            </a:r>
            <a:r>
              <a:rPr lang="en-US" sz="1600" dirty="0" smtClean="0"/>
              <a:t> </a:t>
            </a:r>
            <a:r>
              <a:rPr lang="en-US" sz="1600" dirty="0" err="1" smtClean="0"/>
              <a:t>cabos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8140" y="4069123"/>
            <a:ext cx="3271234" cy="21737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8140" y="1351128"/>
            <a:ext cx="3271234" cy="2612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6768" y="4500343"/>
            <a:ext cx="1803043" cy="1944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 smtClean="0"/>
              <a:t>© 2016 EV3Lessons.com, 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pt-BR" dirty="0" smtClean="0"/>
              <a:t>0</a:t>
            </a:r>
            <a:r>
              <a:rPr lang="sk-SK" dirty="0" smtClean="0"/>
              <a:t>7/7/2016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1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Guias</a:t>
            </a:r>
            <a:r>
              <a:rPr lang="en-US" dirty="0" smtClean="0"/>
              <a:t> de </a:t>
            </a:r>
            <a:r>
              <a:rPr lang="en-US" dirty="0" err="1" smtClean="0"/>
              <a:t>cabo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411" y="1256383"/>
            <a:ext cx="3378895" cy="2309962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 err="1" smtClean="0"/>
              <a:t>guias</a:t>
            </a:r>
            <a:r>
              <a:rPr lang="en-US" dirty="0" smtClean="0"/>
              <a:t> para </a:t>
            </a:r>
            <a:r>
              <a:rPr lang="en-US" dirty="0" err="1" smtClean="0"/>
              <a:t>cabos</a:t>
            </a:r>
            <a:r>
              <a:rPr lang="en-US" dirty="0" smtClean="0"/>
              <a:t> EV3 </a:t>
            </a:r>
            <a:r>
              <a:rPr lang="en-US" dirty="0" err="1" smtClean="0"/>
              <a:t>longos</a:t>
            </a:r>
            <a:r>
              <a:rPr lang="en-US" dirty="0" smtClean="0"/>
              <a:t> </a:t>
            </a:r>
            <a:r>
              <a:rPr lang="en-US" dirty="0" err="1" smtClean="0"/>
              <a:t>ajuda</a:t>
            </a:r>
            <a:r>
              <a:rPr lang="en-US" dirty="0" smtClean="0"/>
              <a:t> a </a:t>
            </a:r>
            <a:r>
              <a:rPr lang="en-US" dirty="0" err="1" smtClean="0"/>
              <a:t>mante</a:t>
            </a:r>
            <a:r>
              <a:rPr lang="en-US" dirty="0" smtClean="0"/>
              <a:t>-los </a:t>
            </a:r>
            <a:r>
              <a:rPr lang="en-US" dirty="0" err="1" smtClean="0"/>
              <a:t>longe</a:t>
            </a:r>
            <a:r>
              <a:rPr lang="en-US" dirty="0" smtClean="0"/>
              <a:t> de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móveis</a:t>
            </a:r>
            <a:r>
              <a:rPr lang="en-US" dirty="0" smtClean="0"/>
              <a:t> do </a:t>
            </a:r>
            <a:r>
              <a:rPr lang="en-US" dirty="0" err="1" smtClean="0"/>
              <a:t>robô</a:t>
            </a:r>
            <a:r>
              <a:rPr lang="en-US" dirty="0" smtClean="0"/>
              <a:t> e </a:t>
            </a:r>
            <a:r>
              <a:rPr lang="en-US" dirty="0" err="1" smtClean="0"/>
              <a:t>faz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fiquem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no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ponto</a:t>
            </a:r>
            <a:r>
              <a:rPr lang="en-US" dirty="0" smtClean="0"/>
              <a:t> do </a:t>
            </a:r>
            <a:r>
              <a:rPr lang="en-US" dirty="0" err="1" smtClean="0"/>
              <a:t>robô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4993" y="1340703"/>
            <a:ext cx="1953552" cy="1298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089" y="3989653"/>
            <a:ext cx="7690456" cy="2360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6039" y="2823155"/>
            <a:ext cx="1544316" cy="1429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5783" y="1340703"/>
            <a:ext cx="1790164" cy="1262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6876" y="2810515"/>
            <a:ext cx="1405592" cy="1422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 smtClean="0"/>
              <a:t>© 2016 EV3Lessons.com, 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pt-BR" dirty="0" smtClean="0"/>
              <a:t>0</a:t>
            </a:r>
            <a:r>
              <a:rPr lang="sk-SK" dirty="0" smtClean="0"/>
              <a:t>7/7/2016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3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Guias</a:t>
            </a:r>
            <a:r>
              <a:rPr lang="en-US" dirty="0" smtClean="0"/>
              <a:t> “PLUG-IN”.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36" y="1327597"/>
            <a:ext cx="4114800" cy="437356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desenvolve</a:t>
            </a:r>
            <a:r>
              <a:rPr lang="en-US" dirty="0" smtClean="0"/>
              <a:t> um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tem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mudança</a:t>
            </a:r>
            <a:r>
              <a:rPr lang="en-US" dirty="0" smtClean="0"/>
              <a:t> de </a:t>
            </a:r>
            <a:r>
              <a:rPr lang="en-US" dirty="0" err="1" smtClean="0"/>
              <a:t>motores</a:t>
            </a:r>
            <a:r>
              <a:rPr lang="en-US" dirty="0" smtClean="0"/>
              <a:t>/</a:t>
            </a:r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 err="1" smtClean="0"/>
              <a:t>frequente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de </a:t>
            </a:r>
            <a:r>
              <a:rPr lang="en-US" dirty="0" err="1" smtClean="0"/>
              <a:t>conectar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cabos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eficientemente</a:t>
            </a:r>
            <a:r>
              <a:rPr lang="en-US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montagem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r>
              <a:rPr lang="en-US" dirty="0" smtClean="0"/>
              <a:t> </a:t>
            </a:r>
            <a:r>
              <a:rPr lang="en-US" dirty="0" err="1" smtClean="0"/>
              <a:t>mantem</a:t>
            </a:r>
            <a:r>
              <a:rPr lang="en-US" dirty="0" smtClean="0"/>
              <a:t> o </a:t>
            </a:r>
            <a:r>
              <a:rPr lang="en-US" dirty="0" err="1" smtClean="0"/>
              <a:t>espaçamento</a:t>
            </a:r>
            <a:r>
              <a:rPr lang="en-US" dirty="0" smtClean="0"/>
              <a:t> </a:t>
            </a:r>
            <a:r>
              <a:rPr lang="en-US" dirty="0" err="1" smtClean="0"/>
              <a:t>correto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cabos</a:t>
            </a:r>
            <a:r>
              <a:rPr lang="en-US" dirty="0" smtClean="0"/>
              <a:t> e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instale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tempo.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cores </a:t>
            </a:r>
            <a:r>
              <a:rPr lang="en-US" dirty="0" err="1" smtClean="0"/>
              <a:t>faz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codifique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cabo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para </a:t>
            </a:r>
            <a:r>
              <a:rPr lang="en-US" dirty="0" err="1" smtClean="0"/>
              <a:t>qual</a:t>
            </a:r>
            <a:r>
              <a:rPr lang="en-US" dirty="0" smtClean="0"/>
              <a:t> sensor/motor.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1729" y="1210510"/>
            <a:ext cx="3453868" cy="2319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1729" y="3720442"/>
            <a:ext cx="3453868" cy="2574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 smtClean="0"/>
              <a:t>© 2016 EV3Lessons.com, 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pt-BR" dirty="0" smtClean="0"/>
              <a:t>0</a:t>
            </a:r>
            <a:r>
              <a:rPr lang="sk-SK" dirty="0" smtClean="0"/>
              <a:t>7/7/2016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8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162"/>
            <a:ext cx="8245474" cy="4761002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Este tutorial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Sanjay </a:t>
            </a:r>
            <a:r>
              <a:rPr lang="en-US" dirty="0" err="1"/>
              <a:t>Seshan</a:t>
            </a:r>
            <a:r>
              <a:rPr lang="en-US" dirty="0"/>
              <a:t> e </a:t>
            </a:r>
            <a:r>
              <a:rPr lang="en-US" dirty="0" err="1"/>
              <a:t>Arvind</a:t>
            </a:r>
            <a:r>
              <a:rPr lang="en-US" dirty="0"/>
              <a:t> </a:t>
            </a:r>
            <a:r>
              <a:rPr lang="en-US" dirty="0" err="1"/>
              <a:t>Seshan</a:t>
            </a:r>
            <a:r>
              <a:rPr lang="en-US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lição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traduzida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Luiz Gabriel </a:t>
            </a:r>
            <a:r>
              <a:rPr lang="en-US" dirty="0" smtClean="0"/>
              <a:t>Vieira Costa </a:t>
            </a:r>
            <a:r>
              <a:rPr lang="en-US" dirty="0"/>
              <a:t>da </a:t>
            </a:r>
            <a:r>
              <a:rPr lang="en-US" dirty="0" err="1"/>
              <a:t>e</a:t>
            </a:r>
            <a:r>
              <a:rPr lang="en-US" dirty="0" err="1" smtClean="0"/>
              <a:t>quipe</a:t>
            </a:r>
            <a:r>
              <a:rPr lang="en-US" dirty="0" smtClean="0"/>
              <a:t> </a:t>
            </a:r>
            <a:r>
              <a:rPr lang="en-US" dirty="0"/>
              <a:t>TILT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Fotos</a:t>
            </a:r>
            <a:r>
              <a:rPr lang="en-US" dirty="0" smtClean="0"/>
              <a:t> e </a:t>
            </a:r>
            <a:r>
              <a:rPr lang="en-US" dirty="0" err="1" smtClean="0"/>
              <a:t>ideias</a:t>
            </a:r>
            <a:r>
              <a:rPr lang="en-US" dirty="0" smtClean="0"/>
              <a:t> do FIRST Tech Challenge </a:t>
            </a:r>
            <a:r>
              <a:rPr lang="en-US" dirty="0"/>
              <a:t>8393 Giant Diencephalic </a:t>
            </a:r>
            <a:r>
              <a:rPr lang="en-US" dirty="0" err="1"/>
              <a:t>BrainSTEM</a:t>
            </a:r>
            <a:r>
              <a:rPr lang="en-US" dirty="0"/>
              <a:t> Robotics </a:t>
            </a:r>
            <a:r>
              <a:rPr lang="en-US" dirty="0" smtClean="0"/>
              <a:t>(Former FIRST LEGO League Team).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lições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www.ev3lessons.com</a:t>
            </a:r>
            <a:r>
              <a:rPr lang="en-US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trabalho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é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licenciado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por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 smtClean="0"/>
              <a:t>© 2016 EV3Lessons.com, 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pt-BR" dirty="0" smtClean="0"/>
              <a:t>0</a:t>
            </a:r>
            <a:r>
              <a:rPr lang="sk-SK" dirty="0" smtClean="0"/>
              <a:t>7/7/2016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9E0F3691-EE43-2247-B654-E079F60D988E}" vid="{2FA53789-A7CC-A64D-865A-ABC39EE28B46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4369</TotalTime>
  <Words>634</Words>
  <Application>Microsoft Office PowerPoint</Application>
  <PresentationFormat>Apresentação na tela (4:3)</PresentationFormat>
  <Paragraphs>62</Paragraphs>
  <Slides>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6</vt:i4>
      </vt:variant>
      <vt:variant>
        <vt:lpstr>Títulos de slides</vt:lpstr>
      </vt:variant>
      <vt:variant>
        <vt:i4>9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Helvetica Neue</vt:lpstr>
      <vt:lpstr>Essential</vt:lpstr>
      <vt:lpstr>beginner</vt:lpstr>
      <vt:lpstr>Custom Design</vt:lpstr>
      <vt:lpstr>robotdesign</vt:lpstr>
      <vt:lpstr>1_beginner</vt:lpstr>
      <vt:lpstr>1_Custom Design</vt:lpstr>
      <vt:lpstr>Lição de DESIGN Do ROBÔ.</vt:lpstr>
      <vt:lpstr>O que é gerenciamento de cabos?</vt:lpstr>
      <vt:lpstr>Cabos EV3.</vt:lpstr>
      <vt:lpstr>IDENTIFICAção.</vt:lpstr>
      <vt:lpstr>Encurtar os cabos.</vt:lpstr>
      <vt:lpstr>“Prendedores” de cabos para agrupamento. </vt:lpstr>
      <vt:lpstr>Guias de cabo.</vt:lpstr>
      <vt:lpstr>Guias “PLUG-IN”.</vt:lpstr>
      <vt:lpstr>Créditos.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Luiz Gabriel Vieira Costa</cp:lastModifiedBy>
  <cp:revision>114</cp:revision>
  <cp:lastPrinted>2016-07-05T17:09:05Z</cp:lastPrinted>
  <dcterms:created xsi:type="dcterms:W3CDTF">2014-10-28T21:59:38Z</dcterms:created>
  <dcterms:modified xsi:type="dcterms:W3CDTF">2016-07-19T14:41:01Z</dcterms:modified>
</cp:coreProperties>
</file>