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</p:sldMasterIdLst>
  <p:notesMasterIdLst>
    <p:notesMasterId r:id="rId15"/>
  </p:notesMasterIdLst>
  <p:handoutMasterIdLst>
    <p:handoutMasterId r:id="rId16"/>
  </p:handoutMasterIdLst>
  <p:sldIdLst>
    <p:sldId id="289" r:id="rId7"/>
    <p:sldId id="301" r:id="rId8"/>
    <p:sldId id="290" r:id="rId9"/>
    <p:sldId id="302" r:id="rId10"/>
    <p:sldId id="276" r:id="rId11"/>
    <p:sldId id="298" r:id="rId12"/>
    <p:sldId id="299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88" autoAdjust="0"/>
    <p:restoredTop sz="94613"/>
  </p:normalViewPr>
  <p:slideViewPr>
    <p:cSldViewPr snapToGrid="0" snapToObjects="1">
      <p:cViewPr varScale="1">
        <p:scale>
          <a:sx n="70" d="100"/>
          <a:sy n="70" d="100"/>
        </p:scale>
        <p:origin x="7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93F4-C5FC-6C49-865F-38E98F8B6E7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8443-4C0A-084C-AA54-1E7D5F455F3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6A16-A206-6246-92BC-B4FB501FD23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AF60-3B05-3246-A488-385E911ADA4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5C22-0F70-954D-A127-985E58A73E50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2482-3634-AE43-96A2-443579B64C78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6ECE-AB84-E841-BCDE-C183FC79695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2DDB-9EB3-0A4D-8E85-630ADAD74232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659A-339E-ED42-8D0A-48F5B5EF8874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3042-8C54-0D4B-B0AB-B475FC41598D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78F90-B3E8-044F-8EF9-4B246D511BC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CB1A-135A-E94F-B07E-211A927B7069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38D6-8B7E-CF4F-8AF4-CDDCD24BC7CC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4657-5EEF-2E47-B47F-8788BF1C8E44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BCE3-CFB2-0943-B737-6B5D88B058F6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03A8-1DFC-934E-B5CC-9E9A454F769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C359-E39F-6648-86AD-72B938C02B7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53D2-7B6C-EF46-8971-8FB9F0B167A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BA7-66DF-F04C-A7A9-45DC0752EEC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94E9D-114B-6445-9CC1-A5F7AF88D683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8CBAF-37E1-7246-93A7-A32A084337B6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77F6-9A91-614F-A1CB-8ECEA42EF3B9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7557-11A9-BA4E-952D-3C93D147790D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42A8B-4802-AA4E-AF0B-A65CF02ADE23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013B-AECC-B247-9487-8FDE067627B9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E7C54-E527-0C4A-896E-61307B2BF10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876A-6C94-A24E-8F4C-9A641E1DDC8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717-B42A-0E48-A8CB-586E49034B0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5FE41-3FBB-6D47-B8D2-F2853B9CE0B8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64981-6CCF-2E49-BFD1-A3DC15586A31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E0EF-F380-5C46-AE0D-DAB79B53712A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9E351-B05F-D244-8734-2AF742886544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2480-ACD5-164A-8061-C738FBEDCA08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E07F-05D7-B54B-841D-0D50038FFACD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9E65D-B8E4-D747-ABDF-5FAAD5082056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CD951-67E6-FF4F-996A-B1A97BA02867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A2D5-2223-AF49-BEBB-921701ED0AFB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C905-7F35-7145-9391-26331992431D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4A1F-9A35-1843-BD99-EE855F704CD7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FE92-8670-7849-AA08-F0CBC1151909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 smtClean="0"/>
              <a:t>BEGINNER PROGRAMMING LESSON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 Sanjay and Arvind </a:t>
            </a:r>
            <a:r>
              <a:rPr lang="en-US" dirty="0" err="1" smtClean="0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D5CD-3A84-8C4C-96EC-F57109C5ED6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584A-37C7-DA4B-BC67-4EAACC0543D5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39B-6755-794C-9FB6-D5C37F6DFB8A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3F41-D8BF-A540-893D-9C455AF5A1E8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3BC2-5FD8-8045-B9C0-494A965C3D05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D7D9-8519-2044-89E5-F3BEB2F6F933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B659-9F0D-F24C-AE4C-62E16B70E6EA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481E-95A3-8243-A3AF-0B8902378CA4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9BC7-1219-E546-ACC1-8737319B1333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28A70-2590-5544-A027-14374FDCCD0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2631C-09E5-2A40-A923-0D2FEE496D62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BCA7-814D-9F4A-9E83-BE37CE298F5D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B506-20C8-E342-8CAC-2D259315F1CF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EBD2-8588-0540-AA10-5DB59F7FC3B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8F4B-17D2-EA45-8C85-F2E352553C16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4595D-D4FF-FC4B-A545-74D7FC1A5FE7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B88AD-DDA4-A84C-96CC-F657B3D05C09}" type="datetime1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CFAF2-FDD1-3949-9614-B8198237C396}" type="datetime1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6EDA-599C-9645-B396-5998D8DDABB0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B108-55F7-9E41-879B-CE6F15D8D7B1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B565-C0AE-2F44-87F4-0068FC4B96B3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BF77-7517-474F-B5B0-3F9BFC4FAF91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B4ABD-30B9-C542-B7AE-E7FDEFF0FE05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B472-AC49-5847-A916-9C8B238FD133}" type="datetime1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B341-0A44-4740-9C04-FD5C94AF8C96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9FF1-CAC7-5D4C-AD01-DB68CB4D9138}" type="datetime1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65CAC6A-EB18-4C46-B28B-D91C42678A0A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3834758-560D-F044-A6DD-DD4A546F02E3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F2E4-281F-414B-8C56-FA7870830B7C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826B61B-336A-2643-AA2B-422CF7CCD4CB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D3E065B-8C77-4E44-8A7E-9A9743B5392E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F322-3E70-8445-B2B7-D94AED878E78}" type="datetime1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 smtClean="0"/>
              <a:t>© 2016 EV3Lessons.com, Last Edit 7/13/2016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Posicionamento</a:t>
            </a:r>
            <a:r>
              <a:rPr lang="en-US" dirty="0" smtClean="0"/>
              <a:t> e </a:t>
            </a:r>
            <a:r>
              <a:rPr lang="en-US" dirty="0" err="1" smtClean="0"/>
              <a:t>Proteção</a:t>
            </a:r>
            <a:r>
              <a:rPr lang="en-US" dirty="0" smtClean="0"/>
              <a:t> do Sensor de Cor.</a:t>
            </a:r>
            <a:endParaRPr lang="en-US" dirty="0"/>
          </a:p>
        </p:txBody>
      </p:sp>
      <p:sp>
        <p:nvSpPr>
          <p:cNvPr id="5" name="Title 2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/>
          <a:lstStyle/>
          <a:p>
            <a:pPr algn="ctr"/>
            <a:r>
              <a:rPr lang="en-US" dirty="0" err="1"/>
              <a:t>Lição</a:t>
            </a:r>
            <a:r>
              <a:rPr lang="en-US" dirty="0"/>
              <a:t> de DESIGN Do ROBÔ.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335" y="1752600"/>
            <a:ext cx="3319463" cy="3319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Onde</a:t>
            </a:r>
            <a:r>
              <a:rPr lang="en-US" dirty="0" smtClean="0"/>
              <a:t> 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colocado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783135" cy="462385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documentação</a:t>
            </a:r>
            <a:r>
              <a:rPr lang="en-US" dirty="0" smtClean="0"/>
              <a:t> do EV3,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funcionam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entre </a:t>
            </a:r>
            <a:r>
              <a:rPr lang="en-US" dirty="0"/>
              <a:t>4-12mm (1/2 - 1 1/2 studs</a:t>
            </a:r>
            <a:r>
              <a:rPr lang="en-US" dirty="0" smtClean="0"/>
              <a:t>) de </a:t>
            </a:r>
            <a:r>
              <a:rPr lang="en-US" dirty="0" err="1" smtClean="0"/>
              <a:t>distância</a:t>
            </a:r>
            <a:r>
              <a:rPr lang="en-US" dirty="0" smtClean="0"/>
              <a:t> da </a:t>
            </a:r>
            <a:r>
              <a:rPr lang="en-US" dirty="0" err="1" smtClean="0"/>
              <a:t>superfície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detectando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Note: A </a:t>
            </a:r>
            <a:r>
              <a:rPr lang="en-US" dirty="0" err="1" smtClean="0"/>
              <a:t>leitura</a:t>
            </a:r>
            <a:r>
              <a:rPr lang="en-US" dirty="0" smtClean="0"/>
              <a:t> do Sensor de </a:t>
            </a:r>
            <a:r>
              <a:rPr lang="en-US" dirty="0" err="1" smtClean="0"/>
              <a:t>Cor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afetada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marcas</a:t>
            </a:r>
            <a:r>
              <a:rPr lang="en-US" dirty="0" smtClean="0"/>
              <a:t>, </a:t>
            </a:r>
            <a:r>
              <a:rPr lang="en-US" dirty="0" err="1" smtClean="0"/>
              <a:t>sujeira</a:t>
            </a:r>
            <a:r>
              <a:rPr lang="en-US" dirty="0" smtClean="0"/>
              <a:t>, </a:t>
            </a:r>
            <a:r>
              <a:rPr lang="en-US" dirty="0" err="1" smtClean="0"/>
              <a:t>dobras</a:t>
            </a:r>
            <a:r>
              <a:rPr lang="en-US" dirty="0" smtClean="0"/>
              <a:t>, </a:t>
            </a:r>
            <a:r>
              <a:rPr lang="en-US" dirty="0" err="1"/>
              <a:t>e</a:t>
            </a:r>
            <a:r>
              <a:rPr lang="en-US" dirty="0" err="1" smtClean="0"/>
              <a:t>levações</a:t>
            </a:r>
            <a:r>
              <a:rPr lang="en-US" dirty="0" smtClean="0"/>
              <a:t>, e </a:t>
            </a:r>
            <a:r>
              <a:rPr lang="en-US" dirty="0" err="1" smtClean="0"/>
              <a:t>outras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desgastadas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superfície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robô</a:t>
            </a:r>
            <a:r>
              <a:rPr lang="en-US" dirty="0" smtClean="0"/>
              <a:t> </a:t>
            </a:r>
            <a:r>
              <a:rPr lang="en-US" dirty="0" err="1" smtClean="0"/>
              <a:t>executa</a:t>
            </a:r>
            <a:r>
              <a:rPr lang="en-US" dirty="0" smtClean="0"/>
              <a:t> o </a:t>
            </a:r>
            <a:r>
              <a:rPr lang="en-US" dirty="0" err="1" smtClean="0"/>
              <a:t>programa</a:t>
            </a:r>
            <a:r>
              <a:rPr lang="en-US" dirty="0" smtClean="0"/>
              <a:t>. </a:t>
            </a:r>
            <a:r>
              <a:rPr lang="en-US" dirty="0" err="1" smtClean="0"/>
              <a:t>Considere</a:t>
            </a:r>
            <a:r>
              <a:rPr lang="en-US" dirty="0" smtClean="0"/>
              <a:t> </a:t>
            </a:r>
            <a:r>
              <a:rPr lang="en-US" dirty="0" err="1" smtClean="0"/>
              <a:t>estratégias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para se </a:t>
            </a:r>
            <a:r>
              <a:rPr lang="en-US" dirty="0" err="1" smtClean="0"/>
              <a:t>acomodar</a:t>
            </a:r>
            <a:r>
              <a:rPr lang="en-US" dirty="0" smtClean="0"/>
              <a:t> com </a:t>
            </a:r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4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, </a:t>
            </a:r>
            <a:r>
              <a:rPr lang="en-US" dirty="0" err="1" smtClean="0"/>
              <a:t>porque</a:t>
            </a:r>
            <a:r>
              <a:rPr lang="en-US" dirty="0" smtClean="0"/>
              <a:t> &amp; </a:t>
            </a:r>
            <a:r>
              <a:rPr lang="en-US" dirty="0" err="1" smtClean="0"/>
              <a:t>como</a:t>
            </a:r>
            <a:r>
              <a:rPr lang="en-US" dirty="0" smtClean="0"/>
              <a:t> da </a:t>
            </a:r>
            <a:r>
              <a:rPr lang="en-US" dirty="0" err="1" smtClean="0"/>
              <a:t>proteção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857751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O </a:t>
            </a:r>
            <a:r>
              <a:rPr lang="en-US" dirty="0" err="1" smtClean="0">
                <a:solidFill>
                  <a:srgbClr val="FF0000"/>
                </a:solidFill>
              </a:rPr>
              <a:t>que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smtClean="0"/>
              <a:t>A </a:t>
            </a:r>
            <a:r>
              <a:rPr lang="en-US" dirty="0" err="1" smtClean="0"/>
              <a:t>proteção</a:t>
            </a:r>
            <a:r>
              <a:rPr lang="en-US" dirty="0" smtClean="0"/>
              <a:t> se </a:t>
            </a:r>
            <a:r>
              <a:rPr lang="en-US" dirty="0" err="1" smtClean="0"/>
              <a:t>refere</a:t>
            </a:r>
            <a:r>
              <a:rPr lang="en-US" dirty="0" smtClean="0"/>
              <a:t> a </a:t>
            </a:r>
            <a:r>
              <a:rPr lang="en-US" dirty="0" err="1" smtClean="0"/>
              <a:t>envoltar</a:t>
            </a:r>
            <a:r>
              <a:rPr lang="en-US" dirty="0" smtClean="0"/>
              <a:t> o Sensor de </a:t>
            </a:r>
            <a:r>
              <a:rPr lang="en-US" dirty="0" err="1" smtClean="0"/>
              <a:t>Cor</a:t>
            </a:r>
            <a:r>
              <a:rPr lang="en-US" dirty="0" smtClean="0"/>
              <a:t> com </a:t>
            </a:r>
            <a:r>
              <a:rPr lang="en-US" dirty="0" err="1" smtClean="0"/>
              <a:t>peças</a:t>
            </a:r>
            <a:r>
              <a:rPr lang="en-US" dirty="0" smtClean="0"/>
              <a:t> para </a:t>
            </a:r>
            <a:r>
              <a:rPr lang="en-US" dirty="0" err="1" smtClean="0"/>
              <a:t>prevenir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interfira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leitura</a:t>
            </a:r>
            <a:r>
              <a:rPr lang="en-US" dirty="0" smtClean="0"/>
              <a:t> do </a:t>
            </a:r>
            <a:r>
              <a:rPr lang="en-US" dirty="0" err="1" smtClean="0"/>
              <a:t>sesor</a:t>
            </a:r>
            <a:r>
              <a:rPr lang="en-US" dirty="0" smtClean="0"/>
              <a:t>.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Porquê</a:t>
            </a:r>
            <a:r>
              <a:rPr lang="en-US" dirty="0" smtClean="0">
                <a:solidFill>
                  <a:srgbClr val="FF0000"/>
                </a:solidFill>
              </a:rPr>
              <a:t>? </a:t>
            </a:r>
            <a:r>
              <a:rPr lang="en-US" dirty="0" smtClean="0"/>
              <a:t>A </a:t>
            </a:r>
            <a:r>
              <a:rPr lang="en-US" dirty="0" err="1" smtClean="0"/>
              <a:t>proteção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melhorar</a:t>
            </a:r>
            <a:r>
              <a:rPr lang="en-US" dirty="0" smtClean="0"/>
              <a:t> a </a:t>
            </a:r>
            <a:r>
              <a:rPr lang="en-US" dirty="0" err="1" smtClean="0"/>
              <a:t>consistência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dos </a:t>
            </a:r>
            <a:r>
              <a:rPr lang="en-US" dirty="0" err="1" smtClean="0"/>
              <a:t>programas</a:t>
            </a:r>
            <a:r>
              <a:rPr lang="en-US" dirty="0" smtClean="0"/>
              <a:t> para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robô</a:t>
            </a:r>
            <a:r>
              <a:rPr lang="en-US" dirty="0" smtClean="0"/>
              <a:t>. A </a:t>
            </a:r>
            <a:r>
              <a:rPr lang="en-US" dirty="0" err="1" smtClean="0"/>
              <a:t>proteção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valiosa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execute o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ambientes</a:t>
            </a:r>
            <a:r>
              <a:rPr lang="en-US" dirty="0" smtClean="0"/>
              <a:t> com </a:t>
            </a:r>
            <a:r>
              <a:rPr lang="en-US" dirty="0" err="1" smtClean="0"/>
              <a:t>drásticas</a:t>
            </a:r>
            <a:r>
              <a:rPr lang="en-US" dirty="0" smtClean="0"/>
              <a:t> </a:t>
            </a:r>
            <a:r>
              <a:rPr lang="en-US" dirty="0" err="1" smtClean="0"/>
              <a:t>variações</a:t>
            </a:r>
            <a:r>
              <a:rPr lang="en-US" dirty="0" smtClean="0"/>
              <a:t> de </a:t>
            </a:r>
            <a:r>
              <a:rPr lang="en-US" dirty="0" err="1" smtClean="0"/>
              <a:t>luminosidade</a:t>
            </a:r>
            <a:r>
              <a:rPr lang="en-US" dirty="0" smtClean="0"/>
              <a:t> (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,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escuro</a:t>
            </a:r>
            <a:r>
              <a:rPr lang="en-US" dirty="0" smtClean="0"/>
              <a:t>).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Como? </a:t>
            </a:r>
            <a:r>
              <a:rPr lang="en-US" dirty="0" err="1" smtClean="0"/>
              <a:t>Circunde</a:t>
            </a:r>
            <a:r>
              <a:rPr lang="en-US" dirty="0" smtClean="0"/>
              <a:t> o Sensor de </a:t>
            </a:r>
            <a:r>
              <a:rPr lang="en-US" dirty="0" err="1" smtClean="0"/>
              <a:t>Cor</a:t>
            </a:r>
            <a:r>
              <a:rPr lang="en-US" dirty="0" smtClean="0"/>
              <a:t> com </a:t>
            </a:r>
            <a:r>
              <a:rPr lang="en-US" dirty="0" err="1" smtClean="0"/>
              <a:t>peças</a:t>
            </a:r>
            <a:r>
              <a:rPr lang="en-US" dirty="0" smtClean="0"/>
              <a:t> para </a:t>
            </a:r>
            <a:r>
              <a:rPr lang="en-US" dirty="0" err="1" smtClean="0"/>
              <a:t>bloquear</a:t>
            </a:r>
            <a:r>
              <a:rPr lang="en-US" dirty="0" smtClean="0"/>
              <a:t>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777" y="2027550"/>
            <a:ext cx="2999605" cy="29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proteger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EV3?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50"/>
            <a:ext cx="5321300" cy="4976089"/>
          </a:xfrm>
        </p:spPr>
        <p:txBody>
          <a:bodyPr>
            <a:normAutofit lnSpcReduction="10000"/>
          </a:bodyPr>
          <a:lstStyle/>
          <a:p>
            <a:r>
              <a:rPr lang="en-US" sz="1800" dirty="0" err="1" smtClean="0"/>
              <a:t>Nós</a:t>
            </a:r>
            <a:r>
              <a:rPr lang="en-US" sz="1800" dirty="0" smtClean="0"/>
              <a:t> </a:t>
            </a:r>
            <a:r>
              <a:rPr lang="en-US" sz="1800" dirty="0" err="1" smtClean="0"/>
              <a:t>fizemos</a:t>
            </a:r>
            <a:r>
              <a:rPr lang="en-US" sz="1800" dirty="0" smtClean="0"/>
              <a:t> um </a:t>
            </a:r>
            <a:r>
              <a:rPr lang="en-US" sz="1800" dirty="0" err="1" smtClean="0"/>
              <a:t>teste</a:t>
            </a:r>
            <a:r>
              <a:rPr lang="en-US" sz="1800" dirty="0" smtClean="0"/>
              <a:t> com o Sensor de </a:t>
            </a:r>
            <a:r>
              <a:rPr lang="en-US" sz="1800" dirty="0" err="1" smtClean="0"/>
              <a:t>Cor</a:t>
            </a:r>
            <a:r>
              <a:rPr lang="en-US" sz="1800" dirty="0" smtClean="0"/>
              <a:t> do EV3 para saber se a </a:t>
            </a:r>
            <a:r>
              <a:rPr lang="en-US" sz="1800" dirty="0" err="1" smtClean="0"/>
              <a:t>proteção</a:t>
            </a:r>
            <a:r>
              <a:rPr lang="en-US" sz="1800" dirty="0" smtClean="0"/>
              <a:t> é </a:t>
            </a:r>
            <a:r>
              <a:rPr lang="en-US" sz="1800" dirty="0" err="1" smtClean="0"/>
              <a:t>importante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Conectamos</a:t>
            </a:r>
            <a:r>
              <a:rPr lang="en-US" sz="1800" dirty="0" smtClean="0"/>
              <a:t> um sensor </a:t>
            </a:r>
            <a:r>
              <a:rPr lang="en-US" sz="1800" dirty="0" err="1" smtClean="0"/>
              <a:t>protegido</a:t>
            </a:r>
            <a:r>
              <a:rPr lang="en-US" sz="1800" dirty="0" smtClean="0"/>
              <a:t> e um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protegido</a:t>
            </a:r>
            <a:r>
              <a:rPr lang="en-US" sz="1800" dirty="0" smtClean="0"/>
              <a:t> no </a:t>
            </a:r>
            <a:r>
              <a:rPr lang="en-US" sz="1800" dirty="0" err="1" smtClean="0"/>
              <a:t>mesmo</a:t>
            </a:r>
            <a:r>
              <a:rPr lang="en-US" sz="1800" dirty="0" smtClean="0"/>
              <a:t> </a:t>
            </a:r>
            <a:r>
              <a:rPr lang="en-US" sz="1800" dirty="0" err="1" smtClean="0"/>
              <a:t>bloco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Comparamos</a:t>
            </a:r>
            <a:r>
              <a:rPr lang="en-US" sz="1800" dirty="0" smtClean="0"/>
              <a:t> a </a:t>
            </a:r>
            <a:r>
              <a:rPr lang="en-US" sz="1800" dirty="0" err="1" smtClean="0"/>
              <a:t>leitura</a:t>
            </a:r>
            <a:r>
              <a:rPr lang="en-US" sz="1800" dirty="0" smtClean="0"/>
              <a:t> da </a:t>
            </a:r>
            <a:r>
              <a:rPr lang="en-US" sz="1800" dirty="0" err="1" smtClean="0"/>
              <a:t>luz</a:t>
            </a:r>
            <a:r>
              <a:rPr lang="en-US" sz="1800" dirty="0" smtClean="0"/>
              <a:t> </a:t>
            </a:r>
            <a:r>
              <a:rPr lang="en-US" sz="1800" dirty="0" err="1" smtClean="0"/>
              <a:t>refletida</a:t>
            </a:r>
            <a:r>
              <a:rPr lang="en-US" sz="1800" dirty="0" smtClean="0"/>
              <a:t> e da </a:t>
            </a:r>
            <a:r>
              <a:rPr lang="en-US" sz="1800" dirty="0" err="1" smtClean="0"/>
              <a:t>cor</a:t>
            </a:r>
            <a:r>
              <a:rPr lang="en-US" sz="1800" dirty="0" smtClean="0"/>
              <a:t> e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percebemos</a:t>
            </a:r>
            <a:r>
              <a:rPr lang="en-US" sz="1800" dirty="0" smtClean="0"/>
              <a:t> </a:t>
            </a:r>
            <a:r>
              <a:rPr lang="en-US" sz="1800" dirty="0" err="1" smtClean="0"/>
              <a:t>muita</a:t>
            </a:r>
            <a:r>
              <a:rPr lang="en-US" sz="1800" dirty="0" smtClean="0"/>
              <a:t> </a:t>
            </a:r>
            <a:r>
              <a:rPr lang="en-US" sz="1800" dirty="0" err="1" smtClean="0"/>
              <a:t>diferença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Testamos</a:t>
            </a:r>
            <a:r>
              <a:rPr lang="en-US" sz="1800" dirty="0" smtClean="0"/>
              <a:t> </a:t>
            </a:r>
            <a:r>
              <a:rPr lang="en-US" sz="1800" dirty="0" err="1" smtClean="0"/>
              <a:t>esse</a:t>
            </a:r>
            <a:r>
              <a:rPr lang="en-US" sz="1800" dirty="0" smtClean="0"/>
              <a:t> </a:t>
            </a:r>
            <a:r>
              <a:rPr lang="en-US" sz="1800" dirty="0" err="1" smtClean="0"/>
              <a:t>experiment</a:t>
            </a:r>
            <a:r>
              <a:rPr lang="en-US" sz="1800" dirty="0" err="1"/>
              <a:t>o</a:t>
            </a:r>
            <a:r>
              <a:rPr lang="en-US" sz="1800" dirty="0" smtClean="0"/>
              <a:t> com a </a:t>
            </a:r>
            <a:r>
              <a:rPr lang="en-US" sz="1800" dirty="0" err="1" smtClean="0"/>
              <a:t>luz</a:t>
            </a:r>
            <a:r>
              <a:rPr lang="en-US" sz="1800" dirty="0" smtClean="0"/>
              <a:t> de </a:t>
            </a:r>
            <a:r>
              <a:rPr lang="en-US" sz="1800" dirty="0" err="1" smtClean="0"/>
              <a:t>uma</a:t>
            </a:r>
            <a:r>
              <a:rPr lang="en-US" sz="1800" dirty="0" smtClean="0"/>
              <a:t> </a:t>
            </a:r>
            <a:r>
              <a:rPr lang="en-US" sz="1800" dirty="0" err="1" smtClean="0"/>
              <a:t>lanterna</a:t>
            </a:r>
            <a:r>
              <a:rPr lang="en-US" sz="1800" dirty="0" smtClean="0"/>
              <a:t> e com a </a:t>
            </a:r>
            <a:r>
              <a:rPr lang="en-US" sz="1800" dirty="0" err="1" smtClean="0"/>
              <a:t>luz</a:t>
            </a:r>
            <a:r>
              <a:rPr lang="en-US" sz="1800" dirty="0" smtClean="0"/>
              <a:t> do sol </a:t>
            </a:r>
            <a:r>
              <a:rPr lang="en-US" sz="1800" dirty="0" err="1" smtClean="0"/>
              <a:t>que</a:t>
            </a:r>
            <a:r>
              <a:rPr lang="en-US" sz="1800" dirty="0" smtClean="0"/>
              <a:t> </a:t>
            </a:r>
            <a:r>
              <a:rPr lang="en-US" sz="1800" dirty="0" err="1" smtClean="0"/>
              <a:t>entrava</a:t>
            </a:r>
            <a:r>
              <a:rPr lang="en-US" sz="1800" dirty="0" smtClean="0"/>
              <a:t> </a:t>
            </a:r>
            <a:r>
              <a:rPr lang="en-US" sz="1800" dirty="0" err="1" smtClean="0"/>
              <a:t>pela</a:t>
            </a:r>
            <a:r>
              <a:rPr lang="en-US" sz="1800" dirty="0" smtClean="0"/>
              <a:t> </a:t>
            </a:r>
            <a:r>
              <a:rPr lang="en-US" sz="1800" dirty="0" err="1" smtClean="0"/>
              <a:t>janela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 </a:t>
            </a:r>
            <a:r>
              <a:rPr lang="en-US" sz="1800" dirty="0" err="1" smtClean="0"/>
              <a:t>proteção</a:t>
            </a:r>
            <a:r>
              <a:rPr lang="en-US" sz="1800" dirty="0" smtClean="0"/>
              <a:t> </a:t>
            </a:r>
            <a:r>
              <a:rPr lang="en-US" sz="1800" dirty="0" err="1" smtClean="0"/>
              <a:t>pareceu</a:t>
            </a:r>
            <a:r>
              <a:rPr lang="en-US" sz="1800" dirty="0" smtClean="0"/>
              <a:t> </a:t>
            </a:r>
            <a:r>
              <a:rPr lang="en-US" sz="1800" dirty="0" err="1" smtClean="0"/>
              <a:t>afetar</a:t>
            </a:r>
            <a:r>
              <a:rPr lang="en-US" sz="1800" dirty="0" smtClean="0"/>
              <a:t> a </a:t>
            </a:r>
            <a:r>
              <a:rPr lang="en-US" sz="1800" dirty="0" err="1" smtClean="0"/>
              <a:t>leitura</a:t>
            </a:r>
            <a:r>
              <a:rPr lang="en-US" sz="1800" dirty="0" smtClean="0"/>
              <a:t> </a:t>
            </a:r>
            <a:r>
              <a:rPr lang="en-US" sz="1800" u="sng" dirty="0" err="1" smtClean="0"/>
              <a:t>levemente</a:t>
            </a:r>
            <a:r>
              <a:rPr lang="en-US" sz="1800" dirty="0" smtClean="0"/>
              <a:t>. </a:t>
            </a:r>
            <a:r>
              <a:rPr lang="en-US" sz="1800" smtClean="0"/>
              <a:t>Provavelmente</a:t>
            </a:r>
            <a:r>
              <a:rPr lang="en-US" sz="1800" dirty="0" smtClean="0"/>
              <a:t> </a:t>
            </a:r>
            <a:r>
              <a:rPr lang="en-US" sz="1800" dirty="0" err="1" smtClean="0"/>
              <a:t>não</a:t>
            </a:r>
            <a:r>
              <a:rPr lang="en-US" sz="1800" dirty="0" smtClean="0"/>
              <a:t> </a:t>
            </a:r>
            <a:r>
              <a:rPr lang="en-US" sz="1800" dirty="0" err="1" smtClean="0"/>
              <a:t>há</a:t>
            </a:r>
            <a:r>
              <a:rPr lang="en-US" sz="1800" dirty="0" smtClean="0"/>
              <a:t> </a:t>
            </a:r>
            <a:r>
              <a:rPr lang="en-US" sz="1800" dirty="0" err="1" smtClean="0"/>
              <a:t>tanta</a:t>
            </a:r>
            <a:r>
              <a:rPr lang="en-US" sz="1800" dirty="0" smtClean="0"/>
              <a:t> </a:t>
            </a:r>
            <a:r>
              <a:rPr lang="en-US" sz="1800" dirty="0" err="1" smtClean="0"/>
              <a:t>variação</a:t>
            </a:r>
            <a:r>
              <a:rPr lang="en-US" sz="1800" dirty="0" smtClean="0"/>
              <a:t> e </a:t>
            </a:r>
            <a:r>
              <a:rPr lang="en-US" sz="1800" dirty="0" err="1" smtClean="0"/>
              <a:t>você</a:t>
            </a:r>
            <a:r>
              <a:rPr lang="en-US" sz="1800" dirty="0" smtClean="0"/>
              <a:t> </a:t>
            </a:r>
            <a:r>
              <a:rPr lang="en-US" sz="1800" dirty="0" err="1" smtClean="0"/>
              <a:t>pode</a:t>
            </a:r>
            <a:r>
              <a:rPr lang="en-US" sz="1800" dirty="0" smtClean="0"/>
              <a:t> </a:t>
            </a:r>
            <a:r>
              <a:rPr lang="en-US" sz="1800" dirty="0" err="1" smtClean="0"/>
              <a:t>usar</a:t>
            </a:r>
            <a:r>
              <a:rPr lang="en-US" sz="1800" dirty="0" smtClean="0"/>
              <a:t> o sensor </a:t>
            </a:r>
            <a:r>
              <a:rPr lang="en-US" sz="1800" dirty="0" err="1" smtClean="0"/>
              <a:t>sem</a:t>
            </a:r>
            <a:r>
              <a:rPr lang="en-US" sz="1800" dirty="0" smtClean="0"/>
              <a:t> </a:t>
            </a:r>
            <a:r>
              <a:rPr lang="en-US" sz="1800" dirty="0" err="1" smtClean="0"/>
              <a:t>proteção</a:t>
            </a:r>
            <a:r>
              <a:rPr lang="en-US" sz="1800" dirty="0" smtClean="0"/>
              <a:t> e </a:t>
            </a:r>
            <a:r>
              <a:rPr lang="en-US" sz="1800" dirty="0" err="1" smtClean="0"/>
              <a:t>ter</a:t>
            </a:r>
            <a:r>
              <a:rPr lang="en-US" sz="1800" dirty="0" smtClean="0"/>
              <a:t> </a:t>
            </a:r>
            <a:r>
              <a:rPr lang="en-US" sz="1800" dirty="0" err="1" smtClean="0"/>
              <a:t>confiança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maioria</a:t>
            </a:r>
            <a:r>
              <a:rPr lang="en-US" sz="1800" dirty="0" smtClean="0"/>
              <a:t> </a:t>
            </a:r>
            <a:r>
              <a:rPr lang="en-US" sz="1800" dirty="0"/>
              <a:t>d</a:t>
            </a:r>
            <a:r>
              <a:rPr lang="en-US" sz="1800" dirty="0" smtClean="0"/>
              <a:t>os </a:t>
            </a:r>
            <a:r>
              <a:rPr lang="en-US" sz="1800" dirty="0" err="1" smtClean="0"/>
              <a:t>resultados</a:t>
            </a:r>
            <a:r>
              <a:rPr lang="en-US" sz="1800" dirty="0" smtClean="0"/>
              <a:t> das </a:t>
            </a:r>
            <a:r>
              <a:rPr lang="en-US" sz="1800" dirty="0" err="1" smtClean="0"/>
              <a:t>leituras</a:t>
            </a:r>
            <a:r>
              <a:rPr lang="en-US" sz="1800" dirty="0" smtClean="0"/>
              <a:t>. </a:t>
            </a:r>
            <a:r>
              <a:rPr lang="en-US" sz="1800" i="1" dirty="0" err="1" smtClean="0"/>
              <a:t>Contudo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proteger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seu</a:t>
            </a:r>
            <a:r>
              <a:rPr lang="en-US" sz="1800" i="1" dirty="0"/>
              <a:t> </a:t>
            </a:r>
            <a:r>
              <a:rPr lang="en-US" sz="1800" i="1" dirty="0" smtClean="0"/>
              <a:t>sensor EV3 </a:t>
            </a:r>
            <a:r>
              <a:rPr lang="en-US" sz="1800" i="1" dirty="0" err="1" smtClean="0"/>
              <a:t>não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fará</a:t>
            </a:r>
            <a:r>
              <a:rPr lang="en-US" sz="1800" i="1" dirty="0" smtClean="0"/>
              <a:t> mal </a:t>
            </a:r>
            <a:r>
              <a:rPr lang="en-US" sz="1800" i="1" dirty="0" err="1" smtClean="0"/>
              <a:t>algum</a:t>
            </a:r>
            <a:r>
              <a:rPr lang="en-US" sz="1800" i="1" dirty="0" smtClean="0"/>
              <a:t>.</a:t>
            </a:r>
            <a:endParaRPr lang="en-US" sz="1800" dirty="0" smtClean="0"/>
          </a:p>
          <a:p>
            <a:r>
              <a:rPr lang="en-US" sz="1800" dirty="0" err="1" smtClean="0">
                <a:solidFill>
                  <a:srgbClr val="FF0000"/>
                </a:solidFill>
              </a:rPr>
              <a:t>Nós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recomendamos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que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você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faça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seus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próprios</a:t>
            </a:r>
            <a:r>
              <a:rPr lang="en-US" sz="1800" dirty="0" smtClean="0">
                <a:solidFill>
                  <a:srgbClr val="FF0000"/>
                </a:solidFill>
              </a:rPr>
              <a:t> testes com o Sensor de </a:t>
            </a:r>
            <a:r>
              <a:rPr lang="en-US" sz="1800" dirty="0" err="1" smtClean="0">
                <a:solidFill>
                  <a:srgbClr val="FF0000"/>
                </a:solidFill>
              </a:rPr>
              <a:t>Cor</a:t>
            </a:r>
            <a:r>
              <a:rPr lang="en-US" sz="1800" dirty="0" smtClean="0">
                <a:solidFill>
                  <a:srgbClr val="FF0000"/>
                </a:solidFill>
              </a:rPr>
              <a:t> do EV3.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500" y="1839952"/>
            <a:ext cx="2776344" cy="20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1499" y="4151963"/>
            <a:ext cx="1535883" cy="1347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4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Criando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01455"/>
            <a:ext cx="4003432" cy="2465052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de </a:t>
            </a:r>
            <a:r>
              <a:rPr lang="en-US" dirty="0" err="1" smtClean="0"/>
              <a:t>proteção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redor</a:t>
            </a:r>
            <a:r>
              <a:rPr lang="en-US" dirty="0" smtClean="0"/>
              <a:t> de um </a:t>
            </a:r>
            <a:r>
              <a:rPr lang="en-US" dirty="0" err="1" smtClean="0"/>
              <a:t>ou</a:t>
            </a:r>
            <a:r>
              <a:rPr lang="en-US" dirty="0" smtClean="0"/>
              <a:t> ambos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nessa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  <a:endParaRPr lang="en-US" b="0" dirty="0"/>
          </a:p>
          <a:p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cobrir</a:t>
            </a:r>
            <a:r>
              <a:rPr lang="en-US" dirty="0" smtClean="0"/>
              <a:t> o sensor </a:t>
            </a:r>
            <a:r>
              <a:rPr lang="en-US" dirty="0" err="1" smtClean="0"/>
              <a:t>inteiro</a:t>
            </a:r>
            <a:r>
              <a:rPr lang="en-US" dirty="0" smtClean="0"/>
              <a:t> – </a:t>
            </a:r>
            <a:r>
              <a:rPr lang="en-US" dirty="0" err="1" smtClean="0"/>
              <a:t>só</a:t>
            </a:r>
            <a:r>
              <a:rPr lang="en-US" dirty="0" smtClean="0"/>
              <a:t> é </a:t>
            </a:r>
            <a:r>
              <a:rPr lang="en-US" dirty="0" err="1" smtClean="0"/>
              <a:t>importante</a:t>
            </a:r>
            <a:r>
              <a:rPr lang="en-US" dirty="0" smtClean="0"/>
              <a:t> a parte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leitura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59" y="3850329"/>
            <a:ext cx="5953760" cy="2458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273498"/>
            <a:ext cx="3504956" cy="2209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18300" y="4831722"/>
            <a:ext cx="1831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imagens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com o sensor de </a:t>
            </a:r>
            <a:r>
              <a:rPr lang="en-US" dirty="0" err="1" smtClean="0"/>
              <a:t>Cor</a:t>
            </a:r>
            <a:r>
              <a:rPr lang="en-US" dirty="0"/>
              <a:t> </a:t>
            </a:r>
            <a:r>
              <a:rPr lang="en-US" dirty="0" smtClean="0"/>
              <a:t>e de </a:t>
            </a:r>
            <a:r>
              <a:rPr lang="en-US" dirty="0"/>
              <a:t>L</a:t>
            </a:r>
            <a:r>
              <a:rPr lang="en-US" dirty="0" smtClean="0"/>
              <a:t>uz do NXT.</a:t>
            </a:r>
            <a:endParaRPr lang="en-US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Adicionando</a:t>
            </a:r>
            <a:r>
              <a:rPr lang="en-US" dirty="0" smtClean="0"/>
              <a:t> </a:t>
            </a:r>
            <a:r>
              <a:rPr lang="en-US" dirty="0" err="1" smtClean="0"/>
              <a:t>placas</a:t>
            </a:r>
            <a:r>
              <a:rPr lang="en-US" dirty="0" smtClean="0"/>
              <a:t> </a:t>
            </a:r>
            <a:r>
              <a:rPr lang="en-US" dirty="0" err="1" smtClean="0"/>
              <a:t>lisas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381" y="2365509"/>
            <a:ext cx="4392095" cy="291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3250" y="2365509"/>
            <a:ext cx="2934133" cy="291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457200" y="1201455"/>
            <a:ext cx="8000183" cy="894045"/>
          </a:xfrm>
        </p:spPr>
        <p:txBody>
          <a:bodyPr>
            <a:normAutofit/>
          </a:bodyPr>
          <a:lstStyle/>
          <a:p>
            <a:r>
              <a:rPr lang="en-US" dirty="0" smtClean="0"/>
              <a:t>Se a </a:t>
            </a:r>
            <a:r>
              <a:rPr lang="en-US" dirty="0" err="1" smtClean="0"/>
              <a:t>proteção</a:t>
            </a:r>
            <a:r>
              <a:rPr lang="en-US" dirty="0" smtClean="0"/>
              <a:t> é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chão</a:t>
            </a:r>
            <a:r>
              <a:rPr lang="en-US" dirty="0" smtClean="0"/>
              <a:t>, </a:t>
            </a:r>
            <a:r>
              <a:rPr lang="en-US" dirty="0" err="1" smtClean="0"/>
              <a:t>tenha</a:t>
            </a:r>
            <a:r>
              <a:rPr lang="en-US" dirty="0" smtClean="0"/>
              <a:t> </a:t>
            </a:r>
            <a:r>
              <a:rPr lang="en-US" dirty="0" err="1" smtClean="0"/>
              <a:t>certeza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você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raspando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peça</a:t>
            </a:r>
            <a:r>
              <a:rPr lang="en-US" dirty="0" smtClean="0"/>
              <a:t> no </a:t>
            </a:r>
            <a:r>
              <a:rPr lang="en-US" dirty="0" err="1" smtClean="0"/>
              <a:t>chão</a:t>
            </a:r>
            <a:r>
              <a:rPr lang="en-US" dirty="0" smtClean="0"/>
              <a:t>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peças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383" y="1834540"/>
            <a:ext cx="35560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7066" y="1691193"/>
            <a:ext cx="2382870" cy="2536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635" y="4498474"/>
            <a:ext cx="2591268" cy="1827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2955" y="1524317"/>
            <a:ext cx="1759046" cy="2703149"/>
          </a:xfrm>
        </p:spPr>
        <p:txBody>
          <a:bodyPr>
            <a:normAutofit/>
          </a:bodyPr>
          <a:lstStyle/>
          <a:p>
            <a:r>
              <a:rPr lang="en-US" dirty="0" err="1" smtClean="0"/>
              <a:t>Experimente</a:t>
            </a:r>
            <a:r>
              <a:rPr lang="en-US" dirty="0" smtClean="0"/>
              <a:t> com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peças</a:t>
            </a:r>
            <a:r>
              <a:rPr lang="en-US" dirty="0" smtClean="0"/>
              <a:t> LEGO </a:t>
            </a:r>
            <a:r>
              <a:rPr lang="en-US" dirty="0" err="1" smtClean="0"/>
              <a:t>quando</a:t>
            </a:r>
            <a:r>
              <a:rPr lang="en-US" dirty="0" smtClean="0"/>
              <a:t> for </a:t>
            </a:r>
            <a:r>
              <a:rPr lang="en-US" dirty="0" err="1" smtClean="0"/>
              <a:t>construir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proteção</a:t>
            </a:r>
            <a:r>
              <a:rPr lang="en-US" dirty="0" smtClean="0"/>
              <a:t>.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1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Este tutorial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Sanjay </a:t>
            </a:r>
            <a:r>
              <a:rPr lang="en-US" dirty="0" err="1"/>
              <a:t>Seshan</a:t>
            </a:r>
            <a:r>
              <a:rPr lang="en-US" dirty="0"/>
              <a:t> e </a:t>
            </a:r>
            <a:r>
              <a:rPr lang="en-US" dirty="0" err="1"/>
              <a:t>Arvind</a:t>
            </a:r>
            <a:r>
              <a:rPr lang="en-US" dirty="0"/>
              <a:t> </a:t>
            </a:r>
            <a:r>
              <a:rPr lang="en-US" dirty="0" err="1"/>
              <a:t>Seshan</a:t>
            </a:r>
            <a:r>
              <a:rPr lang="en-US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traduzida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Luiz Gabriel Vieira Costa da </a:t>
            </a:r>
            <a:r>
              <a:rPr lang="en-US" dirty="0" err="1"/>
              <a:t>e</a:t>
            </a:r>
            <a:r>
              <a:rPr lang="en-US" dirty="0" err="1" smtClean="0"/>
              <a:t>quipe</a:t>
            </a:r>
            <a:r>
              <a:rPr lang="en-US" dirty="0" smtClean="0"/>
              <a:t> </a:t>
            </a:r>
            <a:r>
              <a:rPr lang="en-US" dirty="0"/>
              <a:t>TILT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err="1" smtClean="0"/>
              <a:t>Imagens</a:t>
            </a:r>
            <a:r>
              <a:rPr lang="en-US" dirty="0" smtClean="0"/>
              <a:t> da </a:t>
            </a:r>
            <a:r>
              <a:rPr lang="en-US" dirty="0" err="1" smtClean="0"/>
              <a:t>proteção</a:t>
            </a:r>
            <a:r>
              <a:rPr lang="en-US" dirty="0" smtClean="0"/>
              <a:t> dos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fornecidas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FTC Team </a:t>
            </a:r>
            <a:r>
              <a:rPr lang="en-US" dirty="0"/>
              <a:t>8393 The Giant </a:t>
            </a:r>
            <a:r>
              <a:rPr lang="en-US" dirty="0" err="1"/>
              <a:t>Dienciphalic</a:t>
            </a:r>
            <a:r>
              <a:rPr lang="en-US" dirty="0"/>
              <a:t> </a:t>
            </a:r>
            <a:r>
              <a:rPr lang="en-US" dirty="0" err="1"/>
              <a:t>BrainSTEM</a:t>
            </a:r>
            <a:r>
              <a:rPr lang="en-US" dirty="0"/>
              <a:t> Robotics </a:t>
            </a:r>
            <a:r>
              <a:rPr lang="en-US" dirty="0" smtClean="0"/>
              <a:t>Team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lições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www.ev3lessons.com</a:t>
            </a:r>
            <a:r>
              <a:rPr lang="en-US" dirty="0"/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Este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trabalho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é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licenciado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Helvetica Neue"/>
              </a:rPr>
              <a:t>por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429000" cy="283845"/>
          </a:xfrm>
        </p:spPr>
        <p:txBody>
          <a:bodyPr/>
          <a:lstStyle/>
          <a:p>
            <a:r>
              <a:rPr lang="sk-SK" dirty="0" smtClean="0"/>
              <a:t>© 2016 EV3Lessons.com, </a:t>
            </a:r>
            <a:r>
              <a:rPr lang="pt-BR" dirty="0" smtClean="0"/>
              <a:t>Última Edição</a:t>
            </a:r>
            <a:r>
              <a:rPr lang="sk-SK" dirty="0" smtClean="0"/>
              <a:t> </a:t>
            </a:r>
            <a:r>
              <a:rPr lang="pt-BR" dirty="0" smtClean="0"/>
              <a:t>13</a:t>
            </a:r>
            <a:r>
              <a:rPr lang="sk-SK" dirty="0" smtClean="0"/>
              <a:t>/</a:t>
            </a:r>
            <a:r>
              <a:rPr lang="pt-BR" dirty="0"/>
              <a:t>7</a:t>
            </a:r>
            <a:r>
              <a:rPr lang="sk-SK" dirty="0" smtClean="0"/>
              <a:t>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Words>548</Words>
  <Application>Microsoft Office PowerPoint</Application>
  <PresentationFormat>Apresentação na tela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6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Helvetica Neue</vt:lpstr>
      <vt:lpstr>Essential</vt:lpstr>
      <vt:lpstr>beginner</vt:lpstr>
      <vt:lpstr>Custom Design</vt:lpstr>
      <vt:lpstr>robotdesign</vt:lpstr>
      <vt:lpstr>1_beginner</vt:lpstr>
      <vt:lpstr>1_Custom Design</vt:lpstr>
      <vt:lpstr>Lição de DESIGN Do ROBÔ.</vt:lpstr>
      <vt:lpstr>Onde o sensor de cor deve ser colocado?</vt:lpstr>
      <vt:lpstr>O que, porque &amp; como da proteção.</vt:lpstr>
      <vt:lpstr>Você realmente precisa proteger seus sensores EV3?</vt:lpstr>
      <vt:lpstr>Criando modelos.</vt:lpstr>
      <vt:lpstr>Adicionando placas lisas.</vt:lpstr>
      <vt:lpstr>Usando peças diferentes.</vt:lpstr>
      <vt:lpstr>Créditos.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Luiz Gabriel Vieira Costa</cp:lastModifiedBy>
  <cp:revision>98</cp:revision>
  <cp:lastPrinted>2016-07-13T21:35:05Z</cp:lastPrinted>
  <dcterms:created xsi:type="dcterms:W3CDTF">2014-10-28T21:59:38Z</dcterms:created>
  <dcterms:modified xsi:type="dcterms:W3CDTF">2016-07-19T14:34:14Z</dcterms:modified>
</cp:coreProperties>
</file>