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5" r:id="rId3"/>
    <p:sldId id="276" r:id="rId4"/>
    <p:sldId id="279" r:id="rId5"/>
    <p:sldId id="278" r:id="rId6"/>
    <p:sldId id="277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2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71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21B-D962-204D-A02E-9886692A4F6D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1A9-12B5-BC4F-AAA1-17C74279996C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B9F-268D-4B44-B744-946654C593D4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1BC3-C8A1-E24B-90E6-A16E6DE8DB92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17E-F717-9849-B262-E6D0FE1FF785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CA4A-9CDE-9D4F-82E2-E1BB20455D09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644-82D1-EF40-92AC-243641BCF59B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F1E-F714-2A4F-BBA9-2CE5F3FAA77D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E1E9-C89E-954F-AF71-78E048BC506C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06E7-B029-1A4C-9BBA-E2F682F1DABA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AB7-6CC8-4F45-860C-533FD691AC49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3DA-60ED-2349-B59D-112EDB76DB1A}" type="datetime1">
              <a:rPr lang="en-US" smtClean="0"/>
              <a:t>7/8/2015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28E6-A279-7A45-9B99-E9DC3BFA4E1C}" type="datetime1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CB28-049E-1840-9CB7-F7138308AF21}" type="datetime1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CE9-8882-274F-89EE-3FEE73497FDE}" type="datetime1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4163DB-48CC-BE4A-8246-AB108EEE4B7B}" type="datetime1">
              <a:rPr lang="en-US" smtClean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Construindo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uma</a:t>
            </a:r>
            <a:r>
              <a:rPr lang="en-US" sz="3600" dirty="0" smtClean="0">
                <a:solidFill>
                  <a:srgbClr val="FF0000"/>
                </a:solidFill>
              </a:rPr>
              <a:t> Base do </a:t>
            </a:r>
            <a:r>
              <a:rPr lang="en-US" sz="3600" dirty="0" err="1" smtClean="0">
                <a:solidFill>
                  <a:srgbClr val="FF0000"/>
                </a:solidFill>
              </a:rPr>
              <a:t>Robô</a:t>
            </a:r>
            <a:r>
              <a:rPr lang="en-US" sz="3600" dirty="0" smtClean="0">
                <a:solidFill>
                  <a:srgbClr val="FF0000"/>
                </a:solidFill>
              </a:rPr>
              <a:t> e </a:t>
            </a:r>
            <a:r>
              <a:rPr lang="en-US" sz="3600" dirty="0" err="1" smtClean="0">
                <a:solidFill>
                  <a:srgbClr val="FF0000"/>
                </a:solidFill>
              </a:rPr>
              <a:t>Anexos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LIÇÃO DE DESIGN DO ROBÔ DROID BOT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de Base de </a:t>
            </a:r>
            <a:r>
              <a:rPr lang="en-US" dirty="0" err="1" smtClean="0"/>
              <a:t>Robô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Leve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tempo para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base de </a:t>
            </a:r>
            <a:r>
              <a:rPr lang="en-US" dirty="0" err="1" smtClean="0"/>
              <a:t>robô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experimente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antes de </a:t>
            </a:r>
            <a:r>
              <a:rPr lang="en-US" dirty="0" err="1" smtClean="0"/>
              <a:t>investir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anexos</a:t>
            </a:r>
            <a:r>
              <a:rPr lang="en-US" dirty="0" smtClean="0"/>
              <a:t> (que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demorar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semanas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se </a:t>
            </a:r>
            <a:r>
              <a:rPr lang="en-US" dirty="0" err="1" smtClean="0"/>
              <a:t>preocupe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questões</a:t>
            </a:r>
            <a:r>
              <a:rPr lang="en-US" dirty="0" smtClean="0"/>
              <a:t> a </a:t>
            </a:r>
            <a:r>
              <a:rPr lang="en-US" dirty="0" err="1" smtClean="0"/>
              <a:t>considerar</a:t>
            </a:r>
            <a:r>
              <a:rPr lang="en-US" dirty="0" smtClean="0"/>
              <a:t> no design da </a:t>
            </a:r>
            <a:r>
              <a:rPr lang="en-US" dirty="0" err="1" smtClean="0"/>
              <a:t>sua</a:t>
            </a:r>
            <a:r>
              <a:rPr lang="en-US" dirty="0" smtClean="0"/>
              <a:t> base do </a:t>
            </a:r>
            <a:r>
              <a:rPr lang="en-US" dirty="0" err="1" smtClean="0"/>
              <a:t>robô</a:t>
            </a:r>
            <a:r>
              <a:rPr lang="en-US" dirty="0" smtClean="0"/>
              <a:t>:</a:t>
            </a:r>
            <a:endParaRPr lang="en-US" dirty="0"/>
          </a:p>
          <a:p>
            <a:pPr marL="803275" lvl="1" indent="-342900">
              <a:buAutoNum type="arabicParenR"/>
            </a:pP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para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?</a:t>
            </a:r>
            <a:endParaRPr lang="en-US" dirty="0"/>
          </a:p>
          <a:p>
            <a:pPr marL="803275" lvl="1" indent="-342900">
              <a:buAutoNum type="arabicParenR"/>
            </a:pP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é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balanceado</a:t>
            </a:r>
            <a:r>
              <a:rPr lang="en-US" dirty="0" smtClean="0"/>
              <a:t> e tem boa </a:t>
            </a:r>
            <a:r>
              <a:rPr lang="en-US" dirty="0" err="1" smtClean="0"/>
              <a:t>tração</a:t>
            </a:r>
            <a:r>
              <a:rPr lang="en-US" dirty="0" smtClean="0"/>
              <a:t>?</a:t>
            </a:r>
            <a:endParaRPr lang="en-US" dirty="0"/>
          </a:p>
          <a:p>
            <a:pPr marL="803275" lvl="1" indent="-342900">
              <a:buAutoNum type="arabicParenR"/>
            </a:pP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alinhar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esbarrar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paredes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missão</a:t>
            </a:r>
            <a:r>
              <a:rPr lang="en-US" dirty="0" smtClean="0"/>
              <a:t>?</a:t>
            </a:r>
          </a:p>
          <a:p>
            <a:pPr marL="803275" lvl="1" indent="-342900">
              <a:buAutoNum type="arabicParenR"/>
            </a:pPr>
            <a:r>
              <a:rPr lang="en-US" dirty="0" smtClean="0"/>
              <a:t>As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permanecem</a:t>
            </a:r>
            <a:r>
              <a:rPr lang="en-US" dirty="0" smtClean="0"/>
              <a:t> no local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flexionam</a:t>
            </a:r>
            <a:r>
              <a:rPr lang="en-US" dirty="0" smtClean="0"/>
              <a:t> para fora?</a:t>
            </a:r>
          </a:p>
          <a:p>
            <a:pPr marL="803275" lvl="1" indent="-342900">
              <a:buAutoNum type="arabicParenR"/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considerou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das </a:t>
            </a:r>
            <a:r>
              <a:rPr lang="en-US" dirty="0" err="1" smtClean="0"/>
              <a:t>restrições</a:t>
            </a:r>
            <a:r>
              <a:rPr lang="en-US" dirty="0" smtClean="0"/>
              <a:t>: </a:t>
            </a:r>
            <a:r>
              <a:rPr lang="en-US" dirty="0" err="1" smtClean="0"/>
              <a:t>limitações</a:t>
            </a:r>
            <a:r>
              <a:rPr lang="en-US" dirty="0" smtClean="0"/>
              <a:t> de </a:t>
            </a:r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definidas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, </a:t>
            </a:r>
            <a:r>
              <a:rPr lang="en-US" dirty="0" err="1" smtClean="0"/>
              <a:t>limitações</a:t>
            </a:r>
            <a:r>
              <a:rPr lang="en-US" dirty="0" smtClean="0"/>
              <a:t> de </a:t>
            </a:r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devido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das </a:t>
            </a:r>
            <a:r>
              <a:rPr lang="en-US" dirty="0" err="1" smtClean="0"/>
              <a:t>missões,restrições</a:t>
            </a:r>
            <a:r>
              <a:rPr lang="en-US" dirty="0" smtClean="0"/>
              <a:t> de </a:t>
            </a:r>
            <a:r>
              <a:rPr lang="en-US" dirty="0" err="1" smtClean="0"/>
              <a:t>largura</a:t>
            </a:r>
            <a:r>
              <a:rPr lang="en-US" dirty="0" smtClean="0"/>
              <a:t> </a:t>
            </a:r>
            <a:r>
              <a:rPr lang="en-US" dirty="0" err="1" smtClean="0"/>
              <a:t>causadas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aberturas</a:t>
            </a:r>
            <a:r>
              <a:rPr lang="en-US" dirty="0" smtClean="0"/>
              <a:t> </a:t>
            </a:r>
            <a:r>
              <a:rPr lang="en-US" dirty="0" err="1" smtClean="0"/>
              <a:t>estreitas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98" y="5632384"/>
            <a:ext cx="8334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Como </a:t>
            </a:r>
            <a:r>
              <a:rPr lang="en-US" sz="2000" b="1" dirty="0" err="1" smtClean="0">
                <a:solidFill>
                  <a:srgbClr val="FF0000"/>
                </a:solidFill>
              </a:rPr>
              <a:t>resultado</a:t>
            </a:r>
            <a:r>
              <a:rPr lang="en-US" sz="2000" b="1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você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vai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notar</a:t>
            </a:r>
            <a:r>
              <a:rPr lang="en-US" sz="2000" b="1" dirty="0" smtClean="0">
                <a:solidFill>
                  <a:srgbClr val="FF0000"/>
                </a:solidFill>
              </a:rPr>
              <a:t> que o Droid Bot tem as </a:t>
            </a:r>
            <a:r>
              <a:rPr lang="en-US" sz="2000" b="1" dirty="0" err="1" smtClean="0">
                <a:solidFill>
                  <a:srgbClr val="FF0000"/>
                </a:solidFill>
              </a:rPr>
              <a:t>seguintes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características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b="1" dirty="0" err="1" smtClean="0">
                <a:solidFill>
                  <a:srgbClr val="FF0000"/>
                </a:solidFill>
              </a:rPr>
              <a:t>parede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externa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equilibrada</a:t>
            </a:r>
            <a:r>
              <a:rPr lang="en-US" sz="2000" b="1" dirty="0" smtClean="0">
                <a:solidFill>
                  <a:srgbClr val="FF0000"/>
                </a:solidFill>
              </a:rPr>
              <a:t>, compacta, </a:t>
            </a:r>
            <a:r>
              <a:rPr lang="en-US" sz="2000" b="1" dirty="0" err="1" smtClean="0">
                <a:solidFill>
                  <a:srgbClr val="FF0000"/>
                </a:solidFill>
              </a:rPr>
              <a:t>utiliza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peças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na</a:t>
            </a:r>
            <a:r>
              <a:rPr lang="en-US" sz="2000" b="1" dirty="0" smtClean="0">
                <a:solidFill>
                  <a:srgbClr val="FF0000"/>
                </a:solidFill>
              </a:rPr>
              <a:t> base </a:t>
            </a:r>
            <a:r>
              <a:rPr lang="en-US" sz="2000" b="1" dirty="0" err="1" smtClean="0">
                <a:solidFill>
                  <a:srgbClr val="FF0000"/>
                </a:solidFill>
              </a:rPr>
              <a:t>educacional</a:t>
            </a:r>
            <a:r>
              <a:rPr lang="en-US" sz="2000" b="1" dirty="0" smtClean="0">
                <a:solidFill>
                  <a:srgbClr val="FF0000"/>
                </a:solidFill>
              </a:rPr>
              <a:t> do kit + 1 sensor de </a:t>
            </a:r>
            <a:r>
              <a:rPr lang="en-US" sz="2000" b="1" dirty="0" err="1" smtClean="0">
                <a:solidFill>
                  <a:srgbClr val="FF0000"/>
                </a:solidFill>
              </a:rPr>
              <a:t>cor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adicional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Motorizados</a:t>
            </a:r>
            <a:r>
              <a:rPr lang="en-US" dirty="0" smtClean="0"/>
              <a:t> e </a:t>
            </a:r>
            <a:r>
              <a:rPr lang="en-US" dirty="0" err="1" smtClean="0"/>
              <a:t>Passivos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Passivo</a:t>
            </a:r>
            <a:r>
              <a:rPr lang="en-US" dirty="0"/>
              <a:t> vs. </a:t>
            </a:r>
            <a:r>
              <a:rPr lang="en-US" dirty="0" err="1"/>
              <a:t>Motorizado</a:t>
            </a:r>
            <a:endParaRPr lang="en-US" dirty="0"/>
          </a:p>
          <a:p>
            <a:pPr lvl="1"/>
            <a:r>
              <a:rPr lang="en-US" dirty="0" err="1"/>
              <a:t>Anexos</a:t>
            </a:r>
            <a:r>
              <a:rPr lang="en-US" dirty="0"/>
              <a:t> </a:t>
            </a:r>
            <a:r>
              <a:rPr lang="en-US" dirty="0" err="1"/>
              <a:t>Pasivos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seguros</a:t>
            </a:r>
            <a:r>
              <a:rPr lang="en-US" dirty="0"/>
              <a:t> (KISS </a:t>
            </a:r>
            <a:r>
              <a:rPr lang="en-US" dirty="0" err="1"/>
              <a:t>principalmente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Anexos</a:t>
            </a:r>
            <a:r>
              <a:rPr lang="en-US" dirty="0"/>
              <a:t> </a:t>
            </a:r>
            <a:r>
              <a:rPr lang="en-US" dirty="0" err="1"/>
              <a:t>motorizados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complicados</a:t>
            </a:r>
            <a:r>
              <a:rPr lang="en-US" dirty="0"/>
              <a:t> para </a:t>
            </a:r>
            <a:r>
              <a:rPr lang="en-US" dirty="0" err="1"/>
              <a:t>fixar</a:t>
            </a:r>
            <a:endParaRPr lang="en-US" dirty="0"/>
          </a:p>
          <a:p>
            <a:r>
              <a:rPr lang="en-US" dirty="0" err="1"/>
              <a:t>Fontes</a:t>
            </a:r>
            <a:r>
              <a:rPr lang="en-US" dirty="0"/>
              <a:t> de </a:t>
            </a:r>
            <a:r>
              <a:rPr lang="en-US" dirty="0" err="1"/>
              <a:t>alimentação</a:t>
            </a:r>
            <a:endParaRPr lang="en-US" dirty="0"/>
          </a:p>
          <a:p>
            <a:pPr lvl="1"/>
            <a:r>
              <a:rPr lang="en-US" dirty="0" err="1"/>
              <a:t>Pneumáticos</a:t>
            </a:r>
            <a:r>
              <a:rPr lang="en-US" dirty="0"/>
              <a:t> – </a:t>
            </a:r>
            <a:r>
              <a:rPr lang="en-US" dirty="0" err="1"/>
              <a:t>relativamente</a:t>
            </a:r>
            <a:r>
              <a:rPr lang="en-US" dirty="0"/>
              <a:t>  </a:t>
            </a:r>
            <a:r>
              <a:rPr lang="en-US" dirty="0" err="1"/>
              <a:t>poderosos</a:t>
            </a:r>
            <a:r>
              <a:rPr lang="en-US" dirty="0"/>
              <a:t>, mas </a:t>
            </a:r>
            <a:r>
              <a:rPr lang="en-US" dirty="0" err="1"/>
              <a:t>precisam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bombeados</a:t>
            </a:r>
            <a:r>
              <a:rPr lang="en-US" dirty="0"/>
              <a:t> com </a:t>
            </a:r>
            <a:r>
              <a:rPr lang="en-US" dirty="0" err="1"/>
              <a:t>antecedência</a:t>
            </a:r>
            <a:r>
              <a:rPr lang="en-US" dirty="0"/>
              <a:t> e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com a </a:t>
            </a:r>
            <a:r>
              <a:rPr lang="en-US" dirty="0" err="1"/>
              <a:t>pressão</a:t>
            </a:r>
            <a:r>
              <a:rPr lang="en-US" dirty="0"/>
              <a:t> e </a:t>
            </a:r>
            <a:r>
              <a:rPr lang="en-US" dirty="0" err="1"/>
              <a:t>vazamentos</a:t>
            </a:r>
            <a:endParaRPr lang="en-US" dirty="0"/>
          </a:p>
          <a:p>
            <a:pPr lvl="1"/>
            <a:r>
              <a:rPr lang="en-US" dirty="0" err="1"/>
              <a:t>Elásticos</a:t>
            </a:r>
            <a:r>
              <a:rPr lang="en-US" dirty="0"/>
              <a:t> – </a:t>
            </a:r>
            <a:r>
              <a:rPr lang="en-US" dirty="0" err="1"/>
              <a:t>compactos</a:t>
            </a:r>
            <a:r>
              <a:rPr lang="en-US" dirty="0"/>
              <a:t> e </a:t>
            </a:r>
            <a:r>
              <a:rPr lang="en-US" dirty="0" err="1"/>
              <a:t>fáceis</a:t>
            </a:r>
            <a:r>
              <a:rPr lang="en-US" dirty="0"/>
              <a:t> de se </a:t>
            </a:r>
            <a:r>
              <a:rPr lang="en-US" dirty="0" err="1"/>
              <a:t>usar</a:t>
            </a:r>
            <a:r>
              <a:rPr lang="en-US" dirty="0"/>
              <a:t>, mas </a:t>
            </a:r>
            <a:r>
              <a:rPr lang="en-US" dirty="0" err="1"/>
              <a:t>podem</a:t>
            </a:r>
            <a:r>
              <a:rPr lang="en-US" dirty="0"/>
              <a:t> se </a:t>
            </a:r>
            <a:r>
              <a:rPr lang="en-US" dirty="0" err="1"/>
              <a:t>perder</a:t>
            </a:r>
            <a:r>
              <a:rPr lang="en-US" dirty="0"/>
              <a:t>/</a:t>
            </a:r>
            <a:r>
              <a:rPr lang="en-US" dirty="0" err="1"/>
              <a:t>desgastar</a:t>
            </a:r>
            <a:r>
              <a:rPr lang="en-US" dirty="0"/>
              <a:t> com o tempo</a:t>
            </a:r>
          </a:p>
          <a:p>
            <a:pPr lvl="1"/>
            <a:r>
              <a:rPr lang="en-US" dirty="0" err="1"/>
              <a:t>Motores</a:t>
            </a:r>
            <a:r>
              <a:rPr lang="en-US" dirty="0"/>
              <a:t> –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controlados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e </a:t>
            </a:r>
            <a:r>
              <a:rPr lang="en-US" dirty="0" err="1"/>
              <a:t>reusáveis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missões</a:t>
            </a:r>
            <a:r>
              <a:rPr lang="en-US" dirty="0"/>
              <a:t>, mas </a:t>
            </a:r>
            <a:r>
              <a:rPr lang="en-US" dirty="0" err="1"/>
              <a:t>fisicamente</a:t>
            </a:r>
            <a:r>
              <a:rPr lang="en-US" dirty="0"/>
              <a:t> </a:t>
            </a:r>
            <a:r>
              <a:rPr lang="en-US" dirty="0" err="1"/>
              <a:t>grande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Dicas</a:t>
            </a:r>
            <a:r>
              <a:rPr lang="en-US" dirty="0" smtClean="0"/>
              <a:t> de </a:t>
            </a:r>
            <a:r>
              <a:rPr lang="en-US" dirty="0" err="1" smtClean="0"/>
              <a:t>Anexo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Reduzir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/</a:t>
            </a:r>
            <a:r>
              <a:rPr lang="en-US" dirty="0" err="1"/>
              <a:t>perda</a:t>
            </a:r>
            <a:r>
              <a:rPr lang="en-US" dirty="0"/>
              <a:t> de tempo,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/remover </a:t>
            </a:r>
            <a:r>
              <a:rPr lang="en-US" dirty="0" err="1"/>
              <a:t>anexos</a:t>
            </a:r>
            <a:r>
              <a:rPr lang="en-US" dirty="0"/>
              <a:t>. </a:t>
            </a:r>
            <a:r>
              <a:rPr lang="en-US" dirty="0" err="1"/>
              <a:t>Projete</a:t>
            </a:r>
            <a:r>
              <a:rPr lang="en-US" dirty="0"/>
              <a:t> </a:t>
            </a:r>
            <a:r>
              <a:rPr lang="en-US" dirty="0" err="1"/>
              <a:t>anexos</a:t>
            </a:r>
            <a:r>
              <a:rPr lang="en-US" dirty="0"/>
              <a:t> que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permanecer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tempo.</a:t>
            </a:r>
          </a:p>
          <a:p>
            <a:pPr lvl="1"/>
            <a:r>
              <a:rPr lang="en-US" dirty="0" err="1"/>
              <a:t>Veja</a:t>
            </a:r>
            <a:r>
              <a:rPr lang="en-US" dirty="0"/>
              <a:t> Droids Robotics Food Factor no YouTube 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 de </a:t>
            </a:r>
            <a:r>
              <a:rPr lang="en-US" dirty="0" err="1"/>
              <a:t>poucos</a:t>
            </a:r>
            <a:r>
              <a:rPr lang="en-US" dirty="0"/>
              <a:t> </a:t>
            </a:r>
            <a:r>
              <a:rPr lang="en-US" dirty="0" err="1"/>
              <a:t>acréssimos</a:t>
            </a:r>
            <a:r>
              <a:rPr lang="en-US" dirty="0"/>
              <a:t> entre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execuções</a:t>
            </a:r>
            <a:endParaRPr lang="en-US" dirty="0"/>
          </a:p>
          <a:p>
            <a:r>
              <a:rPr lang="en-US" dirty="0"/>
              <a:t>Remover </a:t>
            </a:r>
            <a:r>
              <a:rPr lang="en-US" dirty="0" err="1"/>
              <a:t>anexos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,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sujeito</a:t>
            </a:r>
            <a:r>
              <a:rPr lang="en-US" dirty="0"/>
              <a:t> a </a:t>
            </a:r>
            <a:r>
              <a:rPr lang="en-US" dirty="0" err="1"/>
              <a:t>erros</a:t>
            </a:r>
            <a:r>
              <a:rPr lang="en-US" dirty="0"/>
              <a:t> do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colocando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Veja</a:t>
            </a:r>
            <a:r>
              <a:rPr lang="en-US" dirty="0"/>
              <a:t> Droids Robotics Senior Solution no YouTube,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remoção</a:t>
            </a:r>
            <a:r>
              <a:rPr lang="en-US" dirty="0"/>
              <a:t> de </a:t>
            </a:r>
            <a:r>
              <a:rPr lang="en-US" dirty="0" err="1"/>
              <a:t>anexos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.</a:t>
            </a:r>
          </a:p>
          <a:p>
            <a:r>
              <a:rPr lang="en-US" dirty="0" err="1"/>
              <a:t>Reduzir</a:t>
            </a:r>
            <a:r>
              <a:rPr lang="en-US" dirty="0"/>
              <a:t> o </a:t>
            </a:r>
            <a:r>
              <a:rPr lang="en-US" dirty="0" err="1"/>
              <a:t>espaço</a:t>
            </a:r>
            <a:r>
              <a:rPr lang="en-US" dirty="0"/>
              <a:t> e a </a:t>
            </a:r>
            <a:r>
              <a:rPr lang="en-US" dirty="0" err="1"/>
              <a:t>complexidade</a:t>
            </a:r>
            <a:r>
              <a:rPr lang="en-US" dirty="0"/>
              <a:t> dos </a:t>
            </a:r>
            <a:r>
              <a:rPr lang="en-US" dirty="0" err="1"/>
              <a:t>anexos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anexos</a:t>
            </a:r>
            <a:r>
              <a:rPr lang="en-US" dirty="0"/>
              <a:t> que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funcionar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missões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Veja</a:t>
            </a:r>
            <a:r>
              <a:rPr lang="en-US" dirty="0"/>
              <a:t> </a:t>
            </a:r>
            <a:r>
              <a:rPr lang="en-US" dirty="0" err="1"/>
              <a:t>forkift</a:t>
            </a:r>
            <a:r>
              <a:rPr lang="en-US" dirty="0"/>
              <a:t> attachment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 dos Droids Robotics da Nature’s Fury para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missões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Dicas</a:t>
            </a:r>
            <a:r>
              <a:rPr lang="en-US" dirty="0" smtClean="0"/>
              <a:t> de </a:t>
            </a:r>
            <a:r>
              <a:rPr lang="en-US" dirty="0" err="1" smtClean="0"/>
              <a:t>Anexo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ontinuam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mecanismos</a:t>
            </a:r>
            <a:r>
              <a:rPr lang="en-US" dirty="0"/>
              <a:t> </a:t>
            </a:r>
            <a:r>
              <a:rPr lang="en-US" dirty="0" err="1"/>
              <a:t>confiáveis</a:t>
            </a:r>
            <a:r>
              <a:rPr lang="en-US" dirty="0"/>
              <a:t> e </a:t>
            </a:r>
            <a:r>
              <a:rPr lang="en-US" dirty="0" err="1"/>
              <a:t>fáceis</a:t>
            </a:r>
            <a:r>
              <a:rPr lang="en-US" dirty="0"/>
              <a:t> de </a:t>
            </a:r>
            <a:r>
              <a:rPr lang="en-US" dirty="0" err="1"/>
              <a:t>adicionar</a:t>
            </a:r>
            <a:r>
              <a:rPr lang="en-US" dirty="0"/>
              <a:t> para </a:t>
            </a:r>
            <a:r>
              <a:rPr lang="en-US" dirty="0" err="1"/>
              <a:t>contectar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/</a:t>
            </a:r>
            <a:r>
              <a:rPr lang="en-US" dirty="0" err="1"/>
              <a:t>robô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Evite </a:t>
            </a:r>
            <a:r>
              <a:rPr lang="en-US" dirty="0" err="1"/>
              <a:t>pinos</a:t>
            </a:r>
            <a:r>
              <a:rPr lang="en-US" dirty="0"/>
              <a:t> </a:t>
            </a:r>
            <a:r>
              <a:rPr lang="en-US" dirty="0" err="1"/>
              <a:t>duros</a:t>
            </a:r>
            <a:r>
              <a:rPr lang="en-US" dirty="0"/>
              <a:t> de </a:t>
            </a:r>
            <a:r>
              <a:rPr lang="en-US" dirty="0" err="1"/>
              <a:t>adicionar</a:t>
            </a:r>
            <a:r>
              <a:rPr lang="en-US" dirty="0"/>
              <a:t>/remover</a:t>
            </a:r>
          </a:p>
          <a:p>
            <a:pPr lvl="1"/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direta</a:t>
            </a:r>
            <a:r>
              <a:rPr lang="en-US" dirty="0"/>
              <a:t> com o motor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confiável</a:t>
            </a:r>
            <a:r>
              <a:rPr lang="en-US" dirty="0"/>
              <a:t> (evite </a:t>
            </a:r>
            <a:r>
              <a:rPr lang="en-US" dirty="0" err="1"/>
              <a:t>engrenagens</a:t>
            </a:r>
            <a:r>
              <a:rPr lang="en-US" dirty="0"/>
              <a:t> </a:t>
            </a:r>
            <a:r>
              <a:rPr lang="en-US" dirty="0" err="1"/>
              <a:t>derrapantes</a:t>
            </a:r>
            <a:r>
              <a:rPr lang="en-US" dirty="0"/>
              <a:t>, etc.), mas leva tempo</a:t>
            </a:r>
          </a:p>
          <a:p>
            <a:pPr lvl="1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engrenagem</a:t>
            </a:r>
            <a:r>
              <a:rPr lang="en-US" dirty="0"/>
              <a:t> para se </a:t>
            </a:r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motor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tornar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anexos</a:t>
            </a:r>
            <a:r>
              <a:rPr lang="en-US" dirty="0"/>
              <a:t>, mas a </a:t>
            </a:r>
            <a:r>
              <a:rPr lang="en-US" dirty="0" err="1"/>
              <a:t>conecção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tão</a:t>
            </a:r>
            <a:r>
              <a:rPr lang="en-US" dirty="0"/>
              <a:t> </a:t>
            </a:r>
            <a:r>
              <a:rPr lang="en-US" dirty="0" err="1"/>
              <a:t>confiável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dirty="0" err="1"/>
              <a:t>engrenagens</a:t>
            </a:r>
            <a:r>
              <a:rPr lang="en-US" dirty="0"/>
              <a:t> para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para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dele no </a:t>
            </a:r>
            <a:r>
              <a:rPr lang="en-US" dirty="0" err="1"/>
              <a:t>robô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dele.</a:t>
            </a:r>
          </a:p>
          <a:p>
            <a:pPr lvl="1"/>
            <a:r>
              <a:rPr lang="en-US" dirty="0" err="1"/>
              <a:t>Olhe</a:t>
            </a:r>
            <a:r>
              <a:rPr lang="en-US" dirty="0"/>
              <a:t> para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conjuntos</a:t>
            </a:r>
            <a:r>
              <a:rPr lang="en-US" dirty="0"/>
              <a:t> LEGO para se </a:t>
            </a:r>
            <a:r>
              <a:rPr lang="en-US" dirty="0" err="1"/>
              <a:t>inspirar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engrenagens</a:t>
            </a:r>
            <a:endParaRPr lang="en-US" dirty="0"/>
          </a:p>
          <a:p>
            <a:pPr lvl="1"/>
            <a:r>
              <a:rPr lang="en-US" dirty="0" err="1"/>
              <a:t>Olhe</a:t>
            </a:r>
            <a:r>
              <a:rPr lang="en-US" dirty="0"/>
              <a:t> </a:t>
            </a:r>
            <a:r>
              <a:rPr lang="en-US" dirty="0" err="1"/>
              <a:t>livros</a:t>
            </a:r>
            <a:r>
              <a:rPr lang="en-US" dirty="0"/>
              <a:t> do </a:t>
            </a:r>
            <a:r>
              <a:rPr lang="en-US" dirty="0" err="1"/>
              <a:t>Isogawa</a:t>
            </a:r>
            <a:r>
              <a:rPr lang="en-US" dirty="0"/>
              <a:t> para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engrenagens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Anexos</a:t>
            </a:r>
            <a:r>
              <a:rPr lang="en-US" dirty="0" smtClean="0"/>
              <a:t> S.N.A.P. </a:t>
            </a:r>
            <a:r>
              <a:rPr lang="en-US" dirty="0" err="1" smtClean="0"/>
              <a:t>por</a:t>
            </a:r>
            <a:r>
              <a:rPr lang="en-US" dirty="0" smtClean="0"/>
              <a:t> Droid Bots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Alguns</a:t>
            </a:r>
            <a:r>
              <a:rPr lang="en-US" b="1" u="sng" dirty="0"/>
              <a:t> </a:t>
            </a:r>
            <a:r>
              <a:rPr lang="en-US" b="1" u="sng" dirty="0" err="1"/>
              <a:t>recursos</a:t>
            </a:r>
            <a:r>
              <a:rPr lang="en-US" b="1" u="sng" dirty="0"/>
              <a:t> para </a:t>
            </a:r>
            <a:r>
              <a:rPr lang="en-US" b="1" u="sng" dirty="0" err="1"/>
              <a:t>notar</a:t>
            </a:r>
            <a:r>
              <a:rPr lang="en-US" b="1" u="sng" dirty="0"/>
              <a:t>: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wappable (</a:t>
            </a:r>
            <a:r>
              <a:rPr lang="en-US" dirty="0" err="1"/>
              <a:t>Troca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):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colocar</a:t>
            </a:r>
            <a:r>
              <a:rPr lang="en-US" dirty="0"/>
              <a:t> e </a:t>
            </a:r>
            <a:r>
              <a:rPr lang="en-US" dirty="0" err="1"/>
              <a:t>tirar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o Problem (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): Forte, a </a:t>
            </a:r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confiável</a:t>
            </a:r>
            <a:r>
              <a:rPr lang="en-US" dirty="0"/>
              <a:t> com o motor (</a:t>
            </a:r>
            <a:r>
              <a:rPr lang="en-US" dirty="0" err="1"/>
              <a:t>difícil</a:t>
            </a:r>
            <a:r>
              <a:rPr lang="en-US" dirty="0"/>
              <a:t> de remover </a:t>
            </a:r>
            <a:r>
              <a:rPr lang="en-US" dirty="0" err="1"/>
              <a:t>acidentamente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At</a:t>
            </a:r>
            <a:r>
              <a:rPr lang="en-US" dirty="0">
                <a:solidFill>
                  <a:schemeClr val="tx1"/>
                </a:solidFill>
              </a:rPr>
              <a:t>tachments with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ower (</a:t>
            </a:r>
            <a:r>
              <a:rPr lang="en-US" dirty="0" err="1"/>
              <a:t>Anexos</a:t>
            </a:r>
            <a:r>
              <a:rPr lang="en-US" dirty="0"/>
              <a:t> com </a:t>
            </a:r>
            <a:r>
              <a:rPr lang="en-US" dirty="0" err="1"/>
              <a:t>Força</a:t>
            </a:r>
            <a:r>
              <a:rPr lang="en-US" dirty="0"/>
              <a:t>):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engrenagem</a:t>
            </a:r>
            <a:r>
              <a:rPr lang="en-US" dirty="0"/>
              <a:t> </a:t>
            </a:r>
            <a:r>
              <a:rPr lang="en-US" dirty="0" err="1"/>
              <a:t>confiáveis</a:t>
            </a:r>
            <a:r>
              <a:rPr lang="en-US" dirty="0"/>
              <a:t> para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diminuir</a:t>
            </a:r>
            <a:r>
              <a:rPr lang="en-US" dirty="0"/>
              <a:t> a </a:t>
            </a:r>
            <a:r>
              <a:rPr lang="en-US" dirty="0" err="1"/>
              <a:t>força</a:t>
            </a:r>
            <a:r>
              <a:rPr lang="en-US" dirty="0"/>
              <a:t> do </a:t>
            </a:r>
            <a:r>
              <a:rPr lang="en-US" dirty="0" err="1"/>
              <a:t>anexo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engrenagem</a:t>
            </a:r>
            <a:r>
              <a:rPr lang="en-US" dirty="0"/>
              <a:t> para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força</a:t>
            </a:r>
            <a:r>
              <a:rPr lang="en-US" dirty="0"/>
              <a:t> para 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 do </a:t>
            </a:r>
            <a:r>
              <a:rPr lang="en-US" dirty="0" err="1"/>
              <a:t>robô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46" y="2322260"/>
            <a:ext cx="4541914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 err="1"/>
              <a:t>Esse</a:t>
            </a:r>
            <a:r>
              <a:rPr lang="en-US" dirty="0"/>
              <a:t> tutorial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</a:t>
            </a:r>
            <a:r>
              <a:rPr lang="en-US" dirty="0" err="1"/>
              <a:t>Seshan</a:t>
            </a:r>
            <a:r>
              <a:rPr lang="en-US" dirty="0"/>
              <a:t> e Arvind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err="1"/>
              <a:t>doDroids</a:t>
            </a:r>
            <a:r>
              <a:rPr lang="en-US" dirty="0"/>
              <a:t> Robotics.</a:t>
            </a:r>
          </a:p>
          <a:p>
            <a:r>
              <a:rPr lang="en-US" dirty="0"/>
              <a:t>Email do </a:t>
            </a:r>
            <a:r>
              <a:rPr lang="en-US" dirty="0" err="1"/>
              <a:t>autor</a:t>
            </a:r>
            <a:r>
              <a:rPr lang="en-US" dirty="0"/>
              <a:t>: team@droidsrobotics.org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www.ev3lessons.com</a:t>
            </a:r>
            <a:endParaRPr lang="en-US" dirty="0"/>
          </a:p>
          <a:p>
            <a:r>
              <a:rPr lang="en-US" dirty="0"/>
              <a:t>Este tutorial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GAMETECH CANAÃ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Esse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licensiado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smtClean="0">
                <a:solidFill>
                  <a:srgbClr val="000000"/>
                </a:solidFill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64131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634</Words>
  <Application>Microsoft Office PowerPoint</Application>
  <PresentationFormat>On-screen Show (4:3)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Helvetica Neue</vt:lpstr>
      <vt:lpstr>Wingdings</vt:lpstr>
      <vt:lpstr>Spectrum</vt:lpstr>
      <vt:lpstr>Construindo uma Base do Robô e Anexos</vt:lpstr>
      <vt:lpstr>Design de Base de Robô 101</vt:lpstr>
      <vt:lpstr>Anexos Motorizados e Passivos</vt:lpstr>
      <vt:lpstr>Dicas de Anexo</vt:lpstr>
      <vt:lpstr>Dicas de Anexo Fontinuam</vt:lpstr>
      <vt:lpstr>Anexos S.N.A.P. por Droid Bots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2015-07-06T22:24:47Z</dcterms:created>
  <dcterms:modified xsi:type="dcterms:W3CDTF">2015-07-09T00:33:00Z</dcterms:modified>
</cp:coreProperties>
</file>