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3" r:id="rId3"/>
    <p:sldId id="412" r:id="rId4"/>
    <p:sldId id="414" r:id="rId5"/>
    <p:sldId id="410" r:id="rId6"/>
    <p:sldId id="403" r:id="rId7"/>
    <p:sldId id="411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1" autoAdjust="0"/>
    <p:restoredTop sz="96296" autoAdjust="0"/>
  </p:normalViewPr>
  <p:slideViewPr>
    <p:cSldViewPr snapToGrid="0" snapToObjects="1">
      <p:cViewPr varScale="1">
        <p:scale>
          <a:sx n="110" d="100"/>
          <a:sy n="110" d="100"/>
        </p:scale>
        <p:origin x="184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DA8-91BE-D84F-BC70-CF43F3D9CF36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814-EB5C-5C43-8893-E3A1E466D3A0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41F-BC3C-2D49-96A4-7629CBD53E4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138-36EF-EB49-B244-DC7F7EB12E8E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E9-0262-064A-B226-10710A049D36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4CE-5CD9-7748-B7E2-9EB59D6E682B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D66-07C7-7846-BD7D-06164D63E6C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DDF-86FE-EB42-BEC9-3B5CC66C661A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4A7-58F8-574B-9177-DF89F5712002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8BD3-5D28-B748-8169-60ADEC58A485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E608-A730-9F41-B145-F3D6C32D1769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4988-891D-234B-9FFE-78D7B2394916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2105-26FA-1243-88AE-A609CEBBD0B9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1FC-6D4E-A54C-B703-0B0020577B95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50DF-993E-FF43-B073-67B20C34026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818-ED79-4B47-A2D9-D4E5F8DADCDC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19C-D2C9-DE49-B914-0C9ED0DBA0C9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8B8-8BE0-4F49-B12B-68092BB9602D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1A1-3BD9-0144-81D0-7FEB34905A5D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049-EC18-304C-A850-4A817AF10918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4BB-7842-3B41-9752-C3E084454838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359-EF4E-284F-8806-770CCE326910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71E826-0063-304C-BEE7-0BA6065310E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AA-423C-F045-B8BC-4F35D36808C6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Challenges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/>
              <a:t>TEACHER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can set up any challenge you want using colored electric tape on a white board (available at home improvement/hardware stores).  You can also use large white poster paper on a hard floor.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Note that the electric tape colors do not match LEGO’s colors. So your sensors may have trouble reading those 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can also use old FIRST LEGO League Mats for practice.  They are sometimes available on eBay or other teams.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429001" cy="463205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The following slides have a few examples of challenges that incorporate the Beginner Lessons.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Solutions are not provided. Students should use everything they have discovered in the Beginner Lessons series to solve the missions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Image on the right features EV3Lessons.com’s training mats. These are not for sale, but the designs are given away free to anyone who donates to the site.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/>
              <a:t>Maze 1: MOVING STRAIGHT AND TURNING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BASE/ START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/>
              <a:t>Turn right</a:t>
            </a:r>
          </a:p>
          <a:p>
            <a:pPr marL="342900" indent="-342900">
              <a:buAutoNum type="arabicParenR"/>
            </a:pPr>
            <a:r>
              <a:rPr lang="en-US" dirty="0"/>
              <a:t>Turn right and head to the END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/>
              <a:t>MAZE 2: SENSOR USAGE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BASE/ START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Not Touch this.</a:t>
            </a:r>
          </a:p>
          <a:p>
            <a:pPr algn="ctr"/>
            <a:r>
              <a:rPr lang="en-US" dirty="0"/>
              <a:t>Light box that falls over.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/>
              <a:t>Go up to the North wall and </a:t>
            </a:r>
            <a:r>
              <a:rPr lang="en-US" dirty="0">
                <a:solidFill>
                  <a:srgbClr val="FF0000"/>
                </a:solidFill>
              </a:rPr>
              <a:t>touch it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/>
              <a:t>Go to the “do not touch this wall”.</a:t>
            </a:r>
            <a:r>
              <a:rPr lang="en-US" dirty="0">
                <a:solidFill>
                  <a:srgbClr val="FF0000"/>
                </a:solidFill>
              </a:rPr>
              <a:t> Don’t touch it.</a:t>
            </a:r>
          </a:p>
          <a:p>
            <a:pPr marL="342900" indent="-342900">
              <a:buAutoNum type="arabicParenR"/>
            </a:pPr>
            <a:r>
              <a:rPr lang="en-US" dirty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/>
              <a:t>Turn and head to the END!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USE 2-3 SENSORS!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ON THE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your robot to move forward and then stop exactly at the 3</a:t>
            </a:r>
            <a:r>
              <a:rPr lang="en-US" baseline="30000" dirty="0"/>
              <a:t>rd</a:t>
            </a:r>
            <a:r>
              <a:rPr lang="en-US" dirty="0"/>
              <a:t> line.</a:t>
            </a:r>
          </a:p>
          <a:p>
            <a:r>
              <a:rPr lang="en-US" dirty="0"/>
              <a:t>You must use a loop and a sensor!</a:t>
            </a:r>
          </a:p>
          <a:p>
            <a:br>
              <a:rPr lang="en-US" dirty="0"/>
            </a:br>
            <a:r>
              <a:rPr lang="en-US" dirty="0"/>
              <a:t>What sensor will you use?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514"/>
            <a:ext cx="8245474" cy="452637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6196</TotalTime>
  <Words>405</Words>
  <Application>Microsoft Macintosh PowerPoint</Application>
  <PresentationFormat>On-screen Show (4:3)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TEACHER INSTRUCTIONS</vt:lpstr>
      <vt:lpstr>Challenges in this Lesson</vt:lpstr>
      <vt:lpstr>Maze 1: MOVING STRAIGHT AND TURNING PRACTICE</vt:lpstr>
      <vt:lpstr>MAZE 2: SENSOR USAGE PRACTICE</vt:lpstr>
      <vt:lpstr>STOP ON THE LINE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8</cp:revision>
  <cp:lastPrinted>2016-07-05T01:01:43Z</cp:lastPrinted>
  <dcterms:created xsi:type="dcterms:W3CDTF">2014-08-07T02:19:13Z</dcterms:created>
  <dcterms:modified xsi:type="dcterms:W3CDTF">2018-10-03T15:15:10Z</dcterms:modified>
</cp:coreProperties>
</file>