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3.png"/><Relationship Id="rId21" Type="http://schemas.openxmlformats.org/officeDocument/2006/relationships/image" Target="../media/image38.png"/><Relationship Id="rId7" Type="http://schemas.openxmlformats.org/officeDocument/2006/relationships/image" Target="../media/image7.png"/><Relationship Id="rId12" Type="http://schemas.openxmlformats.org/officeDocument/2006/relationships/image" Target="../media/image3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24" Type="http://schemas.openxmlformats.org/officeDocument/2006/relationships/image" Target="../media/image41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</p:txBody>
      </p:sp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what the team has learnt during the course of the project]</a:t>
            </a:r>
          </a:p>
        </p:txBody>
      </p:sp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[Answer questions]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-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3751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4925744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infamous evil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</p:txBody>
      </p: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[Mention the goal of each level]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7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21" y="4387645"/>
            <a:ext cx="3702132" cy="2304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036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684</TotalTime>
  <Words>1155</Words>
  <Application>Microsoft Office PowerPoint</Application>
  <PresentationFormat>Widescreen</PresentationFormat>
  <Paragraphs>113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Firedudeet</cp:lastModifiedBy>
  <cp:revision>39</cp:revision>
  <dcterms:created xsi:type="dcterms:W3CDTF">2017-10-24T12:06:34Z</dcterms:created>
  <dcterms:modified xsi:type="dcterms:W3CDTF">2017-11-04T18:59:05Z</dcterms:modified>
</cp:coreProperties>
</file>