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3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24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Encourages open communication among team members</a:t>
            </a:r>
          </a:p>
          <a:p>
            <a:r>
              <a:rPr lang="en-GB" dirty="0"/>
              <a:t>Helps catch defects throughout the development process instead of at the end</a:t>
            </a:r>
          </a:p>
          <a:p>
            <a:r>
              <a:rPr lang="en-US" dirty="0"/>
              <a:t>By breaking down the project into manageable units, the project team can focus on high-quality development and testing</a:t>
            </a:r>
          </a:p>
          <a:p>
            <a:r>
              <a:rPr lang="en-US" dirty="0"/>
              <a:t>E.g. particle system, </a:t>
            </a:r>
            <a:r>
              <a:rPr lang="en-US"/>
              <a:t>enemy colliders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u="sng" dirty="0"/>
            </a:b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</p:txBody>
      </p: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21" y="4387645"/>
            <a:ext cx="3702132" cy="2304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736</TotalTime>
  <Words>1190</Words>
  <Application>Microsoft Office PowerPoint</Application>
  <PresentationFormat>Widescreen</PresentationFormat>
  <Paragraphs>115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Steven O'Neill</cp:lastModifiedBy>
  <cp:revision>44</cp:revision>
  <dcterms:created xsi:type="dcterms:W3CDTF">2017-10-24T12:06:34Z</dcterms:created>
  <dcterms:modified xsi:type="dcterms:W3CDTF">2017-11-07T12:31:12Z</dcterms:modified>
</cp:coreProperties>
</file>