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2" r:id="rId9"/>
    <p:sldId id="264" r:id="rId10"/>
    <p:sldId id="265" r:id="rId11"/>
    <p:sldId id="270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7.png"/><Relationship Id="rId3" Type="http://schemas.openxmlformats.org/officeDocument/2006/relationships/image" Target="../media/image25.png"/><Relationship Id="rId21" Type="http://schemas.openxmlformats.org/officeDocument/2006/relationships/image" Target="../media/image40.png"/><Relationship Id="rId7" Type="http://schemas.openxmlformats.org/officeDocument/2006/relationships/image" Target="../media/image7.png"/><Relationship Id="rId12" Type="http://schemas.openxmlformats.org/officeDocument/2006/relationships/image" Target="../media/image32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1.png"/><Relationship Id="rId24" Type="http://schemas.openxmlformats.org/officeDocument/2006/relationships/image" Target="../media/image43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10" Type="http://schemas.openxmlformats.org/officeDocument/2006/relationships/image" Target="../media/image30.png"/><Relationship Id="rId19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</p:txBody>
      </p:sp>
    </p:spTree>
    <p:extLst>
      <p:ext uri="{BB962C8B-B14F-4D97-AF65-F5344CB8AC3E}">
        <p14:creationId xmlns:p14="http://schemas.microsoft.com/office/powerpoint/2010/main" val="2467227464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</p:txBody>
      </p:sp>
    </p:spTree>
    <p:extLst>
      <p:ext uri="{BB962C8B-B14F-4D97-AF65-F5344CB8AC3E}">
        <p14:creationId xmlns:p14="http://schemas.microsoft.com/office/powerpoint/2010/main" val="36560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</p:txBody>
      </p:sp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[Talk about what the team has learnt during the course of the project]</a:t>
            </a:r>
          </a:p>
        </p:txBody>
      </p:sp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12" y="2285586"/>
            <a:ext cx="10364451" cy="1596177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br>
              <a:rPr lang="en-GB" u="sng" dirty="0"/>
            </a:br>
            <a:br>
              <a:rPr lang="en-GB" u="sng" dirty="0"/>
            </a:br>
            <a:r>
              <a:rPr lang="en-GB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8986364" cy="90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– Super Mario Bros (1985), Dark Souls (2009), Sonic the hedgehog (1991) and Super meat Boy (2010)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7785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– Player Mass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897819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evil(?)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(infamous evil?)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069" y="1981200"/>
            <a:ext cx="4876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777" y="1836624"/>
            <a:ext cx="726244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setting of the world of ‘</a:t>
            </a:r>
            <a:r>
              <a:rPr lang="en-GB" dirty="0" err="1"/>
              <a:t>Jelblob</a:t>
            </a:r>
            <a:r>
              <a:rPr lang="en-GB" dirty="0"/>
              <a:t>’ that the player experiences, takes place within the Bio-Domes that are located within Dr </a:t>
            </a:r>
            <a:r>
              <a:rPr lang="en-GB" dirty="0" err="1"/>
              <a:t>Magmims</a:t>
            </a:r>
            <a:r>
              <a:rPr lang="en-GB" dirty="0"/>
              <a:t> space ship.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Bio-Dome has its own environment that the player traverses through, from a volcanic landscape with lakes of lava, to a valley of waterfall gorges.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each environment has its own type of chasing death hazard that is themed off the environment its found 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4" y="5156649"/>
            <a:ext cx="1160585" cy="11695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1</a:t>
            </a:r>
          </a:p>
          <a:p>
            <a:r>
              <a:rPr lang="en-GB" sz="1400" dirty="0"/>
              <a:t>Volcanic 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Lava Tsunami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6835" y="5156649"/>
            <a:ext cx="1160585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2</a:t>
            </a:r>
          </a:p>
          <a:p>
            <a:r>
              <a:rPr lang="en-GB" sz="1400" dirty="0"/>
              <a:t>Frozen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Blizzard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6742" y="5156649"/>
            <a:ext cx="1160585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3</a:t>
            </a:r>
          </a:p>
          <a:p>
            <a:r>
              <a:rPr lang="en-GB" sz="1400" dirty="0"/>
              <a:t>Jungle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Fog of Death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9057" y="5156649"/>
            <a:ext cx="1160585" cy="1169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4</a:t>
            </a:r>
          </a:p>
          <a:p>
            <a:r>
              <a:rPr lang="en-GB" sz="1400" dirty="0"/>
              <a:t>Desert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Sandstorm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1372" y="5156648"/>
            <a:ext cx="1160585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6</a:t>
            </a:r>
          </a:p>
          <a:p>
            <a:r>
              <a:rPr lang="en-GB" sz="1400" dirty="0"/>
              <a:t>Islands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Tornado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56095" y="5156648"/>
            <a:ext cx="116058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7</a:t>
            </a:r>
          </a:p>
          <a:p>
            <a:r>
              <a:rPr lang="en-GB" sz="1400" dirty="0"/>
              <a:t>Subterranean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Collapsing Ceiling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3831" y="5142206"/>
            <a:ext cx="1160585" cy="1169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8</a:t>
            </a:r>
          </a:p>
          <a:p>
            <a:r>
              <a:rPr lang="en-GB" sz="1400" dirty="0"/>
              <a:t>Final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LASER BEAM</a:t>
            </a:r>
          </a:p>
        </p:txBody>
      </p:sp>
      <p:cxnSp>
        <p:nvCxnSpPr>
          <p:cNvPr id="21" name="Straight Arrow Connector 20"/>
          <p:cNvCxnSpPr>
            <a:cxnSpLocks/>
            <a:stCxn id="8" idx="3"/>
          </p:cNvCxnSpPr>
          <p:nvPr/>
        </p:nvCxnSpPr>
        <p:spPr>
          <a:xfrm flipV="1">
            <a:off x="1246309" y="5741423"/>
            <a:ext cx="138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3"/>
            <a:endCxn id="14" idx="1"/>
          </p:cNvCxnSpPr>
          <p:nvPr/>
        </p:nvCxnSpPr>
        <p:spPr>
          <a:xfrm>
            <a:off x="2527420" y="5741425"/>
            <a:ext cx="1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4" idx="3"/>
            <a:endCxn id="15" idx="1"/>
          </p:cNvCxnSpPr>
          <p:nvPr/>
        </p:nvCxnSpPr>
        <p:spPr>
          <a:xfrm>
            <a:off x="3817327" y="5741425"/>
            <a:ext cx="11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5" idx="3"/>
          </p:cNvCxnSpPr>
          <p:nvPr/>
        </p:nvCxnSpPr>
        <p:spPr>
          <a:xfrm>
            <a:off x="5089642" y="5741425"/>
            <a:ext cx="12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 flipV="1">
            <a:off x="6361957" y="5741423"/>
            <a:ext cx="94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8" idx="3"/>
          </p:cNvCxnSpPr>
          <p:nvPr/>
        </p:nvCxnSpPr>
        <p:spPr>
          <a:xfrm>
            <a:off x="7616680" y="5849146"/>
            <a:ext cx="97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B450B-D21D-4A1C-B2A6-4278BBB6BAAF}"/>
              </a:ext>
            </a:extLst>
          </p:cNvPr>
          <p:cNvGrpSpPr/>
          <p:nvPr/>
        </p:nvGrpSpPr>
        <p:grpSpPr>
          <a:xfrm>
            <a:off x="887272" y="2025284"/>
            <a:ext cx="10363826" cy="433485"/>
            <a:chOff x="0" y="0"/>
            <a:chExt cx="10363826" cy="4334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B2BAB9-F47C-4E91-9E7B-19AF3CB73824}"/>
                </a:ext>
              </a:extLst>
            </p:cNvPr>
            <p:cNvSpPr/>
            <p:nvPr/>
          </p:nvSpPr>
          <p:spPr>
            <a:xfrm>
              <a:off x="0" y="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69544F7-F59B-4020-B9A5-74B59FE84072}"/>
                </a:ext>
              </a:extLst>
            </p:cNvPr>
            <p:cNvSpPr txBox="1"/>
            <p:nvPr/>
          </p:nvSpPr>
          <p:spPr>
            <a:xfrm>
              <a:off x="21161" y="211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core objective of the horrific adventure is survival and escape.</a:t>
              </a:r>
              <a:endParaRPr lang="en-GB" sz="19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A4DC5B-10BF-4540-9818-99ECB3609F54}"/>
              </a:ext>
            </a:extLst>
          </p:cNvPr>
          <p:cNvGrpSpPr/>
          <p:nvPr/>
        </p:nvGrpSpPr>
        <p:grpSpPr>
          <a:xfrm>
            <a:off x="871453" y="2472721"/>
            <a:ext cx="10363826" cy="433485"/>
            <a:chOff x="0" y="518900"/>
            <a:chExt cx="10363826" cy="4334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7ECAC4-ED23-4470-9ED2-0FF22DCC7E75}"/>
                </a:ext>
              </a:extLst>
            </p:cNvPr>
            <p:cNvSpPr/>
            <p:nvPr/>
          </p:nvSpPr>
          <p:spPr>
            <a:xfrm>
              <a:off x="0" y="51890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76D0364-7194-49B8-9695-AA9294292C33}"/>
                </a:ext>
              </a:extLst>
            </p:cNvPr>
            <p:cNvSpPr txBox="1"/>
            <p:nvPr/>
          </p:nvSpPr>
          <p:spPr>
            <a:xfrm>
              <a:off x="21161" y="5400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Simple classic platformer controls</a:t>
              </a:r>
              <a:endParaRPr lang="en-GB" sz="19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9BA8A-0F7F-46C0-913E-600BC7BECCC1}"/>
              </a:ext>
            </a:extLst>
          </p:cNvPr>
          <p:cNvGrpSpPr/>
          <p:nvPr/>
        </p:nvGrpSpPr>
        <p:grpSpPr>
          <a:xfrm>
            <a:off x="866111" y="2906207"/>
            <a:ext cx="10363826" cy="433485"/>
            <a:chOff x="0" y="1007105"/>
            <a:chExt cx="10363826" cy="43348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E618657-F717-4129-822C-D8A86527BA77}"/>
                </a:ext>
              </a:extLst>
            </p:cNvPr>
            <p:cNvSpPr/>
            <p:nvPr/>
          </p:nvSpPr>
          <p:spPr>
            <a:xfrm>
              <a:off x="0" y="1007105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8A0EF05B-AB24-4951-9642-11096F7D8A85}"/>
                </a:ext>
              </a:extLst>
            </p:cNvPr>
            <p:cNvSpPr txBox="1"/>
            <p:nvPr/>
          </p:nvSpPr>
          <p:spPr>
            <a:xfrm>
              <a:off x="21161" y="1028266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One hit death, no forgiveness for mistakes</a:t>
              </a:r>
              <a:endParaRPr lang="en-GB" sz="19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778A31-0546-466B-9863-F5BB4D26AF6F}"/>
              </a:ext>
            </a:extLst>
          </p:cNvPr>
          <p:cNvGrpSpPr/>
          <p:nvPr/>
        </p:nvGrpSpPr>
        <p:grpSpPr>
          <a:xfrm>
            <a:off x="871453" y="3339693"/>
            <a:ext cx="10363826" cy="433485"/>
            <a:chOff x="0" y="1495311"/>
            <a:chExt cx="10363826" cy="4334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A0FEFC-9BF2-40B6-A912-D24678F5E434}"/>
                </a:ext>
              </a:extLst>
            </p:cNvPr>
            <p:cNvSpPr/>
            <p:nvPr/>
          </p:nvSpPr>
          <p:spPr>
            <a:xfrm>
              <a:off x="0" y="149531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C9103B32-6FD7-4018-9033-6613522A6E30}"/>
                </a:ext>
              </a:extLst>
            </p:cNvPr>
            <p:cNvSpPr txBox="1"/>
            <p:nvPr/>
          </p:nvSpPr>
          <p:spPr>
            <a:xfrm>
              <a:off x="21161" y="151647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Unique mass system for the player linked with shooting and movement</a:t>
              </a:r>
              <a:endParaRPr lang="en-GB" sz="19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59DE01-DABA-4211-A115-25C4C956CBF1}"/>
              </a:ext>
            </a:extLst>
          </p:cNvPr>
          <p:cNvGrpSpPr/>
          <p:nvPr/>
        </p:nvGrpSpPr>
        <p:grpSpPr>
          <a:xfrm>
            <a:off x="866111" y="3773178"/>
            <a:ext cx="10363826" cy="433485"/>
            <a:chOff x="0" y="1983516"/>
            <a:chExt cx="10363826" cy="43348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2BFAB0-FF10-46CC-A8A5-EFC78C858454}"/>
                </a:ext>
              </a:extLst>
            </p:cNvPr>
            <p:cNvSpPr/>
            <p:nvPr/>
          </p:nvSpPr>
          <p:spPr>
            <a:xfrm>
              <a:off x="0" y="198351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BEDEE85-7BA2-4122-9B40-9F03A3AB14D8}"/>
                </a:ext>
              </a:extLst>
            </p:cNvPr>
            <p:cNvSpPr txBox="1"/>
            <p:nvPr/>
          </p:nvSpPr>
          <p:spPr>
            <a:xfrm>
              <a:off x="21161" y="200467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purge system (wall of death)</a:t>
              </a:r>
              <a:endParaRPr lang="en-GB" sz="19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A1DA39-CD90-4A23-9462-189452003186}"/>
              </a:ext>
            </a:extLst>
          </p:cNvPr>
          <p:cNvGrpSpPr/>
          <p:nvPr/>
        </p:nvGrpSpPr>
        <p:grpSpPr>
          <a:xfrm>
            <a:off x="871453" y="4206663"/>
            <a:ext cx="10363826" cy="433485"/>
            <a:chOff x="0" y="2471721"/>
            <a:chExt cx="10363826" cy="43348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1E385F-CD94-4B66-AB55-05DAA0ADAA08}"/>
                </a:ext>
              </a:extLst>
            </p:cNvPr>
            <p:cNvSpPr/>
            <p:nvPr/>
          </p:nvSpPr>
          <p:spPr>
            <a:xfrm>
              <a:off x="0" y="247172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793238C-6A5A-4820-A281-33A8006C3640}"/>
                </a:ext>
              </a:extLst>
            </p:cNvPr>
            <p:cNvSpPr txBox="1"/>
            <p:nvPr/>
          </p:nvSpPr>
          <p:spPr>
            <a:xfrm>
              <a:off x="21161" y="249288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4 simple enemy types</a:t>
              </a:r>
              <a:endParaRPr lang="en-GB" sz="19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9EB95-2997-4563-81B7-F168BA83C94C}"/>
              </a:ext>
            </a:extLst>
          </p:cNvPr>
          <p:cNvGrpSpPr/>
          <p:nvPr/>
        </p:nvGrpSpPr>
        <p:grpSpPr>
          <a:xfrm>
            <a:off x="866111" y="4661309"/>
            <a:ext cx="10363826" cy="433485"/>
            <a:chOff x="0" y="2959926"/>
            <a:chExt cx="10363826" cy="43348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9A948C0-6C7A-49EB-BAA1-20C69D080A62}"/>
                </a:ext>
              </a:extLst>
            </p:cNvPr>
            <p:cNvSpPr/>
            <p:nvPr/>
          </p:nvSpPr>
          <p:spPr>
            <a:xfrm>
              <a:off x="0" y="295992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E906BBCD-3C4C-44E2-B42F-E9C226975EC0}"/>
                </a:ext>
              </a:extLst>
            </p:cNvPr>
            <p:cNvSpPr txBox="1"/>
            <p:nvPr/>
          </p:nvSpPr>
          <p:spPr>
            <a:xfrm>
              <a:off x="21161" y="298108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2 pickup types</a:t>
              </a:r>
              <a:endParaRPr lang="en-GB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337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2" y="4553411"/>
            <a:ext cx="8878409" cy="230458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AD4B6-1286-40F1-AE8C-BA8EF96981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12024"/>
            <a:ext cx="10280941" cy="2520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2490F-CBCF-4C91-B07A-A2EE01CB15BF}"/>
              </a:ext>
            </a:extLst>
          </p:cNvPr>
          <p:cNvSpPr txBox="1"/>
          <p:nvPr/>
        </p:nvSpPr>
        <p:spPr>
          <a:xfrm>
            <a:off x="913773" y="4132162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Volcanic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4DCD-4512-42D1-9004-B79AF17D8F5D}"/>
              </a:ext>
            </a:extLst>
          </p:cNvPr>
          <p:cNvSpPr txBox="1"/>
          <p:nvPr/>
        </p:nvSpPr>
        <p:spPr>
          <a:xfrm>
            <a:off x="9792181" y="4553411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Concept art</a:t>
            </a:r>
          </a:p>
        </p:txBody>
      </p:sp>
    </p:spTree>
    <p:extLst>
      <p:ext uri="{BB962C8B-B14F-4D97-AF65-F5344CB8AC3E}">
        <p14:creationId xmlns:p14="http://schemas.microsoft.com/office/powerpoint/2010/main" val="6420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</p:txBody>
      </p:sp>
    </p:spTree>
    <p:extLst>
      <p:ext uri="{BB962C8B-B14F-4D97-AF65-F5344CB8AC3E}">
        <p14:creationId xmlns:p14="http://schemas.microsoft.com/office/powerpoint/2010/main" val="319497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840</TotalTime>
  <Words>1257</Words>
  <Application>Microsoft Office PowerPoint</Application>
  <PresentationFormat>Widescreen</PresentationFormat>
  <Paragraphs>152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Artwork of the game</vt:lpstr>
      <vt:lpstr>Audio Production for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Thank you for listening!  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Firedudeet</cp:lastModifiedBy>
  <cp:revision>54</cp:revision>
  <dcterms:created xsi:type="dcterms:W3CDTF">2017-10-24T12:06:34Z</dcterms:created>
  <dcterms:modified xsi:type="dcterms:W3CDTF">2017-11-11T12:33:50Z</dcterms:modified>
</cp:coreProperties>
</file>