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88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24" Type="http://schemas.openxmlformats.org/officeDocument/2006/relationships/image" Target="../media/image42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[Answer questions]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-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3751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4925744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infamous evil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</p:txBody>
      </p: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913775" y="1997951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92614" y="2472723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71453" y="288504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One hit death, no forgiveness for mistakes</a:t>
              </a:r>
              <a:endParaRPr lang="en-GB" sz="19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Unique mass system for the player linked with shooting and movement</a:t>
              </a:r>
              <a:endParaRPr lang="en-GB" sz="19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92614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The purge system (wall of death)</a:t>
              </a:r>
              <a:endParaRPr lang="en-GB" sz="19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92613" y="4615585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4806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14903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All the non music audio was crated by </a:t>
            </a:r>
            <a:r>
              <a:rPr lang="en-GB" dirty="0" err="1"/>
              <a:t>K.Melville</a:t>
            </a:r>
            <a:r>
              <a:rPr lang="en-GB" dirty="0"/>
              <a:t> using Audacity</a:t>
            </a:r>
          </a:p>
          <a:p>
            <a:r>
              <a:rPr lang="en-GB" dirty="0"/>
              <a:t>9 audio files created for the Game</a:t>
            </a:r>
          </a:p>
          <a:p>
            <a:r>
              <a:rPr lang="en-GB" dirty="0"/>
              <a:t>(enter sample sound here)</a:t>
            </a:r>
          </a:p>
          <a:p>
            <a:r>
              <a:rPr lang="en-GB" dirty="0"/>
              <a:t>Music will all be sourced from chiptunes giving the game a nostalgic 8bit sound</a:t>
            </a:r>
          </a:p>
          <a:p>
            <a:r>
              <a:rPr lang="en-GB" dirty="0"/>
              <a:t>Audacity was an easy to use free </a:t>
            </a:r>
            <a:r>
              <a:rPr lang="en-GB"/>
              <a:t>software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786</TotalTime>
  <Words>1134</Words>
  <Application>Microsoft Office PowerPoint</Application>
  <PresentationFormat>Widescreen</PresentationFormat>
  <Paragraphs>117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Audio Production for the game</vt:lpstr>
      <vt:lpstr>Artwork of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Kenneth Melville</cp:lastModifiedBy>
  <cp:revision>47</cp:revision>
  <dcterms:created xsi:type="dcterms:W3CDTF">2017-10-24T12:06:34Z</dcterms:created>
  <dcterms:modified xsi:type="dcterms:W3CDTF">2017-11-20T20:56:08Z</dcterms:modified>
</cp:coreProperties>
</file>