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2" r:id="rId10"/>
    <p:sldId id="275" r:id="rId11"/>
    <p:sldId id="274" r:id="rId12"/>
    <p:sldId id="27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// Slide Done by Kenny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r>
              <a:rPr lang="en-US" dirty="0"/>
              <a:t>// Slide</a:t>
            </a:r>
            <a:r>
              <a:rPr lang="en-US" baseline="0" dirty="0"/>
              <a:t> done by 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xMZBQ9Gzm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media" Target="../media/media2.wav"/><Relationship Id="rId7" Type="http://schemas.openxmlformats.org/officeDocument/2006/relationships/image" Target="../media/image2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image" Target="../media/image45.png"/><Relationship Id="rId7" Type="http://schemas.openxmlformats.org/officeDocument/2006/relationships/image" Target="../media/image7.png"/><Relationship Id="rId12" Type="http://schemas.openxmlformats.org/officeDocument/2006/relationships/image" Target="../media/image37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24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7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10045"/>
            <a:ext cx="10363826" cy="30562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dirty="0"/>
              <a:t>Used Discord for communication among group members.</a:t>
            </a:r>
          </a:p>
          <a:p>
            <a:r>
              <a:rPr lang="en-GB" dirty="0"/>
              <a:t>Used </a:t>
            </a:r>
            <a:r>
              <a:rPr lang="en-GB" dirty="0" err="1"/>
              <a:t>Github</a:t>
            </a:r>
            <a:r>
              <a:rPr lang="en-GB" dirty="0"/>
              <a:t> for version control – unity smaller files – git Ignore</a:t>
            </a:r>
          </a:p>
          <a:p>
            <a:r>
              <a:rPr lang="en-GB" dirty="0"/>
              <a:t>For the most part it worked well for all team members</a:t>
            </a:r>
          </a:p>
          <a:p>
            <a:r>
              <a:rPr lang="en-GB" dirty="0"/>
              <a:t>One instance of losing a few lines of code</a:t>
            </a:r>
          </a:p>
          <a:p>
            <a:r>
              <a:rPr lang="en-GB" dirty="0"/>
              <a:t>Commits are great for updates with detailed specifics below them</a:t>
            </a:r>
          </a:p>
          <a:p>
            <a:r>
              <a:rPr lang="en-GB" dirty="0"/>
              <a:t>Shows exactly side by side what has changed whether removed or added</a:t>
            </a:r>
          </a:p>
          <a:p>
            <a:r>
              <a:rPr lang="en-GB" dirty="0"/>
              <a:t>Would use again for a small project within 1gb/100mb limits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04" y="4866291"/>
            <a:ext cx="4117592" cy="15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909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Encourages open communication among team members – small iterations</a:t>
            </a:r>
          </a:p>
          <a:p>
            <a:r>
              <a:rPr lang="en-US" dirty="0"/>
              <a:t>By breaking down the project into manageable units, the project team can focus on high-quality development and testing</a:t>
            </a:r>
          </a:p>
          <a:p>
            <a:r>
              <a:rPr lang="en-GB" dirty="0"/>
              <a:t>Helps catch defects throughout the development process instead of at the end</a:t>
            </a:r>
          </a:p>
          <a:p>
            <a:r>
              <a:rPr lang="en-GB" dirty="0"/>
              <a:t>E.g. enemy colliders missing – </a:t>
            </a:r>
            <a:r>
              <a:rPr lang="en-GB" dirty="0" err="1"/>
              <a:t>github</a:t>
            </a:r>
            <a:r>
              <a:rPr lang="en-GB" dirty="0"/>
              <a:t> mess up</a:t>
            </a:r>
          </a:p>
          <a:p>
            <a:r>
              <a:rPr lang="en-GB" dirty="0"/>
              <a:t>Particle system repeating unlimited times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64" y="1852165"/>
            <a:ext cx="320564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09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37174 0.23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1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58445" y="2317824"/>
            <a:ext cx="9275110" cy="16099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We Chose Unity for the game engine – ad support for mobile , smaller project size for repository, asset store, tutorials</a:t>
            </a:r>
          </a:p>
          <a:p>
            <a:r>
              <a:rPr lang="en-GB" dirty="0"/>
              <a:t>C# programming language, quite familiar to myself through college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91301"/>
            <a:ext cx="2916266" cy="1566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08B7F-F0E4-4CDB-93C5-63AA8EA5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65" y="3900568"/>
            <a:ext cx="2508144" cy="2957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2728B-0249-43FA-81BE-5ACD6927F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409" y="3900568"/>
            <a:ext cx="2921429" cy="2957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AA8EF-5CBF-4ADE-A86C-31019F902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838" y="3900568"/>
            <a:ext cx="3845537" cy="29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D4F4-1953-401E-A4C5-4424E57DC6CF}"/>
              </a:ext>
            </a:extLst>
          </p:cNvPr>
          <p:cNvSpPr txBox="1"/>
          <p:nvPr/>
        </p:nvSpPr>
        <p:spPr>
          <a:xfrm>
            <a:off x="3403955" y="2214694"/>
            <a:ext cx="53840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importance of </a:t>
            </a:r>
            <a:r>
              <a:rPr lang="en-GB" b="1" dirty="0"/>
              <a:t>Communication</a:t>
            </a:r>
            <a:r>
              <a:rPr lang="en-GB" dirty="0"/>
              <a:t> and </a:t>
            </a:r>
            <a:r>
              <a:rPr lang="en-GB" b="1" dirty="0"/>
              <a:t>Teamwork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555E8-4D99-45CD-92D9-751F7DA03C69}"/>
              </a:ext>
            </a:extLst>
          </p:cNvPr>
          <p:cNvSpPr txBox="1"/>
          <p:nvPr/>
        </p:nvSpPr>
        <p:spPr>
          <a:xfrm>
            <a:off x="2809275" y="2686336"/>
            <a:ext cx="657344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Gained </a:t>
            </a:r>
            <a:r>
              <a:rPr lang="en-GB" b="1" dirty="0"/>
              <a:t>experience using</a:t>
            </a:r>
            <a:r>
              <a:rPr lang="en-GB" dirty="0"/>
              <a:t> different software's and </a:t>
            </a:r>
            <a:r>
              <a:rPr lang="en-GB" b="1" dirty="0"/>
              <a:t>implementing</a:t>
            </a:r>
            <a:r>
              <a:rPr lang="en-GB" dirty="0"/>
              <a:t> their different uses.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249B5-3AEC-4DB6-B81E-F259FD4B4C32}"/>
              </a:ext>
            </a:extLst>
          </p:cNvPr>
          <p:cNvSpPr txBox="1"/>
          <p:nvPr/>
        </p:nvSpPr>
        <p:spPr>
          <a:xfrm>
            <a:off x="2161308" y="3434977"/>
            <a:ext cx="790348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Creating an </a:t>
            </a:r>
            <a:r>
              <a:rPr lang="en-GB" b="1" dirty="0"/>
              <a:t>organization of files and assets</a:t>
            </a:r>
            <a:r>
              <a:rPr lang="en-GB" dirty="0"/>
              <a:t> to which a group can get access to and upload / replace.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683E-7904-45DB-B4C1-DCF4BD281846}"/>
              </a:ext>
            </a:extLst>
          </p:cNvPr>
          <p:cNvSpPr txBox="1"/>
          <p:nvPr/>
        </p:nvSpPr>
        <p:spPr>
          <a:xfrm>
            <a:off x="1355614" y="4207519"/>
            <a:ext cx="96107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appeal of </a:t>
            </a:r>
            <a:r>
              <a:rPr lang="en-GB" b="1" dirty="0"/>
              <a:t>Games Design</a:t>
            </a:r>
            <a:r>
              <a:rPr lang="en-GB" dirty="0"/>
              <a:t>; how to create an </a:t>
            </a:r>
            <a:r>
              <a:rPr lang="en-GB" b="1" dirty="0"/>
              <a:t>enjoyable experience for players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C4472-50F8-485E-91E4-3B1020671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17" y="4576851"/>
            <a:ext cx="1963083" cy="1963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11AA-82FE-45B0-978F-D2D493F7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34" y="4576850"/>
            <a:ext cx="1963083" cy="196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7369C-0FA9-4102-88DD-B04FEB4A8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1" y="4576850"/>
            <a:ext cx="1963083" cy="196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49769-1C4F-41E2-A898-7BA71F9C3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8" y="4576850"/>
            <a:ext cx="1963083" cy="1963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8AD0-323E-4BCF-9F7A-C789FC678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5" y="4576850"/>
            <a:ext cx="1963083" cy="196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65F5B-FB9A-4C8D-8695-674FF982F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2" y="4576850"/>
            <a:ext cx="1931893" cy="1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6B25C-4B24-45F7-B4CB-18FE49DDC42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https://www.youtube.com/watch?time_continue=313&amp;v=ZxMZBQ9Gzm0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FF23C-504E-45B3-9C23-75395D20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2" y="3752166"/>
            <a:ext cx="3401568" cy="3401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60295-5BD2-4807-BDE3-6D25C7199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3752166"/>
            <a:ext cx="3401568" cy="3401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7F075-9606-4413-A86D-83F9BA0F55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4762870"/>
            <a:ext cx="2095130" cy="2095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BA32A-19B6-4BD0-A660-69AB9966E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5130" y="4762870"/>
            <a:ext cx="2095130" cy="2095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8C5D3-7DF5-4515-8731-456BBFCE8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0261" y="4762870"/>
            <a:ext cx="2095130" cy="2095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57619-8540-4A4E-A341-F7E767C18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5391" y="4762870"/>
            <a:ext cx="2095130" cy="2095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A39151-9B10-44C0-9FFB-2744E4EF9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80521" y="4762869"/>
            <a:ext cx="2095130" cy="2095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375C66-BF9E-40AF-98D4-6BA064BB5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75651" y="4762869"/>
            <a:ext cx="2095130" cy="20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u="sng" dirty="0"/>
            </a:b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60622-13EF-4BBE-889D-DCD247964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8" y="4542024"/>
            <a:ext cx="1765709" cy="225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91045-D84E-4994-B69E-3D8300FB85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08" y="4485945"/>
            <a:ext cx="2060021" cy="23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setting of the world of ‘</a:t>
            </a:r>
            <a:r>
              <a:rPr lang="en-GB" dirty="0" err="1"/>
              <a:t>Jelblob</a:t>
            </a:r>
            <a:r>
              <a:rPr lang="en-GB" dirty="0"/>
              <a:t>’ that the player experiences, takes place within the Bio-Domes that are located within Dr </a:t>
            </a:r>
            <a:r>
              <a:rPr lang="en-GB" dirty="0" err="1"/>
              <a:t>Magmims</a:t>
            </a:r>
            <a:r>
              <a:rPr lang="en-GB" dirty="0"/>
              <a:t> space ship.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Bio-Dome has its own environment that the player traverses through, from a volcanic landscape with lakes of lava, to a valley of waterfall gorges.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each environment has its own type of chasing death hazard that is themed off the environment its found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1695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1</a:t>
            </a:r>
          </a:p>
          <a:p>
            <a:r>
              <a:rPr lang="en-GB" sz="1400" dirty="0"/>
              <a:t>Volcanic 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2</a:t>
            </a:r>
          </a:p>
          <a:p>
            <a:r>
              <a:rPr lang="en-GB" sz="1400" dirty="0"/>
              <a:t>Frozen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Blizzard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3</a:t>
            </a:r>
          </a:p>
          <a:p>
            <a:r>
              <a:rPr lang="en-GB" sz="1400" dirty="0"/>
              <a:t>Jungle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Fog of Death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4</a:t>
            </a:r>
          </a:p>
          <a:p>
            <a:r>
              <a:rPr lang="en-GB" sz="1400" dirty="0"/>
              <a:t>Desert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Sandstorm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1372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5</a:t>
            </a:r>
          </a:p>
          <a:p>
            <a:r>
              <a:rPr lang="en-GB" sz="1400" dirty="0"/>
              <a:t>Islands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Tornado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6095" y="5156648"/>
            <a:ext cx="116058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6</a:t>
            </a:r>
          </a:p>
          <a:p>
            <a:r>
              <a:rPr lang="en-GB" sz="1400" dirty="0"/>
              <a:t>Subterranean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Collapsing Ceiling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3831" y="5142206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7</a:t>
            </a:r>
          </a:p>
          <a:p>
            <a:r>
              <a:rPr lang="en-GB" sz="1400" dirty="0"/>
              <a:t>Final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LASER BEAM</a:t>
            </a:r>
          </a:p>
        </p:txBody>
      </p:sp>
      <p:cxnSp>
        <p:nvCxnSpPr>
          <p:cNvPr id="21" name="Straight Arrow Connector 20"/>
          <p:cNvCxnSpPr>
            <a:cxnSpLocks/>
            <a:stCxn id="8" idx="3"/>
          </p:cNvCxnSpPr>
          <p:nvPr/>
        </p:nvCxnSpPr>
        <p:spPr>
          <a:xfrm flipV="1">
            <a:off x="1246309" y="5741423"/>
            <a:ext cx="138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3"/>
            <a:endCxn id="14" idx="1"/>
          </p:cNvCxnSpPr>
          <p:nvPr/>
        </p:nvCxnSpPr>
        <p:spPr>
          <a:xfrm>
            <a:off x="2527420" y="5741425"/>
            <a:ext cx="1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5" idx="3"/>
          </p:cNvCxnSpPr>
          <p:nvPr/>
        </p:nvCxnSpPr>
        <p:spPr>
          <a:xfrm>
            <a:off x="5089642" y="5741425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6361957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8" idx="3"/>
          </p:cNvCxnSpPr>
          <p:nvPr/>
        </p:nvCxnSpPr>
        <p:spPr>
          <a:xfrm>
            <a:off x="7616680" y="5849146"/>
            <a:ext cx="9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887272" y="2025284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71453" y="2472721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66111" y="290620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One hit death, no forgiveness for mistakes</a:t>
              </a:r>
              <a:endParaRPr lang="en-GB" sz="1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Unique mass system for the player linked with shooting and movement</a:t>
              </a:r>
              <a:endParaRPr lang="en-GB" sz="1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66111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purge system (wall of death)</a:t>
              </a:r>
              <a:endParaRPr lang="en-GB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66111" y="4661309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37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lum bright="-1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6420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93811" y="6858000"/>
            <a:ext cx="2365050" cy="2365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29" y="-2596476"/>
            <a:ext cx="2504090" cy="2504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915" y="1906172"/>
            <a:ext cx="7781544" cy="38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All the non music </a:t>
            </a:r>
            <a:r>
              <a:rPr lang="en-GB" sz="1900" dirty="0"/>
              <a:t>audio</a:t>
            </a:r>
            <a:r>
              <a:rPr lang="en-GB" dirty="0"/>
              <a:t> was created by </a:t>
            </a:r>
            <a:r>
              <a:rPr lang="en-GB" dirty="0" err="1"/>
              <a:t>K.Melville</a:t>
            </a:r>
            <a:r>
              <a:rPr lang="en-GB" dirty="0"/>
              <a:t> using Audacity.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4915" y="2350463"/>
            <a:ext cx="77815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9 audio files created for the Game.</a:t>
            </a:r>
          </a:p>
        </p:txBody>
      </p:sp>
      <p:pic>
        <p:nvPicPr>
          <p:cNvPr id="6" name="player_Jum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70274" y="3060388"/>
            <a:ext cx="609600" cy="609600"/>
          </a:xfrm>
          <a:prstGeom prst="rect">
            <a:avLst/>
          </a:prstGeom>
        </p:spPr>
      </p:pic>
      <p:pic>
        <p:nvPicPr>
          <p:cNvPr id="7" name="player_death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71537" y="3060388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4915" y="4344075"/>
            <a:ext cx="77815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Music will all be sourced from chiptunes giving the game a nostalgic 8-bit sound.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4915" y="4772977"/>
            <a:ext cx="778154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Audacity was an easy to use free software package.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4397" y="3162603"/>
            <a:ext cx="21125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Player_jump</a:t>
            </a:r>
            <a:r>
              <a:rPr lang="en-GB" dirty="0"/>
              <a:t> Sound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0047" y="3167582"/>
            <a:ext cx="211257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Player_death</a:t>
            </a:r>
            <a:r>
              <a:rPr lang="en-GB" dirty="0"/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337274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2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1409</TotalTime>
  <Words>1362</Words>
  <Application>Microsoft Office PowerPoint</Application>
  <PresentationFormat>Widescreen</PresentationFormat>
  <Paragraphs>169</Paragraphs>
  <Slides>15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Audio Production for the game</vt:lpstr>
      <vt:lpstr>Artwork of the game</vt:lpstr>
      <vt:lpstr>Project Management and Version Control</vt:lpstr>
      <vt:lpstr>Development Approach for Project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Firedudeet</cp:lastModifiedBy>
  <cp:revision>76</cp:revision>
  <dcterms:created xsi:type="dcterms:W3CDTF">2017-10-24T12:06:34Z</dcterms:created>
  <dcterms:modified xsi:type="dcterms:W3CDTF">2017-11-27T21:13:33Z</dcterms:modified>
</cp:coreProperties>
</file>