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24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Encourages open communication among team </a:t>
            </a:r>
            <a:r>
              <a:rPr lang="en-GB" dirty="0" smtClean="0"/>
              <a:t>members – </a:t>
            </a:r>
            <a:r>
              <a:rPr lang="en-GB" smtClean="0"/>
              <a:t>small iterations</a:t>
            </a:r>
            <a:endParaRPr lang="en-GB" dirty="0"/>
          </a:p>
          <a:p>
            <a:r>
              <a:rPr lang="en-US" dirty="0" smtClean="0"/>
              <a:t>By </a:t>
            </a:r>
            <a:r>
              <a:rPr lang="en-US" dirty="0"/>
              <a:t>breaking down the project into manageable units, the project team can focus on high-quality development and </a:t>
            </a:r>
            <a:r>
              <a:rPr lang="en-US" dirty="0" smtClean="0"/>
              <a:t>testing</a:t>
            </a:r>
          </a:p>
          <a:p>
            <a:r>
              <a:rPr lang="en-GB" dirty="0"/>
              <a:t>Helps catch defects throughout the development process instead of at the </a:t>
            </a:r>
            <a:r>
              <a:rPr lang="en-GB" dirty="0" smtClean="0"/>
              <a:t>end</a:t>
            </a:r>
          </a:p>
          <a:p>
            <a:r>
              <a:rPr lang="en-GB" dirty="0" smtClean="0"/>
              <a:t>E.g. enemy colliders missing – </a:t>
            </a:r>
            <a:r>
              <a:rPr lang="en-GB" dirty="0" err="1" smtClean="0"/>
              <a:t>github</a:t>
            </a:r>
            <a:r>
              <a:rPr lang="en-GB" dirty="0" smtClean="0"/>
              <a:t> mess up</a:t>
            </a:r>
          </a:p>
          <a:p>
            <a:r>
              <a:rPr lang="en-GB" dirty="0" smtClean="0"/>
              <a:t>Particle system repeating unlimited times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93" y="3402623"/>
            <a:ext cx="32056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Github</a:t>
            </a:r>
            <a:r>
              <a:rPr lang="en-GB" dirty="0" smtClean="0"/>
              <a:t> for version control – unity smaller files – git Ignore</a:t>
            </a:r>
          </a:p>
          <a:p>
            <a:r>
              <a:rPr lang="en-GB" dirty="0" smtClean="0"/>
              <a:t>For the most part it worked well for all team members</a:t>
            </a:r>
          </a:p>
          <a:p>
            <a:r>
              <a:rPr lang="en-GB" dirty="0" smtClean="0"/>
              <a:t>One instance of losing a few lines of code</a:t>
            </a:r>
          </a:p>
          <a:p>
            <a:r>
              <a:rPr lang="en-GB" dirty="0" smtClean="0"/>
              <a:t>Commits are great for updates with detailed specifics below them</a:t>
            </a:r>
          </a:p>
          <a:p>
            <a:r>
              <a:rPr lang="en-GB" dirty="0" smtClean="0"/>
              <a:t>Shows exactly side by side what has changed wither removed or added</a:t>
            </a:r>
          </a:p>
          <a:p>
            <a:r>
              <a:rPr lang="en-GB" dirty="0" smtClean="0"/>
              <a:t>Would use again for a small project within 1gb/100mb limits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21" y="4387645"/>
            <a:ext cx="3702132" cy="2304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750</TotalTime>
  <Words>1230</Words>
  <Application>Microsoft Office PowerPoint</Application>
  <PresentationFormat>Widescreen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Information, Technology and Digital Services</cp:lastModifiedBy>
  <cp:revision>46</cp:revision>
  <dcterms:created xsi:type="dcterms:W3CDTF">2017-10-24T12:06:34Z</dcterms:created>
  <dcterms:modified xsi:type="dcterms:W3CDTF">2017-11-14T13:19:42Z</dcterms:modified>
</cp:coreProperties>
</file>