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70" r:id="rId12"/>
    <p:sldId id="266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3A75C-4E93-4E57-8FE0-0B5536F2214D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5AEE1-C7B1-45A3-8C0A-135FFE52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[Name, Banner ID, Role]</a:t>
            </a:r>
          </a:p>
          <a:p>
            <a:r>
              <a:rPr lang="en-GB" dirty="0"/>
              <a:t>[Mention the title of the game we are working on]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56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the use of GitHub and version control – how you found using it and how beneficial was it for file sharing and project communication]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45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Game Engine we choose to go with (why we choose it over Unreal Engine 4, </a:t>
            </a:r>
            <a:r>
              <a:rPr lang="en-GB" dirty="0" err="1"/>
              <a:t>GameMaker</a:t>
            </a:r>
            <a:r>
              <a:rPr lang="en-GB" dirty="0"/>
              <a:t> etc. – why Unity was beneficial from a game development perspective)</a:t>
            </a:r>
          </a:p>
          <a:p>
            <a:r>
              <a:rPr lang="en-GB" dirty="0"/>
              <a:t>[What programming language we used for creating the game – C#]</a:t>
            </a:r>
          </a:p>
          <a:p>
            <a:r>
              <a:rPr lang="en-GB" dirty="0"/>
              <a:t>[Show snippets of code used for the game]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8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what the team has learnt during the course of the project]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43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[Show a demo of the game in play]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24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[Answer questions]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genre the game is]</a:t>
            </a:r>
          </a:p>
          <a:p>
            <a:r>
              <a:rPr lang="en-GB" dirty="0"/>
              <a:t>[Uniqueness of the game – what sets it apart from other games]</a:t>
            </a:r>
          </a:p>
          <a:p>
            <a:r>
              <a:rPr lang="en-GB" dirty="0"/>
              <a:t>[Mention it is a Single Player game]</a:t>
            </a:r>
          </a:p>
          <a:p>
            <a:r>
              <a:rPr lang="en-GB" dirty="0"/>
              <a:t>[Talk about the Target Audience and where the Influence for the game came from] </a:t>
            </a:r>
          </a:p>
          <a:p>
            <a:r>
              <a:rPr lang="en-GB" dirty="0"/>
              <a:t>[Influences behind the game]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4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[Brief summary of the plot of the game]</a:t>
            </a:r>
          </a:p>
          <a:p>
            <a:r>
              <a:rPr lang="en-GB" dirty="0"/>
              <a:t>[Mention the main character and the main antagonist]</a:t>
            </a:r>
          </a:p>
          <a:p>
            <a:r>
              <a:rPr lang="en-GB" dirty="0"/>
              <a:t>[Main characters goal in the story]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5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[Where the game takes place]</a:t>
            </a:r>
          </a:p>
          <a:p>
            <a:r>
              <a:rPr lang="en-GB" dirty="0"/>
              <a:t>[The environments and world the player will be going through]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8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core objectives of the game]</a:t>
            </a:r>
          </a:p>
          <a:p>
            <a:r>
              <a:rPr lang="en-GB" dirty="0"/>
              <a:t>[Mention the player (controls and mechanics, enemies (behaviour and types), pickups and hazards]</a:t>
            </a:r>
          </a:p>
          <a:p>
            <a:r>
              <a:rPr lang="en-GB" dirty="0"/>
              <a:t>[Mention the goal of each level]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21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[Show image of level concept for Volcanic level]</a:t>
            </a:r>
          </a:p>
          <a:p>
            <a:r>
              <a:rPr lang="en-GB" dirty="0"/>
              <a:t>[Discuss level design approach]</a:t>
            </a:r>
          </a:p>
          <a:p>
            <a:r>
              <a:rPr lang="en-GB" dirty="0"/>
              <a:t>[Discuss immersive aspects of the level related to the principles of level design – refer to lecture slides]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34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[Display images of the various block, enemy and player images]</a:t>
            </a:r>
          </a:p>
          <a:p>
            <a:r>
              <a:rPr lang="en-GB" dirty="0"/>
              <a:t>[Talk about the style of artwork; why we choose to make 2D sprites, how they were made and what they were influenced by]</a:t>
            </a:r>
          </a:p>
          <a:p>
            <a:r>
              <a:rPr lang="en-GB" dirty="0"/>
              <a:t>[Discuss software used – </a:t>
            </a:r>
            <a:r>
              <a:rPr lang="en-GB" dirty="0" err="1"/>
              <a:t>aseprite</a:t>
            </a:r>
            <a:r>
              <a:rPr lang="en-GB" dirty="0"/>
              <a:t> – visuals of images on the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82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[Discuss audio – how it was created (e.g. via Audacity) – multiple sounds per level? </a:t>
            </a:r>
          </a:p>
          <a:p>
            <a:r>
              <a:rPr lang="en-GB" dirty="0"/>
              <a:t>[Samples of the sounds]</a:t>
            </a:r>
          </a:p>
          <a:p>
            <a:r>
              <a:rPr lang="en-GB" dirty="0"/>
              <a:t>[Discuss ease of use of the software? – how easy to integrate with Unity?]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68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the Development Model we have gone with (Agile Model); why did we choose that specific model, what were the benefits and mention a practical example of how the Agile approach was useful]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5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1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47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60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41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524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884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46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414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24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1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21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13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74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4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48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27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79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9AB840-55CF-4B95-A905-70A2B172BCA3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5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FA01A5-7BBA-44A9-9EE3-92F3D9391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481" y="6030346"/>
            <a:ext cx="441794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11C4A-7A5E-46FA-A3EE-4F948E1A8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1315277"/>
            <a:ext cx="7944678" cy="3972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8F4E2-330D-423B-9BF5-6F170B63A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315277"/>
            <a:ext cx="4876800" cy="487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F5B52-F707-403E-B518-C47A481E0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255644"/>
            <a:ext cx="4876800" cy="487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FCBE85-5E6B-42CB-A619-BFEB4E70D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25564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9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Development Approach for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Development Model we have gone with (Agile Model); why did we choose that specific model, what were the benefits and mention a practical example of how the Agile approach was useful]</a:t>
            </a:r>
          </a:p>
        </p:txBody>
      </p:sp>
    </p:spTree>
    <p:extLst>
      <p:ext uri="{BB962C8B-B14F-4D97-AF65-F5344CB8AC3E}">
        <p14:creationId xmlns:p14="http://schemas.microsoft.com/office/powerpoint/2010/main" val="246722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Project Management and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use of GitHub and version control – how you found using it and how beneficial was it for file sharing and project communication]</a:t>
            </a:r>
          </a:p>
        </p:txBody>
      </p:sp>
    </p:spTree>
    <p:extLst>
      <p:ext uri="{BB962C8B-B14F-4D97-AF65-F5344CB8AC3E}">
        <p14:creationId xmlns:p14="http://schemas.microsoft.com/office/powerpoint/2010/main" val="365602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 Engine and Development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Game Engine we choose to go with (why we choose it over Unreal Engine 4, </a:t>
            </a:r>
            <a:r>
              <a:rPr lang="en-GB" dirty="0" err="1"/>
              <a:t>GameMaker</a:t>
            </a:r>
            <a:r>
              <a:rPr lang="en-GB" dirty="0"/>
              <a:t> etc. – why Unity was beneficial from a game development perspective)</a:t>
            </a:r>
          </a:p>
          <a:p>
            <a:r>
              <a:rPr lang="en-GB" dirty="0"/>
              <a:t>[What programming language we used for creating the game – C#]</a:t>
            </a:r>
          </a:p>
          <a:p>
            <a:r>
              <a:rPr lang="en-GB" dirty="0"/>
              <a:t>[Show snippets of code used for the game]</a:t>
            </a:r>
          </a:p>
        </p:txBody>
      </p:sp>
    </p:spTree>
    <p:extLst>
      <p:ext uri="{BB962C8B-B14F-4D97-AF65-F5344CB8AC3E}">
        <p14:creationId xmlns:p14="http://schemas.microsoft.com/office/powerpoint/2010/main" val="428049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Pedagogical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what the team has learnt during the course of the project]</a:t>
            </a:r>
          </a:p>
        </p:txBody>
      </p:sp>
    </p:spTree>
    <p:extLst>
      <p:ext uri="{BB962C8B-B14F-4D97-AF65-F5344CB8AC3E}">
        <p14:creationId xmlns:p14="http://schemas.microsoft.com/office/powerpoint/2010/main" val="173220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[Show a demo of the game in play]</a:t>
            </a:r>
          </a:p>
        </p:txBody>
      </p:sp>
    </p:spTree>
    <p:extLst>
      <p:ext uri="{BB962C8B-B14F-4D97-AF65-F5344CB8AC3E}">
        <p14:creationId xmlns:p14="http://schemas.microsoft.com/office/powerpoint/2010/main" val="795651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Any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[Answer questions]</a:t>
            </a:r>
          </a:p>
        </p:txBody>
      </p:sp>
    </p:spTree>
    <p:extLst>
      <p:ext uri="{BB962C8B-B14F-4D97-AF65-F5344CB8AC3E}">
        <p14:creationId xmlns:p14="http://schemas.microsoft.com/office/powerpoint/2010/main" val="157516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algn="ctr"/>
            <a:r>
              <a:rPr lang="en-GB" u="sng" dirty="0"/>
              <a:t>Introduction: The Project Team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D1FB1-5924-44B3-9F8B-C0C84DE699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30196"/>
            <a:ext cx="3952172" cy="13958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Kenny Melville</a:t>
            </a:r>
          </a:p>
          <a:p>
            <a:pPr marL="0" indent="0" algn="ctr">
              <a:buNone/>
            </a:pPr>
            <a:r>
              <a:rPr lang="en-GB" dirty="0"/>
              <a:t>[B00323186]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FAE1AFD-D8CC-4F9E-AD00-BF3C96762E2C}"/>
              </a:ext>
            </a:extLst>
          </p:cNvPr>
          <p:cNvSpPr txBox="1">
            <a:spLocks/>
          </p:cNvSpPr>
          <p:nvPr/>
        </p:nvSpPr>
        <p:spPr>
          <a:xfrm>
            <a:off x="4119914" y="2330198"/>
            <a:ext cx="3952172" cy="1240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dirty="0"/>
              <a:t>Alistair Walker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[b00305911]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B95BDBB-88AD-4657-A7E2-767973748590}"/>
              </a:ext>
            </a:extLst>
          </p:cNvPr>
          <p:cNvSpPr txBox="1">
            <a:spLocks/>
          </p:cNvSpPr>
          <p:nvPr/>
        </p:nvSpPr>
        <p:spPr>
          <a:xfrm>
            <a:off x="7326053" y="2330199"/>
            <a:ext cx="3952172" cy="1240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dirty="0"/>
              <a:t>Steven </a:t>
            </a:r>
            <a:r>
              <a:rPr lang="en-GB" sz="2800" dirty="0" err="1"/>
              <a:t>O’neill</a:t>
            </a:r>
            <a:endParaRPr lang="en-GB" sz="28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[B00339826]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EA79608-FAD0-4746-A6E0-DAD17858A5F2}"/>
              </a:ext>
            </a:extLst>
          </p:cNvPr>
          <p:cNvSpPr txBox="1">
            <a:spLocks/>
          </p:cNvSpPr>
          <p:nvPr/>
        </p:nvSpPr>
        <p:spPr>
          <a:xfrm>
            <a:off x="913775" y="2339222"/>
            <a:ext cx="3952172" cy="1395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b="1" dirty="0"/>
              <a:t>Kenny Melville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b="1" dirty="0"/>
              <a:t>[B00323186]</a:t>
            </a:r>
            <a:endParaRPr lang="en-US" sz="2800" b="1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3D5A7F1-19D8-470A-A16B-74A90BF41FF4}"/>
              </a:ext>
            </a:extLst>
          </p:cNvPr>
          <p:cNvSpPr txBox="1">
            <a:spLocks/>
          </p:cNvSpPr>
          <p:nvPr/>
        </p:nvSpPr>
        <p:spPr>
          <a:xfrm>
            <a:off x="4119914" y="2485706"/>
            <a:ext cx="3952172" cy="1240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900" b="1" dirty="0"/>
              <a:t>Alistair Walker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000" b="1" dirty="0"/>
              <a:t>[b00305911]</a:t>
            </a:r>
            <a:endParaRPr lang="en-US" sz="3000" b="1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497F9C0-B47A-43CF-9D0C-529D06F46720}"/>
              </a:ext>
            </a:extLst>
          </p:cNvPr>
          <p:cNvSpPr txBox="1">
            <a:spLocks/>
          </p:cNvSpPr>
          <p:nvPr/>
        </p:nvSpPr>
        <p:spPr>
          <a:xfrm>
            <a:off x="7326053" y="2494733"/>
            <a:ext cx="3952172" cy="1240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900" b="1" dirty="0"/>
              <a:t>Steven </a:t>
            </a:r>
            <a:r>
              <a:rPr lang="en-GB" sz="3900" b="1" dirty="0" err="1"/>
              <a:t>O’neill</a:t>
            </a:r>
            <a:endParaRPr lang="en-GB" sz="39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000" b="1" dirty="0"/>
              <a:t>[B00339826]</a:t>
            </a:r>
            <a:endParaRPr lang="en-US" sz="3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834F8-430F-4D66-972A-30A8450C1C8C}"/>
              </a:ext>
            </a:extLst>
          </p:cNvPr>
          <p:cNvSpPr txBox="1"/>
          <p:nvPr/>
        </p:nvSpPr>
        <p:spPr>
          <a:xfrm>
            <a:off x="4142580" y="4015688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Games Designer &amp; Audio Designer</a:t>
            </a:r>
            <a:endParaRPr lang="en-US" u="sn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5E8FA3-0FE8-4C15-86AF-0A30E7E95F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38" y="4921738"/>
            <a:ext cx="5633471" cy="12028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1003FD-2E85-40BB-A985-45A45FC3DD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542" y="4921738"/>
            <a:ext cx="5521800" cy="12028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69376B-075B-4B55-84F7-5FD949500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684" y="-2987145"/>
            <a:ext cx="4417943" cy="685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96F91C-F44A-46F5-80F9-0A6724BF7126}"/>
              </a:ext>
            </a:extLst>
          </p:cNvPr>
          <p:cNvSpPr txBox="1"/>
          <p:nvPr/>
        </p:nvSpPr>
        <p:spPr>
          <a:xfrm>
            <a:off x="5506030" y="4015688"/>
            <a:ext cx="117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Artist</a:t>
            </a:r>
            <a:endParaRPr lang="en-US" u="sn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635F509-FFAA-4C99-B41C-C1FCE98084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04" y="4542024"/>
            <a:ext cx="1165576" cy="23281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DE4FF5F-CC7B-43E6-B0C8-D9BD592882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22" y="4529853"/>
            <a:ext cx="591553" cy="23524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B884B43-07EA-456E-A22A-3B2DDAE4DBE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5" y="4921738"/>
            <a:ext cx="3575387" cy="143098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ED99901-2D43-410D-807A-B4C826347FC5}"/>
              </a:ext>
            </a:extLst>
          </p:cNvPr>
          <p:cNvSpPr txBox="1"/>
          <p:nvPr/>
        </p:nvSpPr>
        <p:spPr>
          <a:xfrm>
            <a:off x="5177541" y="4014675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Programmer</a:t>
            </a:r>
            <a:endParaRPr lang="en-US" u="sng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603B897-493F-4C1B-9357-24A8A52BE77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123" y="3800579"/>
            <a:ext cx="3905297" cy="195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4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  <p:bldP spid="7" grpId="0"/>
      <p:bldP spid="7" grpId="1"/>
      <p:bldP spid="8" grpId="0"/>
      <p:bldP spid="8" grpId="1"/>
      <p:bldP spid="10" grpId="0"/>
      <p:bldP spid="10" grpId="1"/>
      <p:bldP spid="11" grpId="0"/>
      <p:bldP spid="11" grpId="1"/>
      <p:bldP spid="12" grpId="0"/>
      <p:bldP spid="12" grpId="1"/>
      <p:bldP spid="13" grpId="0" build="allAtOnce"/>
      <p:bldP spid="21" grpId="0" build="allAtOnce"/>
      <p:bldP spid="30" grpId="0"/>
      <p:bldP spid="3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Features, Genre, 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genre the game is]</a:t>
            </a:r>
          </a:p>
          <a:p>
            <a:r>
              <a:rPr lang="en-GB" dirty="0"/>
              <a:t>[Uniqueness of the game – what sets it apart from other games]</a:t>
            </a:r>
          </a:p>
          <a:p>
            <a:r>
              <a:rPr lang="en-GB" dirty="0"/>
              <a:t>[Mention it is a Single Player game]</a:t>
            </a:r>
          </a:p>
          <a:p>
            <a:r>
              <a:rPr lang="en-GB" dirty="0"/>
              <a:t>[Talk about the Target Audience and where the Influence for the game came from] </a:t>
            </a:r>
          </a:p>
          <a:p>
            <a:r>
              <a:rPr lang="en-GB" dirty="0"/>
              <a:t>[Influences behind the game]</a:t>
            </a:r>
          </a:p>
        </p:txBody>
      </p:sp>
    </p:spTree>
    <p:extLst>
      <p:ext uri="{BB962C8B-B14F-4D97-AF65-F5344CB8AC3E}">
        <p14:creationId xmlns:p14="http://schemas.microsoft.com/office/powerpoint/2010/main" val="385159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[Brief summary of the plot of the game]</a:t>
            </a:r>
          </a:p>
          <a:p>
            <a:r>
              <a:rPr lang="en-GB" dirty="0"/>
              <a:t>[Mention the main character and the main antagonist]</a:t>
            </a:r>
          </a:p>
          <a:p>
            <a:r>
              <a:rPr lang="en-GB" dirty="0"/>
              <a:t>[Main characters goal in the story]</a:t>
            </a:r>
          </a:p>
        </p:txBody>
      </p:sp>
    </p:spTree>
    <p:extLst>
      <p:ext uri="{BB962C8B-B14F-4D97-AF65-F5344CB8AC3E}">
        <p14:creationId xmlns:p14="http://schemas.microsoft.com/office/powerpoint/2010/main" val="294414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Setting and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[Where the game takes place]</a:t>
            </a:r>
          </a:p>
          <a:p>
            <a:r>
              <a:rPr lang="en-GB" dirty="0"/>
              <a:t>[The environments and world the player will be going through]</a:t>
            </a:r>
          </a:p>
        </p:txBody>
      </p:sp>
    </p:spTree>
    <p:extLst>
      <p:ext uri="{BB962C8B-B14F-4D97-AF65-F5344CB8AC3E}">
        <p14:creationId xmlns:p14="http://schemas.microsoft.com/office/powerpoint/2010/main" val="410740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Gameplay and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core objectives of the game]</a:t>
            </a:r>
          </a:p>
          <a:p>
            <a:r>
              <a:rPr lang="en-GB" dirty="0"/>
              <a:t>[Mention the player (controls and mechanics, enemies (behaviour and types), pickups and hazards]</a:t>
            </a:r>
          </a:p>
          <a:p>
            <a:r>
              <a:rPr lang="en-GB" dirty="0"/>
              <a:t>[Mention the goal of each level]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67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[Show image of level concept for Volcanic level]</a:t>
            </a:r>
          </a:p>
          <a:p>
            <a:r>
              <a:rPr lang="en-GB" dirty="0"/>
              <a:t>[Discuss level design approach]</a:t>
            </a:r>
          </a:p>
          <a:p>
            <a:r>
              <a:rPr lang="en-GB" dirty="0"/>
              <a:t>[Discuss immersive aspects of the level related to the principles of level design – refer to lecture slides]</a:t>
            </a:r>
          </a:p>
        </p:txBody>
      </p:sp>
    </p:spTree>
    <p:extLst>
      <p:ext uri="{BB962C8B-B14F-4D97-AF65-F5344CB8AC3E}">
        <p14:creationId xmlns:p14="http://schemas.microsoft.com/office/powerpoint/2010/main" val="149036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Artwork of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[Display images of the various block, enemy and player images]</a:t>
            </a:r>
          </a:p>
          <a:p>
            <a:r>
              <a:rPr lang="en-GB" dirty="0"/>
              <a:t>[Talk about the style of artwork; why we choose to make 2D sprites, how they were made and what they were influenced by]</a:t>
            </a:r>
          </a:p>
          <a:p>
            <a:r>
              <a:rPr lang="en-GB" dirty="0"/>
              <a:t>[Discuss software used – </a:t>
            </a:r>
            <a:r>
              <a:rPr lang="en-GB" dirty="0" err="1"/>
              <a:t>aseprite</a:t>
            </a:r>
            <a:r>
              <a:rPr lang="en-GB" dirty="0"/>
              <a:t> – visuals of images on the slide]</a:t>
            </a:r>
          </a:p>
        </p:txBody>
      </p:sp>
    </p:spTree>
    <p:extLst>
      <p:ext uri="{BB962C8B-B14F-4D97-AF65-F5344CB8AC3E}">
        <p14:creationId xmlns:p14="http://schemas.microsoft.com/office/powerpoint/2010/main" val="357842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Audio Production for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[Discuss audio – how it was created (e.g. via Audacity) – multiple sounds per level? </a:t>
            </a:r>
          </a:p>
          <a:p>
            <a:r>
              <a:rPr lang="en-GB" dirty="0"/>
              <a:t>[Samples of the sounds]</a:t>
            </a:r>
          </a:p>
          <a:p>
            <a:r>
              <a:rPr lang="en-GB" dirty="0"/>
              <a:t>[Discuss ease of use of the software? – how easy to integrate with Unity?]</a:t>
            </a:r>
          </a:p>
        </p:txBody>
      </p:sp>
    </p:spTree>
    <p:extLst>
      <p:ext uri="{BB962C8B-B14F-4D97-AF65-F5344CB8AC3E}">
        <p14:creationId xmlns:p14="http://schemas.microsoft.com/office/powerpoint/2010/main" val="319497085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261</TotalTime>
  <Words>978</Words>
  <Application>Microsoft Office PowerPoint</Application>
  <PresentationFormat>Widescreen</PresentationFormat>
  <Paragraphs>105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Droplet</vt:lpstr>
      <vt:lpstr>PowerPoint Presentation</vt:lpstr>
      <vt:lpstr>Introduction: The Project Team</vt:lpstr>
      <vt:lpstr>Features, Genre, Target Audience</vt:lpstr>
      <vt:lpstr>Story</vt:lpstr>
      <vt:lpstr>Setting and Environment</vt:lpstr>
      <vt:lpstr>Gameplay and Mechanics</vt:lpstr>
      <vt:lpstr>Level Design</vt:lpstr>
      <vt:lpstr>Artwork of the game</vt:lpstr>
      <vt:lpstr>Audio Production for the game</vt:lpstr>
      <vt:lpstr>Development Approach for Project</vt:lpstr>
      <vt:lpstr>Project Management and Version Control</vt:lpstr>
      <vt:lpstr>Game Engine and Development Language</vt:lpstr>
      <vt:lpstr>Pedagogical Outcomes</vt:lpstr>
      <vt:lpstr>Game Demo</vt:lpstr>
      <vt:lpstr>Any Questions?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Game</dc:title>
  <dc:creator>Information, Technology and Digital Services</dc:creator>
  <cp:lastModifiedBy>Firedudeet</cp:lastModifiedBy>
  <cp:revision>17</cp:revision>
  <dcterms:created xsi:type="dcterms:W3CDTF">2017-10-24T12:06:34Z</dcterms:created>
  <dcterms:modified xsi:type="dcterms:W3CDTF">2017-11-03T23:48:30Z</dcterms:modified>
</cp:coreProperties>
</file>