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0" r:id="rId6"/>
    <p:sldId id="261" r:id="rId7"/>
    <p:sldId id="263" r:id="rId8"/>
    <p:sldId id="262" r:id="rId9"/>
    <p:sldId id="264" r:id="rId10"/>
    <p:sldId id="268" r:id="rId11"/>
    <p:sldId id="265" r:id="rId12"/>
    <p:sldId id="258" r:id="rId13"/>
    <p:sldId id="269" r:id="rId14"/>
    <p:sldId id="266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EF2D9-F2F5-4879-A251-7832D53AF13E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D15C1-1DC7-4C6A-B6DD-8601467B7A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D15C1-1DC7-4C6A-B6DD-8601467B7A8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Game\Four-in-one%20game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ru-RU" dirty="0" smtClean="0"/>
              <a:t>Создание игры </a:t>
            </a:r>
            <a:r>
              <a:rPr lang="en-US" dirty="0" smtClean="0"/>
              <a:t>4 IN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077072"/>
            <a:ext cx="6560234" cy="17526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Автор: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Чесноков Александр 10-4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Руководитель: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Ушаков Денис Михайлович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56490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Годовой проект по информатике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7408" y="6488668"/>
            <a:ext cx="7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55283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>
            <a:stCxn id="9" idx="2"/>
          </p:cNvCxnSpPr>
          <p:nvPr/>
        </p:nvCxnSpPr>
        <p:spPr>
          <a:xfrm>
            <a:off x="1223628" y="1062028"/>
            <a:ext cx="2916324" cy="14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6926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244408" y="278092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r>
              <a:rPr lang="ru-RU" dirty="0" smtClean="0"/>
              <a:t> = 7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10" idx="1"/>
          </p:cNvCxnSpPr>
          <p:nvPr/>
        </p:nvCxnSpPr>
        <p:spPr>
          <a:xfrm flipH="1">
            <a:off x="5220072" y="2965594"/>
            <a:ext cx="3024336" cy="75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0" y="5826968"/>
          <a:ext cx="91440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600"/>
                <a:gridCol w="1152128"/>
                <a:gridCol w="936104"/>
                <a:gridCol w="1008112"/>
                <a:gridCol w="1224136"/>
                <a:gridCol w="1512168"/>
                <a:gridCol w="1196752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Tile</a:t>
                      </a:r>
                      <a:endParaRPr kumimoji="0" lang="ru-RU" sz="1800" kern="1200" dirty="0" smtClean="0"/>
                    </a:p>
                    <a:p>
                      <a:r>
                        <a:rPr kumimoji="0" lang="en-US" sz="1800" kern="1200" dirty="0" smtClean="0"/>
                        <a:t>Upper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Tile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Lower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Tile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Left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Tile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Tile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Upper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Left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Tile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Upper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Tile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Lower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Left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Tile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Lower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Right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 flipV="1">
            <a:off x="4499992" y="3789040"/>
            <a:ext cx="576064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2"/>
          </p:cNvCxnSpPr>
          <p:nvPr/>
        </p:nvCxnSpPr>
        <p:spPr>
          <a:xfrm>
            <a:off x="1223628" y="1062028"/>
            <a:ext cx="1908212" cy="2582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2"/>
          </p:cNvCxnSpPr>
          <p:nvPr/>
        </p:nvCxnSpPr>
        <p:spPr>
          <a:xfrm>
            <a:off x="1223628" y="1062028"/>
            <a:ext cx="2916324" cy="2655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2"/>
          </p:cNvCxnSpPr>
          <p:nvPr/>
        </p:nvCxnSpPr>
        <p:spPr>
          <a:xfrm>
            <a:off x="1223628" y="1062028"/>
            <a:ext cx="3708412" cy="2078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2"/>
          </p:cNvCxnSpPr>
          <p:nvPr/>
        </p:nvCxnSpPr>
        <p:spPr>
          <a:xfrm>
            <a:off x="1223628" y="1062028"/>
            <a:ext cx="4284476" cy="150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0072" y="2276872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CreateTiles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2924944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AssignMines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3789040"/>
            <a:ext cx="1281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NameTiles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69148" y="4851180"/>
            <a:ext cx="13933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countMines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797152"/>
            <a:ext cx="11657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inBounds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0272" y="3933056"/>
            <a:ext cx="16706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OnMouseOver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52320" y="3068960"/>
            <a:ext cx="576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Tile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3"/>
            <a:endCxn id="10" idx="0"/>
          </p:cNvCxnSpPr>
          <p:nvPr/>
        </p:nvCxnSpPr>
        <p:spPr>
          <a:xfrm>
            <a:off x="6588224" y="2461538"/>
            <a:ext cx="1152128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6" idx="0"/>
          </p:cNvCxnSpPr>
          <p:nvPr/>
        </p:nvCxnSpPr>
        <p:spPr>
          <a:xfrm flipH="1">
            <a:off x="2620272" y="3294276"/>
            <a:ext cx="475564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  <a:endCxn id="8" idx="0"/>
          </p:cNvCxnSpPr>
          <p:nvPr/>
        </p:nvCxnSpPr>
        <p:spPr>
          <a:xfrm flipH="1">
            <a:off x="1050396" y="4158372"/>
            <a:ext cx="1569876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7" idx="0"/>
          </p:cNvCxnSpPr>
          <p:nvPr/>
        </p:nvCxnSpPr>
        <p:spPr>
          <a:xfrm>
            <a:off x="2620272" y="4158372"/>
            <a:ext cx="545541" cy="692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2"/>
            <a:endCxn id="9" idx="0"/>
          </p:cNvCxnSpPr>
          <p:nvPr/>
        </p:nvCxnSpPr>
        <p:spPr>
          <a:xfrm>
            <a:off x="7740352" y="3438292"/>
            <a:ext cx="115245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380312" y="4797152"/>
            <a:ext cx="13933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uncoverTile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292080" y="4797152"/>
            <a:ext cx="91403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setFlag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9" idx="2"/>
            <a:endCxn id="31" idx="0"/>
          </p:cNvCxnSpPr>
          <p:nvPr/>
        </p:nvCxnSpPr>
        <p:spPr>
          <a:xfrm flipH="1">
            <a:off x="5749097" y="4302388"/>
            <a:ext cx="210650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9" idx="2"/>
            <a:endCxn id="30" idx="0"/>
          </p:cNvCxnSpPr>
          <p:nvPr/>
        </p:nvCxnSpPr>
        <p:spPr>
          <a:xfrm>
            <a:off x="7855597" y="4302388"/>
            <a:ext cx="22138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4909157" y="3890652"/>
            <a:ext cx="15921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OnMouseExit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0" idx="2"/>
            <a:endCxn id="36" idx="0"/>
          </p:cNvCxnSpPr>
          <p:nvPr/>
        </p:nvCxnSpPr>
        <p:spPr>
          <a:xfrm flipH="1">
            <a:off x="5705209" y="3438292"/>
            <a:ext cx="2035143" cy="45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4067944" y="5517232"/>
            <a:ext cx="23984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uncoverAdjacentTiles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7452320" y="5589240"/>
            <a:ext cx="98135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explode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123728" y="6165304"/>
            <a:ext cx="235352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uncoverTileExternal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6660232" y="6309320"/>
            <a:ext cx="185499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explodeExternal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83568" y="2276872"/>
            <a:ext cx="13644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finishGame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30" idx="2"/>
            <a:endCxn id="40" idx="0"/>
          </p:cNvCxnSpPr>
          <p:nvPr/>
        </p:nvCxnSpPr>
        <p:spPr>
          <a:xfrm flipH="1">
            <a:off x="5267151" y="5166484"/>
            <a:ext cx="2809826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0" idx="2"/>
            <a:endCxn id="41" idx="0"/>
          </p:cNvCxnSpPr>
          <p:nvPr/>
        </p:nvCxnSpPr>
        <p:spPr>
          <a:xfrm flipH="1">
            <a:off x="7943000" y="5166484"/>
            <a:ext cx="133977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0" idx="2"/>
            <a:endCxn id="42" idx="0"/>
          </p:cNvCxnSpPr>
          <p:nvPr/>
        </p:nvCxnSpPr>
        <p:spPr>
          <a:xfrm flipH="1">
            <a:off x="3300493" y="5886564"/>
            <a:ext cx="1966658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1" idx="2"/>
            <a:endCxn id="43" idx="0"/>
          </p:cNvCxnSpPr>
          <p:nvPr/>
        </p:nvCxnSpPr>
        <p:spPr>
          <a:xfrm flipH="1">
            <a:off x="7587730" y="5958572"/>
            <a:ext cx="35527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707904" y="1484784"/>
            <a:ext cx="79208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Grid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5" name="Прямая со стрелкой 124"/>
          <p:cNvCxnSpPr>
            <a:stCxn id="4" idx="1"/>
            <a:endCxn id="5" idx="3"/>
          </p:cNvCxnSpPr>
          <p:nvPr/>
        </p:nvCxnSpPr>
        <p:spPr>
          <a:xfrm flipH="1">
            <a:off x="3851920" y="2461538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10" idx="2"/>
            <a:endCxn id="44" idx="0"/>
          </p:cNvCxnSpPr>
          <p:nvPr/>
        </p:nvCxnSpPr>
        <p:spPr>
          <a:xfrm flipH="1">
            <a:off x="1365806" y="1854116"/>
            <a:ext cx="2738142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10" idx="2"/>
            <a:endCxn id="4" idx="0"/>
          </p:cNvCxnSpPr>
          <p:nvPr/>
        </p:nvCxnSpPr>
        <p:spPr>
          <a:xfrm>
            <a:off x="4103948" y="1854116"/>
            <a:ext cx="180020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51520" y="476672"/>
            <a:ext cx="53751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Структура программы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pic>
        <p:nvPicPr>
          <p:cNvPr id="15363" name="Picture 3" descr="D:\ПроектСделай!\GameOver.png"/>
          <p:cNvPicPr>
            <a:picLocks noChangeAspect="1" noChangeArrowheads="1"/>
          </p:cNvPicPr>
          <p:nvPr/>
        </p:nvPicPr>
        <p:blipFill>
          <a:blip r:embed="rId2" cstate="print"/>
          <a:srcRect l="20658" r="16279"/>
          <a:stretch>
            <a:fillRect/>
          </a:stretch>
        </p:blipFill>
        <p:spPr bwMode="auto">
          <a:xfrm>
            <a:off x="1907704" y="1556792"/>
            <a:ext cx="5365262" cy="4785640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3419872" y="4941168"/>
            <a:ext cx="2016224" cy="10081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818656" cy="1066800"/>
          </a:xfrm>
        </p:spPr>
        <p:txBody>
          <a:bodyPr/>
          <a:lstStyle/>
          <a:p>
            <a:r>
              <a:rPr lang="ru-RU" dirty="0" smtClean="0"/>
              <a:t>Трудности</a:t>
            </a:r>
            <a:endParaRPr lang="ru-RU" dirty="0"/>
          </a:p>
        </p:txBody>
      </p:sp>
      <p:pic>
        <p:nvPicPr>
          <p:cNvPr id="4" name="Picture 3" descr="D:\ПроектСделай!\GameOver.png"/>
          <p:cNvPicPr>
            <a:picLocks noChangeAspect="1" noChangeArrowheads="1"/>
          </p:cNvPicPr>
          <p:nvPr/>
        </p:nvPicPr>
        <p:blipFill>
          <a:blip r:embed="rId2" cstate="print"/>
          <a:srcRect l="20658" r="16279"/>
          <a:stretch>
            <a:fillRect/>
          </a:stretch>
        </p:blipFill>
        <p:spPr bwMode="auto">
          <a:xfrm>
            <a:off x="5393326" y="2564904"/>
            <a:ext cx="3750674" cy="334548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5254552" cy="295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95936" y="13407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2"/>
          </p:cNvCxnSpPr>
          <p:nvPr/>
        </p:nvCxnSpPr>
        <p:spPr>
          <a:xfrm flipH="1">
            <a:off x="899592" y="1710100"/>
            <a:ext cx="3348372" cy="13588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2"/>
          </p:cNvCxnSpPr>
          <p:nvPr/>
        </p:nvCxnSpPr>
        <p:spPr>
          <a:xfrm>
            <a:off x="4247964" y="1710100"/>
            <a:ext cx="3420380" cy="3231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Прямоугольник 2">
            <a:hlinkClick r:id="" action="ppaction://noaction" highlightClick="1"/>
          </p:cNvPr>
          <p:cNvSpPr/>
          <p:nvPr/>
        </p:nvSpPr>
        <p:spPr>
          <a:xfrm>
            <a:off x="1979712" y="3501008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hlinkClick r:id="rId3" action="ppaction://program"/>
              </a:rPr>
              <a:t>Four-in-one game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4365104"/>
            <a:ext cx="5256584" cy="10668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43808" y="5445224"/>
            <a:ext cx="3816424" cy="108012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Чесноков Александр </a:t>
            </a:r>
          </a:p>
          <a:p>
            <a:pPr algn="ctr">
              <a:buNone/>
            </a:pPr>
            <a:r>
              <a:rPr lang="ru-RU" dirty="0" smtClean="0"/>
              <a:t>10-4 ПФМЛ 239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326671" cy="355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1027" name="Picture 3" descr="D:\ПроектСделай!\Задач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3836308" cy="486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https://cdn.iconscout.com/icon/free/png-512/unity-5-5555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852936"/>
            <a:ext cx="3744416" cy="3744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dirty="0" err="1" smtClean="0"/>
              <a:t>Flappy</a:t>
            </a:r>
            <a:r>
              <a:rPr lang="en-US" dirty="0" smtClean="0"/>
              <a:t> Bird</a:t>
            </a:r>
            <a:endParaRPr lang="ru-RU" dirty="0"/>
          </a:p>
        </p:txBody>
      </p:sp>
      <p:pic>
        <p:nvPicPr>
          <p:cNvPr id="1027" name="Picture 3" descr="D:\ПроектСделай!\Птиц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7374788" cy="4148318"/>
          </a:xfrm>
          <a:prstGeom prst="rect">
            <a:avLst/>
          </a:prstGeom>
          <a:noFill/>
        </p:spPr>
      </p:pic>
      <p:cxnSp>
        <p:nvCxnSpPr>
          <p:cNvPr id="7" name="Прямая со стрелкой 6"/>
          <p:cNvCxnSpPr/>
          <p:nvPr/>
        </p:nvCxnSpPr>
        <p:spPr>
          <a:xfrm>
            <a:off x="3779912" y="2060848"/>
            <a:ext cx="72008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6" y="17008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 = force - velocity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268760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Зацикленные объекты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 flipH="1">
            <a:off x="6732240" y="1638092"/>
            <a:ext cx="1025860" cy="566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2"/>
          </p:cNvCxnSpPr>
          <p:nvPr/>
        </p:nvCxnSpPr>
        <p:spPr>
          <a:xfrm flipH="1">
            <a:off x="7236296" y="1638092"/>
            <a:ext cx="521804" cy="323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2304256" cy="1066800"/>
          </a:xfrm>
        </p:spPr>
        <p:txBody>
          <a:bodyPr/>
          <a:lstStyle/>
          <a:p>
            <a:r>
              <a:rPr lang="en-US" dirty="0" err="1" smtClean="0"/>
              <a:t>Arkanoid</a:t>
            </a:r>
            <a:endParaRPr lang="ru-RU" dirty="0"/>
          </a:p>
        </p:txBody>
      </p:sp>
      <p:pic>
        <p:nvPicPr>
          <p:cNvPr id="2051" name="Picture 3" descr="D:\Game\Арканои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192910" cy="4608512"/>
          </a:xfrm>
          <a:prstGeom prst="rect">
            <a:avLst/>
          </a:prstGeom>
          <a:noFill/>
        </p:spPr>
      </p:pic>
      <p:cxnSp>
        <p:nvCxnSpPr>
          <p:cNvPr id="7" name="Прямая со стрелкой 6"/>
          <p:cNvCxnSpPr>
            <a:stCxn id="10" idx="2"/>
          </p:cNvCxnSpPr>
          <p:nvPr/>
        </p:nvCxnSpPr>
        <p:spPr>
          <a:xfrm>
            <a:off x="4463988" y="1206044"/>
            <a:ext cx="972108" cy="854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8367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4932040" y="602128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0112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Особая форма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13" idx="2"/>
          </p:cNvCxnSpPr>
          <p:nvPr/>
        </p:nvCxnSpPr>
        <p:spPr>
          <a:xfrm flipH="1">
            <a:off x="6660232" y="1206044"/>
            <a:ext cx="360040" cy="78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0232" y="836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Цвет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3250704" cy="1066800"/>
          </a:xfrm>
        </p:spPr>
        <p:txBody>
          <a:bodyPr/>
          <a:lstStyle/>
          <a:p>
            <a:r>
              <a:rPr lang="ru-RU" dirty="0" smtClean="0"/>
              <a:t>Физика мяча</a:t>
            </a:r>
            <a:endParaRPr lang="ru-RU" dirty="0"/>
          </a:p>
        </p:txBody>
      </p:sp>
      <p:pic>
        <p:nvPicPr>
          <p:cNvPr id="2050" name="Picture 2" descr="https://i.stack.imgur.com/W7dG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1978"/>
            <a:ext cx="4355976" cy="286434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8186" t="11316" r="29521" b="30487"/>
          <a:stretch>
            <a:fillRect/>
          </a:stretch>
        </p:blipFill>
        <p:spPr bwMode="auto">
          <a:xfrm>
            <a:off x="4888005" y="1052736"/>
            <a:ext cx="425599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18000" t="12000" r="29125" b="32000"/>
          <a:stretch>
            <a:fillRect/>
          </a:stretch>
        </p:blipFill>
        <p:spPr bwMode="auto">
          <a:xfrm>
            <a:off x="4913530" y="3933056"/>
            <a:ext cx="423047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6948264" y="2348880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7524328" y="486916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1728192" cy="1066800"/>
          </a:xfrm>
        </p:spPr>
        <p:txBody>
          <a:bodyPr/>
          <a:lstStyle/>
          <a:p>
            <a:r>
              <a:rPr lang="en-US" dirty="0" smtClean="0"/>
              <a:t>Snake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916832"/>
            <a:ext cx="716879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>
            <a:stCxn id="20" idx="1"/>
          </p:cNvCxnSpPr>
          <p:nvPr/>
        </p:nvCxnSpPr>
        <p:spPr>
          <a:xfrm flipH="1" flipV="1">
            <a:off x="6228184" y="4437112"/>
            <a:ext cx="2016224" cy="760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3779912" y="1700808"/>
            <a:ext cx="36004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4355976" y="1700808"/>
            <a:ext cx="2376264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5856" y="134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Препятствие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300192" y="12687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Голова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244408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Еда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0" y="6042992"/>
          <a:ext cx="9143999" cy="770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8308"/>
                <a:gridCol w="1183798"/>
                <a:gridCol w="961836"/>
                <a:gridCol w="1035823"/>
                <a:gridCol w="1257785"/>
                <a:gridCol w="1257785"/>
                <a:gridCol w="1274245"/>
                <a:gridCol w="1174419"/>
              </a:tblGrid>
              <a:tr h="770384"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Bone1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Bone2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Bone3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Bone4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Bone5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/>
                        <a:t>BoneN-1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/>
                        <a:t>BoneN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 flipV="1">
            <a:off x="4211960" y="3501008"/>
            <a:ext cx="576064" cy="2520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1340768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FixedUpdate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2"/>
            <a:endCxn id="8" idx="0"/>
          </p:cNvCxnSpPr>
          <p:nvPr/>
        </p:nvCxnSpPr>
        <p:spPr>
          <a:xfrm flipH="1">
            <a:off x="2051720" y="1710100"/>
            <a:ext cx="2160240" cy="854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1640" y="25649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MoveSnake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2"/>
            <a:endCxn id="12" idx="0"/>
          </p:cNvCxnSpPr>
          <p:nvPr/>
        </p:nvCxnSpPr>
        <p:spPr>
          <a:xfrm>
            <a:off x="4211960" y="1710100"/>
            <a:ext cx="2736304" cy="926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2" y="2636912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OnCollisionEnter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2"/>
            <a:endCxn id="16" idx="0"/>
          </p:cNvCxnSpPr>
          <p:nvPr/>
        </p:nvCxnSpPr>
        <p:spPr>
          <a:xfrm flipH="1">
            <a:off x="2735796" y="3006244"/>
            <a:ext cx="4212468" cy="150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4509120"/>
            <a:ext cx="1368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Save</a:t>
            </a:r>
            <a:endParaRPr lang="ru-RU" dirty="0" smtClean="0"/>
          </a:p>
          <a:p>
            <a:r>
              <a:rPr lang="en-US" dirty="0" err="1" smtClean="0"/>
              <a:t>GameOver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2" idx="2"/>
            <a:endCxn id="19" idx="0"/>
          </p:cNvCxnSpPr>
          <p:nvPr/>
        </p:nvCxnSpPr>
        <p:spPr>
          <a:xfrm flipH="1">
            <a:off x="5040052" y="3006244"/>
            <a:ext cx="1908212" cy="157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5976" y="4581128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EatScores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516216" y="4581128"/>
            <a:ext cx="86914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Spawn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12" idx="2"/>
            <a:endCxn id="20" idx="0"/>
          </p:cNvCxnSpPr>
          <p:nvPr/>
        </p:nvCxnSpPr>
        <p:spPr>
          <a:xfrm>
            <a:off x="6948264" y="3006244"/>
            <a:ext cx="2527" cy="157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476672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Структура программы</a:t>
            </a:r>
            <a:endParaRPr lang="ru-RU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548680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Движение змеи</a:t>
            </a:r>
          </a:p>
        </p:txBody>
      </p:sp>
      <p:pic>
        <p:nvPicPr>
          <p:cNvPr id="1027" name="Picture 3" descr="D:\Game\Движение зме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204864"/>
            <a:ext cx="7236859" cy="4653136"/>
          </a:xfrm>
          <a:prstGeom prst="rect">
            <a:avLst/>
          </a:prstGeom>
          <a:noFill/>
        </p:spPr>
      </p:pic>
      <p:cxnSp>
        <p:nvCxnSpPr>
          <p:cNvPr id="12" name="Прямая со стрелкой 11"/>
          <p:cNvCxnSpPr>
            <a:stCxn id="13" idx="1"/>
          </p:cNvCxnSpPr>
          <p:nvPr/>
        </p:nvCxnSpPr>
        <p:spPr>
          <a:xfrm flipH="1" flipV="1">
            <a:off x="6372200" y="5373216"/>
            <a:ext cx="1728192" cy="83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0392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Голова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724128" y="4869160"/>
            <a:ext cx="36004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5" idx="1"/>
          </p:cNvCxnSpPr>
          <p:nvPr/>
        </p:nvCxnSpPr>
        <p:spPr>
          <a:xfrm flipH="1">
            <a:off x="5940152" y="4976302"/>
            <a:ext cx="1763688" cy="36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03840" y="465313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Расстояние (</a:t>
            </a:r>
            <a:r>
              <a:rPr lang="en-US" dirty="0" smtClean="0"/>
              <a:t>Distance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4932040" y="1484784"/>
          <a:ext cx="3708920" cy="406458"/>
        </p:xfrm>
        <a:graphic>
          <a:graphicData uri="http://schemas.openxmlformats.org/presentationml/2006/ole">
            <p:oleObj spid="_x0000_s1028" name="Equation" r:id="rId4" imgW="1854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1954560" cy="1066800"/>
          </a:xfrm>
        </p:spPr>
        <p:txBody>
          <a:bodyPr/>
          <a:lstStyle/>
          <a:p>
            <a:r>
              <a:rPr lang="en-US" dirty="0" smtClean="0"/>
              <a:t>Sapper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192799" cy="404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>
            <a:stCxn id="12" idx="2"/>
          </p:cNvCxnSpPr>
          <p:nvPr/>
        </p:nvCxnSpPr>
        <p:spPr>
          <a:xfrm flipH="1">
            <a:off x="4716016" y="1627059"/>
            <a:ext cx="576064" cy="122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6" idx="0"/>
          </p:cNvCxnSpPr>
          <p:nvPr/>
        </p:nvCxnSpPr>
        <p:spPr>
          <a:xfrm flipH="1" flipV="1">
            <a:off x="4139952" y="4221088"/>
            <a:ext cx="108012" cy="2160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4" idx="1"/>
          </p:cNvCxnSpPr>
          <p:nvPr/>
        </p:nvCxnSpPr>
        <p:spPr>
          <a:xfrm flipH="1">
            <a:off x="5796136" y="2677562"/>
            <a:ext cx="2448272" cy="391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9807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Выбранное поле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244408" y="24928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63813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Вскрытое поле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719</TotalTime>
  <Words>132</Words>
  <Application>Microsoft Office PowerPoint</Application>
  <PresentationFormat>Экран (4:3)</PresentationFormat>
  <Paragraphs>90</Paragraphs>
  <Slides>15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Городская</vt:lpstr>
      <vt:lpstr>Equation</vt:lpstr>
      <vt:lpstr>Создание игры 4 IN 1</vt:lpstr>
      <vt:lpstr>Постановка задачи</vt:lpstr>
      <vt:lpstr>Flappy Bird</vt:lpstr>
      <vt:lpstr>Arkanoid</vt:lpstr>
      <vt:lpstr>Физика мяча</vt:lpstr>
      <vt:lpstr>Snake</vt:lpstr>
      <vt:lpstr>Слайд 7</vt:lpstr>
      <vt:lpstr>Слайд 8</vt:lpstr>
      <vt:lpstr>Sapper</vt:lpstr>
      <vt:lpstr>Слайд 10</vt:lpstr>
      <vt:lpstr>Слайд 11</vt:lpstr>
      <vt:lpstr>Входные и выходные данные</vt:lpstr>
      <vt:lpstr>Трудности</vt:lpstr>
      <vt:lpstr>Демонстрация программы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4 IN 1</dc:title>
  <dc:creator>User</dc:creator>
  <cp:lastModifiedBy>User</cp:lastModifiedBy>
  <cp:revision>61</cp:revision>
  <dcterms:created xsi:type="dcterms:W3CDTF">2020-04-18T03:23:47Z</dcterms:created>
  <dcterms:modified xsi:type="dcterms:W3CDTF">2020-04-28T16:31:49Z</dcterms:modified>
</cp:coreProperties>
</file>