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B7A3-3860-4810-B2C3-1EEB3F947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5F34D-E8F5-42E4-9020-CBC5DFDB4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944F3-2C2A-4E7A-BA7F-03DD5F38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6715-B4AB-4FF0-9320-E38134531E1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A34F7-A75C-4672-9BFF-0BAA4D99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6FB9B-5F0C-4FB7-BCF9-F4BD2764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444B-D7D2-4A8A-9E0D-09DC95ED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10E3-2EED-47A9-81AD-6E254855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E950C-D1EE-494B-8E40-3FF81E7E2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68AB5-0D62-47D7-85B3-631AAB9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6715-B4AB-4FF0-9320-E38134531E1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9FEE5-0261-4D11-B66A-06118638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5983C-E823-49E0-9219-58552E4C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444B-D7D2-4A8A-9E0D-09DC95ED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13D0D7-A2E7-4B9B-A833-53F191DB8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8D310-303A-4D25-A9D9-46417AF81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40F32-0940-49D5-9052-5F5557E1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6715-B4AB-4FF0-9320-E38134531E1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EA820-D6D5-4E4A-8DA3-7B3A1632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17699-BCAD-4655-AFB5-5982B67F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444B-D7D2-4A8A-9E0D-09DC95ED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082C-C69D-4451-A104-C03468AC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D37E-61BA-4060-896A-73A8E098A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20CC8-C30F-41B4-AE61-08CC5AF9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6715-B4AB-4FF0-9320-E38134531E1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69CB6-A82C-4435-AC62-9885EECB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5EA40-6AF0-4BD5-9C4E-7C4E90F8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444B-D7D2-4A8A-9E0D-09DC95ED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5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E0EC-76D1-49A4-AC5C-292C5A83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EBA12-FACA-4F4A-805E-A1A870239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A2CAD-9C42-4B41-AA6C-71EBCF73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6715-B4AB-4FF0-9320-E38134531E1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CFB73-180F-474F-880C-64550994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27BCC-59E6-4B4A-935E-18595CA0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444B-D7D2-4A8A-9E0D-09DC95ED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9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45F6-2FCB-4286-A48A-95BD2D54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A7783-D93E-4BB1-8115-21CF9F5BC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D271A-75F5-4765-AEC4-A8F413755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8DD6C-CEB1-4716-B9C6-EF31932C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6715-B4AB-4FF0-9320-E38134531E1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41C85-9E14-4F56-B27E-D325EB49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6ADC3-235F-47BD-93D4-058FCB58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444B-D7D2-4A8A-9E0D-09DC95ED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0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6C61-5692-47A6-A2B5-2858D81D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82E8C-43E1-4632-8CCF-7CF7850D4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A6F6E-F094-4EBD-81F4-EF6E2B822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6DCA0-E8A1-475E-9845-706560CE6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31ED6-43E5-489F-9FE4-07C9657E3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8EEE0-E157-4031-BF63-A38C9934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6715-B4AB-4FF0-9320-E38134531E1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D7E69-20B0-4571-9FA6-1427AE63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5A906-7235-4459-8647-192E96A2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444B-D7D2-4A8A-9E0D-09DC95ED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2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E263-01AE-4B32-8B01-01D99B95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1AA03-8010-43FB-8D61-8365E5A8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6715-B4AB-4FF0-9320-E38134531E1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50EE1-2DAC-4A1E-89E6-2E4850BE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54C3B-A5B0-46E3-ACD8-A65DEF24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444B-D7D2-4A8A-9E0D-09DC95ED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56335-C041-4C4E-9FDE-FBAE3EDF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6715-B4AB-4FF0-9320-E38134531E1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B517A-8DB8-4791-BAD4-B31BEB65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4831C-E792-4963-9C62-FF4D4834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444B-D7D2-4A8A-9E0D-09DC95ED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8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9108-711C-4B6A-9ABC-149C694B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957C2-1F9E-4C3B-8144-DA8E74F00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1F1EE-B9DA-471B-B741-C87FCACD1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8B6B2-FEC3-4E64-A49A-EEBDEEAA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6715-B4AB-4FF0-9320-E38134531E1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C821E-0FD1-44DE-A502-FCF2A1FD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3EC42-933A-4E8E-863B-5DEC457D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444B-D7D2-4A8A-9E0D-09DC95ED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979D-65C1-439B-B203-A1E38FEA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35C22-EB8F-4A75-9B56-BCFDED45D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C7252-E0EB-486E-857C-1E09AD5E6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8F2EF-78D8-4FB9-A8C6-7E8387C3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6715-B4AB-4FF0-9320-E38134531E1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F5A13-1197-47D1-9158-C70D43B4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90172-D3EF-47DB-BA02-F76A5FE2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444B-D7D2-4A8A-9E0D-09DC95ED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2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F13F1-AF0A-46C3-8D3D-13811AB3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75FC7-3056-43C5-B890-39AD030E8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D8890-CE76-4043-8115-7DBAAF5BB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E6715-B4AB-4FF0-9320-E38134531E10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FAEFB-F7E9-4B5B-9DA1-AEF854CCC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E4B4F-1D57-41CF-B337-DBE12FA7F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3444B-D7D2-4A8A-9E0D-09DC95ED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5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320A6D-8273-4A9C-8D14-BD10FD491361}"/>
              </a:ext>
            </a:extLst>
          </p:cNvPr>
          <p:cNvSpPr txBox="1"/>
          <p:nvPr/>
        </p:nvSpPr>
        <p:spPr>
          <a:xfrm>
            <a:off x="901493" y="2828835"/>
            <a:ext cx="5290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Elevation</a:t>
            </a:r>
            <a:r>
              <a:rPr lang="en-US" dirty="0"/>
              <a:t> – provides topography impacts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valley – increase impedance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Ridge, facing – decrease impedance (i.e., only FSPL)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Ridge, not facing – increase impedance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2B939-DC47-4B68-A673-D266E851DEDC}"/>
              </a:ext>
            </a:extLst>
          </p:cNvPr>
          <p:cNvSpPr txBox="1"/>
          <p:nvPr/>
        </p:nvSpPr>
        <p:spPr>
          <a:xfrm>
            <a:off x="901493" y="4512346"/>
            <a:ext cx="5037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Land Use </a:t>
            </a:r>
            <a:r>
              <a:rPr lang="en-US" dirty="0"/>
              <a:t>– surface features, natural and man-made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Forest – increase impedance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– decrease impedance (i.e., only FSPL)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Structures – increase impedance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1B14B-29CE-4F3D-B1AA-D3785E160D7E}"/>
              </a:ext>
            </a:extLst>
          </p:cNvPr>
          <p:cNvSpPr txBox="1"/>
          <p:nvPr/>
        </p:nvSpPr>
        <p:spPr>
          <a:xfrm>
            <a:off x="901493" y="2034179"/>
            <a:ext cx="714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FSPL</a:t>
            </a:r>
            <a:r>
              <a:rPr lang="en-US" dirty="0"/>
              <a:t> – provides attenuation data using distance only (no terrain impacts)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384D2B-8B77-4114-8504-1946B14DBF8E}"/>
              </a:ext>
            </a:extLst>
          </p:cNvPr>
          <p:cNvSpPr txBox="1"/>
          <p:nvPr/>
        </p:nvSpPr>
        <p:spPr>
          <a:xfrm>
            <a:off x="901493" y="1321940"/>
            <a:ext cx="668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 Distance</a:t>
            </a:r>
            <a:r>
              <a:rPr lang="en-US" dirty="0"/>
              <a:t> – measure of every point/cell back to source point</a:t>
            </a:r>
          </a:p>
        </p:txBody>
      </p:sp>
    </p:spTree>
    <p:extLst>
      <p:ext uri="{BB962C8B-B14F-4D97-AF65-F5344CB8AC3E}">
        <p14:creationId xmlns:p14="http://schemas.microsoft.com/office/powerpoint/2010/main" val="1700551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85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McGuire</dc:creator>
  <cp:lastModifiedBy>Chris McGuire</cp:lastModifiedBy>
  <cp:revision>3</cp:revision>
  <dcterms:created xsi:type="dcterms:W3CDTF">2021-09-03T13:52:09Z</dcterms:created>
  <dcterms:modified xsi:type="dcterms:W3CDTF">2021-09-03T21:27:45Z</dcterms:modified>
</cp:coreProperties>
</file>