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1.jpg"/><Relationship Id="rId6" Type="http://schemas.openxmlformats.org/officeDocument/2006/relationships/image" Target="../media/image4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HackRF et NOAA POES satellites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841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Réception des images météorologiques des satellites en orbite polaire </a:t>
            </a:r>
            <a:r>
              <a:rPr lang="fr"/>
              <a:t>NOAA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L’enregistrement du signal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APT en 137Mhz avec signal en modulation d’amplitude sur 2,4Khz, 256 niveaux, 1200 pixels/lignes, 120 lignes/minutes, 1 images = 128 lignes.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Décodage du signal</a:t>
            </a:r>
          </a:p>
        </p:txBody>
      </p:sp>
      <p:pic>
        <p:nvPicPr>
          <p:cNvPr descr="apt-frame.jpe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44506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t_frame_1.jpeg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169" y="1170125"/>
            <a:ext cx="5082430" cy="2919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La visualisation de l’image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Idée de base du mini projet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Réussir à capter et décoder un signal d’un satellite météorologique en orbite polaire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Thèmes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fr"/>
              <a:t>Vue globale du système NOAA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Vue d’ensemble du système de réception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L’antenne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L’amplificateur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Le récepteur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L’enregistrement du signal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fr"/>
              <a:t>Le décodage du signal</a:t>
            </a:r>
          </a:p>
          <a:p>
            <a:pPr indent="-228600" lvl="0" marL="457200">
              <a:spcBef>
                <a:spcPts val="0"/>
              </a:spcBef>
            </a:pPr>
            <a:r>
              <a:rPr lang="fr"/>
              <a:t>La visualisation de l’image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Vue globale du système NOAA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3 satellites en orbite polaire, NOAA-15, 18 et 19.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deux transpondeurs / satellites : 137Mhz pour les images en APT et 1,7Ghz HRPT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APT = Automatic Picture Transmissions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HRPT = High Resolution Picture Transmission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Vue d’ensemble du système de réception</a:t>
            </a:r>
          </a:p>
        </p:txBody>
      </p:sp>
      <p:pic>
        <p:nvPicPr>
          <p:cNvPr descr="adams_v-dipole-500x375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50" y="1098600"/>
            <a:ext cx="2381974" cy="1789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1 LNA Board original.JPG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7399" y="1419202"/>
            <a:ext cx="1691475" cy="114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>
            <a:endCxn id="80" idx="1"/>
          </p:cNvCxnSpPr>
          <p:nvPr/>
        </p:nvCxnSpPr>
        <p:spPr>
          <a:xfrm>
            <a:off x="2688199" y="1938527"/>
            <a:ext cx="649200" cy="546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2" name="Shape 82"/>
          <p:cNvSpPr txBox="1"/>
          <p:nvPr/>
        </p:nvSpPr>
        <p:spPr>
          <a:xfrm>
            <a:off x="3761000" y="1098600"/>
            <a:ext cx="898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LNA</a:t>
            </a:r>
          </a:p>
        </p:txBody>
      </p:sp>
      <p:pic>
        <p:nvPicPr>
          <p:cNvPr descr="hackrf-5g_1.jpg"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0049" y="1017725"/>
            <a:ext cx="1691475" cy="169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Shape 84"/>
          <p:cNvCxnSpPr>
            <a:stCxn id="80" idx="3"/>
          </p:cNvCxnSpPr>
          <p:nvPr/>
        </p:nvCxnSpPr>
        <p:spPr>
          <a:xfrm>
            <a:off x="5028875" y="1993127"/>
            <a:ext cx="477000" cy="68400"/>
          </a:xfrm>
          <a:prstGeom prst="straightConnector1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laptop-157424_960_720.png" id="85" name="Shape 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8324" y="2861600"/>
            <a:ext cx="2694407" cy="2129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t.png" id="86" name="Shape 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8950" y="3004925"/>
            <a:ext cx="1733151" cy="9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5408850" y="2268225"/>
            <a:ext cx="1280900" cy="2093750"/>
          </a:xfrm>
          <a:custGeom>
            <a:pathLst>
              <a:path extrusionOk="0" h="83750" w="51236">
                <a:moveTo>
                  <a:pt x="45752" y="0"/>
                </a:moveTo>
                <a:cubicBezTo>
                  <a:pt x="46182" y="9047"/>
                  <a:pt x="55962" y="40324"/>
                  <a:pt x="48337" y="54283"/>
                </a:cubicBezTo>
                <a:cubicBezTo>
                  <a:pt x="40711" y="68241"/>
                  <a:pt x="8056" y="78838"/>
                  <a:pt x="0" y="8375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L’antenne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Plusieurs variantes possibles :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61975" y="3541275"/>
            <a:ext cx="205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⅝ ℷ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884012" y="3541275"/>
            <a:ext cx="205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Lindenblad</a:t>
            </a:r>
          </a:p>
        </p:txBody>
      </p:sp>
      <p:pic>
        <p:nvPicPr>
          <p:cNvPr descr="RM09G05A.gif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442" y="1720967"/>
            <a:ext cx="1910050" cy="170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BLAD-600 product image-650x500.jpg"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025" y="1646805"/>
            <a:ext cx="2054999" cy="1580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L’antenne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Plusieurs variantes possibles :</a:t>
            </a:r>
          </a:p>
        </p:txBody>
      </p:sp>
      <p:pic>
        <p:nvPicPr>
          <p:cNvPr descr="adams_v-dipole-500x375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575" y="1677225"/>
            <a:ext cx="2381974" cy="1789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t-crossed-dipole.jpg"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50" y="1655462"/>
            <a:ext cx="2290700" cy="1832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nal_S.jpg"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0175" y="1432675"/>
            <a:ext cx="1200875" cy="21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478200" y="3541275"/>
            <a:ext cx="205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Tourniquet / Turnstile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544500" y="3541275"/>
            <a:ext cx="205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V-dipôles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273112" y="3541275"/>
            <a:ext cx="20550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Quadrifilaire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L’amplificateur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Low Noise Amplificator</a:t>
            </a:r>
          </a:p>
        </p:txBody>
      </p:sp>
      <p:pic>
        <p:nvPicPr>
          <p:cNvPr descr="01 LNA Board original.JPG"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637" y="1499134"/>
            <a:ext cx="4012725" cy="27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 récepteur</a:t>
            </a:r>
          </a:p>
        </p:txBody>
      </p:sp>
      <p:pic>
        <p:nvPicPr>
          <p:cNvPr descr="hackrf-5g_1.jp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5650"/>
            <a:ext cx="3818675" cy="381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rspy_mini_right.png"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649" y="1805587"/>
            <a:ext cx="2998975" cy="23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