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have all three is impossible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Give an example for each pair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Ours aims at complying with all three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goo.gl/P8PxBZ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thehackernews.com/2017/03/gmail-yahoo-password-hack.html" TargetMode="External"/><Relationship Id="rId4" Type="http://schemas.openxmlformats.org/officeDocument/2006/relationships/hyperlink" Target="https://www.darknet.org.uk/2017/03/lastpass-chrome-extension-leaking-passwords/" TargetMode="External"/><Relationship Id="rId5" Type="http://schemas.openxmlformats.org/officeDocument/2006/relationships/hyperlink" Target="https://haveibeenpwned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aveibeenpwned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Hard pass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 how to protect your passwords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003150" y="4494700"/>
            <a:ext cx="30834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/>
              <a:t>Latest version </a:t>
            </a:r>
            <a:r>
              <a:rPr lang="en" sz="1000" u="sng">
                <a:solidFill>
                  <a:schemeClr val="hlink"/>
                </a:solidFill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http://goo.gl/P8PxBZ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Vos mots de passe ne sont pas en </a:t>
            </a:r>
            <a:r>
              <a:rPr lang="en"/>
              <a:t>sécurité</a:t>
            </a:r>
            <a:r>
              <a:rPr lang="en"/>
              <a:t>! 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693250"/>
            <a:ext cx="8520600" cy="287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“</a:t>
            </a:r>
            <a:r>
              <a:rPr lang="en"/>
              <a:t>In 2016, billions of accounts were leaked to internet from LinkedIn, Tumblr, MySpace, Last.FM, Yahoo!, VK.com and Gmail”</a:t>
            </a:r>
            <a:br>
              <a:rPr lang="en"/>
            </a:br>
            <a:r>
              <a:rPr i="1" lang="en" sz="1200" u="sng">
                <a:solidFill>
                  <a:schemeClr val="hlink"/>
                </a:solidFill>
                <a:hlinkClick r:id="rId3"/>
              </a:rPr>
              <a:t>http://thehackernews.com/2017/03/gmail-yahoo-password-hack.html</a:t>
            </a:r>
          </a:p>
          <a:p>
            <a:pPr indent="-228600" lvl="0" marL="457200" rtl="0">
              <a:lnSpc>
                <a:spcPct val="115000"/>
              </a:lnSpc>
              <a:spcBef>
                <a:spcPts val="1000"/>
              </a:spcBef>
            </a:pPr>
            <a:r>
              <a:rPr lang="en"/>
              <a:t>“LastPass Leaking Passwords Via Chrome Extension”</a:t>
            </a:r>
            <a:br>
              <a:rPr lang="en"/>
            </a:br>
            <a:r>
              <a:rPr i="1" lang="en" sz="1200" u="sng">
                <a:solidFill>
                  <a:schemeClr val="hlink"/>
                </a:solidFill>
                <a:hlinkClick r:id="rId4"/>
              </a:rPr>
              <a:t>https://www.darknet.org.uk/2017/03/lastpass-chrome-extension-leaking-passwords/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Demo: </a:t>
            </a:r>
            <a:r>
              <a:rPr lang="en" sz="1400" u="sng">
                <a:solidFill>
                  <a:schemeClr val="accent5"/>
                </a:solidFill>
                <a:hlinkClick r:id="rId5"/>
              </a:rPr>
              <a:t>https://haveibeenpwned.com/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 à preparer: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693250"/>
            <a:ext cx="8520600" cy="287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Demo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https://haveibeenpwned.com/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show stats underneath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Show my account breaches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Linked DB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Show linkedn DB with my hash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Reverse hash my password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Check for hesge.ch accounts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Ask if some jury wants to have his pwd reversed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2674975" y="1448675"/>
            <a:ext cx="1926300" cy="1947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Unique</a:t>
            </a:r>
          </a:p>
        </p:txBody>
      </p:sp>
      <p:sp>
        <p:nvSpPr>
          <p:cNvPr id="74" name="Shape 74"/>
          <p:cNvSpPr/>
          <p:nvPr/>
        </p:nvSpPr>
        <p:spPr>
          <a:xfrm>
            <a:off x="3950914" y="1448675"/>
            <a:ext cx="1926300" cy="19476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Complexe</a:t>
            </a:r>
          </a:p>
        </p:txBody>
      </p:sp>
      <p:sp>
        <p:nvSpPr>
          <p:cNvPr id="75" name="Shape 75"/>
          <p:cNvSpPr/>
          <p:nvPr/>
        </p:nvSpPr>
        <p:spPr>
          <a:xfrm>
            <a:off x="3342479" y="2609799"/>
            <a:ext cx="1926300" cy="1947599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Secrete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5863400" y="1828925"/>
            <a:ext cx="28143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Riche set de characters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Longue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771450" y="1828925"/>
            <a:ext cx="1976400" cy="11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Non reutilisée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Non previsible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Pas de pattern global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4886425" y="4193250"/>
            <a:ext cx="29115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Stockee nulle part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N’existe que dans votre </a:t>
            </a:r>
            <a:r>
              <a:rPr lang="en"/>
              <a:t>tête</a:t>
            </a:r>
          </a:p>
        </p:txBody>
      </p:sp>
      <p:sp>
        <p:nvSpPr>
          <p:cNvPr id="79" name="Shape 7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Un bon mot de passe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Notre proposition: architecture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 ARCHITECTURE DIAGRAM HERE AND EXPLAIN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Notre proposition: demo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Montrer </a:t>
            </a:r>
            <a:r>
              <a:rPr lang="en"/>
              <a:t>démo</a:t>
            </a:r>
            <a:r>
              <a:rPr lang="en"/>
              <a:t> de notre solution, montrer </a:t>
            </a:r>
            <a:r>
              <a:rPr lang="en"/>
              <a:t>l'écran</a:t>
            </a:r>
            <a:r>
              <a:rPr lang="en"/>
              <a:t> (chrome/firefox) + camera qui stream la vue de </a:t>
            </a:r>
            <a:r>
              <a:rPr lang="en"/>
              <a:t>l'écran</a:t>
            </a:r>
            <a:r>
              <a:rPr lang="en"/>
              <a:t> du device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 &amp;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