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9" r:id="rId24"/>
    <p:sldMasterId id="2147483760" r:id="rId26"/>
  </p:sldMasterIdLst>
  <p:sldIdLst>
    <p:sldId id="261" r:id="rId28"/>
    <p:sldId id="260" r:id="rId29"/>
    <p:sldId id="264" r:id="rId30"/>
    <p:sldId id="262" r:id="rId31"/>
    <p:sldId id="267" r:id="rId32"/>
    <p:sldId id="266" r:id="rId33"/>
    <p:sldId id="268" r:id="rId34"/>
    <p:sldId id="263" r:id="rId35"/>
    <p:sldId id="26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DDBDE"/>
    <a:srgbClr val="0F0D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998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3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1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9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32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클릭하여 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987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8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78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1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8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8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2023-08-06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스타일을 편집하려면 클릭</a:t>
            </a:r>
          </a:p>
          <a:p>
            <a:pPr marL="685800" indent="-228600" latinLnBrk="0" lvl="1"/>
            <a:r>
              <a:rPr>
                <a:latin typeface="맑은 고딕" charset="0"/>
                <a:ea typeface="맑은 고딕" charset="0"/>
              </a:rPr>
              <a:t>두 번째 수준</a:t>
            </a:r>
          </a:p>
          <a:p>
            <a:pPr marL="1143000" indent="-228600" latinLnBrk="0" lvl="2"/>
            <a:r>
              <a:rPr>
                <a:latin typeface="맑은 고딕" charset="0"/>
                <a:ea typeface="맑은 고딕" charset="0"/>
              </a:rPr>
              <a:t>세 번째 수준</a:t>
            </a:r>
          </a:p>
          <a:p>
            <a:pPr marL="1600200" indent="-228600" latinLnBrk="0" lvl="3"/>
            <a:r>
              <a:rPr>
                <a:latin typeface="맑은 고딕" charset="0"/>
                <a:ea typeface="맑은 고딕" charset="0"/>
              </a:rPr>
              <a:t>네 번째 수준</a:t>
            </a:r>
          </a:p>
          <a:p>
            <a:pPr marL="2057400" indent="-228600" latinLnBrk="0" lvl="4"/>
            <a:r>
              <a:rPr>
                <a:latin typeface="맑은 고딕" charset="0"/>
                <a:ea typeface="맑은 고딕" charset="0"/>
              </a:rPr>
              <a:t>다섯 번째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2023-08-06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solidFill>
                  <a:srgbClr val="000000">
                    <a:tint val="75000"/>
                  </a:srgbClr>
                </a:solidFill>
                <a:latin typeface="맑은 고딕" charset="0"/>
                <a:ea typeface="맑은 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868893660.png"></Relationship><Relationship Id="rId3" Type="http://schemas.openxmlformats.org/officeDocument/2006/relationships/image" Target="../media/fImage113753672966.png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Box 686"/>
          <p:cNvSpPr txBox="1">
            <a:spLocks/>
          </p:cNvSpPr>
          <p:nvPr/>
        </p:nvSpPr>
        <p:spPr>
          <a:xfrm>
            <a:off x="4209415" y="2542540"/>
            <a:ext cx="4121785" cy="11074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 lvl="2">
              <a:buFontTx/>
              <a:buNone/>
            </a:pPr>
            <a:r>
              <a:rPr lang="ko-KR" altLang="ko-KR" sz="3600" i="1" b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해커</a:t>
            </a:r>
            <a:r>
              <a:rPr lang="ko-KR" altLang="en-US" sz="3000" i="1" b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 </a:t>
            </a:r>
            <a:endParaRPr lang="ko-KR" altLang="en-US" sz="3000" i="1" b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  <a:p>
            <a:pPr marL="0" indent="0" latinLnBrk="0" lvl="2">
              <a:buFontTx/>
              <a:buNone/>
              <a:defRPr/>
            </a:pPr>
            <a:r>
              <a:rPr lang="ko-KR" altLang="ko-KR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#ashTag</a:t>
            </a:r>
            <a:r>
              <a:rPr lang="ko-KR" altLang="en-US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ko-KR" altLang="ko-KR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Community</a:t>
            </a:r>
            <a:endParaRPr lang="ko-KR" altLang="en-US" sz="30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grpSp>
        <p:nvGrpSpPr>
          <p:cNvPr id="792" name="그룹 791"/>
          <p:cNvGrpSpPr>
            <a:grpSpLocks/>
          </p:cNvGrpSpPr>
          <p:nvPr/>
        </p:nvGrpSpPr>
        <p:grpSpPr>
          <a:xfrm rot="0">
            <a:off x="5714365" y="2568575"/>
            <a:ext cx="142875" cy="252730"/>
            <a:chOff x="5714365" y="2568575"/>
            <a:chExt cx="142875" cy="252730"/>
          </a:xfrm>
          <a:noFill/>
        </p:grpSpPr>
        <p:sp>
          <p:nvSpPr>
            <p:cNvPr id="793" name="사각형: 둥근 모서리 792"/>
            <p:cNvSpPr>
              <a:spLocks/>
            </p:cNvSpPr>
            <p:nvPr/>
          </p:nvSpPr>
          <p:spPr>
            <a:xfrm rot="1800000">
              <a:off x="5784850" y="256857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94" name="타원 793"/>
            <p:cNvSpPr>
              <a:spLocks/>
            </p:cNvSpPr>
            <p:nvPr/>
          </p:nvSpPr>
          <p:spPr>
            <a:xfrm rot="0">
              <a:off x="5714365" y="257492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95" name="그룹 794"/>
          <p:cNvGrpSpPr>
            <a:grpSpLocks/>
          </p:cNvGrpSpPr>
          <p:nvPr/>
        </p:nvGrpSpPr>
        <p:grpSpPr>
          <a:xfrm rot="0">
            <a:off x="5920105" y="2569845"/>
            <a:ext cx="142875" cy="252730"/>
            <a:chOff x="5920105" y="2569845"/>
            <a:chExt cx="142875" cy="252730"/>
          </a:xfrm>
          <a:noFill/>
        </p:grpSpPr>
        <p:sp>
          <p:nvSpPr>
            <p:cNvPr id="796" name="사각형: 둥근 모서리 795"/>
            <p:cNvSpPr>
              <a:spLocks/>
            </p:cNvSpPr>
            <p:nvPr/>
          </p:nvSpPr>
          <p:spPr>
            <a:xfrm rot="1800000">
              <a:off x="5989955" y="256984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797" name="타원 796"/>
            <p:cNvSpPr>
              <a:spLocks/>
            </p:cNvSpPr>
            <p:nvPr/>
          </p:nvSpPr>
          <p:spPr>
            <a:xfrm rot="0">
              <a:off x="5920105" y="257556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그룹 797"/>
          <p:cNvGrpSpPr>
            <a:grpSpLocks/>
          </p:cNvGrpSpPr>
          <p:nvPr/>
        </p:nvGrpSpPr>
        <p:grpSpPr>
          <a:xfrm rot="0">
            <a:off x="6121400" y="2569845"/>
            <a:ext cx="142875" cy="252730"/>
            <a:chOff x="6121400" y="2569845"/>
            <a:chExt cx="142875" cy="252730"/>
          </a:xfrm>
          <a:noFill/>
        </p:grpSpPr>
        <p:sp>
          <p:nvSpPr>
            <p:cNvPr id="799" name="사각형: 둥근 모서리 798"/>
            <p:cNvSpPr>
              <a:spLocks/>
            </p:cNvSpPr>
            <p:nvPr/>
          </p:nvSpPr>
          <p:spPr>
            <a:xfrm rot="1800000">
              <a:off x="6191885" y="256984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00" name="타원 799"/>
            <p:cNvSpPr>
              <a:spLocks/>
            </p:cNvSpPr>
            <p:nvPr/>
          </p:nvSpPr>
          <p:spPr>
            <a:xfrm rot="0">
              <a:off x="6121400" y="257556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01" name="그룹 800"/>
          <p:cNvGrpSpPr>
            <a:grpSpLocks/>
          </p:cNvGrpSpPr>
          <p:nvPr/>
        </p:nvGrpSpPr>
        <p:grpSpPr>
          <a:xfrm rot="0">
            <a:off x="6327140" y="2571115"/>
            <a:ext cx="142875" cy="252730"/>
            <a:chOff x="6327140" y="2571115"/>
            <a:chExt cx="142875" cy="252730"/>
          </a:xfrm>
          <a:noFill/>
        </p:grpSpPr>
        <p:sp>
          <p:nvSpPr>
            <p:cNvPr id="802" name="사각형: 둥근 모서리 801"/>
            <p:cNvSpPr>
              <a:spLocks/>
            </p:cNvSpPr>
            <p:nvPr/>
          </p:nvSpPr>
          <p:spPr>
            <a:xfrm rot="1800000">
              <a:off x="6396990" y="257111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03" name="타원 802"/>
            <p:cNvSpPr>
              <a:spLocks/>
            </p:cNvSpPr>
            <p:nvPr/>
          </p:nvSpPr>
          <p:spPr>
            <a:xfrm rot="0">
              <a:off x="6327140" y="257683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04" name="그룹 803"/>
          <p:cNvGrpSpPr>
            <a:grpSpLocks/>
          </p:cNvGrpSpPr>
          <p:nvPr/>
        </p:nvGrpSpPr>
        <p:grpSpPr>
          <a:xfrm rot="0">
            <a:off x="6528435" y="2571115"/>
            <a:ext cx="142875" cy="252730"/>
            <a:chOff x="6528435" y="2571115"/>
            <a:chExt cx="142875" cy="252730"/>
          </a:xfrm>
          <a:noFill/>
        </p:grpSpPr>
        <p:sp>
          <p:nvSpPr>
            <p:cNvPr id="805" name="사각형: 둥근 모서리 804"/>
            <p:cNvSpPr>
              <a:spLocks/>
            </p:cNvSpPr>
            <p:nvPr/>
          </p:nvSpPr>
          <p:spPr>
            <a:xfrm rot="1800000">
              <a:off x="6598920" y="257111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06" name="타원 805"/>
            <p:cNvSpPr>
              <a:spLocks/>
            </p:cNvSpPr>
            <p:nvPr/>
          </p:nvSpPr>
          <p:spPr>
            <a:xfrm rot="0">
              <a:off x="6528435" y="257683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07" name="그룹 806"/>
          <p:cNvGrpSpPr>
            <a:grpSpLocks/>
          </p:cNvGrpSpPr>
          <p:nvPr/>
        </p:nvGrpSpPr>
        <p:grpSpPr>
          <a:xfrm rot="0">
            <a:off x="6734175" y="2571750"/>
            <a:ext cx="142875" cy="252730"/>
            <a:chOff x="6734175" y="2571750"/>
            <a:chExt cx="142875" cy="252730"/>
          </a:xfrm>
          <a:noFill/>
        </p:grpSpPr>
        <p:sp>
          <p:nvSpPr>
            <p:cNvPr id="808" name="사각형: 둥근 모서리 807"/>
            <p:cNvSpPr>
              <a:spLocks/>
            </p:cNvSpPr>
            <p:nvPr/>
          </p:nvSpPr>
          <p:spPr>
            <a:xfrm rot="1800000">
              <a:off x="6804025" y="257175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09" name="타원 808"/>
            <p:cNvSpPr>
              <a:spLocks/>
            </p:cNvSpPr>
            <p:nvPr/>
          </p:nvSpPr>
          <p:spPr>
            <a:xfrm rot="0">
              <a:off x="6734175" y="257810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0" name="그룹 809"/>
          <p:cNvGrpSpPr>
            <a:grpSpLocks/>
          </p:cNvGrpSpPr>
          <p:nvPr/>
        </p:nvGrpSpPr>
        <p:grpSpPr>
          <a:xfrm rot="0">
            <a:off x="6935470" y="2571750"/>
            <a:ext cx="142875" cy="252730"/>
            <a:chOff x="6935470" y="2571750"/>
            <a:chExt cx="142875" cy="252730"/>
          </a:xfrm>
          <a:noFill/>
        </p:grpSpPr>
        <p:sp>
          <p:nvSpPr>
            <p:cNvPr id="811" name="사각형: 둥근 모서리 810"/>
            <p:cNvSpPr>
              <a:spLocks/>
            </p:cNvSpPr>
            <p:nvPr/>
          </p:nvSpPr>
          <p:spPr>
            <a:xfrm rot="1800000">
              <a:off x="7005320" y="257175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12" name="타원 811"/>
            <p:cNvSpPr>
              <a:spLocks/>
            </p:cNvSpPr>
            <p:nvPr/>
          </p:nvSpPr>
          <p:spPr>
            <a:xfrm rot="0">
              <a:off x="6935470" y="257810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3" name="그룹 812"/>
          <p:cNvGrpSpPr>
            <a:grpSpLocks/>
          </p:cNvGrpSpPr>
          <p:nvPr/>
        </p:nvGrpSpPr>
        <p:grpSpPr>
          <a:xfrm rot="0">
            <a:off x="7141210" y="2573020"/>
            <a:ext cx="142875" cy="252730"/>
            <a:chOff x="7141210" y="2573020"/>
            <a:chExt cx="142875" cy="252730"/>
          </a:xfrm>
          <a:noFill/>
        </p:grpSpPr>
        <p:sp>
          <p:nvSpPr>
            <p:cNvPr id="814" name="사각형: 둥근 모서리 813"/>
            <p:cNvSpPr>
              <a:spLocks/>
            </p:cNvSpPr>
            <p:nvPr/>
          </p:nvSpPr>
          <p:spPr>
            <a:xfrm rot="1800000">
              <a:off x="7211060" y="257302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15" name="타원 814"/>
            <p:cNvSpPr>
              <a:spLocks/>
            </p:cNvSpPr>
            <p:nvPr/>
          </p:nvSpPr>
          <p:spPr>
            <a:xfrm rot="0">
              <a:off x="7141210" y="257937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6" name="그룹 815"/>
          <p:cNvGrpSpPr>
            <a:grpSpLocks/>
          </p:cNvGrpSpPr>
          <p:nvPr/>
        </p:nvGrpSpPr>
        <p:grpSpPr>
          <a:xfrm rot="0">
            <a:off x="7342505" y="2573020"/>
            <a:ext cx="142875" cy="252730"/>
            <a:chOff x="7342505" y="2573020"/>
            <a:chExt cx="142875" cy="252730"/>
          </a:xfrm>
          <a:noFill/>
        </p:grpSpPr>
        <p:sp>
          <p:nvSpPr>
            <p:cNvPr id="817" name="사각형: 둥근 모서리 816"/>
            <p:cNvSpPr>
              <a:spLocks/>
            </p:cNvSpPr>
            <p:nvPr/>
          </p:nvSpPr>
          <p:spPr>
            <a:xfrm rot="1800000">
              <a:off x="7412355" y="257302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18" name="타원 817"/>
            <p:cNvSpPr>
              <a:spLocks/>
            </p:cNvSpPr>
            <p:nvPr/>
          </p:nvSpPr>
          <p:spPr>
            <a:xfrm rot="0">
              <a:off x="7342505" y="257937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19" name="그룹 818"/>
          <p:cNvGrpSpPr>
            <a:grpSpLocks/>
          </p:cNvGrpSpPr>
          <p:nvPr/>
        </p:nvGrpSpPr>
        <p:grpSpPr>
          <a:xfrm rot="0">
            <a:off x="7547610" y="2574290"/>
            <a:ext cx="142875" cy="252730"/>
            <a:chOff x="7547610" y="2574290"/>
            <a:chExt cx="142875" cy="252730"/>
          </a:xfrm>
          <a:noFill/>
        </p:grpSpPr>
        <p:sp>
          <p:nvSpPr>
            <p:cNvPr id="820" name="사각형: 둥근 모서리 819"/>
            <p:cNvSpPr>
              <a:spLocks/>
            </p:cNvSpPr>
            <p:nvPr/>
          </p:nvSpPr>
          <p:spPr>
            <a:xfrm rot="1800000">
              <a:off x="7618095" y="257429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21" name="타원 820"/>
            <p:cNvSpPr>
              <a:spLocks/>
            </p:cNvSpPr>
            <p:nvPr/>
          </p:nvSpPr>
          <p:spPr>
            <a:xfrm rot="0">
              <a:off x="7547610" y="258000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2" name="그룹 821"/>
          <p:cNvGrpSpPr>
            <a:grpSpLocks/>
          </p:cNvGrpSpPr>
          <p:nvPr/>
        </p:nvGrpSpPr>
        <p:grpSpPr>
          <a:xfrm rot="0">
            <a:off x="7749540" y="2574290"/>
            <a:ext cx="142875" cy="252730"/>
            <a:chOff x="7749540" y="2574290"/>
            <a:chExt cx="142875" cy="252730"/>
          </a:xfrm>
          <a:noFill/>
        </p:grpSpPr>
        <p:sp>
          <p:nvSpPr>
            <p:cNvPr id="823" name="사각형: 둥근 모서리 822"/>
            <p:cNvSpPr>
              <a:spLocks/>
            </p:cNvSpPr>
            <p:nvPr/>
          </p:nvSpPr>
          <p:spPr>
            <a:xfrm rot="1800000">
              <a:off x="7819390" y="257429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24" name="타원 823"/>
            <p:cNvSpPr>
              <a:spLocks/>
            </p:cNvSpPr>
            <p:nvPr/>
          </p:nvSpPr>
          <p:spPr>
            <a:xfrm rot="0">
              <a:off x="7749540" y="258000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5" name="그룹 824"/>
          <p:cNvGrpSpPr>
            <a:grpSpLocks/>
          </p:cNvGrpSpPr>
          <p:nvPr/>
        </p:nvGrpSpPr>
        <p:grpSpPr>
          <a:xfrm rot="0">
            <a:off x="7954645" y="2575560"/>
            <a:ext cx="142875" cy="252730"/>
            <a:chOff x="7954645" y="2575560"/>
            <a:chExt cx="142875" cy="252730"/>
          </a:xfrm>
          <a:noFill/>
        </p:grpSpPr>
        <p:sp>
          <p:nvSpPr>
            <p:cNvPr id="826" name="사각형: 둥근 모서리 825"/>
            <p:cNvSpPr>
              <a:spLocks/>
            </p:cNvSpPr>
            <p:nvPr/>
          </p:nvSpPr>
          <p:spPr>
            <a:xfrm rot="1800000">
              <a:off x="8025130" y="257556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27" name="타원 826"/>
            <p:cNvSpPr>
              <a:spLocks/>
            </p:cNvSpPr>
            <p:nvPr/>
          </p:nvSpPr>
          <p:spPr>
            <a:xfrm rot="0">
              <a:off x="7954645" y="258127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28" name="그룹 827"/>
          <p:cNvGrpSpPr>
            <a:grpSpLocks/>
          </p:cNvGrpSpPr>
          <p:nvPr/>
        </p:nvGrpSpPr>
        <p:grpSpPr>
          <a:xfrm rot="3780000">
            <a:off x="8134350" y="2614930"/>
            <a:ext cx="142875" cy="252730"/>
            <a:chOff x="8134350" y="2614930"/>
            <a:chExt cx="142875" cy="252730"/>
          </a:xfrm>
          <a:noFill/>
        </p:grpSpPr>
        <p:sp>
          <p:nvSpPr>
            <p:cNvPr id="829" name="사각형: 둥근 모서리 828"/>
            <p:cNvSpPr>
              <a:spLocks/>
            </p:cNvSpPr>
            <p:nvPr/>
          </p:nvSpPr>
          <p:spPr>
            <a:xfrm rot="1800000">
              <a:off x="8206740" y="2616835"/>
              <a:ext cx="69850" cy="250825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0" name="타원 829"/>
            <p:cNvSpPr>
              <a:spLocks/>
            </p:cNvSpPr>
            <p:nvPr/>
          </p:nvSpPr>
          <p:spPr>
            <a:xfrm rot="0">
              <a:off x="8133080" y="2621915"/>
              <a:ext cx="55245" cy="5207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31" name="그룹 830"/>
          <p:cNvGrpSpPr>
            <a:grpSpLocks/>
          </p:cNvGrpSpPr>
          <p:nvPr/>
        </p:nvGrpSpPr>
        <p:grpSpPr>
          <a:xfrm rot="7140000">
            <a:off x="8183880" y="2795270"/>
            <a:ext cx="142875" cy="252730"/>
            <a:chOff x="8183880" y="2795270"/>
            <a:chExt cx="142875" cy="252730"/>
          </a:xfrm>
          <a:noFill/>
        </p:grpSpPr>
        <p:sp>
          <p:nvSpPr>
            <p:cNvPr id="832" name="사각형: 둥근 모서리 831"/>
            <p:cNvSpPr>
              <a:spLocks/>
            </p:cNvSpPr>
            <p:nvPr/>
          </p:nvSpPr>
          <p:spPr>
            <a:xfrm rot="1800000">
              <a:off x="8255000" y="2797810"/>
              <a:ext cx="72390" cy="25146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3" name="타원 832"/>
            <p:cNvSpPr>
              <a:spLocks/>
            </p:cNvSpPr>
            <p:nvPr/>
          </p:nvSpPr>
          <p:spPr>
            <a:xfrm rot="0">
              <a:off x="8183245" y="2800350"/>
              <a:ext cx="54610" cy="53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그룹 833"/>
          <p:cNvGrpSpPr>
            <a:grpSpLocks/>
          </p:cNvGrpSpPr>
          <p:nvPr/>
        </p:nvGrpSpPr>
        <p:grpSpPr>
          <a:xfrm rot="5400000">
            <a:off x="8195945" y="3060065"/>
            <a:ext cx="142875" cy="252730"/>
            <a:chOff x="8195945" y="3060065"/>
            <a:chExt cx="142875" cy="252730"/>
          </a:xfrm>
          <a:noFill/>
        </p:grpSpPr>
        <p:sp>
          <p:nvSpPr>
            <p:cNvPr id="835" name="사각형: 둥근 모서리 834"/>
            <p:cNvSpPr>
              <a:spLocks/>
            </p:cNvSpPr>
            <p:nvPr/>
          </p:nvSpPr>
          <p:spPr>
            <a:xfrm rot="1800000">
              <a:off x="8265795" y="3060700"/>
              <a:ext cx="72390" cy="25146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6" name="타원 835"/>
            <p:cNvSpPr>
              <a:spLocks/>
            </p:cNvSpPr>
            <p:nvPr/>
          </p:nvSpPr>
          <p:spPr>
            <a:xfrm rot="0">
              <a:off x="8195945" y="306641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37" name="그룹 836"/>
          <p:cNvGrpSpPr>
            <a:grpSpLocks/>
          </p:cNvGrpSpPr>
          <p:nvPr/>
        </p:nvGrpSpPr>
        <p:grpSpPr>
          <a:xfrm rot="5400000">
            <a:off x="8197215" y="3284855"/>
            <a:ext cx="142875" cy="252730"/>
            <a:chOff x="8197215" y="3284855"/>
            <a:chExt cx="142875" cy="252730"/>
          </a:xfrm>
          <a:noFill/>
        </p:grpSpPr>
        <p:sp>
          <p:nvSpPr>
            <p:cNvPr id="838" name="사각형: 둥근 모서리 837"/>
            <p:cNvSpPr>
              <a:spLocks/>
            </p:cNvSpPr>
            <p:nvPr/>
          </p:nvSpPr>
          <p:spPr>
            <a:xfrm rot="1800000">
              <a:off x="8267700" y="3284855"/>
              <a:ext cx="7112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39" name="타원 838"/>
            <p:cNvSpPr>
              <a:spLocks/>
            </p:cNvSpPr>
            <p:nvPr/>
          </p:nvSpPr>
          <p:spPr>
            <a:xfrm rot="0">
              <a:off x="8197215" y="329057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41" name="그룹 840"/>
          <p:cNvGrpSpPr>
            <a:grpSpLocks/>
          </p:cNvGrpSpPr>
          <p:nvPr/>
        </p:nvGrpSpPr>
        <p:grpSpPr>
          <a:xfrm rot="5400000">
            <a:off x="8195945" y="3531870"/>
            <a:ext cx="142875" cy="252730"/>
            <a:chOff x="8195945" y="3531870"/>
            <a:chExt cx="142875" cy="252730"/>
          </a:xfrm>
          <a:noFill/>
        </p:grpSpPr>
        <p:sp>
          <p:nvSpPr>
            <p:cNvPr id="842" name="사각형: 둥근 모서리 841"/>
            <p:cNvSpPr>
              <a:spLocks/>
            </p:cNvSpPr>
            <p:nvPr/>
          </p:nvSpPr>
          <p:spPr>
            <a:xfrm rot="1800000">
              <a:off x="8265795" y="3532505"/>
              <a:ext cx="72390" cy="25146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843" name="타원 842"/>
            <p:cNvSpPr>
              <a:spLocks/>
            </p:cNvSpPr>
            <p:nvPr/>
          </p:nvSpPr>
          <p:spPr>
            <a:xfrm rot="0">
              <a:off x="8195945" y="353822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0" name="그룹 939"/>
          <p:cNvGrpSpPr>
            <a:grpSpLocks/>
          </p:cNvGrpSpPr>
          <p:nvPr/>
        </p:nvGrpSpPr>
        <p:grpSpPr>
          <a:xfrm rot="0">
            <a:off x="4086860" y="3935095"/>
            <a:ext cx="142875" cy="252730"/>
            <a:chOff x="4086860" y="3935095"/>
            <a:chExt cx="142875" cy="252730"/>
          </a:xfrm>
          <a:noFill/>
        </p:grpSpPr>
        <p:sp>
          <p:nvSpPr>
            <p:cNvPr id="941" name="사각형: 둥근 모서리 940"/>
            <p:cNvSpPr>
              <a:spLocks/>
            </p:cNvSpPr>
            <p:nvPr/>
          </p:nvSpPr>
          <p:spPr>
            <a:xfrm rot="1800000">
              <a:off x="4156710" y="393509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42" name="타원 941"/>
            <p:cNvSpPr>
              <a:spLocks/>
            </p:cNvSpPr>
            <p:nvPr/>
          </p:nvSpPr>
          <p:spPr>
            <a:xfrm rot="0">
              <a:off x="4086860" y="394144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3" name="그룹 942"/>
          <p:cNvGrpSpPr>
            <a:grpSpLocks/>
          </p:cNvGrpSpPr>
          <p:nvPr/>
        </p:nvGrpSpPr>
        <p:grpSpPr>
          <a:xfrm rot="0">
            <a:off x="4291965" y="3933825"/>
            <a:ext cx="142875" cy="252730"/>
            <a:chOff x="4291965" y="3933825"/>
            <a:chExt cx="142875" cy="252730"/>
          </a:xfrm>
          <a:noFill/>
        </p:grpSpPr>
        <p:sp>
          <p:nvSpPr>
            <p:cNvPr id="944" name="사각형: 둥근 모서리 943"/>
            <p:cNvSpPr>
              <a:spLocks/>
            </p:cNvSpPr>
            <p:nvPr/>
          </p:nvSpPr>
          <p:spPr>
            <a:xfrm rot="1800000">
              <a:off x="4362450" y="393382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45" name="타원 944"/>
            <p:cNvSpPr>
              <a:spLocks/>
            </p:cNvSpPr>
            <p:nvPr/>
          </p:nvSpPr>
          <p:spPr>
            <a:xfrm rot="0">
              <a:off x="4291965" y="394017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6" name="그룹 945"/>
          <p:cNvGrpSpPr>
            <a:grpSpLocks/>
          </p:cNvGrpSpPr>
          <p:nvPr/>
        </p:nvGrpSpPr>
        <p:grpSpPr>
          <a:xfrm rot="0">
            <a:off x="4493895" y="3933825"/>
            <a:ext cx="142875" cy="252730"/>
            <a:chOff x="4493895" y="3933825"/>
            <a:chExt cx="142875" cy="252730"/>
          </a:xfrm>
          <a:noFill/>
        </p:grpSpPr>
        <p:sp>
          <p:nvSpPr>
            <p:cNvPr id="947" name="사각형: 둥근 모서리 946"/>
            <p:cNvSpPr>
              <a:spLocks/>
            </p:cNvSpPr>
            <p:nvPr/>
          </p:nvSpPr>
          <p:spPr>
            <a:xfrm rot="1800000">
              <a:off x="4563745" y="393382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48" name="타원 947"/>
            <p:cNvSpPr>
              <a:spLocks/>
            </p:cNvSpPr>
            <p:nvPr/>
          </p:nvSpPr>
          <p:spPr>
            <a:xfrm rot="0">
              <a:off x="4493895" y="394017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49" name="그룹 948"/>
          <p:cNvGrpSpPr>
            <a:grpSpLocks/>
          </p:cNvGrpSpPr>
          <p:nvPr/>
        </p:nvGrpSpPr>
        <p:grpSpPr>
          <a:xfrm rot="0">
            <a:off x="4699000" y="3933190"/>
            <a:ext cx="142875" cy="252730"/>
            <a:chOff x="4699000" y="3933190"/>
            <a:chExt cx="142875" cy="252730"/>
          </a:xfrm>
          <a:noFill/>
        </p:grpSpPr>
        <p:sp>
          <p:nvSpPr>
            <p:cNvPr id="950" name="사각형: 둥근 모서리 949"/>
            <p:cNvSpPr>
              <a:spLocks/>
            </p:cNvSpPr>
            <p:nvPr/>
          </p:nvSpPr>
          <p:spPr>
            <a:xfrm rot="1800000">
              <a:off x="4769485" y="393319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51" name="타원 950"/>
            <p:cNvSpPr>
              <a:spLocks/>
            </p:cNvSpPr>
            <p:nvPr/>
          </p:nvSpPr>
          <p:spPr>
            <a:xfrm rot="0">
              <a:off x="4699000" y="393890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52" name="그룹 951"/>
          <p:cNvGrpSpPr>
            <a:grpSpLocks/>
          </p:cNvGrpSpPr>
          <p:nvPr/>
        </p:nvGrpSpPr>
        <p:grpSpPr>
          <a:xfrm rot="0">
            <a:off x="4900930" y="3933190"/>
            <a:ext cx="142875" cy="252730"/>
            <a:chOff x="4900930" y="3933190"/>
            <a:chExt cx="142875" cy="252730"/>
          </a:xfrm>
          <a:noFill/>
        </p:grpSpPr>
        <p:sp>
          <p:nvSpPr>
            <p:cNvPr id="953" name="사각형: 둥근 모서리 952"/>
            <p:cNvSpPr>
              <a:spLocks/>
            </p:cNvSpPr>
            <p:nvPr/>
          </p:nvSpPr>
          <p:spPr>
            <a:xfrm rot="1800000">
              <a:off x="4970780" y="393319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54" name="타원 953"/>
            <p:cNvSpPr>
              <a:spLocks/>
            </p:cNvSpPr>
            <p:nvPr/>
          </p:nvSpPr>
          <p:spPr>
            <a:xfrm rot="0">
              <a:off x="4900930" y="393890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55" name="그룹 954"/>
          <p:cNvGrpSpPr>
            <a:grpSpLocks/>
          </p:cNvGrpSpPr>
          <p:nvPr/>
        </p:nvGrpSpPr>
        <p:grpSpPr>
          <a:xfrm rot="0">
            <a:off x="5106035" y="3931920"/>
            <a:ext cx="142875" cy="252730"/>
            <a:chOff x="5106035" y="3931920"/>
            <a:chExt cx="142875" cy="252730"/>
          </a:xfrm>
          <a:noFill/>
        </p:grpSpPr>
        <p:sp>
          <p:nvSpPr>
            <p:cNvPr id="956" name="사각형: 둥근 모서리 955"/>
            <p:cNvSpPr>
              <a:spLocks/>
            </p:cNvSpPr>
            <p:nvPr/>
          </p:nvSpPr>
          <p:spPr>
            <a:xfrm rot="1800000">
              <a:off x="5176520" y="393192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57" name="타원 956"/>
            <p:cNvSpPr>
              <a:spLocks/>
            </p:cNvSpPr>
            <p:nvPr/>
          </p:nvSpPr>
          <p:spPr>
            <a:xfrm rot="0">
              <a:off x="5106035" y="393763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58" name="그룹 957"/>
          <p:cNvGrpSpPr>
            <a:grpSpLocks/>
          </p:cNvGrpSpPr>
          <p:nvPr/>
        </p:nvGrpSpPr>
        <p:grpSpPr>
          <a:xfrm rot="0">
            <a:off x="5307965" y="3931920"/>
            <a:ext cx="142875" cy="252730"/>
            <a:chOff x="5307965" y="3931920"/>
            <a:chExt cx="142875" cy="252730"/>
          </a:xfrm>
          <a:noFill/>
        </p:grpSpPr>
        <p:sp>
          <p:nvSpPr>
            <p:cNvPr id="959" name="사각형: 둥근 모서리 958"/>
            <p:cNvSpPr>
              <a:spLocks/>
            </p:cNvSpPr>
            <p:nvPr/>
          </p:nvSpPr>
          <p:spPr>
            <a:xfrm rot="1800000">
              <a:off x="5377815" y="393192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60" name="타원 959"/>
            <p:cNvSpPr>
              <a:spLocks/>
            </p:cNvSpPr>
            <p:nvPr/>
          </p:nvSpPr>
          <p:spPr>
            <a:xfrm rot="0">
              <a:off x="5307965" y="393763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61" name="그룹 960"/>
          <p:cNvGrpSpPr>
            <a:grpSpLocks/>
          </p:cNvGrpSpPr>
          <p:nvPr/>
        </p:nvGrpSpPr>
        <p:grpSpPr>
          <a:xfrm rot="0">
            <a:off x="5513070" y="3930650"/>
            <a:ext cx="142875" cy="252730"/>
            <a:chOff x="5513070" y="3930650"/>
            <a:chExt cx="142875" cy="252730"/>
          </a:xfrm>
          <a:noFill/>
        </p:grpSpPr>
        <p:sp>
          <p:nvSpPr>
            <p:cNvPr id="962" name="사각형: 둥근 모서리 961"/>
            <p:cNvSpPr>
              <a:spLocks/>
            </p:cNvSpPr>
            <p:nvPr/>
          </p:nvSpPr>
          <p:spPr>
            <a:xfrm rot="1800000">
              <a:off x="5582920" y="393065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63" name="타원 962"/>
            <p:cNvSpPr>
              <a:spLocks/>
            </p:cNvSpPr>
            <p:nvPr/>
          </p:nvSpPr>
          <p:spPr>
            <a:xfrm rot="0">
              <a:off x="5513070" y="393700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64" name="그룹 963"/>
          <p:cNvGrpSpPr>
            <a:grpSpLocks/>
          </p:cNvGrpSpPr>
          <p:nvPr/>
        </p:nvGrpSpPr>
        <p:grpSpPr>
          <a:xfrm rot="0">
            <a:off x="5714365" y="3930650"/>
            <a:ext cx="142875" cy="252730"/>
            <a:chOff x="5714365" y="3930650"/>
            <a:chExt cx="142875" cy="252730"/>
          </a:xfrm>
          <a:noFill/>
        </p:grpSpPr>
        <p:sp>
          <p:nvSpPr>
            <p:cNvPr id="965" name="사각형: 둥근 모서리 964"/>
            <p:cNvSpPr>
              <a:spLocks/>
            </p:cNvSpPr>
            <p:nvPr/>
          </p:nvSpPr>
          <p:spPr>
            <a:xfrm rot="1800000">
              <a:off x="5784850" y="393065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66" name="타원 965"/>
            <p:cNvSpPr>
              <a:spLocks/>
            </p:cNvSpPr>
            <p:nvPr/>
          </p:nvSpPr>
          <p:spPr>
            <a:xfrm rot="0">
              <a:off x="5714365" y="393700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67" name="그룹 966"/>
          <p:cNvGrpSpPr>
            <a:grpSpLocks/>
          </p:cNvGrpSpPr>
          <p:nvPr/>
        </p:nvGrpSpPr>
        <p:grpSpPr>
          <a:xfrm rot="0">
            <a:off x="5920105" y="3929380"/>
            <a:ext cx="142875" cy="252730"/>
            <a:chOff x="5920105" y="3929380"/>
            <a:chExt cx="142875" cy="252730"/>
          </a:xfrm>
          <a:noFill/>
        </p:grpSpPr>
        <p:sp>
          <p:nvSpPr>
            <p:cNvPr id="968" name="사각형: 둥근 모서리 967"/>
            <p:cNvSpPr>
              <a:spLocks/>
            </p:cNvSpPr>
            <p:nvPr/>
          </p:nvSpPr>
          <p:spPr>
            <a:xfrm rot="1800000">
              <a:off x="5989955" y="392938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69" name="타원 968"/>
            <p:cNvSpPr>
              <a:spLocks/>
            </p:cNvSpPr>
            <p:nvPr/>
          </p:nvSpPr>
          <p:spPr>
            <a:xfrm rot="0">
              <a:off x="5920105" y="393573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0" name="그룹 969"/>
          <p:cNvGrpSpPr>
            <a:grpSpLocks/>
          </p:cNvGrpSpPr>
          <p:nvPr/>
        </p:nvGrpSpPr>
        <p:grpSpPr>
          <a:xfrm rot="0">
            <a:off x="6121400" y="3929380"/>
            <a:ext cx="142875" cy="252730"/>
            <a:chOff x="6121400" y="3929380"/>
            <a:chExt cx="142875" cy="252730"/>
          </a:xfrm>
          <a:noFill/>
        </p:grpSpPr>
        <p:sp>
          <p:nvSpPr>
            <p:cNvPr id="971" name="사각형: 둥근 모서리 970"/>
            <p:cNvSpPr>
              <a:spLocks/>
            </p:cNvSpPr>
            <p:nvPr/>
          </p:nvSpPr>
          <p:spPr>
            <a:xfrm rot="1800000">
              <a:off x="6191885" y="392938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72" name="타원 971"/>
            <p:cNvSpPr>
              <a:spLocks/>
            </p:cNvSpPr>
            <p:nvPr/>
          </p:nvSpPr>
          <p:spPr>
            <a:xfrm rot="0">
              <a:off x="6121400" y="393573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3" name="그룹 972"/>
          <p:cNvGrpSpPr>
            <a:grpSpLocks/>
          </p:cNvGrpSpPr>
          <p:nvPr/>
        </p:nvGrpSpPr>
        <p:grpSpPr>
          <a:xfrm rot="0">
            <a:off x="6327140" y="3928745"/>
            <a:ext cx="142875" cy="252730"/>
            <a:chOff x="6327140" y="3928745"/>
            <a:chExt cx="142875" cy="252730"/>
          </a:xfrm>
          <a:noFill/>
        </p:grpSpPr>
        <p:sp>
          <p:nvSpPr>
            <p:cNvPr id="974" name="사각형: 둥근 모서리 973"/>
            <p:cNvSpPr>
              <a:spLocks/>
            </p:cNvSpPr>
            <p:nvPr/>
          </p:nvSpPr>
          <p:spPr>
            <a:xfrm rot="1800000">
              <a:off x="6396990" y="392874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75" name="타원 974"/>
            <p:cNvSpPr>
              <a:spLocks/>
            </p:cNvSpPr>
            <p:nvPr/>
          </p:nvSpPr>
          <p:spPr>
            <a:xfrm rot="0">
              <a:off x="6327140" y="393446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6" name="그룹 975"/>
          <p:cNvGrpSpPr>
            <a:grpSpLocks/>
          </p:cNvGrpSpPr>
          <p:nvPr/>
        </p:nvGrpSpPr>
        <p:grpSpPr>
          <a:xfrm rot="0">
            <a:off x="6528435" y="3928745"/>
            <a:ext cx="142875" cy="252730"/>
            <a:chOff x="6528435" y="3928745"/>
            <a:chExt cx="142875" cy="252730"/>
          </a:xfrm>
          <a:noFill/>
        </p:grpSpPr>
        <p:sp>
          <p:nvSpPr>
            <p:cNvPr id="977" name="사각형: 둥근 모서리 976"/>
            <p:cNvSpPr>
              <a:spLocks/>
            </p:cNvSpPr>
            <p:nvPr/>
          </p:nvSpPr>
          <p:spPr>
            <a:xfrm rot="1800000">
              <a:off x="6598920" y="392874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78" name="타원 977"/>
            <p:cNvSpPr>
              <a:spLocks/>
            </p:cNvSpPr>
            <p:nvPr/>
          </p:nvSpPr>
          <p:spPr>
            <a:xfrm rot="0">
              <a:off x="6528435" y="393446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79" name="그룹 978"/>
          <p:cNvGrpSpPr>
            <a:grpSpLocks/>
          </p:cNvGrpSpPr>
          <p:nvPr/>
        </p:nvGrpSpPr>
        <p:grpSpPr>
          <a:xfrm rot="0">
            <a:off x="6734175" y="3927475"/>
            <a:ext cx="142875" cy="252730"/>
            <a:chOff x="6734175" y="3927475"/>
            <a:chExt cx="142875" cy="252730"/>
          </a:xfrm>
          <a:noFill/>
        </p:grpSpPr>
        <p:sp>
          <p:nvSpPr>
            <p:cNvPr id="980" name="사각형: 둥근 모서리 979"/>
            <p:cNvSpPr>
              <a:spLocks/>
            </p:cNvSpPr>
            <p:nvPr/>
          </p:nvSpPr>
          <p:spPr>
            <a:xfrm rot="1800000">
              <a:off x="6804025" y="392747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81" name="타원 980"/>
            <p:cNvSpPr>
              <a:spLocks/>
            </p:cNvSpPr>
            <p:nvPr/>
          </p:nvSpPr>
          <p:spPr>
            <a:xfrm rot="0">
              <a:off x="6734175" y="393319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82" name="그룹 981"/>
          <p:cNvGrpSpPr>
            <a:grpSpLocks/>
          </p:cNvGrpSpPr>
          <p:nvPr/>
        </p:nvGrpSpPr>
        <p:grpSpPr>
          <a:xfrm rot="0">
            <a:off x="6935470" y="3927475"/>
            <a:ext cx="142875" cy="252730"/>
            <a:chOff x="6935470" y="3927475"/>
            <a:chExt cx="142875" cy="252730"/>
          </a:xfrm>
          <a:noFill/>
        </p:grpSpPr>
        <p:sp>
          <p:nvSpPr>
            <p:cNvPr id="983" name="사각형: 둥근 모서리 982"/>
            <p:cNvSpPr>
              <a:spLocks/>
            </p:cNvSpPr>
            <p:nvPr/>
          </p:nvSpPr>
          <p:spPr>
            <a:xfrm rot="1800000">
              <a:off x="7005320" y="392747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84" name="타원 983"/>
            <p:cNvSpPr>
              <a:spLocks/>
            </p:cNvSpPr>
            <p:nvPr/>
          </p:nvSpPr>
          <p:spPr>
            <a:xfrm rot="0">
              <a:off x="6935470" y="3933190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85" name="그룹 984"/>
          <p:cNvGrpSpPr>
            <a:grpSpLocks/>
          </p:cNvGrpSpPr>
          <p:nvPr/>
        </p:nvGrpSpPr>
        <p:grpSpPr>
          <a:xfrm rot="0">
            <a:off x="7141210" y="3926205"/>
            <a:ext cx="142875" cy="252730"/>
            <a:chOff x="7141210" y="3926205"/>
            <a:chExt cx="142875" cy="252730"/>
          </a:xfrm>
          <a:noFill/>
        </p:grpSpPr>
        <p:sp>
          <p:nvSpPr>
            <p:cNvPr id="986" name="사각형: 둥근 모서리 985"/>
            <p:cNvSpPr>
              <a:spLocks/>
            </p:cNvSpPr>
            <p:nvPr/>
          </p:nvSpPr>
          <p:spPr>
            <a:xfrm rot="1800000">
              <a:off x="7211060" y="392620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87" name="타원 986"/>
            <p:cNvSpPr>
              <a:spLocks/>
            </p:cNvSpPr>
            <p:nvPr/>
          </p:nvSpPr>
          <p:spPr>
            <a:xfrm rot="0">
              <a:off x="7141210" y="393255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88" name="그룹 987"/>
          <p:cNvGrpSpPr>
            <a:grpSpLocks/>
          </p:cNvGrpSpPr>
          <p:nvPr/>
        </p:nvGrpSpPr>
        <p:grpSpPr>
          <a:xfrm rot="0">
            <a:off x="7342505" y="3926205"/>
            <a:ext cx="142875" cy="252730"/>
            <a:chOff x="7342505" y="3926205"/>
            <a:chExt cx="142875" cy="252730"/>
          </a:xfrm>
          <a:noFill/>
        </p:grpSpPr>
        <p:sp>
          <p:nvSpPr>
            <p:cNvPr id="989" name="사각형: 둥근 모서리 988"/>
            <p:cNvSpPr>
              <a:spLocks/>
            </p:cNvSpPr>
            <p:nvPr/>
          </p:nvSpPr>
          <p:spPr>
            <a:xfrm rot="1800000">
              <a:off x="7412355" y="392620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90" name="타원 989"/>
            <p:cNvSpPr>
              <a:spLocks/>
            </p:cNvSpPr>
            <p:nvPr/>
          </p:nvSpPr>
          <p:spPr>
            <a:xfrm rot="0">
              <a:off x="7342505" y="393255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91" name="그룹 990"/>
          <p:cNvGrpSpPr>
            <a:grpSpLocks/>
          </p:cNvGrpSpPr>
          <p:nvPr/>
        </p:nvGrpSpPr>
        <p:grpSpPr>
          <a:xfrm rot="0">
            <a:off x="7547610" y="3924935"/>
            <a:ext cx="142875" cy="252730"/>
            <a:chOff x="7547610" y="3924935"/>
            <a:chExt cx="142875" cy="252730"/>
          </a:xfrm>
          <a:noFill/>
        </p:grpSpPr>
        <p:sp>
          <p:nvSpPr>
            <p:cNvPr id="992" name="사각형: 둥근 모서리 991"/>
            <p:cNvSpPr>
              <a:spLocks/>
            </p:cNvSpPr>
            <p:nvPr/>
          </p:nvSpPr>
          <p:spPr>
            <a:xfrm rot="1800000">
              <a:off x="7618095" y="392493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93" name="타원 992"/>
            <p:cNvSpPr>
              <a:spLocks/>
            </p:cNvSpPr>
            <p:nvPr/>
          </p:nvSpPr>
          <p:spPr>
            <a:xfrm rot="0">
              <a:off x="7547610" y="393128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94" name="그룹 993"/>
          <p:cNvGrpSpPr>
            <a:grpSpLocks/>
          </p:cNvGrpSpPr>
          <p:nvPr/>
        </p:nvGrpSpPr>
        <p:grpSpPr>
          <a:xfrm rot="0">
            <a:off x="7749540" y="3924935"/>
            <a:ext cx="142875" cy="252730"/>
            <a:chOff x="7749540" y="3924935"/>
            <a:chExt cx="142875" cy="252730"/>
          </a:xfrm>
          <a:noFill/>
        </p:grpSpPr>
        <p:sp>
          <p:nvSpPr>
            <p:cNvPr id="995" name="사각형: 둥근 모서리 994"/>
            <p:cNvSpPr>
              <a:spLocks/>
            </p:cNvSpPr>
            <p:nvPr/>
          </p:nvSpPr>
          <p:spPr>
            <a:xfrm rot="1800000">
              <a:off x="7819390" y="3924935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96" name="타원 995"/>
            <p:cNvSpPr>
              <a:spLocks/>
            </p:cNvSpPr>
            <p:nvPr/>
          </p:nvSpPr>
          <p:spPr>
            <a:xfrm rot="0">
              <a:off x="7749540" y="393128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97" name="그룹 996"/>
          <p:cNvGrpSpPr>
            <a:grpSpLocks/>
          </p:cNvGrpSpPr>
          <p:nvPr/>
        </p:nvGrpSpPr>
        <p:grpSpPr>
          <a:xfrm rot="0">
            <a:off x="7954645" y="3924300"/>
            <a:ext cx="142875" cy="252730"/>
            <a:chOff x="7954645" y="3924300"/>
            <a:chExt cx="142875" cy="252730"/>
          </a:xfrm>
          <a:noFill/>
        </p:grpSpPr>
        <p:sp>
          <p:nvSpPr>
            <p:cNvPr id="998" name="사각형: 둥근 모서리 997"/>
            <p:cNvSpPr>
              <a:spLocks/>
            </p:cNvSpPr>
            <p:nvPr/>
          </p:nvSpPr>
          <p:spPr>
            <a:xfrm rot="1800000">
              <a:off x="8025130" y="3924300"/>
              <a:ext cx="72390" cy="25273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99" name="타원 998"/>
            <p:cNvSpPr>
              <a:spLocks/>
            </p:cNvSpPr>
            <p:nvPr/>
          </p:nvSpPr>
          <p:spPr>
            <a:xfrm rot="0">
              <a:off x="7954645" y="3930015"/>
              <a:ext cx="54610" cy="54610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00" name="그룹 999"/>
          <p:cNvGrpSpPr>
            <a:grpSpLocks/>
          </p:cNvGrpSpPr>
          <p:nvPr/>
        </p:nvGrpSpPr>
        <p:grpSpPr>
          <a:xfrm rot="17760000">
            <a:off x="8134350" y="3884295"/>
            <a:ext cx="142875" cy="252730"/>
            <a:chOff x="8134350" y="3884295"/>
            <a:chExt cx="142875" cy="252730"/>
          </a:xfrm>
          <a:noFill/>
        </p:grpSpPr>
        <p:sp>
          <p:nvSpPr>
            <p:cNvPr id="1001" name="사각형: 둥근 모서리 1000"/>
            <p:cNvSpPr>
              <a:spLocks/>
            </p:cNvSpPr>
            <p:nvPr/>
          </p:nvSpPr>
          <p:spPr>
            <a:xfrm rot="1800000">
              <a:off x="8205470" y="3883660"/>
              <a:ext cx="69850" cy="251460"/>
            </a:xfrm>
            <a:prstGeom prst="roundRect">
              <a:avLst>
                <a:gd name="adj" fmla="val 50000"/>
              </a:avLst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02" name="타원 1001"/>
            <p:cNvSpPr>
              <a:spLocks/>
            </p:cNvSpPr>
            <p:nvPr/>
          </p:nvSpPr>
          <p:spPr>
            <a:xfrm rot="0">
              <a:off x="8133080" y="3890010"/>
              <a:ext cx="55245" cy="53975"/>
            </a:xfrm>
            <a:prstGeom prst="ellipse"/>
            <a:grpFill/>
            <a:ln w="0">
              <a:noFill/>
              <a:prstDash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04" name="사각형: 둥근 모서리 1003"/>
          <p:cNvSpPr>
            <a:spLocks/>
          </p:cNvSpPr>
          <p:nvPr/>
        </p:nvSpPr>
        <p:spPr>
          <a:xfrm rot="16200000" flipH="1" flipV="1">
            <a:off x="8235950" y="3715385"/>
            <a:ext cx="73025" cy="253365"/>
          </a:xfrm>
          <a:prstGeom prst="roundRect">
            <a:avLst>
              <a:gd name="adj" fmla="val 50000"/>
            </a:avLst>
          </a:prstGeom>
          <a:noFill/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05" name="Shape 2"/>
          <p:cNvSpPr>
            <a:spLocks/>
          </p:cNvSpPr>
          <p:nvPr/>
        </p:nvSpPr>
        <p:spPr>
          <a:xfrm rot="0">
            <a:off x="4900930" y="5221605"/>
            <a:ext cx="7138035" cy="1471930"/>
          </a:xfrm>
          <a:prstGeom prst="roundRect"/>
          <a:noFill/>
          <a:ln w="28575" cap="flat" cmpd="sng"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Malgun Gothic" charset="0"/>
              <a:ea typeface="Malgun Gothic" charset="0"/>
            </a:endParaRPr>
          </a:p>
        </p:txBody>
      </p:sp>
      <p:sp>
        <p:nvSpPr>
          <p:cNvPr id="1006" name="Text Box 1"/>
          <p:cNvSpPr txBox="1">
            <a:spLocks/>
          </p:cNvSpPr>
          <p:nvPr/>
        </p:nvSpPr>
        <p:spPr>
          <a:xfrm rot="0">
            <a:off x="5146040" y="5448935"/>
            <a:ext cx="6802755" cy="1015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 lvl="2">
              <a:buFontTx/>
              <a:buNone/>
              <a:defRPr/>
            </a:pPr>
            <a:r>
              <a:rPr lang="ko-KR" altLang="ko-KR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참여</a:t>
            </a:r>
            <a:r>
              <a:rPr lang="ko-KR" altLang="ko-KR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 </a:t>
            </a:r>
            <a:r>
              <a:rPr lang="ko-KR" altLang="ko-KR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개발자</a:t>
            </a:r>
            <a:r>
              <a:rPr lang="ko-KR" altLang="en-US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/>
            </a:r>
            <a:br>
              <a:rPr lang="ko-KR" altLang="en-US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</a:br>
            <a:r>
              <a:rPr lang="ko-KR" altLang="ko-KR" sz="30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김철웅, 정창진, 손민우, 정지원, 옥승훈</a:t>
            </a:r>
            <a:endParaRPr lang="ko-KR" altLang="en-US" sz="30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0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/>
          <p:cNvSpPr>
            <a:spLocks/>
          </p:cNvSpPr>
          <p:nvPr/>
        </p:nvSpPr>
        <p:spPr>
          <a:xfrm rot="0" flipH="1">
            <a:off x="193040" y="153670"/>
            <a:ext cx="11856720" cy="6564630"/>
          </a:xfrm>
          <a:custGeom>
            <a:gdLst>
              <a:gd fmla="*/ 4707811 w 11855985" name="TX0"/>
              <a:gd fmla="*/ 6537673 h 6564100" name="TY0"/>
              <a:gd fmla="*/ 4694598 w 11855985" name="TX1"/>
              <a:gd fmla="*/ 6550886 h 6564100" name="TY1"/>
              <a:gd fmla="*/ 4707811 w 11855985" name="TX2"/>
              <a:gd fmla="*/ 6564099 h 6564100" name="TY2"/>
              <a:gd fmla="*/ 4721024 w 11855985" name="TX3"/>
              <a:gd fmla="*/ 6550886 h 6564100" name="TY3"/>
              <a:gd fmla="*/ 4707811 w 11855985" name="TX4"/>
              <a:gd fmla="*/ 6537673 h 6564100" name="TY4"/>
              <a:gd fmla="*/ 5114562 w 11855985" name="TX6"/>
              <a:gd fmla="*/ 6537246 h 6564100" name="TY6"/>
              <a:gd fmla="*/ 5101349 w 11855985" name="TX7"/>
              <a:gd fmla="*/ 6550459 h 6564100" name="TY7"/>
              <a:gd fmla="*/ 5114562 w 11855985" name="TX8"/>
              <a:gd fmla="*/ 6563672 h 6564100" name="TY8"/>
              <a:gd fmla="*/ 5127775 w 11855985" name="TX9"/>
              <a:gd fmla="*/ 6550459 h 6564100" name="TY9"/>
              <a:gd fmla="*/ 5114562 w 11855985" name="TX10"/>
              <a:gd fmla="*/ 6537246 h 6564100" name="TY10"/>
              <a:gd fmla="*/ 4906955 w 11855985" name="TX12"/>
              <a:gd fmla="*/ 6537125 h 6564100" name="TY12"/>
              <a:gd fmla="*/ 4893742 w 11855985" name="TX13"/>
              <a:gd fmla="*/ 6550338 h 6564100" name="TY13"/>
              <a:gd fmla="*/ 4906955 w 11855985" name="TX14"/>
              <a:gd fmla="*/ 6563551 h 6564100" name="TY14"/>
              <a:gd fmla="*/ 4920168 w 11855985" name="TX15"/>
              <a:gd fmla="*/ 6550338 h 6564100" name="TY15"/>
              <a:gd fmla="*/ 4906955 w 11855985" name="TX16"/>
              <a:gd fmla="*/ 6537125 h 6564100" name="TY16"/>
              <a:gd fmla="*/ 5313706 w 11855985" name="TX18"/>
              <a:gd fmla="*/ 6536698 h 6564100" name="TY18"/>
              <a:gd fmla="*/ 5300493 w 11855985" name="TX19"/>
              <a:gd fmla="*/ 6549911 h 6564100" name="TY19"/>
              <a:gd fmla="*/ 5313706 w 11855985" name="TX20"/>
              <a:gd fmla="*/ 6563124 h 6564100" name="TY20"/>
              <a:gd fmla="*/ 5326919 w 11855985" name="TX21"/>
              <a:gd fmla="*/ 6549911 h 6564100" name="TY21"/>
              <a:gd fmla="*/ 5313706 w 11855985" name="TX22"/>
              <a:gd fmla="*/ 6536698 h 6564100" name="TY22"/>
              <a:gd fmla="*/ 5512849 w 11855985" name="TX24"/>
              <a:gd fmla="*/ 6536150 h 6564100" name="TY24"/>
              <a:gd fmla="*/ 5499636 w 11855985" name="TX25"/>
              <a:gd fmla="*/ 6549363 h 6564100" name="TY25"/>
              <a:gd fmla="*/ 5512849 w 11855985" name="TX26"/>
              <a:gd fmla="*/ 6562576 h 6564100" name="TY26"/>
              <a:gd fmla="*/ 5526062 w 11855985" name="TX27"/>
              <a:gd fmla="*/ 6549363 h 6564100" name="TY27"/>
              <a:gd fmla="*/ 5512849 w 11855985" name="TX28"/>
              <a:gd fmla="*/ 6536150 h 6564100" name="TY28"/>
              <a:gd fmla="*/ 5711993 w 11855985" name="TX30"/>
              <a:gd fmla="*/ 6535602 h 6564100" name="TY30"/>
              <a:gd fmla="*/ 5698780 w 11855985" name="TX31"/>
              <a:gd fmla="*/ 6548815 h 6564100" name="TY31"/>
              <a:gd fmla="*/ 5711993 w 11855985" name="TX32"/>
              <a:gd fmla="*/ 6562028 h 6564100" name="TY32"/>
              <a:gd fmla="*/ 5725206 w 11855985" name="TX33"/>
              <a:gd fmla="*/ 6548815 h 6564100" name="TY33"/>
              <a:gd fmla="*/ 5711993 w 11855985" name="TX34"/>
              <a:gd fmla="*/ 6535602 h 6564100" name="TY34"/>
              <a:gd fmla="*/ 5911136 w 11855985" name="TX36"/>
              <a:gd fmla="*/ 6535054 h 6564100" name="TY36"/>
              <a:gd fmla="*/ 5897923 w 11855985" name="TX37"/>
              <a:gd fmla="*/ 6548267 h 6564100" name="TY37"/>
              <a:gd fmla="*/ 5911136 w 11855985" name="TX38"/>
              <a:gd fmla="*/ 6561480 h 6564100" name="TY38"/>
              <a:gd fmla="*/ 5924349 w 11855985" name="TX39"/>
              <a:gd fmla="*/ 6548267 h 6564100" name="TY39"/>
              <a:gd fmla="*/ 5911136 w 11855985" name="TX40"/>
              <a:gd fmla="*/ 6535054 h 6564100" name="TY40"/>
              <a:gd fmla="*/ 4538972 w 11855985" name="TX42"/>
              <a:gd fmla="*/ 6534729 h 6564100" name="TY42"/>
              <a:gd fmla="*/ 4525759 w 11855985" name="TX43"/>
              <a:gd fmla="*/ 6547942 h 6564100" name="TY43"/>
              <a:gd fmla="*/ 4538972 w 11855985" name="TX44"/>
              <a:gd fmla="*/ 6561155 h 6564100" name="TY44"/>
              <a:gd fmla="*/ 4552185 w 11855985" name="TX45"/>
              <a:gd fmla="*/ 6547942 h 6564100" name="TY45"/>
              <a:gd fmla="*/ 4538972 w 11855985" name="TX46"/>
              <a:gd fmla="*/ 6534729 h 6564100" name="TY46"/>
              <a:gd fmla="*/ 6110280 w 11855985" name="TX48"/>
              <a:gd fmla="*/ 6534506 h 6564100" name="TY48"/>
              <a:gd fmla="*/ 6097067 w 11855985" name="TX49"/>
              <a:gd fmla="*/ 6547719 h 6564100" name="TY49"/>
              <a:gd fmla="*/ 6110280 w 11855985" name="TX50"/>
              <a:gd fmla="*/ 6560932 h 6564100" name="TY50"/>
              <a:gd fmla="*/ 6123493 w 11855985" name="TX51"/>
              <a:gd fmla="*/ 6547719 h 6564100" name="TY51"/>
              <a:gd fmla="*/ 6110280 w 11855985" name="TX52"/>
              <a:gd fmla="*/ 6534506 h 6564100" name="TY52"/>
              <a:gd fmla="*/ 4339829 w 11855985" name="TX54"/>
              <a:gd fmla="*/ 6534181 h 6564100" name="TY54"/>
              <a:gd fmla="*/ 4326616 w 11855985" name="TX55"/>
              <a:gd fmla="*/ 6547394 h 6564100" name="TY55"/>
              <a:gd fmla="*/ 4339829 w 11855985" name="TX56"/>
              <a:gd fmla="*/ 6560607 h 6564100" name="TY56"/>
              <a:gd fmla="*/ 4353042 w 11855985" name="TX57"/>
              <a:gd fmla="*/ 6547394 h 6564100" name="TY57"/>
              <a:gd fmla="*/ 4339829 w 11855985" name="TX58"/>
              <a:gd fmla="*/ 6534181 h 6564100" name="TY58"/>
              <a:gd fmla="*/ 6309422 w 11855985" name="TX60"/>
              <a:gd fmla="*/ 6533958 h 6564100" name="TY60"/>
              <a:gd fmla="*/ 6296209 w 11855985" name="TX61"/>
              <a:gd fmla="*/ 6547171 h 6564100" name="TY61"/>
              <a:gd fmla="*/ 6309422 w 11855985" name="TX62"/>
              <a:gd fmla="*/ 6560384 h 6564100" name="TY62"/>
              <a:gd fmla="*/ 6322635 w 11855985" name="TX63"/>
              <a:gd fmla="*/ 6547171 h 6564100" name="TY63"/>
              <a:gd fmla="*/ 6309422 w 11855985" name="TX64"/>
              <a:gd fmla="*/ 6533958 h 6564100" name="TY64"/>
              <a:gd fmla="*/ 4140685 w 11855985" name="TX66"/>
              <a:gd fmla="*/ 6533633 h 6564100" name="TY66"/>
              <a:gd fmla="*/ 4127472 w 11855985" name="TX67"/>
              <a:gd fmla="*/ 6546846 h 6564100" name="TY67"/>
              <a:gd fmla="*/ 4140685 w 11855985" name="TX68"/>
              <a:gd fmla="*/ 6560059 h 6564100" name="TY68"/>
              <a:gd fmla="*/ 4153898 w 11855985" name="TX69"/>
              <a:gd fmla="*/ 6546846 h 6564100" name="TY69"/>
              <a:gd fmla="*/ 4140685 w 11855985" name="TX70"/>
              <a:gd fmla="*/ 6533633 h 6564100" name="TY70"/>
              <a:gd fmla="*/ 6508564 w 11855985" name="TX72"/>
              <a:gd fmla="*/ 6533410 h 6564100" name="TY72"/>
              <a:gd fmla="*/ 6495352 w 11855985" name="TX73"/>
              <a:gd fmla="*/ 6546623 h 6564100" name="TY73"/>
              <a:gd fmla="*/ 6508564 w 11855985" name="TX74"/>
              <a:gd fmla="*/ 6559836 h 6564100" name="TY74"/>
              <a:gd fmla="*/ 6521777 w 11855985" name="TX75"/>
              <a:gd fmla="*/ 6546623 h 6564100" name="TY75"/>
              <a:gd fmla="*/ 6508564 w 11855985" name="TX76"/>
              <a:gd fmla="*/ 6533410 h 6564100" name="TY76"/>
              <a:gd fmla="*/ 6707709 w 11855985" name="TX78"/>
              <a:gd fmla="*/ 6532861 h 6564100" name="TY78"/>
              <a:gd fmla="*/ 6694496 w 11855985" name="TX79"/>
              <a:gd fmla="*/ 6546074 h 6564100" name="TY79"/>
              <a:gd fmla="*/ 6707709 w 11855985" name="TX80"/>
              <a:gd fmla="*/ 6559287 h 6564100" name="TY80"/>
              <a:gd fmla="*/ 6720921 w 11855985" name="TX81"/>
              <a:gd fmla="*/ 6546074 h 6564100" name="TY81"/>
              <a:gd fmla="*/ 6707709 w 11855985" name="TX82"/>
              <a:gd fmla="*/ 6532861 h 6564100" name="TY82"/>
              <a:gd fmla="*/ 6906853 w 11855985" name="TX84"/>
              <a:gd fmla="*/ 6532313 h 6564100" name="TY84"/>
              <a:gd fmla="*/ 6893641 w 11855985" name="TX85"/>
              <a:gd fmla="*/ 6545526 h 6564100" name="TY85"/>
              <a:gd fmla="*/ 6906853 w 11855985" name="TX86"/>
              <a:gd fmla="*/ 6558739 h 6564100" name="TY86"/>
              <a:gd fmla="*/ 6920065 w 11855985" name="TX87"/>
              <a:gd fmla="*/ 6545526 h 6564100" name="TY87"/>
              <a:gd fmla="*/ 6906853 w 11855985" name="TX88"/>
              <a:gd fmla="*/ 6532313 h 6564100" name="TY88"/>
              <a:gd fmla="*/ 7105996 w 11855985" name="TX90"/>
              <a:gd fmla="*/ 6531765 h 6564100" name="TY90"/>
              <a:gd fmla="*/ 7092783 w 11855985" name="TX91"/>
              <a:gd fmla="*/ 6544978 h 6564100" name="TY91"/>
              <a:gd fmla="*/ 7105996 w 11855985" name="TX92"/>
              <a:gd fmla="*/ 6558191 h 6564100" name="TY92"/>
              <a:gd fmla="*/ 7119209 w 11855985" name="TX93"/>
              <a:gd fmla="*/ 6544978 h 6564100" name="TY93"/>
              <a:gd fmla="*/ 7105996 w 11855985" name="TX94"/>
              <a:gd fmla="*/ 6531765 h 6564100" name="TY94"/>
              <a:gd fmla="*/ 7305137 w 11855985" name="TX96"/>
              <a:gd fmla="*/ 6531217 h 6564100" name="TY96"/>
              <a:gd fmla="*/ 7291924 w 11855985" name="TX97"/>
              <a:gd fmla="*/ 6544430 h 6564100" name="TY97"/>
              <a:gd fmla="*/ 7305137 w 11855985" name="TX98"/>
              <a:gd fmla="*/ 6557643 h 6564100" name="TY98"/>
              <a:gd fmla="*/ 7318350 w 11855985" name="TX99"/>
              <a:gd fmla="*/ 6544430 h 6564100" name="TY99"/>
              <a:gd fmla="*/ 7305137 w 11855985" name="TX100"/>
              <a:gd fmla="*/ 6531217 h 6564100" name="TY100"/>
              <a:gd fmla="*/ 7504283 w 11855985" name="TX102"/>
              <a:gd fmla="*/ 6530669 h 6564100" name="TY102"/>
              <a:gd fmla="*/ 7491069 w 11855985" name="TX103"/>
              <a:gd fmla="*/ 6543882 h 6564100" name="TY103"/>
              <a:gd fmla="*/ 7504283 w 11855985" name="TX104"/>
              <a:gd fmla="*/ 6557095 h 6564100" name="TY104"/>
              <a:gd fmla="*/ 7517496 w 11855985" name="TX105"/>
              <a:gd fmla="*/ 6543882 h 6564100" name="TY105"/>
              <a:gd fmla="*/ 7504283 w 11855985" name="TX106"/>
              <a:gd fmla="*/ 6530669 h 6564100" name="TY106"/>
              <a:gd fmla="*/ 8110137 w 11855985" name="TX108"/>
              <a:gd fmla="*/ 6530376 h 6564100" name="TY108"/>
              <a:gd fmla="*/ 8096926 w 11855985" name="TX109"/>
              <a:gd fmla="*/ 6543589 h 6564100" name="TY109"/>
              <a:gd fmla="*/ 8110137 w 11855985" name="TX110"/>
              <a:gd fmla="*/ 6556802 h 6564100" name="TY110"/>
              <a:gd fmla="*/ 8123350 w 11855985" name="TX111"/>
              <a:gd fmla="*/ 6543589 h 6564100" name="TY111"/>
              <a:gd fmla="*/ 8110137 w 11855985" name="TX112"/>
              <a:gd fmla="*/ 6530376 h 6564100" name="TY112"/>
              <a:gd fmla="*/ 7703426 w 11855985" name="TX114"/>
              <a:gd fmla="*/ 6530121 h 6564100" name="TY114"/>
              <a:gd fmla="*/ 7690213 w 11855985" name="TX115"/>
              <a:gd fmla="*/ 6543334 h 6564100" name="TY115"/>
              <a:gd fmla="*/ 7703426 w 11855985" name="TX116"/>
              <a:gd fmla="*/ 6556547 h 6564100" name="TY116"/>
              <a:gd fmla="*/ 7716639 w 11855985" name="TX117"/>
              <a:gd fmla="*/ 6543334 h 6564100" name="TY117"/>
              <a:gd fmla="*/ 7703426 w 11855985" name="TX118"/>
              <a:gd fmla="*/ 6530121 h 6564100" name="TY118"/>
              <a:gd fmla="*/ 8309283 w 11855985" name="TX120"/>
              <a:gd fmla="*/ 6529828 h 6564100" name="TY120"/>
              <a:gd fmla="*/ 8296070 w 11855985" name="TX121"/>
              <a:gd fmla="*/ 6543041 h 6564100" name="TY121"/>
              <a:gd fmla="*/ 8309283 w 11855985" name="TX122"/>
              <a:gd fmla="*/ 6556254 h 6564100" name="TY122"/>
              <a:gd fmla="*/ 8322497 w 11855985" name="TX123"/>
              <a:gd fmla="*/ 6543041 h 6564100" name="TY123"/>
              <a:gd fmla="*/ 8309283 w 11855985" name="TX124"/>
              <a:gd fmla="*/ 6529828 h 6564100" name="TY124"/>
              <a:gd fmla="*/ 7902567 w 11855985" name="TX126"/>
              <a:gd fmla="*/ 6529573 h 6564100" name="TY126"/>
              <a:gd fmla="*/ 7889354 w 11855985" name="TX127"/>
              <a:gd fmla="*/ 6542786 h 6564100" name="TY127"/>
              <a:gd fmla="*/ 7902567 w 11855985" name="TX128"/>
              <a:gd fmla="*/ 6555999 h 6564100" name="TY128"/>
              <a:gd fmla="*/ 7915780 w 11855985" name="TX129"/>
              <a:gd fmla="*/ 6542786 h 6564100" name="TY129"/>
              <a:gd fmla="*/ 7902567 w 11855985" name="TX130"/>
              <a:gd fmla="*/ 6529573 h 6564100" name="TY130"/>
              <a:gd fmla="*/ 8508437 w 11855985" name="TX132"/>
              <a:gd fmla="*/ 6529280 h 6564100" name="TY132"/>
              <a:gd fmla="*/ 8495224 w 11855985" name="TX133"/>
              <a:gd fmla="*/ 6542493 h 6564100" name="TY133"/>
              <a:gd fmla="*/ 8508437 w 11855985" name="TX134"/>
              <a:gd fmla="*/ 6555706 h 6564100" name="TY134"/>
              <a:gd fmla="*/ 8521651 w 11855985" name="TX135"/>
              <a:gd fmla="*/ 6542493 h 6564100" name="TY135"/>
              <a:gd fmla="*/ 8508437 w 11855985" name="TX136"/>
              <a:gd fmla="*/ 6529280 h 6564100" name="TY136"/>
              <a:gd fmla="*/ 8707573 w 11855985" name="TX138"/>
              <a:gd fmla="*/ 6528732 h 6564100" name="TY138"/>
              <a:gd fmla="*/ 8694362 w 11855985" name="TX139"/>
              <a:gd fmla="*/ 6541945 h 6564100" name="TY139"/>
              <a:gd fmla="*/ 8707573 w 11855985" name="TX140"/>
              <a:gd fmla="*/ 6555158 h 6564100" name="TY140"/>
              <a:gd fmla="*/ 8720785 w 11855985" name="TX141"/>
              <a:gd fmla="*/ 6541945 h 6564100" name="TY141"/>
              <a:gd fmla="*/ 8707573 w 11855985" name="TX142"/>
              <a:gd fmla="*/ 6528732 h 6564100" name="TY142"/>
              <a:gd fmla="*/ 3944266 w 11855985" name="TX144"/>
              <a:gd fmla="*/ 6528521 h 6564100" name="TY144"/>
              <a:gd fmla="*/ 3931053 w 11855985" name="TX145"/>
              <a:gd fmla="*/ 6541734 h 6564100" name="TY145"/>
              <a:gd fmla="*/ 3944266 w 11855985" name="TX146"/>
              <a:gd fmla="*/ 6554947 h 6564100" name="TY146"/>
              <a:gd fmla="*/ 3957479 w 11855985" name="TX147"/>
              <a:gd fmla="*/ 6541734 h 6564100" name="TY147"/>
              <a:gd fmla="*/ 3944266 w 11855985" name="TX148"/>
              <a:gd fmla="*/ 6528521 h 6564100" name="TY148"/>
              <a:gd fmla="*/ 8906706 w 11855985" name="TX150"/>
              <a:gd fmla="*/ 6528184 h 6564100" name="TY150"/>
              <a:gd fmla="*/ 8893494 w 11855985" name="TX151"/>
              <a:gd fmla="*/ 6541397 h 6564100" name="TY151"/>
              <a:gd fmla="*/ 8906706 w 11855985" name="TX152"/>
              <a:gd fmla="*/ 6554610 h 6564100" name="TY152"/>
              <a:gd fmla="*/ 8919919 w 11855985" name="TX153"/>
              <a:gd fmla="*/ 6541397 h 6564100" name="TY153"/>
              <a:gd fmla="*/ 8906706 w 11855985" name="TX154"/>
              <a:gd fmla="*/ 6528184 h 6564100" name="TY154"/>
              <a:gd fmla="*/ 3745123 w 11855985" name="TX156"/>
              <a:gd fmla="*/ 6527973 h 6564100" name="TY156"/>
              <a:gd fmla="*/ 3731910 w 11855985" name="TX157"/>
              <a:gd fmla="*/ 6541186 h 6564100" name="TY157"/>
              <a:gd fmla="*/ 3745123 w 11855985" name="TX158"/>
              <a:gd fmla="*/ 6554399 h 6564100" name="TY158"/>
              <a:gd fmla="*/ 3758336 w 11855985" name="TX159"/>
              <a:gd fmla="*/ 6541186 h 6564100" name="TY159"/>
              <a:gd fmla="*/ 3745123 w 11855985" name="TX160"/>
              <a:gd fmla="*/ 6527973 h 6564100" name="TY160"/>
              <a:gd fmla="*/ 9105856 w 11855985" name="TX162"/>
              <a:gd fmla="*/ 6527636 h 6564100" name="TY162"/>
              <a:gd fmla="*/ 9092640 w 11855985" name="TX163"/>
              <a:gd fmla="*/ 6540849 h 6564100" name="TY163"/>
              <a:gd fmla="*/ 9105856 w 11855985" name="TX164"/>
              <a:gd fmla="*/ 6554062 h 6564100" name="TY164"/>
              <a:gd fmla="*/ 9119066 w 11855985" name="TX165"/>
              <a:gd fmla="*/ 6540849 h 6564100" name="TY165"/>
              <a:gd fmla="*/ 9105856 w 11855985" name="TX166"/>
              <a:gd fmla="*/ 6527636 h 6564100" name="TY166"/>
              <a:gd fmla="*/ 3545979 w 11855985" name="TX168"/>
              <a:gd fmla="*/ 6527425 h 6564100" name="TY168"/>
              <a:gd fmla="*/ 3532766 w 11855985" name="TX169"/>
              <a:gd fmla="*/ 6540638 h 6564100" name="TY169"/>
              <a:gd fmla="*/ 3545979 w 11855985" name="TX170"/>
              <a:gd fmla="*/ 6553851 h 6564100" name="TY170"/>
              <a:gd fmla="*/ 3559192 w 11855985" name="TX171"/>
              <a:gd fmla="*/ 6540638 h 6564100" name="TY171"/>
              <a:gd fmla="*/ 3545979 w 11855985" name="TX172"/>
              <a:gd fmla="*/ 6527425 h 6564100" name="TY172"/>
              <a:gd fmla="*/ 9305002 w 11855985" name="TX174"/>
              <a:gd fmla="*/ 6527088 h 6564100" name="TY174"/>
              <a:gd fmla="*/ 9291789 w 11855985" name="TX175"/>
              <a:gd fmla="*/ 6540301 h 6564100" name="TY175"/>
              <a:gd fmla="*/ 9305002 w 11855985" name="TX176"/>
              <a:gd fmla="*/ 6553514 h 6564100" name="TY176"/>
              <a:gd fmla="*/ 9318216 w 11855985" name="TX177"/>
              <a:gd fmla="*/ 6540301 h 6564100" name="TY177"/>
              <a:gd fmla="*/ 9305002 w 11855985" name="TX178"/>
              <a:gd fmla="*/ 6527088 h 6564100" name="TY178"/>
              <a:gd fmla="*/ 3346836 w 11855985" name="TX180"/>
              <a:gd fmla="*/ 6526877 h 6564100" name="TY180"/>
              <a:gd fmla="*/ 3333623 w 11855985" name="TX181"/>
              <a:gd fmla="*/ 6540090 h 6564100" name="TY181"/>
              <a:gd fmla="*/ 3346836 w 11855985" name="TX182"/>
              <a:gd fmla="*/ 6553303 h 6564100" name="TY182"/>
              <a:gd fmla="*/ 3360049 w 11855985" name="TX183"/>
              <a:gd fmla="*/ 6540090 h 6564100" name="TY183"/>
              <a:gd fmla="*/ 3346836 w 11855985" name="TX184"/>
              <a:gd fmla="*/ 6526877 h 6564100" name="TY184"/>
              <a:gd fmla="*/ 9504147 w 11855985" name="TX186"/>
              <a:gd fmla="*/ 6526540 h 6564100" name="TY186"/>
              <a:gd fmla="*/ 9490933 w 11855985" name="TX187"/>
              <a:gd fmla="*/ 6539753 h 6564100" name="TY187"/>
              <a:gd fmla="*/ 9504147 w 11855985" name="TX188"/>
              <a:gd fmla="*/ 6552966 h 6564100" name="TY188"/>
              <a:gd fmla="*/ 9517361 w 11855985" name="TX189"/>
              <a:gd fmla="*/ 6539753 h 6564100" name="TY189"/>
              <a:gd fmla="*/ 9504147 w 11855985" name="TX190"/>
              <a:gd fmla="*/ 6526540 h 6564100" name="TY190"/>
              <a:gd fmla="*/ 3147692 w 11855985" name="TX192"/>
              <a:gd fmla="*/ 6526329 h 6564100" name="TY192"/>
              <a:gd fmla="*/ 3134479 w 11855985" name="TX193"/>
              <a:gd fmla="*/ 6539542 h 6564100" name="TY193"/>
              <a:gd fmla="*/ 3147692 w 11855985" name="TX194"/>
              <a:gd fmla="*/ 6552755 h 6564100" name="TY194"/>
              <a:gd fmla="*/ 3160905 w 11855985" name="TX195"/>
              <a:gd fmla="*/ 6539542 h 6564100" name="TY195"/>
              <a:gd fmla="*/ 3147692 w 11855985" name="TX196"/>
              <a:gd fmla="*/ 6526329 h 6564100" name="TY196"/>
              <a:gd fmla="*/ 9703290 w 11855985" name="TX198"/>
              <a:gd fmla="*/ 6525991 h 6564100" name="TY198"/>
              <a:gd fmla="*/ 9690078 w 11855985" name="TX199"/>
              <a:gd fmla="*/ 6539204 h 6564100" name="TY199"/>
              <a:gd fmla="*/ 9703290 w 11855985" name="TX200"/>
              <a:gd fmla="*/ 6552417 h 6564100" name="TY200"/>
              <a:gd fmla="*/ 9716504 w 11855985" name="TX201"/>
              <a:gd fmla="*/ 6539204 h 6564100" name="TY201"/>
              <a:gd fmla="*/ 9703290 w 11855985" name="TX202"/>
              <a:gd fmla="*/ 6525991 h 6564100" name="TY202"/>
              <a:gd fmla="*/ 2948549 w 11855985" name="TX204"/>
              <a:gd fmla="*/ 6525781 h 6564100" name="TY204"/>
              <a:gd fmla="*/ 2935336 w 11855985" name="TX205"/>
              <a:gd fmla="*/ 6538994 h 6564100" name="TY205"/>
              <a:gd fmla="*/ 2948549 w 11855985" name="TX206"/>
              <a:gd fmla="*/ 6552207 h 6564100" name="TY206"/>
              <a:gd fmla="*/ 2961762 w 11855985" name="TX207"/>
              <a:gd fmla="*/ 6538994 h 6564100" name="TY207"/>
              <a:gd fmla="*/ 2948549 w 11855985" name="TX208"/>
              <a:gd fmla="*/ 6525781 h 6564100" name="TY208"/>
              <a:gd fmla="*/ 9902436 w 11855985" name="TX210"/>
              <a:gd fmla="*/ 6525443 h 6564100" name="TY210"/>
              <a:gd fmla="*/ 9889224 w 11855985" name="TX211"/>
              <a:gd fmla="*/ 6538656 h 6564100" name="TY211"/>
              <a:gd fmla="*/ 9902436 w 11855985" name="TX212"/>
              <a:gd fmla="*/ 6551869 h 6564100" name="TY212"/>
              <a:gd fmla="*/ 9915649 w 11855985" name="TX213"/>
              <a:gd fmla="*/ 6538656 h 6564100" name="TY213"/>
              <a:gd fmla="*/ 9902436 w 11855985" name="TX214"/>
              <a:gd fmla="*/ 6525443 h 6564100" name="TY214"/>
              <a:gd fmla="*/ 2749405 w 11855985" name="TX216"/>
              <a:gd fmla="*/ 6525233 h 6564100" name="TY216"/>
              <a:gd fmla="*/ 2736192 w 11855985" name="TX217"/>
              <a:gd fmla="*/ 6538446 h 6564100" name="TY217"/>
              <a:gd fmla="*/ 2749405 w 11855985" name="TX218"/>
              <a:gd fmla="*/ 6551659 h 6564100" name="TY218"/>
              <a:gd fmla="*/ 2762618 w 11855985" name="TX219"/>
              <a:gd fmla="*/ 6538446 h 6564100" name="TY219"/>
              <a:gd fmla="*/ 2749405 w 11855985" name="TX220"/>
              <a:gd fmla="*/ 6525233 h 6564100" name="TY220"/>
              <a:gd fmla="*/ 10101585 w 11855985" name="TX222"/>
              <a:gd fmla="*/ 6524895 h 6564100" name="TY222"/>
              <a:gd fmla="*/ 10088372 w 11855985" name="TX223"/>
              <a:gd fmla="*/ 6538108 h 6564100" name="TY223"/>
              <a:gd fmla="*/ 10101585 w 11855985" name="TX224"/>
              <a:gd fmla="*/ 6551321 h 6564100" name="TY224"/>
              <a:gd fmla="*/ 10114798 w 11855985" name="TX225"/>
              <a:gd fmla="*/ 6538108 h 6564100" name="TY225"/>
              <a:gd fmla="*/ 10101585 w 11855985" name="TX226"/>
              <a:gd fmla="*/ 6524895 h 6564100" name="TY226"/>
              <a:gd fmla="*/ 2550262 w 11855985" name="TX228"/>
              <a:gd fmla="*/ 6524685 h 6564100" name="TY228"/>
              <a:gd fmla="*/ 2537049 w 11855985" name="TX229"/>
              <a:gd fmla="*/ 6537898 h 6564100" name="TY229"/>
              <a:gd fmla="*/ 2550262 w 11855985" name="TX230"/>
              <a:gd fmla="*/ 6551111 h 6564100" name="TY230"/>
              <a:gd fmla="*/ 2563475 w 11855985" name="TX231"/>
              <a:gd fmla="*/ 6537898 h 6564100" name="TY231"/>
              <a:gd fmla="*/ 2550262 w 11855985" name="TX232"/>
              <a:gd fmla="*/ 6524685 h 6564100" name="TY232"/>
              <a:gd fmla="*/ 10300730 w 11855985" name="TX234"/>
              <a:gd fmla="*/ 6524347 h 6564100" name="TY234"/>
              <a:gd fmla="*/ 10287517 w 11855985" name="TX235"/>
              <a:gd fmla="*/ 6537560 h 6564100" name="TY235"/>
              <a:gd fmla="*/ 10300730 w 11855985" name="TX236"/>
              <a:gd fmla="*/ 6550773 h 6564100" name="TY236"/>
              <a:gd fmla="*/ 10313943 w 11855985" name="TX237"/>
              <a:gd fmla="*/ 6537560 h 6564100" name="TY237"/>
              <a:gd fmla="*/ 10300730 w 11855985" name="TX238"/>
              <a:gd fmla="*/ 6524347 h 6564100" name="TY238"/>
              <a:gd fmla="*/ 2351118 w 11855985" name="TX240"/>
              <a:gd fmla="*/ 6524137 h 6564100" name="TY240"/>
              <a:gd fmla="*/ 2337905 w 11855985" name="TX241"/>
              <a:gd fmla="*/ 6537350 h 6564100" name="TY241"/>
              <a:gd fmla="*/ 2351118 w 11855985" name="TX242"/>
              <a:gd fmla="*/ 6550563 h 6564100" name="TY242"/>
              <a:gd fmla="*/ 2364331 w 11855985" name="TX243"/>
              <a:gd fmla="*/ 6537350 h 6564100" name="TY243"/>
              <a:gd fmla="*/ 2351118 w 11855985" name="TX244"/>
              <a:gd fmla="*/ 6524137 h 6564100" name="TY244"/>
              <a:gd fmla="*/ 10499873 w 11855985" name="TX246"/>
              <a:gd fmla="*/ 6523799 h 6564100" name="TY246"/>
              <a:gd fmla="*/ 10486660 w 11855985" name="TX247"/>
              <a:gd fmla="*/ 6537012 h 6564100" name="TY247"/>
              <a:gd fmla="*/ 10499873 w 11855985" name="TX248"/>
              <a:gd fmla="*/ 6550225 h 6564100" name="TY248"/>
              <a:gd fmla="*/ 10513086 w 11855985" name="TX249"/>
              <a:gd fmla="*/ 6537012 h 6564100" name="TY249"/>
              <a:gd fmla="*/ 10499873 w 11855985" name="TX250"/>
              <a:gd fmla="*/ 6523799 h 6564100" name="TY250"/>
              <a:gd fmla="*/ 2151975 w 11855985" name="TX252"/>
              <a:gd fmla="*/ 6523589 h 6564100" name="TY252"/>
              <a:gd fmla="*/ 2138762 w 11855985" name="TX253"/>
              <a:gd fmla="*/ 6536802 h 6564100" name="TY253"/>
              <a:gd fmla="*/ 2151975 w 11855985" name="TX254"/>
              <a:gd fmla="*/ 6550015 h 6564100" name="TY254"/>
              <a:gd fmla="*/ 2165188 w 11855985" name="TX255"/>
              <a:gd fmla="*/ 6536802 h 6564100" name="TY255"/>
              <a:gd fmla="*/ 2151975 w 11855985" name="TX256"/>
              <a:gd fmla="*/ 6523589 h 6564100" name="TY256"/>
              <a:gd fmla="*/ 10699016 w 11855985" name="TX258"/>
              <a:gd fmla="*/ 6523251 h 6564100" name="TY258"/>
              <a:gd fmla="*/ 10685803 w 11855985" name="TX259"/>
              <a:gd fmla="*/ 6536464 h 6564100" name="TY259"/>
              <a:gd fmla="*/ 10699016 w 11855985" name="TX260"/>
              <a:gd fmla="*/ 6549677 h 6564100" name="TY260"/>
              <a:gd fmla="*/ 10712229 w 11855985" name="TX261"/>
              <a:gd fmla="*/ 6536464 h 6564100" name="TY261"/>
              <a:gd fmla="*/ 10699016 w 11855985" name="TX262"/>
              <a:gd fmla="*/ 6523251 h 6564100" name="TY262"/>
              <a:gd fmla="*/ 1952831 w 11855985" name="TX264"/>
              <a:gd fmla="*/ 6523041 h 6564100" name="TY264"/>
              <a:gd fmla="*/ 1939618 w 11855985" name="TX265"/>
              <a:gd fmla="*/ 6536254 h 6564100" name="TY265"/>
              <a:gd fmla="*/ 1952831 w 11855985" name="TX266"/>
              <a:gd fmla="*/ 6549467 h 6564100" name="TY266"/>
              <a:gd fmla="*/ 1966044 w 11855985" name="TX267"/>
              <a:gd fmla="*/ 6536254 h 6564100" name="TY267"/>
              <a:gd fmla="*/ 1952831 w 11855985" name="TX268"/>
              <a:gd fmla="*/ 6523041 h 6564100" name="TY268"/>
              <a:gd fmla="*/ 10898161 w 11855985" name="TX270"/>
              <a:gd fmla="*/ 6522703 h 6564100" name="TY270"/>
              <a:gd fmla="*/ 10884948 w 11855985" name="TX271"/>
              <a:gd fmla="*/ 6535916 h 6564100" name="TY271"/>
              <a:gd fmla="*/ 10898161 w 11855985" name="TX272"/>
              <a:gd fmla="*/ 6549129 h 6564100" name="TY272"/>
              <a:gd fmla="*/ 10911373 w 11855985" name="TX273"/>
              <a:gd fmla="*/ 6535916 h 6564100" name="TY273"/>
              <a:gd fmla="*/ 10898161 w 11855985" name="TX274"/>
              <a:gd fmla="*/ 6522703 h 6564100" name="TY274"/>
              <a:gd fmla="*/ 1753688 w 11855985" name="TX276"/>
              <a:gd fmla="*/ 6522493 h 6564100" name="TY276"/>
              <a:gd fmla="*/ 1740475 w 11855985" name="TX277"/>
              <a:gd fmla="*/ 6535706 h 6564100" name="TY277"/>
              <a:gd fmla="*/ 1753688 w 11855985" name="TX278"/>
              <a:gd fmla="*/ 6548919 h 6564100" name="TY278"/>
              <a:gd fmla="*/ 1766901 w 11855985" name="TX279"/>
              <a:gd fmla="*/ 6535706 h 6564100" name="TY279"/>
              <a:gd fmla="*/ 1753688 w 11855985" name="TX280"/>
              <a:gd fmla="*/ 6522493 h 6564100" name="TY280"/>
              <a:gd fmla="*/ 11097304 w 11855985" name="TX282"/>
              <a:gd fmla="*/ 6522155 h 6564100" name="TY282"/>
              <a:gd fmla="*/ 11084091 w 11855985" name="TX283"/>
              <a:gd fmla="*/ 6535368 h 6564100" name="TY283"/>
              <a:gd fmla="*/ 11097304 w 11855985" name="TX284"/>
              <a:gd fmla="*/ 6548581 h 6564100" name="TY284"/>
              <a:gd fmla="*/ 11110517 w 11855985" name="TX285"/>
              <a:gd fmla="*/ 6535368 h 6564100" name="TY285"/>
              <a:gd fmla="*/ 11097304 w 11855985" name="TX286"/>
              <a:gd fmla="*/ 6522155 h 6564100" name="TY286"/>
              <a:gd fmla="*/ 1554544 w 11855985" name="TX288"/>
              <a:gd fmla="*/ 6521945 h 6564100" name="TY288"/>
              <a:gd fmla="*/ 1541331 w 11855985" name="TX289"/>
              <a:gd fmla="*/ 6535158 h 6564100" name="TY289"/>
              <a:gd fmla="*/ 1554544 w 11855985" name="TX290"/>
              <a:gd fmla="*/ 6548371 h 6564100" name="TY290"/>
              <a:gd fmla="*/ 1567757 w 11855985" name="TX291"/>
              <a:gd fmla="*/ 6535158 h 6564100" name="TY291"/>
              <a:gd fmla="*/ 1554544 w 11855985" name="TX292"/>
              <a:gd fmla="*/ 6521945 h 6564100" name="TY292"/>
              <a:gd fmla="*/ 11296448 w 11855985" name="TX294"/>
              <a:gd fmla="*/ 6521607 h 6564100" name="TY294"/>
              <a:gd fmla="*/ 11283235 w 11855985" name="TX295"/>
              <a:gd fmla="*/ 6534820 h 6564100" name="TY295"/>
              <a:gd fmla="*/ 11296448 w 11855985" name="TX296"/>
              <a:gd fmla="*/ 6548033 h 6564100" name="TY296"/>
              <a:gd fmla="*/ 11309661 w 11855985" name="TX297"/>
              <a:gd fmla="*/ 6534820 h 6564100" name="TY297"/>
              <a:gd fmla="*/ 11296448 w 11855985" name="TX298"/>
              <a:gd fmla="*/ 6521607 h 6564100" name="TY298"/>
              <a:gd fmla="*/ 1355401 w 11855985" name="TX300"/>
              <a:gd fmla="*/ 6521396 h 6564100" name="TY300"/>
              <a:gd fmla="*/ 1342188 w 11855985" name="TX301"/>
              <a:gd fmla="*/ 6534609 h 6564100" name="TY301"/>
              <a:gd fmla="*/ 1355401 w 11855985" name="TX302"/>
              <a:gd fmla="*/ 6547822 h 6564100" name="TY302"/>
              <a:gd fmla="*/ 1368614 w 11855985" name="TX303"/>
              <a:gd fmla="*/ 6534609 h 6564100" name="TY303"/>
              <a:gd fmla="*/ 1355401 w 11855985" name="TX304"/>
              <a:gd fmla="*/ 6521396 h 6564100" name="TY304"/>
              <a:gd fmla="*/ 11495591 w 11855985" name="TX306"/>
              <a:gd fmla="*/ 6521059 h 6564100" name="TY306"/>
              <a:gd fmla="*/ 11482378 w 11855985" name="TX307"/>
              <a:gd fmla="*/ 6534272 h 6564100" name="TY307"/>
              <a:gd fmla="*/ 11495591 w 11855985" name="TX308"/>
              <a:gd fmla="*/ 6547485 h 6564100" name="TY308"/>
              <a:gd fmla="*/ 11508804 w 11855985" name="TX309"/>
              <a:gd fmla="*/ 6534272 h 6564100" name="TY309"/>
              <a:gd fmla="*/ 11495591 w 11855985" name="TX310"/>
              <a:gd fmla="*/ 6521059 h 6564100" name="TY310"/>
              <a:gd fmla="*/ 1156257 w 11855985" name="TX312"/>
              <a:gd fmla="*/ 6520848 h 6564100" name="TY312"/>
              <a:gd fmla="*/ 1143044 w 11855985" name="TX313"/>
              <a:gd fmla="*/ 6534061 h 6564100" name="TY313"/>
              <a:gd fmla="*/ 1156257 w 11855985" name="TX314"/>
              <a:gd fmla="*/ 6547274 h 6564100" name="TY314"/>
              <a:gd fmla="*/ 1169470 w 11855985" name="TX315"/>
              <a:gd fmla="*/ 6534061 h 6564100" name="TY315"/>
              <a:gd fmla="*/ 1156257 w 11855985" name="TX316"/>
              <a:gd fmla="*/ 6520848 h 6564100" name="TY316"/>
              <a:gd fmla="*/ 11694735 w 11855985" name="TX318"/>
              <a:gd fmla="*/ 6520511 h 6564100" name="TY318"/>
              <a:gd fmla="*/ 11681522 w 11855985" name="TX319"/>
              <a:gd fmla="*/ 6533724 h 6564100" name="TY319"/>
              <a:gd fmla="*/ 11694735 w 11855985" name="TX320"/>
              <a:gd fmla="*/ 6546937 h 6564100" name="TY320"/>
              <a:gd fmla="*/ 11707948 w 11855985" name="TX321"/>
              <a:gd fmla="*/ 6533724 h 6564100" name="TY321"/>
              <a:gd fmla="*/ 11694735 w 11855985" name="TX322"/>
              <a:gd fmla="*/ 6520511 h 6564100" name="TY322"/>
              <a:gd fmla="*/ 957114 w 11855985" name="TX324"/>
              <a:gd fmla="*/ 6520300 h 6564100" name="TY324"/>
              <a:gd fmla="*/ 943901 w 11855985" name="TX325"/>
              <a:gd fmla="*/ 6533513 h 6564100" name="TY325"/>
              <a:gd fmla="*/ 957114 w 11855985" name="TX326"/>
              <a:gd fmla="*/ 6546726 h 6564100" name="TY326"/>
              <a:gd fmla="*/ 970327 w 11855985" name="TX327"/>
              <a:gd fmla="*/ 6533513 h 6564100" name="TY327"/>
              <a:gd fmla="*/ 957114 w 11855985" name="TX328"/>
              <a:gd fmla="*/ 6520300 h 6564100" name="TY328"/>
              <a:gd fmla="*/ 757971 w 11855985" name="TX330"/>
              <a:gd fmla="*/ 6519752 h 6564100" name="TY330"/>
              <a:gd fmla="*/ 744758 w 11855985" name="TX331"/>
              <a:gd fmla="*/ 6532965 h 6564100" name="TY331"/>
              <a:gd fmla="*/ 757971 w 11855985" name="TX332"/>
              <a:gd fmla="*/ 6546178 h 6564100" name="TY332"/>
              <a:gd fmla="*/ 771184 w 11855985" name="TX333"/>
              <a:gd fmla="*/ 6532965 h 6564100" name="TY333"/>
              <a:gd fmla="*/ 757971 w 11855985" name="TX334"/>
              <a:gd fmla="*/ 6519752 h 6564100" name="TY334"/>
              <a:gd fmla="*/ 558827 w 11855985" name="TX336"/>
              <a:gd fmla="*/ 6519204 h 6564100" name="TY336"/>
              <a:gd fmla="*/ 545614 w 11855985" name="TX337"/>
              <a:gd fmla="*/ 6532417 h 6564100" name="TY337"/>
              <a:gd fmla="*/ 558827 w 11855985" name="TX338"/>
              <a:gd fmla="*/ 6545630 h 6564100" name="TY338"/>
              <a:gd fmla="*/ 572040 w 11855985" name="TX339"/>
              <a:gd fmla="*/ 6532417 h 6564100" name="TY339"/>
              <a:gd fmla="*/ 558827 w 11855985" name="TX340"/>
              <a:gd fmla="*/ 6519204 h 6564100" name="TY340"/>
              <a:gd fmla="*/ 359684 w 11855985" name="TX342"/>
              <a:gd fmla="*/ 6518656 h 6564100" name="TY342"/>
              <a:gd fmla="*/ 346471 w 11855985" name="TX343"/>
              <a:gd fmla="*/ 6531869 h 6564100" name="TY343"/>
              <a:gd fmla="*/ 359684 w 11855985" name="TX344"/>
              <a:gd fmla="*/ 6545082 h 6564100" name="TY344"/>
              <a:gd fmla="*/ 372897 w 11855985" name="TX345"/>
              <a:gd fmla="*/ 6531869 h 6564100" name="TY345"/>
              <a:gd fmla="*/ 359684 w 11855985" name="TX346"/>
              <a:gd fmla="*/ 6518656 h 6564100" name="TY346"/>
              <a:gd fmla="*/ 160540 w 11855985" name="TX348"/>
              <a:gd fmla="*/ 6518108 h 6564100" name="TY348"/>
              <a:gd fmla="*/ 147327 w 11855985" name="TX349"/>
              <a:gd fmla="*/ 6531321 h 6564100" name="TY349"/>
              <a:gd fmla="*/ 160540 w 11855985" name="TX350"/>
              <a:gd fmla="*/ 6544534 h 6564100" name="TY350"/>
              <a:gd fmla="*/ 173753 w 11855985" name="TX351"/>
              <a:gd fmla="*/ 6531321 h 6564100" name="TY351"/>
              <a:gd fmla="*/ 160540 w 11855985" name="TX352"/>
              <a:gd fmla="*/ 6518108 h 6564100" name="TY352"/>
              <a:gd fmla="*/ 11807068 w 11855985" name="TX354"/>
              <a:gd fmla="*/ 6456908 h 6564100" name="TY354"/>
              <a:gd fmla="*/ 11799481 w 11855985" name="TX355"/>
              <a:gd fmla="*/ 6463595 h 6564100" name="TY355"/>
              <a:gd fmla="*/ 11805532 w 11855985" name="TX356"/>
              <a:gd fmla="*/ 6481274 h 6564100" name="TY356"/>
              <a:gd fmla="*/ 11823211 w 11855985" name="TX357"/>
              <a:gd fmla="*/ 6475223 h 6564100" name="TY357"/>
              <a:gd fmla="*/ 11817160 w 11855985" name="TX358"/>
              <a:gd fmla="*/ 6457544 h 6564100" name="TY358"/>
              <a:gd fmla="*/ 11807068 w 11855985" name="TX359"/>
              <a:gd fmla="*/ 6456908 h 6564100" name="TY359"/>
              <a:gd fmla="*/ 48207 w 11855985" name="TX361"/>
              <a:gd fmla="*/ 6454505 h 6564100" name="TY361"/>
              <a:gd fmla="*/ 38114 w 11855985" name="TX362"/>
              <a:gd fmla="*/ 6455141 h 6564100" name="TY362"/>
              <a:gd fmla="*/ 32063 w 11855985" name="TX363"/>
              <a:gd fmla="*/ 6472820 h 6564100" name="TY363"/>
              <a:gd fmla="*/ 49742 w 11855985" name="TX364"/>
              <a:gd fmla="*/ 6478871 h 6564100" name="TY364"/>
              <a:gd fmla="*/ 55793 w 11855985" name="TX365"/>
              <a:gd fmla="*/ 6461192 h 6564100" name="TY365"/>
              <a:gd fmla="*/ 48207 w 11855985" name="TX366"/>
              <a:gd fmla="*/ 6454505 h 6564100" name="TY366"/>
              <a:gd fmla="*/ 4750288 w 11855985" name="TX368"/>
              <a:gd fmla="*/ 6450232 h 6564100" name="TY368"/>
              <a:gd fmla="*/ 4736920 w 11855985" name="TX369"/>
              <a:gd fmla="*/ 6451992 h 6564100" name="TY369"/>
              <a:gd fmla="*/ 4730471 w 11855985" name="TX370"/>
              <a:gd fmla="*/ 6476057 h 6564100" name="TY370"/>
              <a:gd fmla="*/ 4774513 w 11855985" name="TX371"/>
              <a:gd fmla="*/ 6552338 h 6564100" name="TY371"/>
              <a:gd fmla="*/ 4798578 w 11855985" name="TX372"/>
              <a:gd fmla="*/ 6558786 h 6564100" name="TY372"/>
              <a:gd fmla="*/ 4798577 w 11855985" name="TX373"/>
              <a:gd fmla="*/ 6558786 h 6564100" name="TY373"/>
              <a:gd fmla="*/ 4805025 w 11855985" name="TX374"/>
              <a:gd fmla="*/ 6534721 h 6564100" name="TY374"/>
              <a:gd fmla="*/ 4760985 w 11855985" name="TX375"/>
              <a:gd fmla="*/ 6458440 h 6564100" name="TY375"/>
              <a:gd fmla="*/ 4750288 w 11855985" name="TX376"/>
              <a:gd fmla="*/ 6450232 h 6564100" name="TY376"/>
              <a:gd fmla="*/ 4686575 w 11855985" name="TX378"/>
              <a:gd fmla="*/ 6450231 h 6564100" name="TY378"/>
              <a:gd fmla="*/ 4675878 w 11855985" name="TX379"/>
              <a:gd fmla="*/ 6458439 h 6564100" name="TY379"/>
              <a:gd fmla="*/ 4631836 w 11855985" name="TX380"/>
              <a:gd fmla="*/ 6534720 h 6564100" name="TY380"/>
              <a:gd fmla="*/ 4638285 w 11855985" name="TX381"/>
              <a:gd fmla="*/ 6558785 h 6564100" name="TY381"/>
              <a:gd fmla="*/ 4662350 w 11855985" name="TX382"/>
              <a:gd fmla="*/ 6552337 h 6564100" name="TY382"/>
              <a:gd fmla="*/ 4706390 w 11855985" name="TX383"/>
              <a:gd fmla="*/ 6476057 h 6564100" name="TY383"/>
              <a:gd fmla="*/ 4699942 w 11855985" name="TX384"/>
              <a:gd fmla="*/ 6451992 h 6564100" name="TY384"/>
              <a:gd fmla="*/ 4699943 w 11855985" name="TX385"/>
              <a:gd fmla="*/ 6451991 h 6564100" name="TY385"/>
              <a:gd fmla="*/ 4686575 w 11855985" name="TX386"/>
              <a:gd fmla="*/ 6450231 h 6564100" name="TY386"/>
              <a:gd fmla="*/ 5157039 w 11855985" name="TX388"/>
              <a:gd fmla="*/ 6449805 h 6564100" name="TY388"/>
              <a:gd fmla="*/ 5143671 w 11855985" name="TX389"/>
              <a:gd fmla="*/ 6451565 h 6564100" name="TY389"/>
              <a:gd fmla="*/ 5137222 w 11855985" name="TX390"/>
              <a:gd fmla="*/ 6475630 h 6564100" name="TY390"/>
              <a:gd fmla="*/ 5181264 w 11855985" name="TX391"/>
              <a:gd fmla="*/ 6551911 h 6564100" name="TY391"/>
              <a:gd fmla="*/ 5205329 w 11855985" name="TX392"/>
              <a:gd fmla="*/ 6558359 h 6564100" name="TY392"/>
              <a:gd fmla="*/ 5205328 w 11855985" name="TX393"/>
              <a:gd fmla="*/ 6558359 h 6564100" name="TY393"/>
              <a:gd fmla="*/ 5211776 w 11855985" name="TX394"/>
              <a:gd fmla="*/ 6534294 h 6564100" name="TY394"/>
              <a:gd fmla="*/ 5167736 w 11855985" name="TX395"/>
              <a:gd fmla="*/ 6458013 h 6564100" name="TY395"/>
              <a:gd fmla="*/ 5157039 w 11855985" name="TX396"/>
              <a:gd fmla="*/ 6449805 h 6564100" name="TY396"/>
              <a:gd fmla="*/ 5093326 w 11855985" name="TX398"/>
              <a:gd fmla="*/ 6449804 h 6564100" name="TY398"/>
              <a:gd fmla="*/ 5082629 w 11855985" name="TX399"/>
              <a:gd fmla="*/ 6458012 h 6564100" name="TY399"/>
              <a:gd fmla="*/ 5038587 w 11855985" name="TX400"/>
              <a:gd fmla="*/ 6534293 h 6564100" name="TY400"/>
              <a:gd fmla="*/ 5045036 w 11855985" name="TX401"/>
              <a:gd fmla="*/ 6558358 h 6564100" name="TY401"/>
              <a:gd fmla="*/ 5069101 w 11855985" name="TX402"/>
              <a:gd fmla="*/ 6551910 h 6564100" name="TY402"/>
              <a:gd fmla="*/ 5113141 w 11855985" name="TX403"/>
              <a:gd fmla="*/ 6475630 h 6564100" name="TY403"/>
              <a:gd fmla="*/ 5106693 w 11855985" name="TX404"/>
              <a:gd fmla="*/ 6451565 h 6564100" name="TY404"/>
              <a:gd fmla="*/ 5106694 w 11855985" name="TX405"/>
              <a:gd fmla="*/ 6451564 h 6564100" name="TY405"/>
              <a:gd fmla="*/ 5093326 w 11855985" name="TX406"/>
              <a:gd fmla="*/ 6449804 h 6564100" name="TY406"/>
              <a:gd fmla="*/ 4949431 w 11855985" name="TX408"/>
              <a:gd fmla="*/ 6449684 h 6564100" name="TY408"/>
              <a:gd fmla="*/ 4936063 w 11855985" name="TX409"/>
              <a:gd fmla="*/ 6451444 h 6564100" name="TY409"/>
              <a:gd fmla="*/ 4929614 w 11855985" name="TX410"/>
              <a:gd fmla="*/ 6475509 h 6564100" name="TY410"/>
              <a:gd fmla="*/ 4973656 w 11855985" name="TX411"/>
              <a:gd fmla="*/ 6551790 h 6564100" name="TY411"/>
              <a:gd fmla="*/ 4997721 w 11855985" name="TX412"/>
              <a:gd fmla="*/ 6558238 h 6564100" name="TY412"/>
              <a:gd fmla="*/ 4997720 w 11855985" name="TX413"/>
              <a:gd fmla="*/ 6558238 h 6564100" name="TY413"/>
              <a:gd fmla="*/ 5004168 w 11855985" name="TX414"/>
              <a:gd fmla="*/ 6534173 h 6564100" name="TY414"/>
              <a:gd fmla="*/ 4960128 w 11855985" name="TX415"/>
              <a:gd fmla="*/ 6457892 h 6564100" name="TY415"/>
              <a:gd fmla="*/ 4949431 w 11855985" name="TX416"/>
              <a:gd fmla="*/ 6449684 h 6564100" name="TY416"/>
              <a:gd fmla="*/ 4885719 w 11855985" name="TX418"/>
              <a:gd fmla="*/ 6449683 h 6564100" name="TY418"/>
              <a:gd fmla="*/ 4875022 w 11855985" name="TX419"/>
              <a:gd fmla="*/ 6457891 h 6564100" name="TY419"/>
              <a:gd fmla="*/ 4830980 w 11855985" name="TX420"/>
              <a:gd fmla="*/ 6534172 h 6564100" name="TY420"/>
              <a:gd fmla="*/ 4837429 w 11855985" name="TX421"/>
              <a:gd fmla="*/ 6558237 h 6564100" name="TY421"/>
              <a:gd fmla="*/ 4861494 w 11855985" name="TX422"/>
              <a:gd fmla="*/ 6551789 h 6564100" name="TY422"/>
              <a:gd fmla="*/ 4905534 w 11855985" name="TX423"/>
              <a:gd fmla="*/ 6475509 h 6564100" name="TY423"/>
              <a:gd fmla="*/ 4899086 w 11855985" name="TX424"/>
              <a:gd fmla="*/ 6451444 h 6564100" name="TY424"/>
              <a:gd fmla="*/ 4899087 w 11855985" name="TX425"/>
              <a:gd fmla="*/ 6451443 h 6564100" name="TY425"/>
              <a:gd fmla="*/ 4885719 w 11855985" name="TX426"/>
              <a:gd fmla="*/ 6449683 h 6564100" name="TY426"/>
              <a:gd fmla="*/ 5356182 w 11855985" name="TX428"/>
              <a:gd fmla="*/ 6449257 h 6564100" name="TY428"/>
              <a:gd fmla="*/ 5342814 w 11855985" name="TX429"/>
              <a:gd fmla="*/ 6451017 h 6564100" name="TY429"/>
              <a:gd fmla="*/ 5336365 w 11855985" name="TX430"/>
              <a:gd fmla="*/ 6475082 h 6564100" name="TY430"/>
              <a:gd fmla="*/ 5380407 w 11855985" name="TX431"/>
              <a:gd fmla="*/ 6551363 h 6564100" name="TY431"/>
              <a:gd fmla="*/ 5404472 w 11855985" name="TX432"/>
              <a:gd fmla="*/ 6557811 h 6564100" name="TY432"/>
              <a:gd fmla="*/ 5404471 w 11855985" name="TX433"/>
              <a:gd fmla="*/ 6557811 h 6564100" name="TY433"/>
              <a:gd fmla="*/ 5410919 w 11855985" name="TX434"/>
              <a:gd fmla="*/ 6533746 h 6564100" name="TY434"/>
              <a:gd fmla="*/ 5366879 w 11855985" name="TX435"/>
              <a:gd fmla="*/ 6457465 h 6564100" name="TY435"/>
              <a:gd fmla="*/ 5356182 w 11855985" name="TX436"/>
              <a:gd fmla="*/ 6449257 h 6564100" name="TY436"/>
              <a:gd fmla="*/ 5292470 w 11855985" name="TX438"/>
              <a:gd fmla="*/ 6449256 h 6564100" name="TY438"/>
              <a:gd fmla="*/ 5281773 w 11855985" name="TX439"/>
              <a:gd fmla="*/ 6457464 h 6564100" name="TY439"/>
              <a:gd fmla="*/ 5237731 w 11855985" name="TX440"/>
              <a:gd fmla="*/ 6533745 h 6564100" name="TY440"/>
              <a:gd fmla="*/ 5244180 w 11855985" name="TX441"/>
              <a:gd fmla="*/ 6557810 h 6564100" name="TY441"/>
              <a:gd fmla="*/ 5268245 w 11855985" name="TX442"/>
              <a:gd fmla="*/ 6551362 h 6564100" name="TY442"/>
              <a:gd fmla="*/ 5312285 w 11855985" name="TX443"/>
              <a:gd fmla="*/ 6475082 h 6564100" name="TY443"/>
              <a:gd fmla="*/ 5305837 w 11855985" name="TX444"/>
              <a:gd fmla="*/ 6451017 h 6564100" name="TY444"/>
              <a:gd fmla="*/ 5305838 w 11855985" name="TX445"/>
              <a:gd fmla="*/ 6451016 h 6564100" name="TY445"/>
              <a:gd fmla="*/ 5292470 w 11855985" name="TX446"/>
              <a:gd fmla="*/ 6449256 h 6564100" name="TY446"/>
              <a:gd fmla="*/ 5555326 w 11855985" name="TX448"/>
              <a:gd fmla="*/ 6448709 h 6564100" name="TY448"/>
              <a:gd fmla="*/ 5541958 w 11855985" name="TX449"/>
              <a:gd fmla="*/ 6450469 h 6564100" name="TY449"/>
              <a:gd fmla="*/ 5535509 w 11855985" name="TX450"/>
              <a:gd fmla="*/ 6474534 h 6564100" name="TY450"/>
              <a:gd fmla="*/ 5579551 w 11855985" name="TX451"/>
              <a:gd fmla="*/ 6550815 h 6564100" name="TY451"/>
              <a:gd fmla="*/ 5603616 w 11855985" name="TX452"/>
              <a:gd fmla="*/ 6557263 h 6564100" name="TY452"/>
              <a:gd fmla="*/ 5603615 w 11855985" name="TX453"/>
              <a:gd fmla="*/ 6557263 h 6564100" name="TY453"/>
              <a:gd fmla="*/ 5610063 w 11855985" name="TX454"/>
              <a:gd fmla="*/ 6533198 h 6564100" name="TY454"/>
              <a:gd fmla="*/ 5566023 w 11855985" name="TX455"/>
              <a:gd fmla="*/ 6456917 h 6564100" name="TY455"/>
              <a:gd fmla="*/ 5555326 w 11855985" name="TX456"/>
              <a:gd fmla="*/ 6448709 h 6564100" name="TY456"/>
              <a:gd fmla="*/ 5491613 w 11855985" name="TX458"/>
              <a:gd fmla="*/ 6448708 h 6564100" name="TY458"/>
              <a:gd fmla="*/ 5480916 w 11855985" name="TX459"/>
              <a:gd fmla="*/ 6456916 h 6564100" name="TY459"/>
              <a:gd fmla="*/ 5436874 w 11855985" name="TX460"/>
              <a:gd fmla="*/ 6533197 h 6564100" name="TY460"/>
              <a:gd fmla="*/ 5443323 w 11855985" name="TX461"/>
              <a:gd fmla="*/ 6557262 h 6564100" name="TY461"/>
              <a:gd fmla="*/ 5467388 w 11855985" name="TX462"/>
              <a:gd fmla="*/ 6550814 h 6564100" name="TY462"/>
              <a:gd fmla="*/ 5511428 w 11855985" name="TX463"/>
              <a:gd fmla="*/ 6474534 h 6564100" name="TY463"/>
              <a:gd fmla="*/ 5504980 w 11855985" name="TX464"/>
              <a:gd fmla="*/ 6450469 h 6564100" name="TY464"/>
              <a:gd fmla="*/ 5504981 w 11855985" name="TX465"/>
              <a:gd fmla="*/ 6450468 h 6564100" name="TY465"/>
              <a:gd fmla="*/ 5491613 w 11855985" name="TX466"/>
              <a:gd fmla="*/ 6448708 h 6564100" name="TY466"/>
              <a:gd fmla="*/ 5754469 w 11855985" name="TX468"/>
              <a:gd fmla="*/ 6448161 h 6564100" name="TY468"/>
              <a:gd fmla="*/ 5741101 w 11855985" name="TX469"/>
              <a:gd fmla="*/ 6449921 h 6564100" name="TY469"/>
              <a:gd fmla="*/ 5734652 w 11855985" name="TX470"/>
              <a:gd fmla="*/ 6473986 h 6564100" name="TY470"/>
              <a:gd fmla="*/ 5778694 w 11855985" name="TX471"/>
              <a:gd fmla="*/ 6550267 h 6564100" name="TY471"/>
              <a:gd fmla="*/ 5802759 w 11855985" name="TX472"/>
              <a:gd fmla="*/ 6556715 h 6564100" name="TY472"/>
              <a:gd fmla="*/ 5802758 w 11855985" name="TX473"/>
              <a:gd fmla="*/ 6556715 h 6564100" name="TY473"/>
              <a:gd fmla="*/ 5809206 w 11855985" name="TX474"/>
              <a:gd fmla="*/ 6532650 h 6564100" name="TY474"/>
              <a:gd fmla="*/ 5765166 w 11855985" name="TX475"/>
              <a:gd fmla="*/ 6456369 h 6564100" name="TY475"/>
              <a:gd fmla="*/ 5754469 w 11855985" name="TX476"/>
              <a:gd fmla="*/ 6448161 h 6564100" name="TY476"/>
              <a:gd fmla="*/ 5690757 w 11855985" name="TX478"/>
              <a:gd fmla="*/ 6448160 h 6564100" name="TY478"/>
              <a:gd fmla="*/ 5680060 w 11855985" name="TX479"/>
              <a:gd fmla="*/ 6456368 h 6564100" name="TY479"/>
              <a:gd fmla="*/ 5636018 w 11855985" name="TX480"/>
              <a:gd fmla="*/ 6532649 h 6564100" name="TY480"/>
              <a:gd fmla="*/ 5642467 w 11855985" name="TX481"/>
              <a:gd fmla="*/ 6556714 h 6564100" name="TY481"/>
              <a:gd fmla="*/ 5666532 w 11855985" name="TX482"/>
              <a:gd fmla="*/ 6550266 h 6564100" name="TY482"/>
              <a:gd fmla="*/ 5710572 w 11855985" name="TX483"/>
              <a:gd fmla="*/ 6473986 h 6564100" name="TY483"/>
              <a:gd fmla="*/ 5704124 w 11855985" name="TX484"/>
              <a:gd fmla="*/ 6449921 h 6564100" name="TY484"/>
              <a:gd fmla="*/ 5704125 w 11855985" name="TX485"/>
              <a:gd fmla="*/ 6449920 h 6564100" name="TY485"/>
              <a:gd fmla="*/ 5690757 w 11855985" name="TX486"/>
              <a:gd fmla="*/ 6448160 h 6564100" name="TY486"/>
              <a:gd fmla="*/ 5953612 w 11855985" name="TX488"/>
              <a:gd fmla="*/ 6447613 h 6564100" name="TY488"/>
              <a:gd fmla="*/ 5940244 w 11855985" name="TX489"/>
              <a:gd fmla="*/ 6449373 h 6564100" name="TY489"/>
              <a:gd fmla="*/ 5933795 w 11855985" name="TX490"/>
              <a:gd fmla="*/ 6473438 h 6564100" name="TY490"/>
              <a:gd fmla="*/ 5977837 w 11855985" name="TX491"/>
              <a:gd fmla="*/ 6549719 h 6564100" name="TY491"/>
              <a:gd fmla="*/ 6001903 w 11855985" name="TX492"/>
              <a:gd fmla="*/ 6556167 h 6564100" name="TY492"/>
              <a:gd fmla="*/ 6001902 w 11855985" name="TX493"/>
              <a:gd fmla="*/ 6556167 h 6564100" name="TY493"/>
              <a:gd fmla="*/ 6008350 w 11855985" name="TX494"/>
              <a:gd fmla="*/ 6532102 h 6564100" name="TY494"/>
              <a:gd fmla="*/ 5964309 w 11855985" name="TX495"/>
              <a:gd fmla="*/ 6455821 h 6564100" name="TY495"/>
              <a:gd fmla="*/ 5953612 w 11855985" name="TX496"/>
              <a:gd fmla="*/ 6447613 h 6564100" name="TY496"/>
              <a:gd fmla="*/ 5889900 w 11855985" name="TX498"/>
              <a:gd fmla="*/ 6447612 h 6564100" name="TY498"/>
              <a:gd fmla="*/ 5879203 w 11855985" name="TX499"/>
              <a:gd fmla="*/ 6455820 h 6564100" name="TY499"/>
              <a:gd fmla="*/ 5835161 w 11855985" name="TX500"/>
              <a:gd fmla="*/ 6532101 h 6564100" name="TY500"/>
              <a:gd fmla="*/ 5841610 w 11855985" name="TX501"/>
              <a:gd fmla="*/ 6556166 h 6564100" name="TY501"/>
              <a:gd fmla="*/ 5865675 w 11855985" name="TX502"/>
              <a:gd fmla="*/ 6549718 h 6564100" name="TY502"/>
              <a:gd fmla="*/ 5909715 w 11855985" name="TX503"/>
              <a:gd fmla="*/ 6473438 h 6564100" name="TY503"/>
              <a:gd fmla="*/ 5903267 w 11855985" name="TX504"/>
              <a:gd fmla="*/ 6449373 h 6564100" name="TY504"/>
              <a:gd fmla="*/ 5903268 w 11855985" name="TX505"/>
              <a:gd fmla="*/ 6449372 h 6564100" name="TY505"/>
              <a:gd fmla="*/ 5889900 w 11855985" name="TX506"/>
              <a:gd fmla="*/ 6447612 h 6564100" name="TY506"/>
              <a:gd fmla="*/ 4496496 w 11855985" name="TX508"/>
              <a:gd fmla="*/ 6447288 h 6564100" name="TY508"/>
              <a:gd fmla="*/ 4485799 w 11855985" name="TX509"/>
              <a:gd fmla="*/ 6455496 h 6564100" name="TY509"/>
              <a:gd fmla="*/ 4441758 w 11855985" name="TX510"/>
              <a:gd fmla="*/ 6531777 h 6564100" name="TY510"/>
              <a:gd fmla="*/ 4448206 w 11855985" name="TX511"/>
              <a:gd fmla="*/ 6555842 h 6564100" name="TY511"/>
              <a:gd fmla="*/ 4448205 w 11855985" name="TX512"/>
              <a:gd fmla="*/ 6555842 h 6564100" name="TY512"/>
              <a:gd fmla="*/ 4472270 w 11855985" name="TX513"/>
              <a:gd fmla="*/ 6549394 h 6564100" name="TY513"/>
              <a:gd fmla="*/ 4516312 w 11855985" name="TX514"/>
              <a:gd fmla="*/ 6473113 h 6564100" name="TY514"/>
              <a:gd fmla="*/ 4509864 w 11855985" name="TX515"/>
              <a:gd fmla="*/ 6449048 h 6564100" name="TY515"/>
              <a:gd fmla="*/ 4496496 w 11855985" name="TX516"/>
              <a:gd fmla="*/ 6447288 h 6564100" name="TY516"/>
              <a:gd fmla="*/ 4560208 w 11855985" name="TX518"/>
              <a:gd fmla="*/ 6447287 h 6564100" name="TY518"/>
              <a:gd fmla="*/ 4546840 w 11855985" name="TX519"/>
              <a:gd fmla="*/ 6449047 h 6564100" name="TY519"/>
              <a:gd fmla="*/ 4546841 w 11855985" name="TX520"/>
              <a:gd fmla="*/ 6449048 h 6564100" name="TY520"/>
              <a:gd fmla="*/ 4540393 w 11855985" name="TX521"/>
              <a:gd fmla="*/ 6473113 h 6564100" name="TY521"/>
              <a:gd fmla="*/ 4584434 w 11855985" name="TX522"/>
              <a:gd fmla="*/ 6549393 h 6564100" name="TY522"/>
              <a:gd fmla="*/ 4608499 w 11855985" name="TX523"/>
              <a:gd fmla="*/ 6555841 h 6564100" name="TY523"/>
              <a:gd fmla="*/ 4614947 w 11855985" name="TX524"/>
              <a:gd fmla="*/ 6531776 h 6564100" name="TY524"/>
              <a:gd fmla="*/ 4570905 w 11855985" name="TX525"/>
              <a:gd fmla="*/ 6455495 h 6564100" name="TY525"/>
              <a:gd fmla="*/ 4560208 w 11855985" name="TX526"/>
              <a:gd fmla="*/ 6447287 h 6564100" name="TY526"/>
              <a:gd fmla="*/ 6152754 w 11855985" name="TX528"/>
              <a:gd fmla="*/ 6447065 h 6564100" name="TY528"/>
              <a:gd fmla="*/ 6139387 w 11855985" name="TX529"/>
              <a:gd fmla="*/ 6448825 h 6564100" name="TY529"/>
              <a:gd fmla="*/ 6132939 w 11855985" name="TX530"/>
              <a:gd fmla="*/ 6472890 h 6564100" name="TY530"/>
              <a:gd fmla="*/ 6176980 w 11855985" name="TX531"/>
              <a:gd fmla="*/ 6549171 h 6564100" name="TY531"/>
              <a:gd fmla="*/ 6201045 w 11855985" name="TX532"/>
              <a:gd fmla="*/ 6555619 h 6564100" name="TY532"/>
              <a:gd fmla="*/ 6201044 w 11855985" name="TX533"/>
              <a:gd fmla="*/ 6555619 h 6564100" name="TY533"/>
              <a:gd fmla="*/ 6207492 w 11855985" name="TX534"/>
              <a:gd fmla="*/ 6531554 h 6564100" name="TY534"/>
              <a:gd fmla="*/ 6163452 w 11855985" name="TX535"/>
              <a:gd fmla="*/ 6455273 h 6564100" name="TY535"/>
              <a:gd fmla="*/ 6152754 w 11855985" name="TX536"/>
              <a:gd fmla="*/ 6447065 h 6564100" name="TY536"/>
              <a:gd fmla="*/ 6089044 w 11855985" name="TX538"/>
              <a:gd fmla="*/ 6447064 h 6564100" name="TY538"/>
              <a:gd fmla="*/ 6078347 w 11855985" name="TX539"/>
              <a:gd fmla="*/ 6455272 h 6564100" name="TY539"/>
              <a:gd fmla="*/ 6034305 w 11855985" name="TX540"/>
              <a:gd fmla="*/ 6531553 h 6564100" name="TY540"/>
              <a:gd fmla="*/ 6040754 w 11855985" name="TX541"/>
              <a:gd fmla="*/ 6555618 h 6564100" name="TY541"/>
              <a:gd fmla="*/ 6064818 w 11855985" name="TX542"/>
              <a:gd fmla="*/ 6549170 h 6564100" name="TY542"/>
              <a:gd fmla="*/ 6108859 w 11855985" name="TX543"/>
              <a:gd fmla="*/ 6472890 h 6564100" name="TY543"/>
              <a:gd fmla="*/ 6102410 w 11855985" name="TX544"/>
              <a:gd fmla="*/ 6448825 h 6564100" name="TY544"/>
              <a:gd fmla="*/ 6102412 w 11855985" name="TX545"/>
              <a:gd fmla="*/ 6448824 h 6564100" name="TY545"/>
              <a:gd fmla="*/ 6089044 w 11855985" name="TX546"/>
              <a:gd fmla="*/ 6447064 h 6564100" name="TY546"/>
              <a:gd fmla="*/ 4297353 w 11855985" name="TX548"/>
              <a:gd fmla="*/ 6446740 h 6564100" name="TY548"/>
              <a:gd fmla="*/ 4286656 w 11855985" name="TX549"/>
              <a:gd fmla="*/ 6454948 h 6564100" name="TY549"/>
              <a:gd fmla="*/ 4242615 w 11855985" name="TX550"/>
              <a:gd fmla="*/ 6531229 h 6564100" name="TY550"/>
              <a:gd fmla="*/ 4249063 w 11855985" name="TX551"/>
              <a:gd fmla="*/ 6555294 h 6564100" name="TY551"/>
              <a:gd fmla="*/ 4249062 w 11855985" name="TX552"/>
              <a:gd fmla="*/ 6555294 h 6564100" name="TY552"/>
              <a:gd fmla="*/ 4273127 w 11855985" name="TX553"/>
              <a:gd fmla="*/ 6548846 h 6564100" name="TY553"/>
              <a:gd fmla="*/ 4317169 w 11855985" name="TX554"/>
              <a:gd fmla="*/ 6472565 h 6564100" name="TY554"/>
              <a:gd fmla="*/ 4310721 w 11855985" name="TX555"/>
              <a:gd fmla="*/ 6448500 h 6564100" name="TY555"/>
              <a:gd fmla="*/ 4297353 w 11855985" name="TX556"/>
              <a:gd fmla="*/ 6446740 h 6564100" name="TY556"/>
              <a:gd fmla="*/ 4361065 w 11855985" name="TX558"/>
              <a:gd fmla="*/ 6446739 h 6564100" name="TY558"/>
              <a:gd fmla="*/ 4347697 w 11855985" name="TX559"/>
              <a:gd fmla="*/ 6448499 h 6564100" name="TY559"/>
              <a:gd fmla="*/ 4347698 w 11855985" name="TX560"/>
              <a:gd fmla="*/ 6448500 h 6564100" name="TY560"/>
              <a:gd fmla="*/ 4341250 w 11855985" name="TX561"/>
              <a:gd fmla="*/ 6472565 h 6564100" name="TY561"/>
              <a:gd fmla="*/ 4385291 w 11855985" name="TX562"/>
              <a:gd fmla="*/ 6548845 h 6564100" name="TY562"/>
              <a:gd fmla="*/ 4409356 w 11855985" name="TX563"/>
              <a:gd fmla="*/ 6555293 h 6564100" name="TY563"/>
              <a:gd fmla="*/ 4415804 w 11855985" name="TX564"/>
              <a:gd fmla="*/ 6531228 h 6564100" name="TY564"/>
              <a:gd fmla="*/ 4371762 w 11855985" name="TX565"/>
              <a:gd fmla="*/ 6454947 h 6564100" name="TY565"/>
              <a:gd fmla="*/ 4361065 w 11855985" name="TX566"/>
              <a:gd fmla="*/ 6446739 h 6564100" name="TY566"/>
              <a:gd fmla="*/ 4806446 w 11855985" name="TX568"/>
              <a:gd fmla="*/ 6446678 h 6564100" name="TY568"/>
              <a:gd fmla="*/ 4793233 w 11855985" name="TX569"/>
              <a:gd fmla="*/ 6459891 h 6564100" name="TY569"/>
              <a:gd fmla="*/ 4806446 w 11855985" name="TX570"/>
              <a:gd fmla="*/ 6473104 h 6564100" name="TY570"/>
              <a:gd fmla="*/ 4819659 w 11855985" name="TX571"/>
              <a:gd fmla="*/ 6459891 h 6564100" name="TY571"/>
              <a:gd fmla="*/ 4806446 w 11855985" name="TX572"/>
              <a:gd fmla="*/ 6446678 h 6564100" name="TY572"/>
              <a:gd fmla="*/ 6351898 w 11855985" name="TX574"/>
              <a:gd fmla="*/ 6446517 h 6564100" name="TY574"/>
              <a:gd fmla="*/ 6338529 w 11855985" name="TX575"/>
              <a:gd fmla="*/ 6448277 h 6564100" name="TY575"/>
              <a:gd fmla="*/ 6332081 w 11855985" name="TX576"/>
              <a:gd fmla="*/ 6472342 h 6564100" name="TY576"/>
              <a:gd fmla="*/ 6376123 w 11855985" name="TX577"/>
              <a:gd fmla="*/ 6548623 h 6564100" name="TY577"/>
              <a:gd fmla="*/ 6400188 w 11855985" name="TX578"/>
              <a:gd fmla="*/ 6555071 h 6564100" name="TY578"/>
              <a:gd fmla="*/ 6400187 w 11855985" name="TX579"/>
              <a:gd fmla="*/ 6555071 h 6564100" name="TY579"/>
              <a:gd fmla="*/ 6406635 w 11855985" name="TX580"/>
              <a:gd fmla="*/ 6531006 h 6564100" name="TY580"/>
              <a:gd fmla="*/ 6362595 w 11855985" name="TX581"/>
              <a:gd fmla="*/ 6454725 h 6564100" name="TY581"/>
              <a:gd fmla="*/ 6351898 w 11855985" name="TX582"/>
              <a:gd fmla="*/ 6446517 h 6564100" name="TY582"/>
              <a:gd fmla="*/ 6288185 w 11855985" name="TX584"/>
              <a:gd fmla="*/ 6446516 h 6564100" name="TY584"/>
              <a:gd fmla="*/ 6277489 w 11855985" name="TX585"/>
              <a:gd fmla="*/ 6454724 h 6564100" name="TY585"/>
              <a:gd fmla="*/ 6233447 w 11855985" name="TX586"/>
              <a:gd fmla="*/ 6531005 h 6564100" name="TY586"/>
              <a:gd fmla="*/ 6239896 w 11855985" name="TX587"/>
              <a:gd fmla="*/ 6555070 h 6564100" name="TY587"/>
              <a:gd fmla="*/ 6263960 w 11855985" name="TX588"/>
              <a:gd fmla="*/ 6548622 h 6564100" name="TY588"/>
              <a:gd fmla="*/ 6308000 w 11855985" name="TX589"/>
              <a:gd fmla="*/ 6472342 h 6564100" name="TY589"/>
              <a:gd fmla="*/ 6301552 w 11855985" name="TX590"/>
              <a:gd fmla="*/ 6448277 h 6564100" name="TY590"/>
              <a:gd fmla="*/ 6301554 w 11855985" name="TX591"/>
              <a:gd fmla="*/ 6448276 h 6564100" name="TY591"/>
              <a:gd fmla="*/ 6288185 w 11855985" name="TX592"/>
              <a:gd fmla="*/ 6446516 h 6564100" name="TY592"/>
              <a:gd fmla="*/ 5213197 w 11855985" name="TX594"/>
              <a:gd fmla="*/ 6446251 h 6564100" name="TY594"/>
              <a:gd fmla="*/ 5199984 w 11855985" name="TX595"/>
              <a:gd fmla="*/ 6459464 h 6564100" name="TY595"/>
              <a:gd fmla="*/ 5213197 w 11855985" name="TX596"/>
              <a:gd fmla="*/ 6472677 h 6564100" name="TY596"/>
              <a:gd fmla="*/ 5226410 w 11855985" name="TX597"/>
              <a:gd fmla="*/ 6459464 h 6564100" name="TY597"/>
              <a:gd fmla="*/ 5213197 w 11855985" name="TX598"/>
              <a:gd fmla="*/ 6446251 h 6564100" name="TY598"/>
              <a:gd fmla="*/ 4098209 w 11855985" name="TX600"/>
              <a:gd fmla="*/ 6446192 h 6564100" name="TY600"/>
              <a:gd fmla="*/ 4087512 w 11855985" name="TX601"/>
              <a:gd fmla="*/ 6454400 h 6564100" name="TY601"/>
              <a:gd fmla="*/ 4043471 w 11855985" name="TX602"/>
              <a:gd fmla="*/ 6530681 h 6564100" name="TY602"/>
              <a:gd fmla="*/ 4049919 w 11855985" name="TX603"/>
              <a:gd fmla="*/ 6554746 h 6564100" name="TY603"/>
              <a:gd fmla="*/ 4049918 w 11855985" name="TX604"/>
              <a:gd fmla="*/ 6554746 h 6564100" name="TY604"/>
              <a:gd fmla="*/ 4073983 w 11855985" name="TX605"/>
              <a:gd fmla="*/ 6548298 h 6564100" name="TY605"/>
              <a:gd fmla="*/ 4118025 w 11855985" name="TX606"/>
              <a:gd fmla="*/ 6472017 h 6564100" name="TY606"/>
              <a:gd fmla="*/ 4111577 w 11855985" name="TX607"/>
              <a:gd fmla="*/ 6447952 h 6564100" name="TY607"/>
              <a:gd fmla="*/ 4098209 w 11855985" name="TX608"/>
              <a:gd fmla="*/ 6446192 h 6564100" name="TY608"/>
              <a:gd fmla="*/ 4161921 w 11855985" name="TX610"/>
              <a:gd fmla="*/ 6446191 h 6564100" name="TY610"/>
              <a:gd fmla="*/ 4148553 w 11855985" name="TX611"/>
              <a:gd fmla="*/ 6447951 h 6564100" name="TY611"/>
              <a:gd fmla="*/ 4148554 w 11855985" name="TX612"/>
              <a:gd fmla="*/ 6447952 h 6564100" name="TY612"/>
              <a:gd fmla="*/ 4142106 w 11855985" name="TX613"/>
              <a:gd fmla="*/ 6472017 h 6564100" name="TY613"/>
              <a:gd fmla="*/ 4186147 w 11855985" name="TX614"/>
              <a:gd fmla="*/ 6548297 h 6564100" name="TY614"/>
              <a:gd fmla="*/ 4210212 w 11855985" name="TX615"/>
              <a:gd fmla="*/ 6554745 h 6564100" name="TY615"/>
              <a:gd fmla="*/ 4216660 w 11855985" name="TX616"/>
              <a:gd fmla="*/ 6530680 h 6564100" name="TY616"/>
              <a:gd fmla="*/ 4172618 w 11855985" name="TX617"/>
              <a:gd fmla="*/ 6454399 h 6564100" name="TY617"/>
              <a:gd fmla="*/ 4161921 w 11855985" name="TX618"/>
              <a:gd fmla="*/ 6446191 h 6564100" name="TY618"/>
              <a:gd fmla="*/ 5005589 w 11855985" name="TX620"/>
              <a:gd fmla="*/ 6446130 h 6564100" name="TY620"/>
              <a:gd fmla="*/ 4992376 w 11855985" name="TX621"/>
              <a:gd fmla="*/ 6459343 h 6564100" name="TY621"/>
              <a:gd fmla="*/ 5005589 w 11855985" name="TX622"/>
              <a:gd fmla="*/ 6472556 h 6564100" name="TY622"/>
              <a:gd fmla="*/ 5018802 w 11855985" name="TX623"/>
              <a:gd fmla="*/ 6459343 h 6564100" name="TY623"/>
              <a:gd fmla="*/ 5005589 w 11855985" name="TX624"/>
              <a:gd fmla="*/ 6446130 h 6564100" name="TY624"/>
              <a:gd fmla="*/ 6551039 w 11855985" name="TX626"/>
              <a:gd fmla="*/ 6445969 h 6564100" name="TY626"/>
              <a:gd fmla="*/ 6537672 w 11855985" name="TX627"/>
              <a:gd fmla="*/ 6447729 h 6564100" name="TY627"/>
              <a:gd fmla="*/ 6531223 w 11855985" name="TX628"/>
              <a:gd fmla="*/ 6471794 h 6564100" name="TY628"/>
              <a:gd fmla="*/ 6575266 w 11855985" name="TX629"/>
              <a:gd fmla="*/ 6548075 h 6564100" name="TY629"/>
              <a:gd fmla="*/ 6599330 w 11855985" name="TX630"/>
              <a:gd fmla="*/ 6554523 h 6564100" name="TY630"/>
              <a:gd fmla="*/ 6599329 w 11855985" name="TX631"/>
              <a:gd fmla="*/ 6554523 h 6564100" name="TY631"/>
              <a:gd fmla="*/ 6605777 w 11855985" name="TX632"/>
              <a:gd fmla="*/ 6530458 h 6564100" name="TY632"/>
              <a:gd fmla="*/ 6561738 w 11855985" name="TX633"/>
              <a:gd fmla="*/ 6454177 h 6564100" name="TY633"/>
              <a:gd fmla="*/ 6551039 w 11855985" name="TX634"/>
              <a:gd fmla="*/ 6445969 h 6564100" name="TY634"/>
              <a:gd fmla="*/ 6487329 w 11855985" name="TX636"/>
              <a:gd fmla="*/ 6445968 h 6564100" name="TY636"/>
              <a:gd fmla="*/ 6476632 w 11855985" name="TX637"/>
              <a:gd fmla="*/ 6454176 h 6564100" name="TY637"/>
              <a:gd fmla="*/ 6432590 w 11855985" name="TX638"/>
              <a:gd fmla="*/ 6530457 h 6564100" name="TY638"/>
              <a:gd fmla="*/ 6439038 w 11855985" name="TX639"/>
              <a:gd fmla="*/ 6554522 h 6564100" name="TY639"/>
              <a:gd fmla="*/ 6463103 w 11855985" name="TX640"/>
              <a:gd fmla="*/ 6548074 h 6564100" name="TY640"/>
              <a:gd fmla="*/ 6507144 w 11855985" name="TX641"/>
              <a:gd fmla="*/ 6471794 h 6564100" name="TY641"/>
              <a:gd fmla="*/ 6500697 w 11855985" name="TX642"/>
              <a:gd fmla="*/ 6447729 h 6564100" name="TY642"/>
              <a:gd fmla="*/ 6500697 w 11855985" name="TX643"/>
              <a:gd fmla="*/ 6447728 h 6564100" name="TY643"/>
              <a:gd fmla="*/ 6487329 w 11855985" name="TX644"/>
              <a:gd fmla="*/ 6445968 h 6564100" name="TY644"/>
              <a:gd fmla="*/ 5412340 w 11855985" name="TX646"/>
              <a:gd fmla="*/ 6445703 h 6564100" name="TY646"/>
              <a:gd fmla="*/ 5399127 w 11855985" name="TX647"/>
              <a:gd fmla="*/ 6458916 h 6564100" name="TY647"/>
              <a:gd fmla="*/ 5412340 w 11855985" name="TX648"/>
              <a:gd fmla="*/ 6472129 h 6564100" name="TY648"/>
              <a:gd fmla="*/ 5425553 w 11855985" name="TX649"/>
              <a:gd fmla="*/ 6458916 h 6564100" name="TY649"/>
              <a:gd fmla="*/ 5412340 w 11855985" name="TX650"/>
              <a:gd fmla="*/ 6445703 h 6564100" name="TY650"/>
              <a:gd fmla="*/ 6750185 w 11855985" name="TX652"/>
              <a:gd fmla="*/ 6445420 h 6564100" name="TY652"/>
              <a:gd fmla="*/ 6736817 w 11855985" name="TX653"/>
              <a:gd fmla="*/ 6447180 h 6564100" name="TY653"/>
              <a:gd fmla="*/ 6730368 w 11855985" name="TX654"/>
              <a:gd fmla="*/ 6471245 h 6564100" name="TY654"/>
              <a:gd fmla="*/ 6774410 w 11855985" name="TX655"/>
              <a:gd fmla="*/ 6547526 h 6564100" name="TY655"/>
              <a:gd fmla="*/ 6798475 w 11855985" name="TX656"/>
              <a:gd fmla="*/ 6553974 h 6564100" name="TY656"/>
              <a:gd fmla="*/ 6798474 w 11855985" name="TX657"/>
              <a:gd fmla="*/ 6553974 h 6564100" name="TY657"/>
              <a:gd fmla="*/ 6804921 w 11855985" name="TX658"/>
              <a:gd fmla="*/ 6529909 h 6564100" name="TY658"/>
              <a:gd fmla="*/ 6760882 w 11855985" name="TX659"/>
              <a:gd fmla="*/ 6453628 h 6564100" name="TY659"/>
              <a:gd fmla="*/ 6750185 w 11855985" name="TX660"/>
              <a:gd fmla="*/ 6445420 h 6564100" name="TY660"/>
              <a:gd fmla="*/ 6686470 w 11855985" name="TX662"/>
              <a:gd fmla="*/ 6445419 h 6564100" name="TY662"/>
              <a:gd fmla="*/ 6675775 w 11855985" name="TX663"/>
              <a:gd fmla="*/ 6453627 h 6564100" name="TY663"/>
              <a:gd fmla="*/ 6631732 w 11855985" name="TX664"/>
              <a:gd fmla="*/ 6529908 h 6564100" name="TY664"/>
              <a:gd fmla="*/ 6638182 w 11855985" name="TX665"/>
              <a:gd fmla="*/ 6553973 h 6564100" name="TY665"/>
              <a:gd fmla="*/ 6662248 w 11855985" name="TX666"/>
              <a:gd fmla="*/ 6547525 h 6564100" name="TY666"/>
              <a:gd fmla="*/ 6706287 w 11855985" name="TX667"/>
              <a:gd fmla="*/ 6471245 h 6564100" name="TY667"/>
              <a:gd fmla="*/ 6699839 w 11855985" name="TX668"/>
              <a:gd fmla="*/ 6447180 h 6564100" name="TY668"/>
              <a:gd fmla="*/ 6699839 w 11855985" name="TX669"/>
              <a:gd fmla="*/ 6447179 h 6564100" name="TY669"/>
              <a:gd fmla="*/ 6686470 w 11855985" name="TX670"/>
              <a:gd fmla="*/ 6445419 h 6564100" name="TY670"/>
              <a:gd fmla="*/ 5611484 w 11855985" name="TX672"/>
              <a:gd fmla="*/ 6445155 h 6564100" name="TY672"/>
              <a:gd fmla="*/ 5598271 w 11855985" name="TX673"/>
              <a:gd fmla="*/ 6458368 h 6564100" name="TY673"/>
              <a:gd fmla="*/ 5611484 w 11855985" name="TX674"/>
              <a:gd fmla="*/ 6471581 h 6564100" name="TY674"/>
              <a:gd fmla="*/ 5624697 w 11855985" name="TX675"/>
              <a:gd fmla="*/ 6458368 h 6564100" name="TY675"/>
              <a:gd fmla="*/ 5611484 w 11855985" name="TX676"/>
              <a:gd fmla="*/ 6445155 h 6564100" name="TY676"/>
              <a:gd fmla="*/ 6949328 w 11855985" name="TX678"/>
              <a:gd fmla="*/ 6444872 h 6564100" name="TY678"/>
              <a:gd fmla="*/ 6935960 w 11855985" name="TX679"/>
              <a:gd fmla="*/ 6446632 h 6564100" name="TY679"/>
              <a:gd fmla="*/ 6929513 w 11855985" name="TX680"/>
              <a:gd fmla="*/ 6470697 h 6564100" name="TY680"/>
              <a:gd fmla="*/ 6973553 w 11855985" name="TX681"/>
              <a:gd fmla="*/ 6546978 h 6564100" name="TY681"/>
              <a:gd fmla="*/ 6997618 w 11855985" name="TX682"/>
              <a:gd fmla="*/ 6553426 h 6564100" name="TY682"/>
              <a:gd fmla="*/ 6997617 w 11855985" name="TX683"/>
              <a:gd fmla="*/ 6553426 h 6564100" name="TY683"/>
              <a:gd fmla="*/ 7004065 w 11855985" name="TX684"/>
              <a:gd fmla="*/ 6529361 h 6564100" name="TY684"/>
              <a:gd fmla="*/ 6960026 w 11855985" name="TX685"/>
              <a:gd fmla="*/ 6453080 h 6564100" name="TY685"/>
              <a:gd fmla="*/ 6949328 w 11855985" name="TX686"/>
              <a:gd fmla="*/ 6444872 h 6564100" name="TY686"/>
              <a:gd fmla="*/ 6885618 w 11855985" name="TX688"/>
              <a:gd fmla="*/ 6444871 h 6564100" name="TY688"/>
              <a:gd fmla="*/ 6874920 w 11855985" name="TX689"/>
              <a:gd fmla="*/ 6453079 h 6564100" name="TY689"/>
              <a:gd fmla="*/ 6830876 w 11855985" name="TX690"/>
              <a:gd fmla="*/ 6529360 h 6564100" name="TY690"/>
              <a:gd fmla="*/ 6837324 w 11855985" name="TX691"/>
              <a:gd fmla="*/ 6553425 h 6564100" name="TY691"/>
              <a:gd fmla="*/ 6861392 w 11855985" name="TX692"/>
              <a:gd fmla="*/ 6546977 h 6564100" name="TY692"/>
              <a:gd fmla="*/ 6905431 w 11855985" name="TX693"/>
              <a:gd fmla="*/ 6470697 h 6564100" name="TY693"/>
              <a:gd fmla="*/ 6898984 w 11855985" name="TX694"/>
              <a:gd fmla="*/ 6446632 h 6564100" name="TY694"/>
              <a:gd fmla="*/ 6898985 w 11855985" name="TX695"/>
              <a:gd fmla="*/ 6446631 h 6564100" name="TY695"/>
              <a:gd fmla="*/ 6885618 w 11855985" name="TX696"/>
              <a:gd fmla="*/ 6444871 h 6564100" name="TY696"/>
              <a:gd fmla="*/ 5810627 w 11855985" name="TX698"/>
              <a:gd fmla="*/ 6444607 h 6564100" name="TY698"/>
              <a:gd fmla="*/ 5797414 w 11855985" name="TX699"/>
              <a:gd fmla="*/ 6457820 h 6564100" name="TY699"/>
              <a:gd fmla="*/ 5810627 w 11855985" name="TX700"/>
              <a:gd fmla="*/ 6471033 h 6564100" name="TY700"/>
              <a:gd fmla="*/ 5823840 w 11855985" name="TX701"/>
              <a:gd fmla="*/ 6457820 h 6564100" name="TY701"/>
              <a:gd fmla="*/ 5810627 w 11855985" name="TX702"/>
              <a:gd fmla="*/ 6444607 h 6564100" name="TY702"/>
              <a:gd fmla="*/ 7148471 w 11855985" name="TX704"/>
              <a:gd fmla="*/ 6444324 h 6564100" name="TY704"/>
              <a:gd fmla="*/ 7135103 w 11855985" name="TX705"/>
              <a:gd fmla="*/ 6446084 h 6564100" name="TY705"/>
              <a:gd fmla="*/ 7128656 w 11855985" name="TX706"/>
              <a:gd fmla="*/ 6470149 h 6564100" name="TY706"/>
              <a:gd fmla="*/ 7172697 w 11855985" name="TX707"/>
              <a:gd fmla="*/ 6546430 h 6564100" name="TY707"/>
              <a:gd fmla="*/ 7196763 w 11855985" name="TX708"/>
              <a:gd fmla="*/ 6552878 h 6564100" name="TY708"/>
              <a:gd fmla="*/ 7196762 w 11855985" name="TX709"/>
              <a:gd fmla="*/ 6552878 h 6564100" name="TY709"/>
              <a:gd fmla="*/ 7203211 w 11855985" name="TX710"/>
              <a:gd fmla="*/ 6528813 h 6564100" name="TY710"/>
              <a:gd fmla="*/ 7159169 w 11855985" name="TX711"/>
              <a:gd fmla="*/ 6452532 h 6564100" name="TY711"/>
              <a:gd fmla="*/ 7148471 w 11855985" name="TX712"/>
              <a:gd fmla="*/ 6444324 h 6564100" name="TY712"/>
              <a:gd fmla="*/ 7084759 w 11855985" name="TX714"/>
              <a:gd fmla="*/ 6444323 h 6564100" name="TY714"/>
              <a:gd fmla="*/ 7074062 w 11855985" name="TX715"/>
              <a:gd fmla="*/ 6452531 h 6564100" name="TY715"/>
              <a:gd fmla="*/ 7030019 w 11855985" name="TX716"/>
              <a:gd fmla="*/ 6528812 h 6564100" name="TY716"/>
              <a:gd fmla="*/ 7036468 w 11855985" name="TX717"/>
              <a:gd fmla="*/ 6552877 h 6564100" name="TY717"/>
              <a:gd fmla="*/ 7060534 w 11855985" name="TX718"/>
              <a:gd fmla="*/ 6546429 h 6564100" name="TY718"/>
              <a:gd fmla="*/ 7104573 w 11855985" name="TX719"/>
              <a:gd fmla="*/ 6470149 h 6564100" name="TY719"/>
              <a:gd fmla="*/ 7098126 w 11855985" name="TX720"/>
              <a:gd fmla="*/ 6446084 h 6564100" name="TY720"/>
              <a:gd fmla="*/ 7098128 w 11855985" name="TX721"/>
              <a:gd fmla="*/ 6446083 h 6564100" name="TY721"/>
              <a:gd fmla="*/ 7084759 w 11855985" name="TX722"/>
              <a:gd fmla="*/ 6444323 h 6564100" name="TY722"/>
              <a:gd fmla="*/ 6009771 w 11855985" name="TX724"/>
              <a:gd fmla="*/ 6444059 h 6564100" name="TY724"/>
              <a:gd fmla="*/ 5996558 w 11855985" name="TX725"/>
              <a:gd fmla="*/ 6457272 h 6564100" name="TY725"/>
              <a:gd fmla="*/ 6009771 w 11855985" name="TX726"/>
              <a:gd fmla="*/ 6470485 h 6564100" name="TY726"/>
              <a:gd fmla="*/ 6022984 w 11855985" name="TX727"/>
              <a:gd fmla="*/ 6457272 h 6564100" name="TY727"/>
              <a:gd fmla="*/ 6009771 w 11855985" name="TX728"/>
              <a:gd fmla="*/ 6444059 h 6564100" name="TY728"/>
              <a:gd fmla="*/ 7347613 w 11855985" name="TX730"/>
              <a:gd fmla="*/ 6443776 h 6564100" name="TY730"/>
              <a:gd fmla="*/ 7334244 w 11855985" name="TX731"/>
              <a:gd fmla="*/ 6445536 h 6564100" name="TY731"/>
              <a:gd fmla="*/ 7327797 w 11855985" name="TX732"/>
              <a:gd fmla="*/ 6469601 h 6564100" name="TY732"/>
              <a:gd fmla="*/ 7371840 w 11855985" name="TX733"/>
              <a:gd fmla="*/ 6545882 h 6564100" name="TY733"/>
              <a:gd fmla="*/ 7395905 w 11855985" name="TX734"/>
              <a:gd fmla="*/ 6552330 h 6564100" name="TY734"/>
              <a:gd fmla="*/ 7395903 w 11855985" name="TX735"/>
              <a:gd fmla="*/ 6552330 h 6564100" name="TY735"/>
              <a:gd fmla="*/ 7402351 w 11855985" name="TX736"/>
              <a:gd fmla="*/ 6528265 h 6564100" name="TY736"/>
              <a:gd fmla="*/ 7358310 w 11855985" name="TX737"/>
              <a:gd fmla="*/ 6451984 h 6564100" name="TY737"/>
              <a:gd fmla="*/ 7347613 w 11855985" name="TX738"/>
              <a:gd fmla="*/ 6443776 h 6564100" name="TY738"/>
              <a:gd fmla="*/ 7283903 w 11855985" name="TX740"/>
              <a:gd fmla="*/ 6443775 h 6564100" name="TY740"/>
              <a:gd fmla="*/ 7273206 w 11855985" name="TX741"/>
              <a:gd fmla="*/ 6451983 h 6564100" name="TY741"/>
              <a:gd fmla="*/ 7229166 w 11855985" name="TX742"/>
              <a:gd fmla="*/ 6528264 h 6564100" name="TY742"/>
              <a:gd fmla="*/ 7235613 w 11855985" name="TX743"/>
              <a:gd fmla="*/ 6552329 h 6564100" name="TY743"/>
              <a:gd fmla="*/ 7259678 w 11855985" name="TX744"/>
              <a:gd fmla="*/ 6545881 h 6564100" name="TY744"/>
              <a:gd fmla="*/ 7303718 w 11855985" name="TX745"/>
              <a:gd fmla="*/ 6469601 h 6564100" name="TY745"/>
              <a:gd fmla="*/ 7297268 w 11855985" name="TX746"/>
              <a:gd fmla="*/ 6445536 h 6564100" name="TY746"/>
              <a:gd fmla="*/ 7297271 w 11855985" name="TX747"/>
              <a:gd fmla="*/ 6445535 h 6564100" name="TY747"/>
              <a:gd fmla="*/ 7283903 w 11855985" name="TX748"/>
              <a:gd fmla="*/ 6443775 h 6564100" name="TY748"/>
              <a:gd fmla="*/ 4440337 w 11855985" name="TX750"/>
              <a:gd fmla="*/ 6443734 h 6564100" name="TY750"/>
              <a:gd fmla="*/ 4427124 w 11855985" name="TX751"/>
              <a:gd fmla="*/ 6456947 h 6564100" name="TY751"/>
              <a:gd fmla="*/ 4440337 w 11855985" name="TX752"/>
              <a:gd fmla="*/ 6470160 h 6564100" name="TY752"/>
              <a:gd fmla="*/ 4453550 w 11855985" name="TX753"/>
              <a:gd fmla="*/ 6456947 h 6564100" name="TY753"/>
              <a:gd fmla="*/ 4440337 w 11855985" name="TX754"/>
              <a:gd fmla="*/ 6443734 h 6564100" name="TY754"/>
              <a:gd fmla="*/ 6208913 w 11855985" name="TX756"/>
              <a:gd fmla="*/ 6443511 h 6564100" name="TY756"/>
              <a:gd fmla="*/ 6195700 w 11855985" name="TX757"/>
              <a:gd fmla="*/ 6456724 h 6564100" name="TY757"/>
              <a:gd fmla="*/ 6208913 w 11855985" name="TX758"/>
              <a:gd fmla="*/ 6469937 h 6564100" name="TY758"/>
              <a:gd fmla="*/ 6222126 w 11855985" name="TX759"/>
              <a:gd fmla="*/ 6456724 h 6564100" name="TY759"/>
              <a:gd fmla="*/ 6208913 w 11855985" name="TX760"/>
              <a:gd fmla="*/ 6443511 h 6564100" name="TY760"/>
              <a:gd fmla="*/ 7546758 w 11855985" name="TX762"/>
              <a:gd fmla="*/ 6443228 h 6564100" name="TY762"/>
              <a:gd fmla="*/ 7533392 w 11855985" name="TX763"/>
              <a:gd fmla="*/ 6444988 h 6564100" name="TY763"/>
              <a:gd fmla="*/ 7526944 w 11855985" name="TX764"/>
              <a:gd fmla="*/ 6469053 h 6564100" name="TY764"/>
              <a:gd fmla="*/ 7570983 w 11855985" name="TX765"/>
              <a:gd fmla="*/ 6545334 h 6564100" name="TY765"/>
              <a:gd fmla="*/ 7595050 w 11855985" name="TX766"/>
              <a:gd fmla="*/ 6551782 h 6564100" name="TY766"/>
              <a:gd fmla="*/ 7595050 w 11855985" name="TX767"/>
              <a:gd fmla="*/ 6551782 h 6564100" name="TY767"/>
              <a:gd fmla="*/ 7601496 w 11855985" name="TX768"/>
              <a:gd fmla="*/ 6527717 h 6564100" name="TY768"/>
              <a:gd fmla="*/ 7557456 w 11855985" name="TX769"/>
              <a:gd fmla="*/ 6451436 h 6564100" name="TY769"/>
              <a:gd fmla="*/ 7546758 w 11855985" name="TX770"/>
              <a:gd fmla="*/ 6443228 h 6564100" name="TY770"/>
              <a:gd fmla="*/ 7483047 w 11855985" name="TX772"/>
              <a:gd fmla="*/ 6443227 h 6564100" name="TY772"/>
              <a:gd fmla="*/ 7472350 w 11855985" name="TX773"/>
              <a:gd fmla="*/ 6451435 h 6564100" name="TY773"/>
              <a:gd fmla="*/ 7428307 w 11855985" name="TX774"/>
              <a:gd fmla="*/ 6527716 h 6564100" name="TY774"/>
              <a:gd fmla="*/ 7434755 w 11855985" name="TX775"/>
              <a:gd fmla="*/ 6551781 h 6564100" name="TY775"/>
              <a:gd fmla="*/ 7458822 w 11855985" name="TX776"/>
              <a:gd fmla="*/ 6545333 h 6564100" name="TY776"/>
              <a:gd fmla="*/ 7502862 w 11855985" name="TX777"/>
              <a:gd fmla="*/ 6469053 h 6564100" name="TY777"/>
              <a:gd fmla="*/ 7496413 w 11855985" name="TX778"/>
              <a:gd fmla="*/ 6444988 h 6564100" name="TY778"/>
              <a:gd fmla="*/ 7496415 w 11855985" name="TX779"/>
              <a:gd fmla="*/ 6444987 h 6564100" name="TY779"/>
              <a:gd fmla="*/ 7483047 w 11855985" name="TX780"/>
              <a:gd fmla="*/ 6443227 h 6564100" name="TY780"/>
              <a:gd fmla="*/ 4241194 w 11855985" name="TX782"/>
              <a:gd fmla="*/ 6443186 h 6564100" name="TY782"/>
              <a:gd fmla="*/ 4227981 w 11855985" name="TX783"/>
              <a:gd fmla="*/ 6456399 h 6564100" name="TY783"/>
              <a:gd fmla="*/ 4241194 w 11855985" name="TX784"/>
              <a:gd fmla="*/ 6469612 h 6564100" name="TY784"/>
              <a:gd fmla="*/ 4254407 w 11855985" name="TX785"/>
              <a:gd fmla="*/ 6456399 h 6564100" name="TY785"/>
              <a:gd fmla="*/ 4241194 w 11855985" name="TX786"/>
              <a:gd fmla="*/ 6443186 h 6564100" name="TY786"/>
              <a:gd fmla="*/ 6408056 w 11855985" name="TX788"/>
              <a:gd fmla="*/ 6442963 h 6564100" name="TY788"/>
              <a:gd fmla="*/ 6394843 w 11855985" name="TX789"/>
              <a:gd fmla="*/ 6456176 h 6564100" name="TY789"/>
              <a:gd fmla="*/ 6408056 w 11855985" name="TX790"/>
              <a:gd fmla="*/ 6469389 h 6564100" name="TY790"/>
              <a:gd fmla="*/ 6421269 w 11855985" name="TX791"/>
              <a:gd fmla="*/ 6456176 h 6564100" name="TY791"/>
              <a:gd fmla="*/ 6408056 w 11855985" name="TX792"/>
              <a:gd fmla="*/ 6442963 h 6564100" name="TY792"/>
              <a:gd fmla="*/ 8152616 w 11855985" name="TX794"/>
              <a:gd fmla="*/ 6442935 h 6564100" name="TY794"/>
              <a:gd fmla="*/ 8139242 w 11855985" name="TX795"/>
              <a:gd fmla="*/ 6444695 h 6564100" name="TY795"/>
              <a:gd fmla="*/ 8132794 w 11855985" name="TX796"/>
              <a:gd fmla="*/ 6468760 h 6564100" name="TY796"/>
              <a:gd fmla="*/ 8176836 w 11855985" name="TX797"/>
              <a:gd fmla="*/ 6545041 h 6564100" name="TY797"/>
              <a:gd fmla="*/ 8200903 w 11855985" name="TX798"/>
              <a:gd fmla="*/ 6551489 h 6564100" name="TY798"/>
              <a:gd fmla="*/ 8200902 w 11855985" name="TX799"/>
              <a:gd fmla="*/ 6551489 h 6564100" name="TY799"/>
              <a:gd fmla="*/ 8207348 w 11855985" name="TX800"/>
              <a:gd fmla="*/ 6527424 h 6564100" name="TY800"/>
              <a:gd fmla="*/ 8163310 w 11855985" name="TX801"/>
              <a:gd fmla="*/ 6451143 h 6564100" name="TY801"/>
              <a:gd fmla="*/ 8152616 w 11855985" name="TX802"/>
              <a:gd fmla="*/ 6442935 h 6564100" name="TY802"/>
              <a:gd fmla="*/ 8088902 w 11855985" name="TX804"/>
              <a:gd fmla="*/ 6442934 h 6564100" name="TY804"/>
              <a:gd fmla="*/ 8078205 w 11855985" name="TX805"/>
              <a:gd fmla="*/ 6451142 h 6564100" name="TY805"/>
              <a:gd fmla="*/ 8034164 w 11855985" name="TX806"/>
              <a:gd fmla="*/ 6527423 h 6564100" name="TY806"/>
              <a:gd fmla="*/ 8040607 w 11855985" name="TX807"/>
              <a:gd fmla="*/ 6551488 h 6564100" name="TY807"/>
              <a:gd fmla="*/ 8064676 w 11855985" name="TX808"/>
              <a:gd fmla="*/ 6545040 h 6564100" name="TY808"/>
              <a:gd fmla="*/ 8108716 w 11855985" name="TX809"/>
              <a:gd fmla="*/ 6468760 h 6564100" name="TY809"/>
              <a:gd fmla="*/ 8102267 w 11855985" name="TX810"/>
              <a:gd fmla="*/ 6444695 h 6564100" name="TY810"/>
              <a:gd fmla="*/ 8102269 w 11855985" name="TX811"/>
              <a:gd fmla="*/ 6444694 h 6564100" name="TY811"/>
              <a:gd fmla="*/ 8088902 w 11855985" name="TX812"/>
              <a:gd fmla="*/ 6442934 h 6564100" name="TY812"/>
              <a:gd fmla="*/ 7745902 w 11855985" name="TX814"/>
              <a:gd fmla="*/ 6442680 h 6564100" name="TY814"/>
              <a:gd fmla="*/ 7732534 w 11855985" name="TX815"/>
              <a:gd fmla="*/ 6444440 h 6564100" name="TY815"/>
              <a:gd fmla="*/ 7726085 w 11855985" name="TX816"/>
              <a:gd fmla="*/ 6468505 h 6564100" name="TY816"/>
              <a:gd fmla="*/ 7770128 w 11855985" name="TX817"/>
              <a:gd fmla="*/ 6544786 h 6564100" name="TY817"/>
              <a:gd fmla="*/ 7794193 w 11855985" name="TX818"/>
              <a:gd fmla="*/ 6551234 h 6564100" name="TY818"/>
              <a:gd fmla="*/ 7794192 w 11855985" name="TX819"/>
              <a:gd fmla="*/ 6551234 h 6564100" name="TY819"/>
              <a:gd fmla="*/ 7800639 w 11855985" name="TX820"/>
              <a:gd fmla="*/ 6527169 h 6564100" name="TY820"/>
              <a:gd fmla="*/ 7756599 w 11855985" name="TX821"/>
              <a:gd fmla="*/ 6450888 h 6564100" name="TY821"/>
              <a:gd fmla="*/ 7745902 w 11855985" name="TX822"/>
              <a:gd fmla="*/ 6442680 h 6564100" name="TY822"/>
              <a:gd fmla="*/ 7682189 w 11855985" name="TX824"/>
              <a:gd fmla="*/ 6442679 h 6564100" name="TY824"/>
              <a:gd fmla="*/ 7671492 w 11855985" name="TX825"/>
              <a:gd fmla="*/ 6450887 h 6564100" name="TY825"/>
              <a:gd fmla="*/ 7627450 w 11855985" name="TX826"/>
              <a:gd fmla="*/ 6527168 h 6564100" name="TY826"/>
              <a:gd fmla="*/ 7633899 w 11855985" name="TX827"/>
              <a:gd fmla="*/ 6551233 h 6564100" name="TY827"/>
              <a:gd fmla="*/ 7657964 w 11855985" name="TX828"/>
              <a:gd fmla="*/ 6544785 h 6564100" name="TY828"/>
              <a:gd fmla="*/ 7702005 w 11855985" name="TX829"/>
              <a:gd fmla="*/ 6468505 h 6564100" name="TY829"/>
              <a:gd fmla="*/ 7695556 w 11855985" name="TX830"/>
              <a:gd fmla="*/ 6444440 h 6564100" name="TY830"/>
              <a:gd fmla="*/ 7695557 w 11855985" name="TX831"/>
              <a:gd fmla="*/ 6444439 h 6564100" name="TY831"/>
              <a:gd fmla="*/ 7682189 w 11855985" name="TX832"/>
              <a:gd fmla="*/ 6442679 h 6564100" name="TY832"/>
              <a:gd fmla="*/ 4042050 w 11855985" name="TX834"/>
              <a:gd fmla="*/ 6442638 h 6564100" name="TY834"/>
              <a:gd fmla="*/ 4028837 w 11855985" name="TX835"/>
              <a:gd fmla="*/ 6455851 h 6564100" name="TY835"/>
              <a:gd fmla="*/ 4042050 w 11855985" name="TX836"/>
              <a:gd fmla="*/ 6469064 h 6564100" name="TY836"/>
              <a:gd fmla="*/ 4055263 w 11855985" name="TX837"/>
              <a:gd fmla="*/ 6455851 h 6564100" name="TY837"/>
              <a:gd fmla="*/ 4042050 w 11855985" name="TX838"/>
              <a:gd fmla="*/ 6442638 h 6564100" name="TY838"/>
              <a:gd fmla="*/ 6607198 w 11855985" name="TX840"/>
              <a:gd fmla="*/ 6442415 h 6564100" name="TY840"/>
              <a:gd fmla="*/ 6593986 w 11855985" name="TX841"/>
              <a:gd fmla="*/ 6455628 h 6564100" name="TY841"/>
              <a:gd fmla="*/ 6607198 w 11855985" name="TX842"/>
              <a:gd fmla="*/ 6468841 h 6564100" name="TY842"/>
              <a:gd fmla="*/ 6620412 w 11855985" name="TX843"/>
              <a:gd fmla="*/ 6455628 h 6564100" name="TY843"/>
              <a:gd fmla="*/ 6607198 w 11855985" name="TX844"/>
              <a:gd fmla="*/ 6442415 h 6564100" name="TY844"/>
              <a:gd fmla="*/ 8351761 w 11855985" name="TX846"/>
              <a:gd fmla="*/ 6442386 h 6564100" name="TY846"/>
              <a:gd fmla="*/ 8338392 w 11855985" name="TX847"/>
              <a:gd fmla="*/ 6444147 h 6564100" name="TY847"/>
              <a:gd fmla="*/ 8331944 w 11855985" name="TX848"/>
              <a:gd fmla="*/ 6468212 h 6564100" name="TY848"/>
              <a:gd fmla="*/ 8375988 w 11855985" name="TX849"/>
              <a:gd fmla="*/ 6544493 h 6564100" name="TY849"/>
              <a:gd fmla="*/ 8400054 w 11855985" name="TX850"/>
              <a:gd fmla="*/ 6550941 h 6564100" name="TY850"/>
              <a:gd fmla="*/ 8400053 w 11855985" name="TX851"/>
              <a:gd fmla="*/ 6550941 h 6564100" name="TY851"/>
              <a:gd fmla="*/ 8406502 w 11855985" name="TX852"/>
              <a:gd fmla="*/ 6526876 h 6564100" name="TY852"/>
              <a:gd fmla="*/ 8362459 w 11855985" name="TX853"/>
              <a:gd fmla="*/ 6450595 h 6564100" name="TY853"/>
              <a:gd fmla="*/ 8351761 w 11855985" name="TX854"/>
              <a:gd fmla="*/ 6442386 h 6564100" name="TY854"/>
              <a:gd fmla="*/ 8288046 w 11855985" name="TX856"/>
              <a:gd fmla="*/ 6442386 h 6564100" name="TY856"/>
              <a:gd fmla="*/ 8277349 w 11855985" name="TX857"/>
              <a:gd fmla="*/ 6450594 h 6564100" name="TY857"/>
              <a:gd fmla="*/ 8233307 w 11855985" name="TX858"/>
              <a:gd fmla="*/ 6526875 h 6564100" name="TY858"/>
              <a:gd fmla="*/ 8239754 w 11855985" name="TX859"/>
              <a:gd fmla="*/ 6550940 h 6564100" name="TY859"/>
              <a:gd fmla="*/ 8263819 w 11855985" name="TX860"/>
              <a:gd fmla="*/ 6544492 h 6564100" name="TY860"/>
              <a:gd fmla="*/ 8307862 w 11855985" name="TX861"/>
              <a:gd fmla="*/ 6468212 h 6564100" name="TY861"/>
              <a:gd fmla="*/ 8301414 w 11855985" name="TX862"/>
              <a:gd fmla="*/ 6444147 h 6564100" name="TY862"/>
              <a:gd fmla="*/ 8301415 w 11855985" name="TX863"/>
              <a:gd fmla="*/ 6444146 h 6564100" name="TY863"/>
              <a:gd fmla="*/ 8288046 w 11855985" name="TX864"/>
              <a:gd fmla="*/ 6442386 h 6564100" name="TY864"/>
              <a:gd fmla="*/ 7945044 w 11855985" name="TX866"/>
              <a:gd fmla="*/ 6442131 h 6564100" name="TY866"/>
              <a:gd fmla="*/ 7931675 w 11855985" name="TX867"/>
              <a:gd fmla="*/ 6443892 h 6564100" name="TY867"/>
              <a:gd fmla="*/ 7925227 w 11855985" name="TX868"/>
              <a:gd fmla="*/ 6467957 h 6564100" name="TY868"/>
              <a:gd fmla="*/ 7969269 w 11855985" name="TX869"/>
              <a:gd fmla="*/ 6544238 h 6564100" name="TY869"/>
              <a:gd fmla="*/ 7993334 w 11855985" name="TX870"/>
              <a:gd fmla="*/ 6550686 h 6564100" name="TY870"/>
              <a:gd fmla="*/ 7993332 w 11855985" name="TX871"/>
              <a:gd fmla="*/ 6550686 h 6564100" name="TY871"/>
              <a:gd fmla="*/ 7999780 w 11855985" name="TX872"/>
              <a:gd fmla="*/ 6526621 h 6564100" name="TY872"/>
              <a:gd fmla="*/ 7955740 w 11855985" name="TX873"/>
              <a:gd fmla="*/ 6450340 h 6564100" name="TY873"/>
              <a:gd fmla="*/ 7945044 w 11855985" name="TX874"/>
              <a:gd fmla="*/ 6442131 h 6564100" name="TY874"/>
              <a:gd fmla="*/ 7881331 w 11855985" name="TX876"/>
              <a:gd fmla="*/ 6442131 h 6564100" name="TY876"/>
              <a:gd fmla="*/ 7870634 w 11855985" name="TX877"/>
              <a:gd fmla="*/ 6450339 h 6564100" name="TY877"/>
              <a:gd fmla="*/ 7826596 w 11855985" name="TX878"/>
              <a:gd fmla="*/ 6526620 h 6564100" name="TY878"/>
              <a:gd fmla="*/ 7833044 w 11855985" name="TX879"/>
              <a:gd fmla="*/ 6550685 h 6564100" name="TY879"/>
              <a:gd fmla="*/ 7857106 w 11855985" name="TX880"/>
              <a:gd fmla="*/ 6544237 h 6564100" name="TY880"/>
              <a:gd fmla="*/ 7901146 w 11855985" name="TX881"/>
              <a:gd fmla="*/ 6467957 h 6564100" name="TY881"/>
              <a:gd fmla="*/ 7894698 w 11855985" name="TX882"/>
              <a:gd fmla="*/ 6443892 h 6564100" name="TY882"/>
              <a:gd fmla="*/ 7894699 w 11855985" name="TX883"/>
              <a:gd fmla="*/ 6443891 h 6564100" name="TY883"/>
              <a:gd fmla="*/ 7881331 w 11855985" name="TX884"/>
              <a:gd fmla="*/ 6442131 h 6564100" name="TY884"/>
              <a:gd fmla="*/ 6806341 w 11855985" name="TX886"/>
              <a:gd fmla="*/ 6441866 h 6564100" name="TY886"/>
              <a:gd fmla="*/ 6793130 w 11855985" name="TX887"/>
              <a:gd fmla="*/ 6455079 h 6564100" name="TY887"/>
              <a:gd fmla="*/ 6806341 w 11855985" name="TX888"/>
              <a:gd fmla="*/ 6468292 h 6564100" name="TY888"/>
              <a:gd fmla="*/ 6819554 w 11855985" name="TX889"/>
              <a:gd fmla="*/ 6455079 h 6564100" name="TY889"/>
              <a:gd fmla="*/ 6806341 w 11855985" name="TX890"/>
              <a:gd fmla="*/ 6441866 h 6564100" name="TY890"/>
              <a:gd fmla="*/ 8550913 w 11855985" name="TX892"/>
              <a:gd fmla="*/ 6441838 h 6564100" name="TY892"/>
              <a:gd fmla="*/ 8537546 w 11855985" name="TX893"/>
              <a:gd fmla="*/ 6443599 h 6564100" name="TY893"/>
              <a:gd fmla="*/ 8531098 w 11855985" name="TX894"/>
              <a:gd fmla="*/ 6467664 h 6564100" name="TY894"/>
              <a:gd fmla="*/ 8575138 w 11855985" name="TX895"/>
              <a:gd fmla="*/ 6543945 h 6564100" name="TY895"/>
              <a:gd fmla="*/ 8599202 w 11855985" name="TX896"/>
              <a:gd fmla="*/ 6550393 h 6564100" name="TY896"/>
              <a:gd fmla="*/ 8599200 w 11855985" name="TX897"/>
              <a:gd fmla="*/ 6550393 h 6564100" name="TY897"/>
              <a:gd fmla="*/ 8605648 w 11855985" name="TX898"/>
              <a:gd fmla="*/ 6526328 h 6564100" name="TY898"/>
              <a:gd fmla="*/ 8561610 w 11855985" name="TX899"/>
              <a:gd fmla="*/ 6450047 h 6564100" name="TY899"/>
              <a:gd fmla="*/ 8550913 w 11855985" name="TX900"/>
              <a:gd fmla="*/ 6441838 h 6564100" name="TY900"/>
              <a:gd fmla="*/ 8487200 w 11855985" name="TX902"/>
              <a:gd fmla="*/ 6441838 h 6564100" name="TY902"/>
              <a:gd fmla="*/ 8476503 w 11855985" name="TX903"/>
              <a:gd fmla="*/ 6450046 h 6564100" name="TY903"/>
              <a:gd fmla="*/ 8432459 w 11855985" name="TX904"/>
              <a:gd fmla="*/ 6526327 h 6564100" name="TY904"/>
              <a:gd fmla="*/ 8438907 w 11855985" name="TX905"/>
              <a:gd fmla="*/ 6550392 h 6564100" name="TY905"/>
              <a:gd fmla="*/ 8462973 w 11855985" name="TX906"/>
              <a:gd fmla="*/ 6543944 h 6564100" name="TY906"/>
              <a:gd fmla="*/ 8507016 w 11855985" name="TX907"/>
              <a:gd fmla="*/ 6467664 h 6564100" name="TY907"/>
              <a:gd fmla="*/ 8500568 w 11855985" name="TX908"/>
              <a:gd fmla="*/ 6443599 h 6564100" name="TY908"/>
              <a:gd fmla="*/ 8500569 w 11855985" name="TX909"/>
              <a:gd fmla="*/ 6443598 h 6564100" name="TY909"/>
              <a:gd fmla="*/ 8487200 w 11855985" name="TX910"/>
              <a:gd fmla="*/ 6441838 h 6564100" name="TY910"/>
              <a:gd fmla="*/ 7005485 w 11855985" name="TX912"/>
              <a:gd fmla="*/ 6441318 h 6564100" name="TY912"/>
              <a:gd fmla="*/ 6992273 w 11855985" name="TX913"/>
              <a:gd fmla="*/ 6454531 h 6564100" name="TY913"/>
              <a:gd fmla="*/ 7005485 w 11855985" name="TX914"/>
              <a:gd fmla="*/ 6467744 h 6564100" name="TY914"/>
              <a:gd fmla="*/ 7018700 w 11855985" name="TX915"/>
              <a:gd fmla="*/ 6454531 h 6564100" name="TY915"/>
              <a:gd fmla="*/ 7005485 w 11855985" name="TX916"/>
              <a:gd fmla="*/ 6441318 h 6564100" name="TY916"/>
              <a:gd fmla="*/ 8750047 w 11855985" name="TX918"/>
              <a:gd fmla="*/ 6441290 h 6564100" name="TY918"/>
              <a:gd fmla="*/ 8736679 w 11855985" name="TX919"/>
              <a:gd fmla="*/ 6443051 h 6564100" name="TY919"/>
              <a:gd fmla="*/ 8730231 w 11855985" name="TX920"/>
              <a:gd fmla="*/ 6467116 h 6564100" name="TY920"/>
              <a:gd fmla="*/ 8774271 w 11855985" name="TX921"/>
              <a:gd fmla="*/ 6543397 h 6564100" name="TY921"/>
              <a:gd fmla="*/ 8798335 w 11855985" name="TX922"/>
              <a:gd fmla="*/ 6549845 h 6564100" name="TY922"/>
              <a:gd fmla="*/ 8798333 w 11855985" name="TX923"/>
              <a:gd fmla="*/ 6549845 h 6564100" name="TY923"/>
              <a:gd fmla="*/ 8804781 w 11855985" name="TX924"/>
              <a:gd fmla="*/ 6525780 h 6564100" name="TY924"/>
              <a:gd fmla="*/ 8760743 w 11855985" name="TX925"/>
              <a:gd fmla="*/ 6449499 h 6564100" name="TY925"/>
              <a:gd fmla="*/ 8750047 w 11855985" name="TX926"/>
              <a:gd fmla="*/ 6441290 h 6564100" name="TY926"/>
              <a:gd fmla="*/ 8686338 w 11855985" name="TX928"/>
              <a:gd fmla="*/ 6441290 h 6564100" name="TY928"/>
              <a:gd fmla="*/ 8675642 w 11855985" name="TX929"/>
              <a:gd fmla="*/ 6449498 h 6564100" name="TY929"/>
              <a:gd fmla="*/ 8631602 w 11855985" name="TX930"/>
              <a:gd fmla="*/ 6525779 h 6564100" name="TY930"/>
              <a:gd fmla="*/ 8638050 w 11855985" name="TX931"/>
              <a:gd fmla="*/ 6549844 h 6564100" name="TY931"/>
              <a:gd fmla="*/ 8662114 w 11855985" name="TX932"/>
              <a:gd fmla="*/ 6543396 h 6564100" name="TY932"/>
              <a:gd fmla="*/ 8706152 w 11855985" name="TX933"/>
              <a:gd fmla="*/ 6467116 h 6564100" name="TY933"/>
              <a:gd fmla="*/ 8699704 w 11855985" name="TX934"/>
              <a:gd fmla="*/ 6443051 h 6564100" name="TY934"/>
              <a:gd fmla="*/ 8699706 w 11855985" name="TX935"/>
              <a:gd fmla="*/ 6443050 h 6564100" name="TY935"/>
              <a:gd fmla="*/ 8686338 w 11855985" name="TX936"/>
              <a:gd fmla="*/ 6441290 h 6564100" name="TY936"/>
              <a:gd fmla="*/ 3901789 w 11855985" name="TX938"/>
              <a:gd fmla="*/ 6441079 h 6564100" name="TY938"/>
              <a:gd fmla="*/ 3891092 w 11855985" name="TX939"/>
              <a:gd fmla="*/ 6449288 h 6564100" name="TY939"/>
              <a:gd fmla="*/ 3847052 w 11855985" name="TX940"/>
              <a:gd fmla="*/ 6525569 h 6564100" name="TY940"/>
              <a:gd fmla="*/ 3853500 w 11855985" name="TX941"/>
              <a:gd fmla="*/ 6549634 h 6564100" name="TY941"/>
              <a:gd fmla="*/ 3853499 w 11855985" name="TX942"/>
              <a:gd fmla="*/ 6549634 h 6564100" name="TY942"/>
              <a:gd fmla="*/ 3877564 w 11855985" name="TX943"/>
              <a:gd fmla="*/ 6543186 h 6564100" name="TY943"/>
              <a:gd fmla="*/ 3921606 w 11855985" name="TX944"/>
              <a:gd fmla="*/ 6466905 h 6564100" name="TY944"/>
              <a:gd fmla="*/ 3915157 w 11855985" name="TX945"/>
              <a:gd fmla="*/ 6442840 h 6564100" name="TY945"/>
              <a:gd fmla="*/ 3901789 w 11855985" name="TX946"/>
              <a:gd fmla="*/ 6441079 h 6564100" name="TY946"/>
              <a:gd fmla="*/ 3965502 w 11855985" name="TX948"/>
              <a:gd fmla="*/ 6441079 h 6564100" name="TY948"/>
              <a:gd fmla="*/ 3952134 w 11855985" name="TX949"/>
              <a:gd fmla="*/ 6442839 h 6564100" name="TY949"/>
              <a:gd fmla="*/ 3952135 w 11855985" name="TX950"/>
              <a:gd fmla="*/ 6442840 h 6564100" name="TY950"/>
              <a:gd fmla="*/ 3945687 w 11855985" name="TX951"/>
              <a:gd fmla="*/ 6466905 h 6564100" name="TY951"/>
              <a:gd fmla="*/ 3989727 w 11855985" name="TX952"/>
              <a:gd fmla="*/ 6543185 h 6564100" name="TY952"/>
              <a:gd fmla="*/ 4013792 w 11855985" name="TX953"/>
              <a:gd fmla="*/ 6549633 h 6564100" name="TY953"/>
              <a:gd fmla="*/ 4020241 w 11855985" name="TX954"/>
              <a:gd fmla="*/ 6525568 h 6564100" name="TY954"/>
              <a:gd fmla="*/ 3976199 w 11855985" name="TX955"/>
              <a:gd fmla="*/ 6449287 h 6564100" name="TY955"/>
              <a:gd fmla="*/ 3965502 w 11855985" name="TX956"/>
              <a:gd fmla="*/ 6441079 h 6564100" name="TY956"/>
              <a:gd fmla="*/ 7204632 w 11855985" name="TX958"/>
              <a:gd fmla="*/ 6440770 h 6564100" name="TY958"/>
              <a:gd fmla="*/ 7191418 w 11855985" name="TX959"/>
              <a:gd fmla="*/ 6453983 h 6564100" name="TY959"/>
              <a:gd fmla="*/ 7204632 w 11855985" name="TX960"/>
              <a:gd fmla="*/ 6467196 h 6564100" name="TY960"/>
              <a:gd fmla="*/ 7217845 w 11855985" name="TX961"/>
              <a:gd fmla="*/ 6453983 h 6564100" name="TY961"/>
              <a:gd fmla="*/ 7204632 w 11855985" name="TX962"/>
              <a:gd fmla="*/ 6440770 h 6564100" name="TY962"/>
              <a:gd fmla="*/ 8949181 w 11855985" name="TX964"/>
              <a:gd fmla="*/ 6440742 h 6564100" name="TY964"/>
              <a:gd fmla="*/ 8935813 w 11855985" name="TX965"/>
              <a:gd fmla="*/ 6442503 h 6564100" name="TY965"/>
              <a:gd fmla="*/ 8929365 w 11855985" name="TX966"/>
              <a:gd fmla="*/ 6466568 h 6564100" name="TY966"/>
              <a:gd fmla="*/ 8973405 w 11855985" name="TX967"/>
              <a:gd fmla="*/ 6542849 h 6564100" name="TY967"/>
              <a:gd fmla="*/ 8997469 w 11855985" name="TX968"/>
              <a:gd fmla="*/ 6549297 h 6564100" name="TY968"/>
              <a:gd fmla="*/ 8997468 w 11855985" name="TX969"/>
              <a:gd fmla="*/ 6549297 h 6564100" name="TY969"/>
              <a:gd fmla="*/ 9003915 w 11855985" name="TX970"/>
              <a:gd fmla="*/ 6525232 h 6564100" name="TY970"/>
              <a:gd fmla="*/ 8959877 w 11855985" name="TX971"/>
              <a:gd fmla="*/ 6448951 h 6564100" name="TY971"/>
              <a:gd fmla="*/ 8949181 w 11855985" name="TX972"/>
              <a:gd fmla="*/ 6440742 h 6564100" name="TY972"/>
              <a:gd fmla="*/ 8885471 w 11855985" name="TX974"/>
              <a:gd fmla="*/ 6440742 h 6564100" name="TY974"/>
              <a:gd fmla="*/ 8874775 w 11855985" name="TX975"/>
              <a:gd fmla="*/ 6448950 h 6564100" name="TY975"/>
              <a:gd fmla="*/ 8830735 w 11855985" name="TX976"/>
              <a:gd fmla="*/ 6525231 h 6564100" name="TY976"/>
              <a:gd fmla="*/ 8837183 w 11855985" name="TX977"/>
              <a:gd fmla="*/ 6549296 h 6564100" name="TY977"/>
              <a:gd fmla="*/ 8861247 w 11855985" name="TX978"/>
              <a:gd fmla="*/ 6542848 h 6564100" name="TY978"/>
              <a:gd fmla="*/ 8905285 w 11855985" name="TX979"/>
              <a:gd fmla="*/ 6466568 h 6564100" name="TY979"/>
              <a:gd fmla="*/ 8898838 w 11855985" name="TX980"/>
              <a:gd fmla="*/ 6442502 h 6564100" name="TY980"/>
              <a:gd fmla="*/ 8898839 w 11855985" name="TX981"/>
              <a:gd fmla="*/ 6442502 h 6564100" name="TY981"/>
              <a:gd fmla="*/ 8885471 w 11855985" name="TX982"/>
              <a:gd fmla="*/ 6440742 h 6564100" name="TY982"/>
              <a:gd fmla="*/ 3702646 w 11855985" name="TX984"/>
              <a:gd fmla="*/ 6440531 h 6564100" name="TY984"/>
              <a:gd fmla="*/ 3691949 w 11855985" name="TX985"/>
              <a:gd fmla="*/ 6448740 h 6564100" name="TY985"/>
              <a:gd fmla="*/ 3647909 w 11855985" name="TX986"/>
              <a:gd fmla="*/ 6525021 h 6564100" name="TY986"/>
              <a:gd fmla="*/ 3654357 w 11855985" name="TX987"/>
              <a:gd fmla="*/ 6549086 h 6564100" name="TY987"/>
              <a:gd fmla="*/ 3654356 w 11855985" name="TX988"/>
              <a:gd fmla="*/ 6549086 h 6564100" name="TY988"/>
              <a:gd fmla="*/ 3678421 w 11855985" name="TX989"/>
              <a:gd fmla="*/ 6542638 h 6564100" name="TY989"/>
              <a:gd fmla="*/ 3722463 w 11855985" name="TX990"/>
              <a:gd fmla="*/ 6466357 h 6564100" name="TY990"/>
              <a:gd fmla="*/ 3716014 w 11855985" name="TX991"/>
              <a:gd fmla="*/ 6442292 h 6564100" name="TY991"/>
              <a:gd fmla="*/ 3702646 w 11855985" name="TX992"/>
              <a:gd fmla="*/ 6440531 h 6564100" name="TY992"/>
              <a:gd fmla="*/ 3766359 w 11855985" name="TX994"/>
              <a:gd fmla="*/ 6440531 h 6564100" name="TY994"/>
              <a:gd fmla="*/ 3752991 w 11855985" name="TX995"/>
              <a:gd fmla="*/ 6442291 h 6564100" name="TY995"/>
              <a:gd fmla="*/ 3752992 w 11855985" name="TX996"/>
              <a:gd fmla="*/ 6442291 h 6564100" name="TY996"/>
              <a:gd fmla="*/ 3746544 w 11855985" name="TX997"/>
              <a:gd fmla="*/ 6466357 h 6564100" name="TY997"/>
              <a:gd fmla="*/ 3790584 w 11855985" name="TX998"/>
              <a:gd fmla="*/ 6542637 h 6564100" name="TY998"/>
              <a:gd fmla="*/ 3814649 w 11855985" name="TX999"/>
              <a:gd fmla="*/ 6549085 h 6564100" name="TY999"/>
              <a:gd fmla="*/ 3821098 w 11855985" name="TX1000"/>
              <a:gd fmla="*/ 6525020 h 6564100" name="TY1000"/>
              <a:gd fmla="*/ 3777056 w 11855985" name="TX1001"/>
              <a:gd fmla="*/ 6448739 h 6564100" name="TY1001"/>
              <a:gd fmla="*/ 3766359 w 11855985" name="TX1002"/>
              <a:gd fmla="*/ 6440531 h 6564100" name="TY1002"/>
              <a:gd fmla="*/ 7403773 w 11855985" name="TX1004"/>
              <a:gd fmla="*/ 6440222 h 6564100" name="TY1004"/>
              <a:gd fmla="*/ 7390559 w 11855985" name="TX1005"/>
              <a:gd fmla="*/ 6453435 h 6564100" name="TY1005"/>
              <a:gd fmla="*/ 7403773 w 11855985" name="TX1006"/>
              <a:gd fmla="*/ 6466648 h 6564100" name="TY1006"/>
              <a:gd fmla="*/ 7416984 w 11855985" name="TX1007"/>
              <a:gd fmla="*/ 6453435 h 6564100" name="TY1007"/>
              <a:gd fmla="*/ 7403773 w 11855985" name="TX1008"/>
              <a:gd fmla="*/ 6440222 h 6564100" name="TY1008"/>
              <a:gd fmla="*/ 9148335 w 11855985" name="TX1010"/>
              <a:gd fmla="*/ 6440194 h 6564100" name="TY1010"/>
              <a:gd fmla="*/ 9134961 w 11855985" name="TX1011"/>
              <a:gd fmla="*/ 6441955 h 6564100" name="TY1011"/>
              <a:gd fmla="*/ 9128513 w 11855985" name="TX1012"/>
              <a:gd fmla="*/ 6466020 h 6564100" name="TY1012"/>
              <a:gd fmla="*/ 9172554 w 11855985" name="TX1013"/>
              <a:gd fmla="*/ 6542301 h 6564100" name="TY1013"/>
              <a:gd fmla="*/ 9196621 w 11855985" name="TX1014"/>
              <a:gd fmla="*/ 6548749 h 6564100" name="TY1014"/>
              <a:gd fmla="*/ 9196620 w 11855985" name="TX1015"/>
              <a:gd fmla="*/ 6548749 h 6564100" name="TY1015"/>
              <a:gd fmla="*/ 9203067 w 11855985" name="TX1016"/>
              <a:gd fmla="*/ 6524684 h 6564100" name="TY1016"/>
              <a:gd fmla="*/ 9159027 w 11855985" name="TX1017"/>
              <a:gd fmla="*/ 6448403 h 6564100" name="TY1017"/>
              <a:gd fmla="*/ 9148335 w 11855985" name="TX1018"/>
              <a:gd fmla="*/ 6440194 h 6564100" name="TY1018"/>
              <a:gd fmla="*/ 9084619 w 11855985" name="TX1020"/>
              <a:gd fmla="*/ 6440194 h 6564100" name="TY1020"/>
              <a:gd fmla="*/ 9073920 w 11855985" name="TX1021"/>
              <a:gd fmla="*/ 6448402 h 6564100" name="TY1021"/>
              <a:gd fmla="*/ 9029872 w 11855985" name="TX1022"/>
              <a:gd fmla="*/ 6524683 h 6564100" name="TY1022"/>
              <a:gd fmla="*/ 9036321 w 11855985" name="TX1023"/>
              <a:gd fmla="*/ 6548748 h 6564100" name="TY1023"/>
              <a:gd fmla="*/ 9060389 w 11855985" name="TX1024"/>
              <a:gd fmla="*/ 6542300 h 6564100" name="TY1024"/>
              <a:gd fmla="*/ 9104431 w 11855985" name="TX1025"/>
              <a:gd fmla="*/ 6466020 h 6564100" name="TY1025"/>
              <a:gd fmla="*/ 9097984 w 11855985" name="TX1026"/>
              <a:gd fmla="*/ 6441954 h 6564100" name="TY1026"/>
              <a:gd fmla="*/ 9097986 w 11855985" name="TX1027"/>
              <a:gd fmla="*/ 6441954 h 6564100" name="TY1027"/>
              <a:gd fmla="*/ 9084619 w 11855985" name="TX1028"/>
              <a:gd fmla="*/ 6440194 h 6564100" name="TY1028"/>
              <a:gd fmla="*/ 3503502 w 11855985" name="TX1030"/>
              <a:gd fmla="*/ 6439983 h 6564100" name="TY1030"/>
              <a:gd fmla="*/ 3492805 w 11855985" name="TX1031"/>
              <a:gd fmla="*/ 6448192 h 6564100" name="TY1031"/>
              <a:gd fmla="*/ 3448765 w 11855985" name="TX1032"/>
              <a:gd fmla="*/ 6524473 h 6564100" name="TY1032"/>
              <a:gd fmla="*/ 3455213 w 11855985" name="TX1033"/>
              <a:gd fmla="*/ 6548538 h 6564100" name="TY1033"/>
              <a:gd fmla="*/ 3455212 w 11855985" name="TX1034"/>
              <a:gd fmla="*/ 6548538 h 6564100" name="TY1034"/>
              <a:gd fmla="*/ 3479277 w 11855985" name="TX1035"/>
              <a:gd fmla="*/ 6542090 h 6564100" name="TY1035"/>
              <a:gd fmla="*/ 3523319 w 11855985" name="TX1036"/>
              <a:gd fmla="*/ 6465809 h 6564100" name="TY1036"/>
              <a:gd fmla="*/ 3516871 w 11855985" name="TX1037"/>
              <a:gd fmla="*/ 6441744 h 6564100" name="TY1037"/>
              <a:gd fmla="*/ 3503502 w 11855985" name="TX1038"/>
              <a:gd fmla="*/ 6439983 h 6564100" name="TY1038"/>
              <a:gd fmla="*/ 3567215 w 11855985" name="TX1040"/>
              <a:gd fmla="*/ 6439983 h 6564100" name="TY1040"/>
              <a:gd fmla="*/ 3553847 w 11855985" name="TX1041"/>
              <a:gd fmla="*/ 6441743 h 6564100" name="TY1041"/>
              <a:gd fmla="*/ 3553848 w 11855985" name="TX1042"/>
              <a:gd fmla="*/ 6441743 h 6564100" name="TY1042"/>
              <a:gd fmla="*/ 3547400 w 11855985" name="TX1043"/>
              <a:gd fmla="*/ 6465809 h 6564100" name="TY1043"/>
              <a:gd fmla="*/ 3591440 w 11855985" name="TX1044"/>
              <a:gd fmla="*/ 6542089 h 6564100" name="TY1044"/>
              <a:gd fmla="*/ 3615506 w 11855985" name="TX1045"/>
              <a:gd fmla="*/ 6548537 h 6564100" name="TY1045"/>
              <a:gd fmla="*/ 3621954 w 11855985" name="TX1046"/>
              <a:gd fmla="*/ 6524472 h 6564100" name="TY1046"/>
              <a:gd fmla="*/ 3577912 w 11855985" name="TX1047"/>
              <a:gd fmla="*/ 6448191 h 6564100" name="TY1047"/>
              <a:gd fmla="*/ 3567215 w 11855985" name="TX1048"/>
              <a:gd fmla="*/ 6439983 h 6564100" name="TY1048"/>
              <a:gd fmla="*/ 7602917 w 11855985" name="TX1050"/>
              <a:gd fmla="*/ 6439674 h 6564100" name="TY1050"/>
              <a:gd fmla="*/ 7589705 w 11855985" name="TX1051"/>
              <a:gd fmla="*/ 6452887 h 6564100" name="TY1051"/>
              <a:gd fmla="*/ 7602917 w 11855985" name="TX1052"/>
              <a:gd fmla="*/ 6466100 h 6564100" name="TY1052"/>
              <a:gd fmla="*/ 7616130 w 11855985" name="TX1053"/>
              <a:gd fmla="*/ 6452887 h 6564100" name="TY1053"/>
              <a:gd fmla="*/ 7602917 w 11855985" name="TX1054"/>
              <a:gd fmla="*/ 6439674 h 6564100" name="TY1054"/>
              <a:gd fmla="*/ 9347479 w 11855985" name="TX1056"/>
              <a:gd fmla="*/ 6439646 h 6564100" name="TY1056"/>
              <a:gd fmla="*/ 9334109 w 11855985" name="TX1057"/>
              <a:gd fmla="*/ 6441407 h 6564100" name="TY1057"/>
              <a:gd fmla="*/ 9327661 w 11855985" name="TX1058"/>
              <a:gd fmla="*/ 6465472 h 6564100" name="TY1058"/>
              <a:gd fmla="*/ 9371706 w 11855985" name="TX1059"/>
              <a:gd fmla="*/ 6541753 h 6564100" name="TY1059"/>
              <a:gd fmla="*/ 9395769 w 11855985" name="TX1060"/>
              <a:gd fmla="*/ 6548201 h 6564100" name="TY1060"/>
              <a:gd fmla="*/ 9395768 w 11855985" name="TX1061"/>
              <a:gd fmla="*/ 6548201 h 6564100" name="TY1061"/>
              <a:gd fmla="*/ 9402216 w 11855985" name="TX1062"/>
              <a:gd fmla="*/ 6524136 h 6564100" name="TY1062"/>
              <a:gd fmla="*/ 9358179 w 11855985" name="TX1063"/>
              <a:gd fmla="*/ 6447855 h 6564100" name="TY1063"/>
              <a:gd fmla="*/ 9347479 w 11855985" name="TX1064"/>
              <a:gd fmla="*/ 6439646 h 6564100" name="TY1064"/>
              <a:gd fmla="*/ 9283766 w 11855985" name="TX1066"/>
              <a:gd fmla="*/ 6439646 h 6564100" name="TY1066"/>
              <a:gd fmla="*/ 9273069 w 11855985" name="TX1067"/>
              <a:gd fmla="*/ 6447854 h 6564100" name="TY1067"/>
              <a:gd fmla="*/ 9229024 w 11855985" name="TX1068"/>
              <a:gd fmla="*/ 6524135 h 6564100" name="TY1068"/>
              <a:gd fmla="*/ 9235473 w 11855985" name="TX1069"/>
              <a:gd fmla="*/ 6548200 h 6564100" name="TY1069"/>
              <a:gd fmla="*/ 9259540 w 11855985" name="TX1070"/>
              <a:gd fmla="*/ 6541752 h 6564100" name="TY1070"/>
              <a:gd fmla="*/ 9303582 w 11855985" name="TX1071"/>
              <a:gd fmla="*/ 6465472 h 6564100" name="TY1071"/>
              <a:gd fmla="*/ 9297134 w 11855985" name="TX1072"/>
              <a:gd fmla="*/ 6441406 h 6564100" name="TY1072"/>
              <a:gd fmla="*/ 9297135 w 11855985" name="TX1073"/>
              <a:gd fmla="*/ 6441406 h 6564100" name="TY1073"/>
              <a:gd fmla="*/ 9283766 w 11855985" name="TX1074"/>
              <a:gd fmla="*/ 6439646 h 6564100" name="TY1074"/>
              <a:gd fmla="*/ 3304359 w 11855985" name="TX1076"/>
              <a:gd fmla="*/ 6439435 h 6564100" name="TY1076"/>
              <a:gd fmla="*/ 3293662 w 11855985" name="TX1077"/>
              <a:gd fmla="*/ 6447644 h 6564100" name="TY1077"/>
              <a:gd fmla="*/ 3249622 w 11855985" name="TX1078"/>
              <a:gd fmla="*/ 6523925 h 6564100" name="TY1078"/>
              <a:gd fmla="*/ 3256070 w 11855985" name="TX1079"/>
              <a:gd fmla="*/ 6547990 h 6564100" name="TY1079"/>
              <a:gd fmla="*/ 3256069 w 11855985" name="TX1080"/>
              <a:gd fmla="*/ 6547990 h 6564100" name="TY1080"/>
              <a:gd fmla="*/ 3280134 w 11855985" name="TX1081"/>
              <a:gd fmla="*/ 6541542 h 6564100" name="TY1081"/>
              <a:gd fmla="*/ 3324176 w 11855985" name="TX1082"/>
              <a:gd fmla="*/ 6465261 h 6564100" name="TY1082"/>
              <a:gd fmla="*/ 3317728 w 11855985" name="TX1083"/>
              <a:gd fmla="*/ 6441196 h 6564100" name="TY1083"/>
              <a:gd fmla="*/ 3304359 w 11855985" name="TX1084"/>
              <a:gd fmla="*/ 6439435 h 6564100" name="TY1084"/>
              <a:gd fmla="*/ 3368072 w 11855985" name="TX1086"/>
              <a:gd fmla="*/ 6439435 h 6564100" name="TY1086"/>
              <a:gd fmla="*/ 3354704 w 11855985" name="TX1087"/>
              <a:gd fmla="*/ 6441195 h 6564100" name="TY1087"/>
              <a:gd fmla="*/ 3354705 w 11855985" name="TX1088"/>
              <a:gd fmla="*/ 6441195 h 6564100" name="TY1088"/>
              <a:gd fmla="*/ 3348257 w 11855985" name="TX1089"/>
              <a:gd fmla="*/ 6465261 h 6564100" name="TY1089"/>
              <a:gd fmla="*/ 3392297 w 11855985" name="TX1090"/>
              <a:gd fmla="*/ 6541541 h 6564100" name="TY1090"/>
              <a:gd fmla="*/ 3416363 w 11855985" name="TX1091"/>
              <a:gd fmla="*/ 6547989 h 6564100" name="TY1091"/>
              <a:gd fmla="*/ 3422811 w 11855985" name="TX1092"/>
              <a:gd fmla="*/ 6523924 h 6564100" name="TY1092"/>
              <a:gd fmla="*/ 3378769 w 11855985" name="TX1093"/>
              <a:gd fmla="*/ 6447643 h 6564100" name="TY1093"/>
              <a:gd fmla="*/ 3368072 w 11855985" name="TX1094"/>
              <a:gd fmla="*/ 6439435 h 6564100" name="TY1094"/>
              <a:gd fmla="*/ 8208770 w 11855985" name="TX1096"/>
              <a:gd fmla="*/ 6439381 h 6564100" name="TY1096"/>
              <a:gd fmla="*/ 8195562 w 11855985" name="TX1097"/>
              <a:gd fmla="*/ 6452594 h 6564100" name="TY1097"/>
              <a:gd fmla="*/ 8208770 w 11855985" name="TX1098"/>
              <a:gd fmla="*/ 6465807 h 6564100" name="TY1098"/>
              <a:gd fmla="*/ 8221985 w 11855985" name="TX1099"/>
              <a:gd fmla="*/ 6452594 h 6564100" name="TY1099"/>
              <a:gd fmla="*/ 8208770 w 11855985" name="TX1100"/>
              <a:gd fmla="*/ 6439381 h 6564100" name="TY1100"/>
              <a:gd fmla="*/ 7802061 w 11855985" name="TX1102"/>
              <a:gd fmla="*/ 6439126 h 6564100" name="TY1102"/>
              <a:gd fmla="*/ 7788847 w 11855985" name="TX1103"/>
              <a:gd fmla="*/ 6452339 h 6564100" name="TY1103"/>
              <a:gd fmla="*/ 7802061 w 11855985" name="TX1104"/>
              <a:gd fmla="*/ 6465552 h 6564100" name="TY1104"/>
              <a:gd fmla="*/ 7815274 w 11855985" name="TX1105"/>
              <a:gd fmla="*/ 6452339 h 6564100" name="TY1105"/>
              <a:gd fmla="*/ 7802061 w 11855985" name="TX1106"/>
              <a:gd fmla="*/ 6439126 h 6564100" name="TY1106"/>
              <a:gd fmla="*/ 9546622 w 11855985" name="TX1108"/>
              <a:gd fmla="*/ 6439098 h 6564100" name="TY1108"/>
              <a:gd fmla="*/ 9533255 w 11855985" name="TX1109"/>
              <a:gd fmla="*/ 6440859 h 6564100" name="TY1109"/>
              <a:gd fmla="*/ 9526807 w 11855985" name="TX1110"/>
              <a:gd fmla="*/ 6464924 h 6564100" name="TY1110"/>
              <a:gd fmla="*/ 9570845 w 11855985" name="TX1111"/>
              <a:gd fmla="*/ 6541205 h 6564100" name="TY1111"/>
              <a:gd fmla="*/ 9594914 w 11855985" name="TX1112"/>
              <a:gd fmla="*/ 6547653 h 6564100" name="TY1112"/>
              <a:gd fmla="*/ 9594912 w 11855985" name="TX1113"/>
              <a:gd fmla="*/ 6547653 h 6564100" name="TY1113"/>
              <a:gd fmla="*/ 9601361 w 11855985" name="TX1114"/>
              <a:gd fmla="*/ 6523588 h 6564100" name="TY1114"/>
              <a:gd fmla="*/ 9557318 w 11855985" name="TX1115"/>
              <a:gd fmla="*/ 6447307 h 6564100" name="TY1115"/>
              <a:gd fmla="*/ 9546622 w 11855985" name="TX1116"/>
              <a:gd fmla="*/ 6439098 h 6564100" name="TY1116"/>
              <a:gd fmla="*/ 9482909 w 11855985" name="TX1118"/>
              <a:gd fmla="*/ 6439098 h 6564100" name="TY1118"/>
              <a:gd fmla="*/ 9472210 w 11855985" name="TX1119"/>
              <a:gd fmla="*/ 6447306 h 6564100" name="TY1119"/>
              <a:gd fmla="*/ 9428168 w 11855985" name="TX1120"/>
              <a:gd fmla="*/ 6523587 h 6564100" name="TY1120"/>
              <a:gd fmla="*/ 9434616 w 11855985" name="TX1121"/>
              <a:gd fmla="*/ 6547652 h 6564100" name="TY1121"/>
              <a:gd fmla="*/ 9458681 w 11855985" name="TX1122"/>
              <a:gd fmla="*/ 6541204 h 6564100" name="TY1122"/>
              <a:gd fmla="*/ 9502725 w 11855985" name="TX1123"/>
              <a:gd fmla="*/ 6464924 h 6564100" name="TY1123"/>
              <a:gd fmla="*/ 9496277 w 11855985" name="TX1124"/>
              <a:gd fmla="*/ 6440858 h 6564100" name="TY1124"/>
              <a:gd fmla="*/ 9496278 w 11855985" name="TX1125"/>
              <a:gd fmla="*/ 6440858 h 6564100" name="TY1125"/>
              <a:gd fmla="*/ 9482909 w 11855985" name="TX1126"/>
              <a:gd fmla="*/ 6439098 h 6564100" name="TY1126"/>
              <a:gd fmla="*/ 3105215 w 11855985" name="TX1128"/>
              <a:gd fmla="*/ 6438887 h 6564100" name="TY1128"/>
              <a:gd fmla="*/ 3094518 w 11855985" name="TX1129"/>
              <a:gd fmla="*/ 6447096 h 6564100" name="TY1129"/>
              <a:gd fmla="*/ 3050478 w 11855985" name="TX1130"/>
              <a:gd fmla="*/ 6523377 h 6564100" name="TY1130"/>
              <a:gd fmla="*/ 3056926 w 11855985" name="TX1131"/>
              <a:gd fmla="*/ 6547442 h 6564100" name="TY1131"/>
              <a:gd fmla="*/ 3056925 w 11855985" name="TX1132"/>
              <a:gd fmla="*/ 6547442 h 6564100" name="TY1132"/>
              <a:gd fmla="*/ 3080990 w 11855985" name="TX1133"/>
              <a:gd fmla="*/ 6540994 h 6564100" name="TY1133"/>
              <a:gd fmla="*/ 3125032 w 11855985" name="TX1134"/>
              <a:gd fmla="*/ 6464713 h 6564100" name="TY1134"/>
              <a:gd fmla="*/ 3118584 w 11855985" name="TX1135"/>
              <a:gd fmla="*/ 6440648 h 6564100" name="TY1135"/>
              <a:gd fmla="*/ 3105215 w 11855985" name="TX1136"/>
              <a:gd fmla="*/ 6438887 h 6564100" name="TY1136"/>
              <a:gd fmla="*/ 3168928 w 11855985" name="TX1138"/>
              <a:gd fmla="*/ 6438887 h 6564100" name="TY1138"/>
              <a:gd fmla="*/ 3155560 w 11855985" name="TX1139"/>
              <a:gd fmla="*/ 6440647 h 6564100" name="TY1139"/>
              <a:gd fmla="*/ 3155561 w 11855985" name="TX1140"/>
              <a:gd fmla="*/ 6440647 h 6564100" name="TY1140"/>
              <a:gd fmla="*/ 3149113 w 11855985" name="TX1141"/>
              <a:gd fmla="*/ 6464713 h 6564100" name="TY1141"/>
              <a:gd fmla="*/ 3193153 w 11855985" name="TX1142"/>
              <a:gd fmla="*/ 6540993 h 6564100" name="TY1142"/>
              <a:gd fmla="*/ 3217219 w 11855985" name="TX1143"/>
              <a:gd fmla="*/ 6547441 h 6564100" name="TY1143"/>
              <a:gd fmla="*/ 3223667 w 11855985" name="TX1144"/>
              <a:gd fmla="*/ 6523376 h 6564100" name="TY1144"/>
              <a:gd fmla="*/ 3179625 w 11855985" name="TX1145"/>
              <a:gd fmla="*/ 6447095 h 6564100" name="TY1145"/>
              <a:gd fmla="*/ 3168928 w 11855985" name="TX1146"/>
              <a:gd fmla="*/ 6438887 h 6564100" name="TY1146"/>
              <a:gd fmla="*/ 8407923 w 11855985" name="TX1148"/>
              <a:gd fmla="*/ 6438833 h 6564100" name="TY1148"/>
              <a:gd fmla="*/ 8394709 w 11855985" name="TX1149"/>
              <a:gd fmla="*/ 6452046 h 6564100" name="TY1149"/>
              <a:gd fmla="*/ 8407923 w 11855985" name="TX1150"/>
              <a:gd fmla="*/ 6465259 h 6564100" name="TY1150"/>
              <a:gd fmla="*/ 8421136 w 11855985" name="TX1151"/>
              <a:gd fmla="*/ 6452046 h 6564100" name="TY1151"/>
              <a:gd fmla="*/ 8407923 w 11855985" name="TX1152"/>
              <a:gd fmla="*/ 6438833 h 6564100" name="TY1152"/>
              <a:gd fmla="*/ 8001201 w 11855985" name="TX1154"/>
              <a:gd fmla="*/ 6438578 h 6564100" name="TY1154"/>
              <a:gd fmla="*/ 7987988 w 11855985" name="TX1155"/>
              <a:gd fmla="*/ 6451791 h 6564100" name="TY1155"/>
              <a:gd fmla="*/ 8001201 w 11855985" name="TX1156"/>
              <a:gd fmla="*/ 6465004 h 6564100" name="TY1156"/>
              <a:gd fmla="*/ 8014415 w 11855985" name="TX1157"/>
              <a:gd fmla="*/ 6451791 h 6564100" name="TY1157"/>
              <a:gd fmla="*/ 8001201 w 11855985" name="TX1158"/>
              <a:gd fmla="*/ 6438578 h 6564100" name="TY1158"/>
              <a:gd fmla="*/ 9745767 w 11855985" name="TX1160"/>
              <a:gd fmla="*/ 6438549 h 6564100" name="TY1160"/>
              <a:gd fmla="*/ 9732400 w 11855985" name="TX1161"/>
              <a:gd fmla="*/ 6440310 h 6564100" name="TY1161"/>
              <a:gd fmla="*/ 9725951 w 11855985" name="TX1162"/>
              <a:gd fmla="*/ 6464375 h 6564100" name="TY1162"/>
              <a:gd fmla="*/ 9769993 w 11855985" name="TX1163"/>
              <a:gd fmla="*/ 6540656 h 6564100" name="TY1163"/>
              <a:gd fmla="*/ 9794058 w 11855985" name="TX1164"/>
              <a:gd fmla="*/ 6547104 h 6564100" name="TY1164"/>
              <a:gd fmla="*/ 9794057 w 11855985" name="TX1165"/>
              <a:gd fmla="*/ 6547104 h 6564100" name="TY1165"/>
              <a:gd fmla="*/ 9800505 w 11855985" name="TX1166"/>
              <a:gd fmla="*/ 6523039 h 6564100" name="TY1166"/>
              <a:gd fmla="*/ 9756464 w 11855985" name="TX1167"/>
              <a:gd fmla="*/ 6446758 h 6564100" name="TY1167"/>
              <a:gd fmla="*/ 9745767 w 11855985" name="TX1168"/>
              <a:gd fmla="*/ 6438549 h 6564100" name="TY1168"/>
              <a:gd fmla="*/ 9682057 w 11855985" name="TX1170"/>
              <a:gd fmla="*/ 6438549 h 6564100" name="TY1170"/>
              <a:gd fmla="*/ 9671358 w 11855985" name="TX1171"/>
              <a:gd fmla="*/ 6446757 h 6564100" name="TY1171"/>
              <a:gd fmla="*/ 9627314 w 11855985" name="TX1172"/>
              <a:gd fmla="*/ 6523038 h 6564100" name="TY1172"/>
              <a:gd fmla="*/ 9633764 w 11855985" name="TX1173"/>
              <a:gd fmla="*/ 6547103 h 6564100" name="TY1173"/>
              <a:gd fmla="*/ 9657828 w 11855985" name="TX1174"/>
              <a:gd fmla="*/ 6540655 h 6564100" name="TY1174"/>
              <a:gd fmla="*/ 9701869 w 11855985" name="TX1175"/>
              <a:gd fmla="*/ 6464375 h 6564100" name="TY1175"/>
              <a:gd fmla="*/ 9695422 w 11855985" name="TX1176"/>
              <a:gd fmla="*/ 6440309 h 6564100" name="TY1176"/>
              <a:gd fmla="*/ 9695422 w 11855985" name="TX1177"/>
              <a:gd fmla="*/ 6440309 h 6564100" name="TY1177"/>
              <a:gd fmla="*/ 9682057 w 11855985" name="TX1178"/>
              <a:gd fmla="*/ 6438549 h 6564100" name="TY1178"/>
              <a:gd fmla="*/ 2906072 w 11855985" name="TX1180"/>
              <a:gd fmla="*/ 6438339 h 6564100" name="TY1180"/>
              <a:gd fmla="*/ 2895375 w 11855985" name="TX1181"/>
              <a:gd fmla="*/ 6446548 h 6564100" name="TY1181"/>
              <a:gd fmla="*/ 2851335 w 11855985" name="TX1182"/>
              <a:gd fmla="*/ 6522829 h 6564100" name="TY1182"/>
              <a:gd fmla="*/ 2857783 w 11855985" name="TX1183"/>
              <a:gd fmla="*/ 6546894 h 6564100" name="TY1183"/>
              <a:gd fmla="*/ 2857782 w 11855985" name="TX1184"/>
              <a:gd fmla="*/ 6546894 h 6564100" name="TY1184"/>
              <a:gd fmla="*/ 2881847 w 11855985" name="TX1185"/>
              <a:gd fmla="*/ 6540446 h 6564100" name="TY1185"/>
              <a:gd fmla="*/ 2925889 w 11855985" name="TX1186"/>
              <a:gd fmla="*/ 6464165 h 6564100" name="TY1186"/>
              <a:gd fmla="*/ 2919441 w 11855985" name="TX1187"/>
              <a:gd fmla="*/ 6440100 h 6564100" name="TY1187"/>
              <a:gd fmla="*/ 2906072 w 11855985" name="TX1188"/>
              <a:gd fmla="*/ 6438339 h 6564100" name="TY1188"/>
              <a:gd fmla="*/ 2969785 w 11855985" name="TX1190"/>
              <a:gd fmla="*/ 6438339 h 6564100" name="TY1190"/>
              <a:gd fmla="*/ 2956417 w 11855985" name="TX1191"/>
              <a:gd fmla="*/ 6440099 h 6564100" name="TY1191"/>
              <a:gd fmla="*/ 2956418 w 11855985" name="TX1192"/>
              <a:gd fmla="*/ 6440099 h 6564100" name="TY1192"/>
              <a:gd fmla="*/ 2949970 w 11855985" name="TX1193"/>
              <a:gd fmla="*/ 6464165 h 6564100" name="TY1193"/>
              <a:gd fmla="*/ 2994010 w 11855985" name="TX1194"/>
              <a:gd fmla="*/ 6540445 h 6564100" name="TY1194"/>
              <a:gd fmla="*/ 3018076 w 11855985" name="TX1195"/>
              <a:gd fmla="*/ 6546893 h 6564100" name="TY1195"/>
              <a:gd fmla="*/ 3024524 w 11855985" name="TX1196"/>
              <a:gd fmla="*/ 6522828 h 6564100" name="TY1196"/>
              <a:gd fmla="*/ 2980482 w 11855985" name="TX1197"/>
              <a:gd fmla="*/ 6446547 h 6564100" name="TY1197"/>
              <a:gd fmla="*/ 2969785 w 11855985" name="TX1198"/>
              <a:gd fmla="*/ 6438339 h 6564100" name="TY1198"/>
              <a:gd fmla="*/ 8607069 w 11855985" name="TX1200"/>
              <a:gd fmla="*/ 6438285 h 6564100" name="TY1200"/>
              <a:gd fmla="*/ 8593857 w 11855985" name="TX1201"/>
              <a:gd fmla="*/ 6451498 h 6564100" name="TY1201"/>
              <a:gd fmla="*/ 8607069 w 11855985" name="TX1202"/>
              <a:gd fmla="*/ 6464711 h 6564100" name="TY1202"/>
              <a:gd fmla="*/ 8620282 w 11855985" name="TX1203"/>
              <a:gd fmla="*/ 6451498 h 6564100" name="TY1203"/>
              <a:gd fmla="*/ 8607069 w 11855985" name="TX1204"/>
              <a:gd fmla="*/ 6438285 h 6564100" name="TY1204"/>
              <a:gd fmla="*/ 9944912 w 11855985" name="TX1206"/>
              <a:gd fmla="*/ 6438001 h 6564100" name="TY1206"/>
              <a:gd fmla="*/ 9931543 w 11855985" name="TX1207"/>
              <a:gd fmla="*/ 6439762 h 6564100" name="TY1207"/>
              <a:gd fmla="*/ 9925095 w 11855985" name="TX1208"/>
              <a:gd fmla="*/ 6463827 h 6564100" name="TY1208"/>
              <a:gd fmla="*/ 9969143 w 11855985" name="TX1209"/>
              <a:gd fmla="*/ 6540108 h 6564100" name="TY1209"/>
              <a:gd fmla="*/ 9993207 w 11855985" name="TX1210"/>
              <a:gd fmla="*/ 6546556 h 6564100" name="TY1210"/>
              <a:gd fmla="*/ 9993206 w 11855985" name="TX1211"/>
              <a:gd fmla="*/ 6546556 h 6564100" name="TY1211"/>
              <a:gd fmla="*/ 9999654 w 11855985" name="TX1212"/>
              <a:gd fmla="*/ 6522491 h 6564100" name="TY1212"/>
              <a:gd fmla="*/ 9955615 w 11855985" name="TX1213"/>
              <a:gd fmla="*/ 6446210 h 6564100" name="TY1213"/>
              <a:gd fmla="*/ 9944912 w 11855985" name="TX1214"/>
              <a:gd fmla="*/ 6438001 h 6564100" name="TY1214"/>
              <a:gd fmla="*/ 9881200 w 11855985" name="TX1216"/>
              <a:gd fmla="*/ 6438001 h 6564100" name="TY1216"/>
              <a:gd fmla="*/ 9870503 w 11855985" name="TX1217"/>
              <a:gd fmla="*/ 6446209 h 6564100" name="TY1217"/>
              <a:gd fmla="*/ 9826461 w 11855985" name="TX1218"/>
              <a:gd fmla="*/ 6522490 h 6564100" name="TY1218"/>
              <a:gd fmla="*/ 9832909 w 11855985" name="TX1219"/>
              <a:gd fmla="*/ 6546555 h 6564100" name="TY1219"/>
              <a:gd fmla="*/ 9856975 w 11855985" name="TX1220"/>
              <a:gd fmla="*/ 6540107 h 6564100" name="TY1220"/>
              <a:gd fmla="*/ 9901014 w 11855985" name="TX1221"/>
              <a:gd fmla="*/ 6463827 h 6564100" name="TY1221"/>
              <a:gd fmla="*/ 9894567 w 11855985" name="TX1222"/>
              <a:gd fmla="*/ 6439761 h 6564100" name="TY1222"/>
              <a:gd fmla="*/ 9894568 w 11855985" name="TX1223"/>
              <a:gd fmla="*/ 6439761 h 6564100" name="TY1223"/>
              <a:gd fmla="*/ 9881200 w 11855985" name="TX1224"/>
              <a:gd fmla="*/ 6438001 h 6564100" name="TY1224"/>
              <a:gd fmla="*/ 2706929 w 11855985" name="TX1226"/>
              <a:gd fmla="*/ 6437791 h 6564100" name="TY1226"/>
              <a:gd fmla="*/ 2696232 w 11855985" name="TX1227"/>
              <a:gd fmla="*/ 6446000 h 6564100" name="TY1227"/>
              <a:gd fmla="*/ 2652192 w 11855985" name="TX1228"/>
              <a:gd fmla="*/ 6522281 h 6564100" name="TY1228"/>
              <a:gd fmla="*/ 2658640 w 11855985" name="TX1229"/>
              <a:gd fmla="*/ 6546346 h 6564100" name="TY1229"/>
              <a:gd fmla="*/ 2658639 w 11855985" name="TX1230"/>
              <a:gd fmla="*/ 6546346 h 6564100" name="TY1230"/>
              <a:gd fmla="*/ 2682704 w 11855985" name="TX1231"/>
              <a:gd fmla="*/ 6539898 h 6564100" name="TY1231"/>
              <a:gd fmla="*/ 2726746 w 11855985" name="TX1232"/>
              <a:gd fmla="*/ 6463617 h 6564100" name="TY1232"/>
              <a:gd fmla="*/ 2720298 w 11855985" name="TX1233"/>
              <a:gd fmla="*/ 6439552 h 6564100" name="TY1233"/>
              <a:gd fmla="*/ 2706929 w 11855985" name="TX1234"/>
              <a:gd fmla="*/ 6437791 h 6564100" name="TY1234"/>
              <a:gd fmla="*/ 2770641 w 11855985" name="TX1236"/>
              <a:gd fmla="*/ 6437791 h 6564100" name="TY1236"/>
              <a:gd fmla="*/ 2757273 w 11855985" name="TX1237"/>
              <a:gd fmla="*/ 6439551 h 6564100" name="TY1237"/>
              <a:gd fmla="*/ 2757274 w 11855985" name="TX1238"/>
              <a:gd fmla="*/ 6439551 h 6564100" name="TY1238"/>
              <a:gd fmla="*/ 2750826 w 11855985" name="TX1239"/>
              <a:gd fmla="*/ 6463617 h 6564100" name="TY1239"/>
              <a:gd fmla="*/ 2794866 w 11855985" name="TX1240"/>
              <a:gd fmla="*/ 6539897 h 6564100" name="TY1240"/>
              <a:gd fmla="*/ 2818932 w 11855985" name="TX1241"/>
              <a:gd fmla="*/ 6546345 h 6564100" name="TY1241"/>
              <a:gd fmla="*/ 2825380 w 11855985" name="TX1242"/>
              <a:gd fmla="*/ 6522280 h 6564100" name="TY1242"/>
              <a:gd fmla="*/ 2781338 w 11855985" name="TX1243"/>
              <a:gd fmla="*/ 6445999 h 6564100" name="TY1243"/>
              <a:gd fmla="*/ 2770641 w 11855985" name="TX1244"/>
              <a:gd fmla="*/ 6437791 h 6564100" name="TY1244"/>
              <a:gd fmla="*/ 8806202 w 11855985" name="TX1246"/>
              <a:gd fmla="*/ 6437737 h 6564100" name="TY1246"/>
              <a:gd fmla="*/ 8792989 w 11855985" name="TX1247"/>
              <a:gd fmla="*/ 6450950 h 6564100" name="TY1247"/>
              <a:gd fmla="*/ 8806202 w 11855985" name="TX1248"/>
              <a:gd fmla="*/ 6464163 h 6564100" name="TY1248"/>
              <a:gd fmla="*/ 8819414 w 11855985" name="TX1249"/>
              <a:gd fmla="*/ 6450950 h 6564100" name="TY1249"/>
              <a:gd fmla="*/ 8806202 w 11855985" name="TX1250"/>
              <a:gd fmla="*/ 6437737 h 6564100" name="TY1250"/>
              <a:gd fmla="*/ 3845631 w 11855985" name="TX1252"/>
              <a:gd fmla="*/ 6437526 h 6564100" name="TY1252"/>
              <a:gd fmla="*/ 3832418 w 11855985" name="TX1253"/>
              <a:gd fmla="*/ 6450739 h 6564100" name="TY1253"/>
              <a:gd fmla="*/ 3845631 w 11855985" name="TX1254"/>
              <a:gd fmla="*/ 6463952 h 6564100" name="TY1254"/>
              <a:gd fmla="*/ 3858844 w 11855985" name="TX1255"/>
              <a:gd fmla="*/ 6450739 h 6564100" name="TY1255"/>
              <a:gd fmla="*/ 3845631 w 11855985" name="TX1256"/>
              <a:gd fmla="*/ 6437526 h 6564100" name="TY1256"/>
              <a:gd fmla="*/ 10144061 w 11855985" name="TX1258"/>
              <a:gd fmla="*/ 6437453 h 6564100" name="TY1258"/>
              <a:gd fmla="*/ 10130694 w 11855985" name="TX1259"/>
              <a:gd fmla="*/ 6439214 h 6564100" name="TY1259"/>
              <a:gd fmla="*/ 10124246 w 11855985" name="TX1260"/>
              <a:gd fmla="*/ 6463279 h 6564100" name="TY1260"/>
              <a:gd fmla="*/ 10168287 w 11855985" name="TX1261"/>
              <a:gd fmla="*/ 6539560 h 6564100" name="TY1261"/>
              <a:gd fmla="*/ 10192352 w 11855985" name="TX1262"/>
              <a:gd fmla="*/ 6546008 h 6564100" name="TY1262"/>
              <a:gd fmla="*/ 10192351 w 11855985" name="TX1263"/>
              <a:gd fmla="*/ 6546008 h 6564100" name="TY1263"/>
              <a:gd fmla="*/ 10198800 w 11855985" name="TX1264"/>
              <a:gd fmla="*/ 6521943 h 6564100" name="TY1264"/>
              <a:gd fmla="*/ 10154759 w 11855985" name="TX1265"/>
              <a:gd fmla="*/ 6445662 h 6564100" name="TY1265"/>
              <a:gd fmla="*/ 10144061 w 11855985" name="TX1266"/>
              <a:gd fmla="*/ 6437453 h 6564100" name="TY1266"/>
              <a:gd fmla="*/ 10080350 w 11855985" name="TX1268"/>
              <a:gd fmla="*/ 6437453 h 6564100" name="TY1268"/>
              <a:gd fmla="*/ 10069653 w 11855985" name="TX1269"/>
              <a:gd fmla="*/ 6445661 h 6564100" name="TY1269"/>
              <a:gd fmla="*/ 10025608 w 11855985" name="TX1270"/>
              <a:gd fmla="*/ 6521942 h 6564100" name="TY1270"/>
              <a:gd fmla="*/ 10032058 w 11855985" name="TX1271"/>
              <a:gd fmla="*/ 6546007 h 6564100" name="TY1271"/>
              <a:gd fmla="*/ 10056124 w 11855985" name="TX1272"/>
              <a:gd fmla="*/ 6539559 h 6564100" name="TY1272"/>
              <a:gd fmla="*/ 10100165 w 11855985" name="TX1273"/>
              <a:gd fmla="*/ 6463279 h 6564100" name="TY1273"/>
              <a:gd fmla="*/ 10093716 w 11855985" name="TX1274"/>
              <a:gd fmla="*/ 6439213 h 6564100" name="TY1274"/>
              <a:gd fmla="*/ 10093717 w 11855985" name="TX1275"/>
              <a:gd fmla="*/ 6439213 h 6564100" name="TY1275"/>
              <a:gd fmla="*/ 10080350 w 11855985" name="TX1276"/>
              <a:gd fmla="*/ 6437453 h 6564100" name="TY1276"/>
              <a:gd fmla="*/ 2507785 w 11855985" name="TX1278"/>
              <a:gd fmla="*/ 6437243 h 6564100" name="TY1278"/>
              <a:gd fmla="*/ 2497088 w 11855985" name="TX1279"/>
              <a:gd fmla="*/ 6445452 h 6564100" name="TY1279"/>
              <a:gd fmla="*/ 2453048 w 11855985" name="TX1280"/>
              <a:gd fmla="*/ 6521733 h 6564100" name="TY1280"/>
              <a:gd fmla="*/ 2459496 w 11855985" name="TX1281"/>
              <a:gd fmla="*/ 6545798 h 6564100" name="TY1281"/>
              <a:gd fmla="*/ 2459495 w 11855985" name="TX1282"/>
              <a:gd fmla="*/ 6545798 h 6564100" name="TY1282"/>
              <a:gd fmla="*/ 2483560 w 11855985" name="TX1283"/>
              <a:gd fmla="*/ 6539350 h 6564100" name="TY1283"/>
              <a:gd fmla="*/ 2527602 w 11855985" name="TX1284"/>
              <a:gd fmla="*/ 6463069 h 6564100" name="TY1284"/>
              <a:gd fmla="*/ 2521154 w 11855985" name="TX1285"/>
              <a:gd fmla="*/ 6439004 h 6564100" name="TY1285"/>
              <a:gd fmla="*/ 2507785 w 11855985" name="TX1286"/>
              <a:gd fmla="*/ 6437243 h 6564100" name="TY1286"/>
              <a:gd fmla="*/ 2571498 w 11855985" name="TX1288"/>
              <a:gd fmla="*/ 6437243 h 6564100" name="TY1288"/>
              <a:gd fmla="*/ 2558130 w 11855985" name="TX1289"/>
              <a:gd fmla="*/ 6439003 h 6564100" name="TY1289"/>
              <a:gd fmla="*/ 2558131 w 11855985" name="TX1290"/>
              <a:gd fmla="*/ 6439003 h 6564100" name="TY1290"/>
              <a:gd fmla="*/ 2551683 w 11855985" name="TX1291"/>
              <a:gd fmla="*/ 6463069 h 6564100" name="TY1291"/>
              <a:gd fmla="*/ 2595723 w 11855985" name="TX1292"/>
              <a:gd fmla="*/ 6539349 h 6564100" name="TY1292"/>
              <a:gd fmla="*/ 2619789 w 11855985" name="TX1293"/>
              <a:gd fmla="*/ 6545797 h 6564100" name="TY1293"/>
              <a:gd fmla="*/ 2626237 w 11855985" name="TX1294"/>
              <a:gd fmla="*/ 6521732 h 6564100" name="TY1294"/>
              <a:gd fmla="*/ 2582195 w 11855985" name="TX1295"/>
              <a:gd fmla="*/ 6445451 h 6564100" name="TY1295"/>
              <a:gd fmla="*/ 2571498 w 11855985" name="TX1296"/>
              <a:gd fmla="*/ 6437243 h 6564100" name="TY1296"/>
              <a:gd fmla="*/ 9005336 w 11855985" name="TX1298"/>
              <a:gd fmla="*/ 6437189 h 6564100" name="TY1298"/>
              <a:gd fmla="*/ 8992124 w 11855985" name="TX1299"/>
              <a:gd fmla="*/ 6450402 h 6564100" name="TY1299"/>
              <a:gd fmla="*/ 9005336 w 11855985" name="TX1300"/>
              <a:gd fmla="*/ 6463615 h 6564100" name="TY1300"/>
              <a:gd fmla="*/ 9018549 w 11855985" name="TX1301"/>
              <a:gd fmla="*/ 6450402 h 6564100" name="TY1301"/>
              <a:gd fmla="*/ 9005336 w 11855985" name="TX1302"/>
              <a:gd fmla="*/ 6437189 h 6564100" name="TY1302"/>
              <a:gd fmla="*/ 3646488 w 11855985" name="TX1304"/>
              <a:gd fmla="*/ 6436978 h 6564100" name="TY1304"/>
              <a:gd fmla="*/ 3633275 w 11855985" name="TX1305"/>
              <a:gd fmla="*/ 6450191 h 6564100" name="TY1305"/>
              <a:gd fmla="*/ 3646488 w 11855985" name="TX1306"/>
              <a:gd fmla="*/ 6463404 h 6564100" name="TY1306"/>
              <a:gd fmla="*/ 3659701 w 11855985" name="TX1307"/>
              <a:gd fmla="*/ 6450191 h 6564100" name="TY1307"/>
              <a:gd fmla="*/ 3646488 w 11855985" name="TX1308"/>
              <a:gd fmla="*/ 6436978 h 6564100" name="TY1308"/>
              <a:gd fmla="*/ 10343206 w 11855985" name="TX1310"/>
              <a:gd fmla="*/ 6436905 h 6564100" name="TY1310"/>
              <a:gd fmla="*/ 10329838 w 11855985" name="TX1311"/>
              <a:gd fmla="*/ 6438666 h 6564100" name="TY1311"/>
              <a:gd fmla="*/ 10323389 w 11855985" name="TX1312"/>
              <a:gd fmla="*/ 6462731 h 6564100" name="TY1312"/>
              <a:gd fmla="*/ 10367431 w 11855985" name="TX1313"/>
              <a:gd fmla="*/ 6539012 h 6564100" name="TY1313"/>
              <a:gd fmla="*/ 10391496 w 11855985" name="TX1314"/>
              <a:gd fmla="*/ 6545460 h 6564100" name="TY1314"/>
              <a:gd fmla="*/ 10391495 w 11855985" name="TX1315"/>
              <a:gd fmla="*/ 6545460 h 6564100" name="TY1315"/>
              <a:gd fmla="*/ 10397943 w 11855985" name="TX1316"/>
              <a:gd fmla="*/ 6521395 h 6564100" name="TY1316"/>
              <a:gd fmla="*/ 10353903 w 11855985" name="TX1317"/>
              <a:gd fmla="*/ 6445114 h 6564100" name="TY1317"/>
              <a:gd fmla="*/ 10343206 w 11855985" name="TX1318"/>
              <a:gd fmla="*/ 6436905 h 6564100" name="TY1318"/>
              <a:gd fmla="*/ 10279494 w 11855985" name="TX1320"/>
              <a:gd fmla="*/ 6436905 h 6564100" name="TY1320"/>
              <a:gd fmla="*/ 10268797 w 11855985" name="TX1321"/>
              <a:gd fmla="*/ 6445113 h 6564100" name="TY1321"/>
              <a:gd fmla="*/ 10224755 w 11855985" name="TX1322"/>
              <a:gd fmla="*/ 6521394 h 6564100" name="TY1322"/>
              <a:gd fmla="*/ 10231204 w 11855985" name="TX1323"/>
              <a:gd fmla="*/ 6545459 h 6564100" name="TY1323"/>
              <a:gd fmla="*/ 10255269 w 11855985" name="TX1324"/>
              <a:gd fmla="*/ 6539011 h 6564100" name="TY1324"/>
              <a:gd fmla="*/ 10299309 w 11855985" name="TX1325"/>
              <a:gd fmla="*/ 6462731 h 6564100" name="TY1325"/>
              <a:gd fmla="*/ 10292861 w 11855985" name="TX1326"/>
              <a:gd fmla="*/ 6438665 h 6564100" name="TY1326"/>
              <a:gd fmla="*/ 10292862 w 11855985" name="TX1327"/>
              <a:gd fmla="*/ 6438665 h 6564100" name="TY1327"/>
              <a:gd fmla="*/ 10279494 w 11855985" name="TX1328"/>
              <a:gd fmla="*/ 6436905 h 6564100" name="TY1328"/>
              <a:gd fmla="*/ 2308642 w 11855985" name="TX1330"/>
              <a:gd fmla="*/ 6436695 h 6564100" name="TY1330"/>
              <a:gd fmla="*/ 2297945 w 11855985" name="TX1331"/>
              <a:gd fmla="*/ 6444904 h 6564100" name="TY1331"/>
              <a:gd fmla="*/ 2253905 w 11855985" name="TX1332"/>
              <a:gd fmla="*/ 6521185 h 6564100" name="TY1332"/>
              <a:gd fmla="*/ 2260353 w 11855985" name="TX1333"/>
              <a:gd fmla="*/ 6545250 h 6564100" name="TY1333"/>
              <a:gd fmla="*/ 2260352 w 11855985" name="TX1334"/>
              <a:gd fmla="*/ 6545250 h 6564100" name="TY1334"/>
              <a:gd fmla="*/ 2284417 w 11855985" name="TX1335"/>
              <a:gd fmla="*/ 6538802 h 6564100" name="TY1335"/>
              <a:gd fmla="*/ 2328459 w 11855985" name="TX1336"/>
              <a:gd fmla="*/ 6462521 h 6564100" name="TY1336"/>
              <a:gd fmla="*/ 2322011 w 11855985" name="TX1337"/>
              <a:gd fmla="*/ 6438456 h 6564100" name="TY1337"/>
              <a:gd fmla="*/ 2308642 w 11855985" name="TX1338"/>
              <a:gd fmla="*/ 6436695 h 6564100" name="TY1338"/>
              <a:gd fmla="*/ 2372354 w 11855985" name="TX1340"/>
              <a:gd fmla="*/ 6436695 h 6564100" name="TY1340"/>
              <a:gd fmla="*/ 2358986 w 11855985" name="TX1341"/>
              <a:gd fmla="*/ 6438455 h 6564100" name="TY1341"/>
              <a:gd fmla="*/ 2358987 w 11855985" name="TX1342"/>
              <a:gd fmla="*/ 6438455 h 6564100" name="TY1342"/>
              <a:gd fmla="*/ 2352539 w 11855985" name="TX1343"/>
              <a:gd fmla="*/ 6462521 h 6564100" name="TY1343"/>
              <a:gd fmla="*/ 2396579 w 11855985" name="TX1344"/>
              <a:gd fmla="*/ 6538801 h 6564100" name="TY1344"/>
              <a:gd fmla="*/ 2420645 w 11855985" name="TX1345"/>
              <a:gd fmla="*/ 6545249 h 6564100" name="TY1345"/>
              <a:gd fmla="*/ 2427093 w 11855985" name="TX1346"/>
              <a:gd fmla="*/ 6521184 h 6564100" name="TY1346"/>
              <a:gd fmla="*/ 2383051 w 11855985" name="TX1347"/>
              <a:gd fmla="*/ 6444903 h 6564100" name="TY1347"/>
              <a:gd fmla="*/ 2372354 w 11855985" name="TX1348"/>
              <a:gd fmla="*/ 6436695 h 6564100" name="TY1348"/>
              <a:gd fmla="*/ 9204489 w 11855985" name="TX1350"/>
              <a:gd fmla="*/ 6436641 h 6564100" name="TY1350"/>
              <a:gd fmla="*/ 9191275 w 11855985" name="TX1351"/>
              <a:gd fmla="*/ 6449854 h 6564100" name="TY1351"/>
              <a:gd fmla="*/ 9204489 w 11855985" name="TX1352"/>
              <a:gd fmla="*/ 6463067 h 6564100" name="TY1352"/>
              <a:gd fmla="*/ 9217702 w 11855985" name="TX1353"/>
              <a:gd fmla="*/ 6449854 h 6564100" name="TY1353"/>
              <a:gd fmla="*/ 9204489 w 11855985" name="TX1354"/>
              <a:gd fmla="*/ 6436641 h 6564100" name="TY1354"/>
              <a:gd fmla="*/ 3447344 w 11855985" name="TX1356"/>
              <a:gd fmla="*/ 6436430 h 6564100" name="TY1356"/>
              <a:gd fmla="*/ 3434131 w 11855985" name="TX1357"/>
              <a:gd fmla="*/ 6449643 h 6564100" name="TY1357"/>
              <a:gd fmla="*/ 3447344 w 11855985" name="TX1358"/>
              <a:gd fmla="*/ 6462856 h 6564100" name="TY1358"/>
              <a:gd fmla="*/ 3460557 w 11855985" name="TX1359"/>
              <a:gd fmla="*/ 6449643 h 6564100" name="TY1359"/>
              <a:gd fmla="*/ 3447344 w 11855985" name="TX1360"/>
              <a:gd fmla="*/ 6436430 h 6564100" name="TY1360"/>
              <a:gd fmla="*/ 10542350 w 11855985" name="TX1362"/>
              <a:gd fmla="*/ 6436357 h 6564100" name="TY1362"/>
              <a:gd fmla="*/ 10528982 w 11855985" name="TX1363"/>
              <a:gd fmla="*/ 6438118 h 6564100" name="TY1363"/>
              <a:gd fmla="*/ 10522534 w 11855985" name="TX1364"/>
              <a:gd fmla="*/ 6462183 h 6564100" name="TY1364"/>
              <a:gd fmla="*/ 10566575 w 11855985" name="TX1365"/>
              <a:gd fmla="*/ 6538464 h 6564100" name="TY1365"/>
              <a:gd fmla="*/ 10590640 w 11855985" name="TX1366"/>
              <a:gd fmla="*/ 6544912 h 6564100" name="TY1366"/>
              <a:gd fmla="*/ 10590639 w 11855985" name="TX1367"/>
              <a:gd fmla="*/ 6544912 h 6564100" name="TY1367"/>
              <a:gd fmla="*/ 10597087 w 11855985" name="TX1368"/>
              <a:gd fmla="*/ 6520847 h 6564100" name="TY1368"/>
              <a:gd fmla="*/ 10553047 w 11855985" name="TX1369"/>
              <a:gd fmla="*/ 6444566 h 6564100" name="TY1369"/>
              <a:gd fmla="*/ 10542350 w 11855985" name="TX1370"/>
              <a:gd fmla="*/ 6436357 h 6564100" name="TY1370"/>
              <a:gd fmla="*/ 10478637 w 11855985" name="TX1372"/>
              <a:gd fmla="*/ 6436357 h 6564100" name="TY1372"/>
              <a:gd fmla="*/ 10467940 w 11855985" name="TX1373"/>
              <a:gd fmla="*/ 6444565 h 6564100" name="TY1373"/>
              <a:gd fmla="*/ 10423898 w 11855985" name="TX1374"/>
              <a:gd fmla="*/ 6520846 h 6564100" name="TY1374"/>
              <a:gd fmla="*/ 10430347 w 11855985" name="TX1375"/>
              <a:gd fmla="*/ 6544911 h 6564100" name="TY1375"/>
              <a:gd fmla="*/ 10454412 w 11855985" name="TX1376"/>
              <a:gd fmla="*/ 6538463 h 6564100" name="TY1376"/>
              <a:gd fmla="*/ 10498452 w 11855985" name="TX1377"/>
              <a:gd fmla="*/ 6462183 h 6564100" name="TY1377"/>
              <a:gd fmla="*/ 10492004 w 11855985" name="TX1378"/>
              <a:gd fmla="*/ 6438117 h 6564100" name="TY1378"/>
              <a:gd fmla="*/ 10492005 w 11855985" name="TX1379"/>
              <a:gd fmla="*/ 6438117 h 6564100" name="TY1379"/>
              <a:gd fmla="*/ 10478637 w 11855985" name="TX1380"/>
              <a:gd fmla="*/ 6436357 h 6564100" name="TY1380"/>
              <a:gd fmla="*/ 2109498 w 11855985" name="TX1382"/>
              <a:gd fmla="*/ 6436147 h 6564100" name="TY1382"/>
              <a:gd fmla="*/ 2098801 w 11855985" name="TX1383"/>
              <a:gd fmla="*/ 6444356 h 6564100" name="TY1383"/>
              <a:gd fmla="*/ 2054761 w 11855985" name="TX1384"/>
              <a:gd fmla="*/ 6520637 h 6564100" name="TY1384"/>
              <a:gd fmla="*/ 2061209 w 11855985" name="TX1385"/>
              <a:gd fmla="*/ 6544702 h 6564100" name="TY1385"/>
              <a:gd fmla="*/ 2061208 w 11855985" name="TX1386"/>
              <a:gd fmla="*/ 6544702 h 6564100" name="TY1386"/>
              <a:gd fmla="*/ 2085273 w 11855985" name="TX1387"/>
              <a:gd fmla="*/ 6538254 h 6564100" name="TY1387"/>
              <a:gd fmla="*/ 2129315 w 11855985" name="TX1388"/>
              <a:gd fmla="*/ 6461973 h 6564100" name="TY1388"/>
              <a:gd fmla="*/ 2122867 w 11855985" name="TX1389"/>
              <a:gd fmla="*/ 6437908 h 6564100" name="TY1389"/>
              <a:gd fmla="*/ 2109498 w 11855985" name="TX1390"/>
              <a:gd fmla="*/ 6436147 h 6564100" name="TY1390"/>
              <a:gd fmla="*/ 2173211 w 11855985" name="TX1392"/>
              <a:gd fmla="*/ 6436147 h 6564100" name="TY1392"/>
              <a:gd fmla="*/ 2159843 w 11855985" name="TX1393"/>
              <a:gd fmla="*/ 6437907 h 6564100" name="TY1393"/>
              <a:gd fmla="*/ 2159844 w 11855985" name="TX1394"/>
              <a:gd fmla="*/ 6437907 h 6564100" name="TY1394"/>
              <a:gd fmla="*/ 2153396 w 11855985" name="TX1395"/>
              <a:gd fmla="*/ 6461973 h 6564100" name="TY1395"/>
              <a:gd fmla="*/ 2197436 w 11855985" name="TX1396"/>
              <a:gd fmla="*/ 6538253 h 6564100" name="TY1396"/>
              <a:gd fmla="*/ 2221502 w 11855985" name="TX1397"/>
              <a:gd fmla="*/ 6544701 h 6564100" name="TY1397"/>
              <a:gd fmla="*/ 2227950 w 11855985" name="TX1398"/>
              <a:gd fmla="*/ 6520636 h 6564100" name="TY1398"/>
              <a:gd fmla="*/ 2183908 w 11855985" name="TX1399"/>
              <a:gd fmla="*/ 6444355 h 6564100" name="TY1399"/>
              <a:gd fmla="*/ 2173211 w 11855985" name="TX1400"/>
              <a:gd fmla="*/ 6436147 h 6564100" name="TY1400"/>
              <a:gd fmla="*/ 9403637 w 11855985" name="TX1402"/>
              <a:gd fmla="*/ 6436093 h 6564100" name="TY1402"/>
              <a:gd fmla="*/ 9390425 w 11855985" name="TX1403"/>
              <a:gd fmla="*/ 6449306 h 6564100" name="TY1403"/>
              <a:gd fmla="*/ 9403637 w 11855985" name="TX1404"/>
              <a:gd fmla="*/ 6462519 h 6564100" name="TY1404"/>
              <a:gd fmla="*/ 9416848 w 11855985" name="TX1405"/>
              <a:gd fmla="*/ 6449306 h 6564100" name="TY1405"/>
              <a:gd fmla="*/ 9403637 w 11855985" name="TX1406"/>
              <a:gd fmla="*/ 6436093 h 6564100" name="TY1406"/>
              <a:gd fmla="*/ 3248201 w 11855985" name="TX1408"/>
              <a:gd fmla="*/ 6435882 h 6564100" name="TY1408"/>
              <a:gd fmla="*/ 3234988 w 11855985" name="TX1409"/>
              <a:gd fmla="*/ 6449095 h 6564100" name="TY1409"/>
              <a:gd fmla="*/ 3248201 w 11855985" name="TX1410"/>
              <a:gd fmla="*/ 6462308 h 6564100" name="TY1410"/>
              <a:gd fmla="*/ 3261414 w 11855985" name="TX1411"/>
              <a:gd fmla="*/ 6449095 h 6564100" name="TY1411"/>
              <a:gd fmla="*/ 3248201 w 11855985" name="TX1412"/>
              <a:gd fmla="*/ 6435882 h 6564100" name="TY1412"/>
              <a:gd fmla="*/ 10741493 w 11855985" name="TX1414"/>
              <a:gd fmla="*/ 6435809 h 6564100" name="TY1414"/>
              <a:gd fmla="*/ 10728125 w 11855985" name="TX1415"/>
              <a:gd fmla="*/ 6437570 h 6564100" name="TY1415"/>
              <a:gd fmla="*/ 10721677 w 11855985" name="TX1416"/>
              <a:gd fmla="*/ 6461635 h 6564100" name="TY1416"/>
              <a:gd fmla="*/ 10765718 w 11855985" name="TX1417"/>
              <a:gd fmla="*/ 6537916 h 6564100" name="TY1417"/>
              <a:gd fmla="*/ 10789784 w 11855985" name="TX1418"/>
              <a:gd fmla="*/ 6544364 h 6564100" name="TY1418"/>
              <a:gd fmla="*/ 10789782 w 11855985" name="TX1419"/>
              <a:gd fmla="*/ 6544364 h 6564100" name="TY1419"/>
              <a:gd fmla="*/ 10796230 w 11855985" name="TX1420"/>
              <a:gd fmla="*/ 6520299 h 6564100" name="TY1420"/>
              <a:gd fmla="*/ 10752190 w 11855985" name="TX1421"/>
              <a:gd fmla="*/ 6444018 h 6564100" name="TY1421"/>
              <a:gd fmla="*/ 10741493 w 11855985" name="TX1422"/>
              <a:gd fmla="*/ 6435809 h 6564100" name="TY1422"/>
              <a:gd fmla="*/ 10677780 w 11855985" name="TX1424"/>
              <a:gd fmla="*/ 6435809 h 6564100" name="TY1424"/>
              <a:gd fmla="*/ 10667083 w 11855985" name="TX1425"/>
              <a:gd fmla="*/ 6444017 h 6564100" name="TY1425"/>
              <a:gd fmla="*/ 10623041 w 11855985" name="TX1426"/>
              <a:gd fmla="*/ 6520298 h 6564100" name="TY1426"/>
              <a:gd fmla="*/ 10629490 w 11855985" name="TX1427"/>
              <a:gd fmla="*/ 6544363 h 6564100" name="TY1427"/>
              <a:gd fmla="*/ 10653555 w 11855985" name="TX1428"/>
              <a:gd fmla="*/ 6537915 h 6564100" name="TY1428"/>
              <a:gd fmla="*/ 10697595 w 11855985" name="TX1429"/>
              <a:gd fmla="*/ 6461635 h 6564100" name="TY1429"/>
              <a:gd fmla="*/ 10691147 w 11855985" name="TX1430"/>
              <a:gd fmla="*/ 6437569 h 6564100" name="TY1430"/>
              <a:gd fmla="*/ 10691148 w 11855985" name="TX1431"/>
              <a:gd fmla="*/ 6437569 h 6564100" name="TY1431"/>
              <a:gd fmla="*/ 10677780 w 11855985" name="TX1432"/>
              <a:gd fmla="*/ 6435809 h 6564100" name="TY1432"/>
              <a:gd fmla="*/ 1910355 w 11855985" name="TX1434"/>
              <a:gd fmla="*/ 6435599 h 6564100" name="TY1434"/>
              <a:gd fmla="*/ 1899658 w 11855985" name="TX1435"/>
              <a:gd fmla="*/ 6443808 h 6564100" name="TY1435"/>
              <a:gd fmla="*/ 1855618 w 11855985" name="TX1436"/>
              <a:gd fmla="*/ 6520089 h 6564100" name="TY1436"/>
              <a:gd fmla="*/ 1862066 w 11855985" name="TX1437"/>
              <a:gd fmla="*/ 6544154 h 6564100" name="TY1437"/>
              <a:gd fmla="*/ 1862065 w 11855985" name="TX1438"/>
              <a:gd fmla="*/ 6544154 h 6564100" name="TY1438"/>
              <a:gd fmla="*/ 1886130 w 11855985" name="TX1439"/>
              <a:gd fmla="*/ 6537706 h 6564100" name="TY1439"/>
              <a:gd fmla="*/ 1930172 w 11855985" name="TX1440"/>
              <a:gd fmla="*/ 6461425 h 6564100" name="TY1440"/>
              <a:gd fmla="*/ 1923724 w 11855985" name="TX1441"/>
              <a:gd fmla="*/ 6437360 h 6564100" name="TY1441"/>
              <a:gd fmla="*/ 1910355 w 11855985" name="TX1442"/>
              <a:gd fmla="*/ 6435599 h 6564100" name="TY1442"/>
              <a:gd fmla="*/ 1974067 w 11855985" name="TX1444"/>
              <a:gd fmla="*/ 6435599 h 6564100" name="TY1444"/>
              <a:gd fmla="*/ 1960699 w 11855985" name="TX1445"/>
              <a:gd fmla="*/ 6437359 h 6564100" name="TY1445"/>
              <a:gd fmla="*/ 1960700 w 11855985" name="TX1446"/>
              <a:gd fmla="*/ 6437359 h 6564100" name="TY1446"/>
              <a:gd fmla="*/ 1954252 w 11855985" name="TX1447"/>
              <a:gd fmla="*/ 6461425 h 6564100" name="TY1447"/>
              <a:gd fmla="*/ 1998292 w 11855985" name="TX1448"/>
              <a:gd fmla="*/ 6537705 h 6564100" name="TY1448"/>
              <a:gd fmla="*/ 2022358 w 11855985" name="TX1449"/>
              <a:gd fmla="*/ 6544153 h 6564100" name="TY1449"/>
              <a:gd fmla="*/ 2028806 w 11855985" name="TX1450"/>
              <a:gd fmla="*/ 6520088 h 6564100" name="TY1450"/>
              <a:gd fmla="*/ 1984764 w 11855985" name="TX1451"/>
              <a:gd fmla="*/ 6443807 h 6564100" name="TY1451"/>
              <a:gd fmla="*/ 1974067 w 11855985" name="TX1452"/>
              <a:gd fmla="*/ 6435599 h 6564100" name="TY1452"/>
              <a:gd fmla="*/ 9602782 w 11855985" name="TX1454"/>
              <a:gd fmla="*/ 6435545 h 6564100" name="TY1454"/>
              <a:gd fmla="*/ 9589568 w 11855985" name="TX1455"/>
              <a:gd fmla="*/ 6448758 h 6564100" name="TY1455"/>
              <a:gd fmla="*/ 9602782 w 11855985" name="TX1456"/>
              <a:gd fmla="*/ 6461971 h 6564100" name="TY1456"/>
              <a:gd fmla="*/ 9615995 w 11855985" name="TX1457"/>
              <a:gd fmla="*/ 6448758 h 6564100" name="TY1457"/>
              <a:gd fmla="*/ 9602782 w 11855985" name="TX1458"/>
              <a:gd fmla="*/ 6435545 h 6564100" name="TY1458"/>
              <a:gd fmla="*/ 3049057 w 11855985" name="TX1460"/>
              <a:gd fmla="*/ 6435334 h 6564100" name="TY1460"/>
              <a:gd fmla="*/ 3035844 w 11855985" name="TX1461"/>
              <a:gd fmla="*/ 6448547 h 6564100" name="TY1461"/>
              <a:gd fmla="*/ 3049057 w 11855985" name="TX1462"/>
              <a:gd fmla="*/ 6461760 h 6564100" name="TY1462"/>
              <a:gd fmla="*/ 3062270 w 11855985" name="TX1463"/>
              <a:gd fmla="*/ 6448547 h 6564100" name="TY1463"/>
              <a:gd fmla="*/ 3049057 w 11855985" name="TX1464"/>
              <a:gd fmla="*/ 6435334 h 6564100" name="TY1464"/>
              <a:gd fmla="*/ 10940637 w 11855985" name="TX1466"/>
              <a:gd fmla="*/ 6435261 h 6564100" name="TY1466"/>
              <a:gd fmla="*/ 10927269 w 11855985" name="TX1467"/>
              <a:gd fmla="*/ 6437022 h 6564100" name="TY1467"/>
              <a:gd fmla="*/ 10920821 w 11855985" name="TX1468"/>
              <a:gd fmla="*/ 6461087 h 6564100" name="TY1468"/>
              <a:gd fmla="*/ 10964863 w 11855985" name="TX1469"/>
              <a:gd fmla="*/ 6537368 h 6564100" name="TY1469"/>
              <a:gd fmla="*/ 10988928 w 11855985" name="TX1470"/>
              <a:gd fmla="*/ 6543816 h 6564100" name="TY1470"/>
              <a:gd fmla="*/ 10988926 w 11855985" name="TX1471"/>
              <a:gd fmla="*/ 6543816 h 6564100" name="TY1471"/>
              <a:gd fmla="*/ 10995375 w 11855985" name="TX1472"/>
              <a:gd fmla="*/ 6519751 h 6564100" name="TY1472"/>
              <a:gd fmla="*/ 10951334 w 11855985" name="TX1473"/>
              <a:gd fmla="*/ 6443470 h 6564100" name="TY1473"/>
              <a:gd fmla="*/ 10940637 w 11855985" name="TX1474"/>
              <a:gd fmla="*/ 6435261 h 6564100" name="TY1474"/>
              <a:gd fmla="*/ 10876924 w 11855985" name="TX1476"/>
              <a:gd fmla="*/ 6435261 h 6564100" name="TY1476"/>
              <a:gd fmla="*/ 10866227 w 11855985" name="TX1477"/>
              <a:gd fmla="*/ 6443469 h 6564100" name="TY1477"/>
              <a:gd fmla="*/ 10822186 w 11855985" name="TX1478"/>
              <a:gd fmla="*/ 6519750 h 6564100" name="TY1478"/>
              <a:gd fmla="*/ 10828634 w 11855985" name="TX1479"/>
              <a:gd fmla="*/ 6543815 h 6564100" name="TY1479"/>
              <a:gd fmla="*/ 10852699 w 11855985" name="TX1480"/>
              <a:gd fmla="*/ 6537367 h 6564100" name="TY1480"/>
              <a:gd fmla="*/ 10896740 w 11855985" name="TX1481"/>
              <a:gd fmla="*/ 6461087 h 6564100" name="TY1481"/>
              <a:gd fmla="*/ 10890291 w 11855985" name="TX1482"/>
              <a:gd fmla="*/ 6437021 h 6564100" name="TY1482"/>
              <a:gd fmla="*/ 10890293 w 11855985" name="TX1483"/>
              <a:gd fmla="*/ 6437021 h 6564100" name="TY1483"/>
              <a:gd fmla="*/ 10876924 w 11855985" name="TX1484"/>
              <a:gd fmla="*/ 6435261 h 6564100" name="TY1484"/>
              <a:gd fmla="*/ 1711211 w 11855985" name="TX1486"/>
              <a:gd fmla="*/ 6435051 h 6564100" name="TY1486"/>
              <a:gd fmla="*/ 1700514 w 11855985" name="TX1487"/>
              <a:gd fmla="*/ 6443260 h 6564100" name="TY1487"/>
              <a:gd fmla="*/ 1656474 w 11855985" name="TX1488"/>
              <a:gd fmla="*/ 6519541 h 6564100" name="TY1488"/>
              <a:gd fmla="*/ 1662922 w 11855985" name="TX1489"/>
              <a:gd fmla="*/ 6543606 h 6564100" name="TY1489"/>
              <a:gd fmla="*/ 1662921 w 11855985" name="TX1490"/>
              <a:gd fmla="*/ 6543606 h 6564100" name="TY1490"/>
              <a:gd fmla="*/ 1686986 w 11855985" name="TX1491"/>
              <a:gd fmla="*/ 6537158 h 6564100" name="TY1491"/>
              <a:gd fmla="*/ 1731028 w 11855985" name="TX1492"/>
              <a:gd fmla="*/ 6460877 h 6564100" name="TY1492"/>
              <a:gd fmla="*/ 1724580 w 11855985" name="TX1493"/>
              <a:gd fmla="*/ 6436812 h 6564100" name="TY1493"/>
              <a:gd fmla="*/ 1711211 w 11855985" name="TX1494"/>
              <a:gd fmla="*/ 6435051 h 6564100" name="TY1494"/>
              <a:gd fmla="*/ 1774924 w 11855985" name="TX1496"/>
              <a:gd fmla="*/ 6435051 h 6564100" name="TY1496"/>
              <a:gd fmla="*/ 1761556 w 11855985" name="TX1497"/>
              <a:gd fmla="*/ 6436811 h 6564100" name="TY1497"/>
              <a:gd fmla="*/ 1761557 w 11855985" name="TX1498"/>
              <a:gd fmla="*/ 6436811 h 6564100" name="TY1498"/>
              <a:gd fmla="*/ 1755109 w 11855985" name="TX1499"/>
              <a:gd fmla="*/ 6460877 h 6564100" name="TY1499"/>
              <a:gd fmla="*/ 1799149 w 11855985" name="TX1500"/>
              <a:gd fmla="*/ 6537157 h 6564100" name="TY1500"/>
              <a:gd fmla="*/ 1823215 w 11855985" name="TX1501"/>
              <a:gd fmla="*/ 6543605 h 6564100" name="TY1501"/>
              <a:gd fmla="*/ 1829663 w 11855985" name="TX1502"/>
              <a:gd fmla="*/ 6519540 h 6564100" name="TY1502"/>
              <a:gd fmla="*/ 1785621 w 11855985" name="TX1503"/>
              <a:gd fmla="*/ 6443259 h 6564100" name="TY1503"/>
              <a:gd fmla="*/ 1774924 w 11855985" name="TX1504"/>
              <a:gd fmla="*/ 6435051 h 6564100" name="TY1504"/>
              <a:gd fmla="*/ 9801926 w 11855985" name="TX1506"/>
              <a:gd fmla="*/ 6434996 h 6564100" name="TY1506"/>
              <a:gd fmla="*/ 9788713 w 11855985" name="TX1507"/>
              <a:gd fmla="*/ 6448209 h 6564100" name="TY1507"/>
              <a:gd fmla="*/ 9801926 w 11855985" name="TX1508"/>
              <a:gd fmla="*/ 6461422 h 6564100" name="TY1508"/>
              <a:gd fmla="*/ 9815139 w 11855985" name="TX1509"/>
              <a:gd fmla="*/ 6448209 h 6564100" name="TY1509"/>
              <a:gd fmla="*/ 9801926 w 11855985" name="TX1510"/>
              <a:gd fmla="*/ 6434996 h 6564100" name="TY1510"/>
              <a:gd fmla="*/ 2849914 w 11855985" name="TX1512"/>
              <a:gd fmla="*/ 6434786 h 6564100" name="TY1512"/>
              <a:gd fmla="*/ 2836701 w 11855985" name="TX1513"/>
              <a:gd fmla="*/ 6447999 h 6564100" name="TY1513"/>
              <a:gd fmla="*/ 2849914 w 11855985" name="TX1514"/>
              <a:gd fmla="*/ 6461212 h 6564100" name="TY1514"/>
              <a:gd fmla="*/ 2863127 w 11855985" name="TX1515"/>
              <a:gd fmla="*/ 6447999 h 6564100" name="TY1515"/>
              <a:gd fmla="*/ 2849914 w 11855985" name="TX1516"/>
              <a:gd fmla="*/ 6434786 h 6564100" name="TY1516"/>
              <a:gd fmla="*/ 11139780 w 11855985" name="TX1518"/>
              <a:gd fmla="*/ 6434713 h 6564100" name="TY1518"/>
              <a:gd fmla="*/ 11126412 w 11855985" name="TX1519"/>
              <a:gd fmla="*/ 6436474 h 6564100" name="TY1519"/>
              <a:gd fmla="*/ 11119964 w 11855985" name="TX1520"/>
              <a:gd fmla="*/ 6460539 h 6564100" name="TY1520"/>
              <a:gd fmla="*/ 11164006 w 11855985" name="TX1521"/>
              <a:gd fmla="*/ 6536820 h 6564100" name="TY1521"/>
              <a:gd fmla="*/ 11188071 w 11855985" name="TX1522"/>
              <a:gd fmla="*/ 6543268 h 6564100" name="TY1522"/>
              <a:gd fmla="*/ 11188069 w 11855985" name="TX1523"/>
              <a:gd fmla="*/ 6543268 h 6564100" name="TY1523"/>
              <a:gd fmla="*/ 11194518 w 11855985" name="TX1524"/>
              <a:gd fmla="*/ 6519203 h 6564100" name="TY1524"/>
              <a:gd fmla="*/ 11150477 w 11855985" name="TX1525"/>
              <a:gd fmla="*/ 6442922 h 6564100" name="TY1525"/>
              <a:gd fmla="*/ 11139780 w 11855985" name="TX1526"/>
              <a:gd fmla="*/ 6434713 h 6564100" name="TY1526"/>
              <a:gd fmla="*/ 11076068 w 11855985" name="TX1528"/>
              <a:gd fmla="*/ 6434713 h 6564100" name="TY1528"/>
              <a:gd fmla="*/ 11065370 w 11855985" name="TX1529"/>
              <a:gd fmla="*/ 6442921 h 6564100" name="TY1529"/>
              <a:gd fmla="*/ 11021329 w 11855985" name="TX1530"/>
              <a:gd fmla="*/ 6519202 h 6564100" name="TY1530"/>
              <a:gd fmla="*/ 11027777 w 11855985" name="TX1531"/>
              <a:gd fmla="*/ 6543267 h 6564100" name="TY1531"/>
              <a:gd fmla="*/ 11051842 w 11855985" name="TX1532"/>
              <a:gd fmla="*/ 6536819 h 6564100" name="TY1532"/>
              <a:gd fmla="*/ 11095883 w 11855985" name="TX1533"/>
              <a:gd fmla="*/ 6460539 h 6564100" name="TY1533"/>
              <a:gd fmla="*/ 11089434 w 11855985" name="TX1534"/>
              <a:gd fmla="*/ 6436473 h 6564100" name="TY1534"/>
              <a:gd fmla="*/ 11089436 w 11855985" name="TX1535"/>
              <a:gd fmla="*/ 6436473 h 6564100" name="TY1535"/>
              <a:gd fmla="*/ 11076068 w 11855985" name="TX1536"/>
              <a:gd fmla="*/ 6434713 h 6564100" name="TY1536"/>
              <a:gd fmla="*/ 1512068 w 11855985" name="TX1538"/>
              <a:gd fmla="*/ 6434503 h 6564100" name="TY1538"/>
              <a:gd fmla="*/ 1501371 w 11855985" name="TX1539"/>
              <a:gd fmla="*/ 6442712 h 6564100" name="TY1539"/>
              <a:gd fmla="*/ 1457331 w 11855985" name="TX1540"/>
              <a:gd fmla="*/ 6518993 h 6564100" name="TY1540"/>
              <a:gd fmla="*/ 1463779 w 11855985" name="TX1541"/>
              <a:gd fmla="*/ 6543058 h 6564100" name="TY1541"/>
              <a:gd fmla="*/ 1463778 w 11855985" name="TX1542"/>
              <a:gd fmla="*/ 6543058 h 6564100" name="TY1542"/>
              <a:gd fmla="*/ 1487843 w 11855985" name="TX1543"/>
              <a:gd fmla="*/ 6536610 h 6564100" name="TY1543"/>
              <a:gd fmla="*/ 1531885 w 11855985" name="TX1544"/>
              <a:gd fmla="*/ 6460329 h 6564100" name="TY1544"/>
              <a:gd fmla="*/ 1525437 w 11855985" name="TX1545"/>
              <a:gd fmla="*/ 6436264 h 6564100" name="TY1545"/>
              <a:gd fmla="*/ 1512068 w 11855985" name="TX1546"/>
              <a:gd fmla="*/ 6434503 h 6564100" name="TY1546"/>
              <a:gd fmla="*/ 1575780 w 11855985" name="TX1548"/>
              <a:gd fmla="*/ 6434503 h 6564100" name="TY1548"/>
              <a:gd fmla="*/ 1562412 w 11855985" name="TX1549"/>
              <a:gd fmla="*/ 6436263 h 6564100" name="TY1549"/>
              <a:gd fmla="*/ 1562413 w 11855985" name="TX1550"/>
              <a:gd fmla="*/ 6436263 h 6564100" name="TY1550"/>
              <a:gd fmla="*/ 1555965 w 11855985" name="TX1551"/>
              <a:gd fmla="*/ 6460329 h 6564100" name="TY1551"/>
              <a:gd fmla="*/ 1600005 w 11855985" name="TX1552"/>
              <a:gd fmla="*/ 6536609 h 6564100" name="TY1552"/>
              <a:gd fmla="*/ 1624071 w 11855985" name="TX1553"/>
              <a:gd fmla="*/ 6543057 h 6564100" name="TY1553"/>
              <a:gd fmla="*/ 1630519 w 11855985" name="TX1554"/>
              <a:gd fmla="*/ 6518992 h 6564100" name="TY1554"/>
              <a:gd fmla="*/ 1586477 w 11855985" name="TX1555"/>
              <a:gd fmla="*/ 6442711 h 6564100" name="TY1555"/>
              <a:gd fmla="*/ 1575780 w 11855985" name="TX1556"/>
              <a:gd fmla="*/ 6434503 h 6564100" name="TY1556"/>
              <a:gd fmla="*/ 10001075 w 11855985" name="TX1558"/>
              <a:gd fmla="*/ 6434448 h 6564100" name="TY1558"/>
              <a:gd fmla="*/ 9987863 w 11855985" name="TX1559"/>
              <a:gd fmla="*/ 6447661 h 6564100" name="TY1559"/>
              <a:gd fmla="*/ 10001075 w 11855985" name="TX1560"/>
              <a:gd fmla="*/ 6460874 h 6564100" name="TY1560"/>
              <a:gd fmla="*/ 10014289 w 11855985" name="TX1561"/>
              <a:gd fmla="*/ 6447661 h 6564100" name="TY1561"/>
              <a:gd fmla="*/ 10001075 w 11855985" name="TX1562"/>
              <a:gd fmla="*/ 6434448 h 6564100" name="TY1562"/>
              <a:gd fmla="*/ 2650771 w 11855985" name="TX1564"/>
              <a:gd fmla="*/ 6434238 h 6564100" name="TY1564"/>
              <a:gd fmla="*/ 2637558 w 11855985" name="TX1565"/>
              <a:gd fmla="*/ 6447451 h 6564100" name="TY1565"/>
              <a:gd fmla="*/ 2650771 w 11855985" name="TX1566"/>
              <a:gd fmla="*/ 6460664 h 6564100" name="TY1566"/>
              <a:gd fmla="*/ 2663984 w 11855985" name="TX1567"/>
              <a:gd fmla="*/ 6447451 h 6564100" name="TY1567"/>
              <a:gd fmla="*/ 2650771 w 11855985" name="TX1568"/>
              <a:gd fmla="*/ 6434238 h 6564100" name="TY1568"/>
              <a:gd fmla="*/ 11338923 w 11855985" name="TX1570"/>
              <a:gd fmla="*/ 6434165 h 6564100" name="TY1570"/>
              <a:gd fmla="*/ 11325555 w 11855985" name="TX1571"/>
              <a:gd fmla="*/ 6435926 h 6564100" name="TY1571"/>
              <a:gd fmla="*/ 11319107 w 11855985" name="TX1572"/>
              <a:gd fmla="*/ 6459991 h 6564100" name="TY1572"/>
              <a:gd fmla="*/ 11363149 w 11855985" name="TX1573"/>
              <a:gd fmla="*/ 6536272 h 6564100" name="TY1573"/>
              <a:gd fmla="*/ 11387214 w 11855985" name="TX1574"/>
              <a:gd fmla="*/ 6542720 h 6564100" name="TY1574"/>
              <a:gd fmla="*/ 11387213 w 11855985" name="TX1575"/>
              <a:gd fmla="*/ 6542720 h 6564100" name="TY1575"/>
              <a:gd fmla="*/ 11393661 w 11855985" name="TX1576"/>
              <a:gd fmla="*/ 6518655 h 6564100" name="TY1576"/>
              <a:gd fmla="*/ 11349621 w 11855985" name="TX1577"/>
              <a:gd fmla="*/ 6442374 h 6564100" name="TY1577"/>
              <a:gd fmla="*/ 11338923 w 11855985" name="TX1578"/>
              <a:gd fmla="*/ 6434165 h 6564100" name="TY1578"/>
              <a:gd fmla="*/ 11275212 w 11855985" name="TX1580"/>
              <a:gd fmla="*/ 6434165 h 6564100" name="TY1580"/>
              <a:gd fmla="*/ 11264515 w 11855985" name="TX1581"/>
              <a:gd fmla="*/ 6442373 h 6564100" name="TY1581"/>
              <a:gd fmla="*/ 11220473 w 11855985" name="TX1582"/>
              <a:gd fmla="*/ 6518654 h 6564100" name="TY1582"/>
              <a:gd fmla="*/ 11226921 w 11855985" name="TX1583"/>
              <a:gd fmla="*/ 6542719 h 6564100" name="TY1583"/>
              <a:gd fmla="*/ 11250986 w 11855985" name="TX1584"/>
              <a:gd fmla="*/ 6536271 h 6564100" name="TY1584"/>
              <a:gd fmla="*/ 11295027 w 11855985" name="TX1585"/>
              <a:gd fmla="*/ 6459991 h 6564100" name="TY1585"/>
              <a:gd fmla="*/ 11288579 w 11855985" name="TX1586"/>
              <a:gd fmla="*/ 6435925 h 6564100" name="TY1586"/>
              <a:gd fmla="*/ 11288580 w 11855985" name="TX1587"/>
              <a:gd fmla="*/ 6435925 h 6564100" name="TY1587"/>
              <a:gd fmla="*/ 11275212 w 11855985" name="TX1588"/>
              <a:gd fmla="*/ 6434165 h 6564100" name="TY1588"/>
              <a:gd fmla="*/ 1312924 w 11855985" name="TX1590"/>
              <a:gd fmla="*/ 6433954 h 6564100" name="TY1590"/>
              <a:gd fmla="*/ 1302227 w 11855985" name="TX1591"/>
              <a:gd fmla="*/ 6442163 h 6564100" name="TY1591"/>
              <a:gd fmla="*/ 1258187 w 11855985" name="TX1592"/>
              <a:gd fmla="*/ 6518444 h 6564100" name="TY1592"/>
              <a:gd fmla="*/ 1264635 w 11855985" name="TX1593"/>
              <a:gd fmla="*/ 6542509 h 6564100" name="TY1593"/>
              <a:gd fmla="*/ 1264634 w 11855985" name="TX1594"/>
              <a:gd fmla="*/ 6542509 h 6564100" name="TY1594"/>
              <a:gd fmla="*/ 1288699 w 11855985" name="TX1595"/>
              <a:gd fmla="*/ 6536061 h 6564100" name="TY1595"/>
              <a:gd fmla="*/ 1332741 w 11855985" name="TX1596"/>
              <a:gd fmla="*/ 6459780 h 6564100" name="TY1596"/>
              <a:gd fmla="*/ 1326293 w 11855985" name="TX1597"/>
              <a:gd fmla="*/ 6435715 h 6564100" name="TY1597"/>
              <a:gd fmla="*/ 1312924 w 11855985" name="TX1598"/>
              <a:gd fmla="*/ 6433954 h 6564100" name="TY1598"/>
              <a:gd fmla="*/ 1376637 w 11855985" name="TX1600"/>
              <a:gd fmla="*/ 6433954 h 6564100" name="TY1600"/>
              <a:gd fmla="*/ 1363269 w 11855985" name="TX1601"/>
              <a:gd fmla="*/ 6435714 h 6564100" name="TY1601"/>
              <a:gd fmla="*/ 1363270 w 11855985" name="TX1602"/>
              <a:gd fmla="*/ 6435714 h 6564100" name="TY1602"/>
              <a:gd fmla="*/ 1356822 w 11855985" name="TX1603"/>
              <a:gd fmla="*/ 6459780 h 6564100" name="TY1603"/>
              <a:gd fmla="*/ 1400862 w 11855985" name="TX1604"/>
              <a:gd fmla="*/ 6536060 h 6564100" name="TY1604"/>
              <a:gd fmla="*/ 1424928 w 11855985" name="TX1605"/>
              <a:gd fmla="*/ 6542508 h 6564100" name="TY1605"/>
              <a:gd fmla="*/ 1431376 w 11855985" name="TX1606"/>
              <a:gd fmla="*/ 6518443 h 6564100" name="TY1606"/>
              <a:gd fmla="*/ 1387334 w 11855985" name="TX1607"/>
              <a:gd fmla="*/ 6442162 h 6564100" name="TY1607"/>
              <a:gd fmla="*/ 1376637 w 11855985" name="TX1608"/>
              <a:gd fmla="*/ 6433954 h 6564100" name="TY1608"/>
              <a:gd fmla="*/ 10200221 w 11855985" name="TX1610"/>
              <a:gd fmla="*/ 6433900 h 6564100" name="TY1610"/>
              <a:gd fmla="*/ 10187008 w 11855985" name="TX1611"/>
              <a:gd fmla="*/ 6447113 h 6564100" name="TY1611"/>
              <a:gd fmla="*/ 10200221 w 11855985" name="TX1612"/>
              <a:gd fmla="*/ 6460326 h 6564100" name="TY1612"/>
              <a:gd fmla="*/ 10213434 w 11855985" name="TX1613"/>
              <a:gd fmla="*/ 6447113 h 6564100" name="TY1613"/>
              <a:gd fmla="*/ 10200221 w 11855985" name="TX1614"/>
              <a:gd fmla="*/ 6433900 h 6564100" name="TY1614"/>
              <a:gd fmla="*/ 2451627 w 11855985" name="TX1616"/>
              <a:gd fmla="*/ 6433690 h 6564100" name="TY1616"/>
              <a:gd fmla="*/ 2438414 w 11855985" name="TX1617"/>
              <a:gd fmla="*/ 6446903 h 6564100" name="TY1617"/>
              <a:gd fmla="*/ 2451627 w 11855985" name="TX1618"/>
              <a:gd fmla="*/ 6460116 h 6564100" name="TY1618"/>
              <a:gd fmla="*/ 2464840 w 11855985" name="TX1619"/>
              <a:gd fmla="*/ 6446903 h 6564100" name="TY1619"/>
              <a:gd fmla="*/ 2451627 w 11855985" name="TX1620"/>
              <a:gd fmla="*/ 6433690 h 6564100" name="TY1620"/>
              <a:gd fmla="*/ 11538068 w 11855985" name="TX1622"/>
              <a:gd fmla="*/ 6433617 h 6564100" name="TY1622"/>
              <a:gd fmla="*/ 11524700 w 11855985" name="TX1623"/>
              <a:gd fmla="*/ 6435378 h 6564100" name="TY1623"/>
              <a:gd fmla="*/ 11518251 w 11855985" name="TX1624"/>
              <a:gd fmla="*/ 6459443 h 6564100" name="TY1624"/>
              <a:gd fmla="*/ 11562293 w 11855985" name="TX1625"/>
              <a:gd fmla="*/ 6535724 h 6564100" name="TY1625"/>
              <a:gd fmla="*/ 11586358 w 11855985" name="TX1626"/>
              <a:gd fmla="*/ 6542172 h 6564100" name="TY1626"/>
              <a:gd fmla="*/ 11586357 w 11855985" name="TX1627"/>
              <a:gd fmla="*/ 6542172 h 6564100" name="TY1627"/>
              <a:gd fmla="*/ 11592805 w 11855985" name="TX1628"/>
              <a:gd fmla="*/ 6518107 h 6564100" name="TY1628"/>
              <a:gd fmla="*/ 11548765 w 11855985" name="TX1629"/>
              <a:gd fmla="*/ 6441826 h 6564100" name="TY1629"/>
              <a:gd fmla="*/ 11538068 w 11855985" name="TX1630"/>
              <a:gd fmla="*/ 6433617 h 6564100" name="TY1630"/>
              <a:gd fmla="*/ 11474355 w 11855985" name="TX1632"/>
              <a:gd fmla="*/ 6433617 h 6564100" name="TY1632"/>
              <a:gd fmla="*/ 11463658 w 11855985" name="TX1633"/>
              <a:gd fmla="*/ 6441825 h 6564100" name="TY1633"/>
              <a:gd fmla="*/ 11419616 w 11855985" name="TX1634"/>
              <a:gd fmla="*/ 6518106 h 6564100" name="TY1634"/>
              <a:gd fmla="*/ 11426064 w 11855985" name="TX1635"/>
              <a:gd fmla="*/ 6542171 h 6564100" name="TY1635"/>
              <a:gd fmla="*/ 11450130 w 11855985" name="TX1636"/>
              <a:gd fmla="*/ 6535723 h 6564100" name="TY1636"/>
              <a:gd fmla="*/ 11494170 w 11855985" name="TX1637"/>
              <a:gd fmla="*/ 6459443 h 6564100" name="TY1637"/>
              <a:gd fmla="*/ 11487722 w 11855985" name="TX1638"/>
              <a:gd fmla="*/ 6435377 h 6564100" name="TY1638"/>
              <a:gd fmla="*/ 11487723 w 11855985" name="TX1639"/>
              <a:gd fmla="*/ 6435377 h 6564100" name="TY1639"/>
              <a:gd fmla="*/ 11474355 w 11855985" name="TX1640"/>
              <a:gd fmla="*/ 6433617 h 6564100" name="TY1640"/>
              <a:gd fmla="*/ 1113781 w 11855985" name="TX1642"/>
              <a:gd fmla="*/ 6433406 h 6564100" name="TY1642"/>
              <a:gd fmla="*/ 1103084 w 11855985" name="TX1643"/>
              <a:gd fmla="*/ 6441615 h 6564100" name="TY1643"/>
              <a:gd fmla="*/ 1059044 w 11855985" name="TX1644"/>
              <a:gd fmla="*/ 6517896 h 6564100" name="TY1644"/>
              <a:gd fmla="*/ 1065492 w 11855985" name="TX1645"/>
              <a:gd fmla="*/ 6541961 h 6564100" name="TY1645"/>
              <a:gd fmla="*/ 1065491 w 11855985" name="TX1646"/>
              <a:gd fmla="*/ 6541961 h 6564100" name="TY1646"/>
              <a:gd fmla="*/ 1089556 w 11855985" name="TX1647"/>
              <a:gd fmla="*/ 6535513 h 6564100" name="TY1647"/>
              <a:gd fmla="*/ 1133598 w 11855985" name="TX1648"/>
              <a:gd fmla="*/ 6459232 h 6564100" name="TY1648"/>
              <a:gd fmla="*/ 1127150 w 11855985" name="TX1649"/>
              <a:gd fmla="*/ 6435167 h 6564100" name="TY1649"/>
              <a:gd fmla="*/ 1113781 w 11855985" name="TX1650"/>
              <a:gd fmla="*/ 6433406 h 6564100" name="TY1650"/>
              <a:gd fmla="*/ 1177493 w 11855985" name="TX1652"/>
              <a:gd fmla="*/ 6433406 h 6564100" name="TY1652"/>
              <a:gd fmla="*/ 1164125 w 11855985" name="TX1653"/>
              <a:gd fmla="*/ 6435166 h 6564100" name="TY1653"/>
              <a:gd fmla="*/ 1164126 w 11855985" name="TX1654"/>
              <a:gd fmla="*/ 6435166 h 6564100" name="TY1654"/>
              <a:gd fmla="*/ 1157678 w 11855985" name="TX1655"/>
              <a:gd fmla="*/ 6459232 h 6564100" name="TY1655"/>
              <a:gd fmla="*/ 1201718 w 11855985" name="TX1656"/>
              <a:gd fmla="*/ 6535512 h 6564100" name="TY1656"/>
              <a:gd fmla="*/ 1225784 w 11855985" name="TX1657"/>
              <a:gd fmla="*/ 6541960 h 6564100" name="TY1657"/>
              <a:gd fmla="*/ 1232232 w 11855985" name="TX1658"/>
              <a:gd fmla="*/ 6517895 h 6564100" name="TY1658"/>
              <a:gd fmla="*/ 1188190 w 11855985" name="TX1659"/>
              <a:gd fmla="*/ 6441614 h 6564100" name="TY1659"/>
              <a:gd fmla="*/ 1177493 w 11855985" name="TX1660"/>
              <a:gd fmla="*/ 6433406 h 6564100" name="TY1660"/>
              <a:gd fmla="*/ 10399364 w 11855985" name="TX1662"/>
              <a:gd fmla="*/ 6433352 h 6564100" name="TY1662"/>
              <a:gd fmla="*/ 10386151 w 11855985" name="TX1663"/>
              <a:gd fmla="*/ 6446565 h 6564100" name="TY1663"/>
              <a:gd fmla="*/ 10399364 w 11855985" name="TX1664"/>
              <a:gd fmla="*/ 6459778 h 6564100" name="TY1664"/>
              <a:gd fmla="*/ 10412577 w 11855985" name="TX1665"/>
              <a:gd fmla="*/ 6446565 h 6564100" name="TY1665"/>
              <a:gd fmla="*/ 10399364 w 11855985" name="TX1666"/>
              <a:gd fmla="*/ 6433352 h 6564100" name="TY1666"/>
              <a:gd fmla="*/ 2252484 w 11855985" name="TX1668"/>
              <a:gd fmla="*/ 6433142 h 6564100" name="TY1668"/>
              <a:gd fmla="*/ 2239271 w 11855985" name="TX1669"/>
              <a:gd fmla="*/ 6446355 h 6564100" name="TY1669"/>
              <a:gd fmla="*/ 2252484 w 11855985" name="TX1670"/>
              <a:gd fmla="*/ 6459568 h 6564100" name="TY1670"/>
              <a:gd fmla="*/ 2265697 w 11855985" name="TX1671"/>
              <a:gd fmla="*/ 6446355 h 6564100" name="TY1671"/>
              <a:gd fmla="*/ 2252484 w 11855985" name="TX1672"/>
              <a:gd fmla="*/ 6433142 h 6564100" name="TY1672"/>
              <a:gd fmla="*/ 11673499 w 11855985" name="TX1674"/>
              <a:gd fmla="*/ 6433069 h 6564100" name="TY1674"/>
              <a:gd fmla="*/ 11662802 w 11855985" name="TX1675"/>
              <a:gd fmla="*/ 6441277 h 6564100" name="TY1675"/>
              <a:gd fmla="*/ 11618760 w 11855985" name="TX1676"/>
              <a:gd fmla="*/ 6517558 h 6564100" name="TY1676"/>
              <a:gd fmla="*/ 11625209 w 11855985" name="TX1677"/>
              <a:gd fmla="*/ 6541623 h 6564100" name="TY1677"/>
              <a:gd fmla="*/ 11649274 w 11855985" name="TX1678"/>
              <a:gd fmla="*/ 6535175 h 6564100" name="TY1678"/>
              <a:gd fmla="*/ 11693314 w 11855985" name="TX1679"/>
              <a:gd fmla="*/ 6458895 h 6564100" name="TY1679"/>
              <a:gd fmla="*/ 11686866 w 11855985" name="TX1680"/>
              <a:gd fmla="*/ 6434829 h 6564100" name="TY1680"/>
              <a:gd fmla="*/ 11686867 w 11855985" name="TX1681"/>
              <a:gd fmla="*/ 6434829 h 6564100" name="TY1681"/>
              <a:gd fmla="*/ 11673499 w 11855985" name="TX1682"/>
              <a:gd fmla="*/ 6433069 h 6564100" name="TY1682"/>
              <a:gd fmla="*/ 914637 w 11855985" name="TX1684"/>
              <a:gd fmla="*/ 6432858 h 6564100" name="TY1684"/>
              <a:gd fmla="*/ 903940 w 11855985" name="TX1685"/>
              <a:gd fmla="*/ 6441067 h 6564100" name="TY1685"/>
              <a:gd fmla="*/ 859900 w 11855985" name="TX1686"/>
              <a:gd fmla="*/ 6517348 h 6564100" name="TY1686"/>
              <a:gd fmla="*/ 866348 w 11855985" name="TX1687"/>
              <a:gd fmla="*/ 6541413 h 6564100" name="TY1687"/>
              <a:gd fmla="*/ 866347 w 11855985" name="TX1688"/>
              <a:gd fmla="*/ 6541413 h 6564100" name="TY1688"/>
              <a:gd fmla="*/ 890412 w 11855985" name="TX1689"/>
              <a:gd fmla="*/ 6534965 h 6564100" name="TY1689"/>
              <a:gd fmla="*/ 934454 w 11855985" name="TX1690"/>
              <a:gd fmla="*/ 6458684 h 6564100" name="TY1690"/>
              <a:gd fmla="*/ 928006 w 11855985" name="TX1691"/>
              <a:gd fmla="*/ 6434619 h 6564100" name="TY1691"/>
              <a:gd fmla="*/ 914637 w 11855985" name="TX1692"/>
              <a:gd fmla="*/ 6432858 h 6564100" name="TY1692"/>
              <a:gd fmla="*/ 978350 w 11855985" name="TX1694"/>
              <a:gd fmla="*/ 6432858 h 6564100" name="TY1694"/>
              <a:gd fmla="*/ 964982 w 11855985" name="TX1695"/>
              <a:gd fmla="*/ 6434618 h 6564100" name="TY1695"/>
              <a:gd fmla="*/ 964983 w 11855985" name="TX1696"/>
              <a:gd fmla="*/ 6434618 h 6564100" name="TY1696"/>
              <a:gd fmla="*/ 958535 w 11855985" name="TX1697"/>
              <a:gd fmla="*/ 6458684 h 6564100" name="TY1697"/>
              <a:gd fmla="*/ 1002575 w 11855985" name="TX1698"/>
              <a:gd fmla="*/ 6534964 h 6564100" name="TY1698"/>
              <a:gd fmla="*/ 1026641 w 11855985" name="TX1699"/>
              <a:gd fmla="*/ 6541412 h 6564100" name="TY1699"/>
              <a:gd fmla="*/ 1033089 w 11855985" name="TX1700"/>
              <a:gd fmla="*/ 6517347 h 6564100" name="TY1700"/>
              <a:gd fmla="*/ 989047 w 11855985" name="TX1701"/>
              <a:gd fmla="*/ 6441066 h 6564100" name="TY1701"/>
              <a:gd fmla="*/ 978350 w 11855985" name="TX1702"/>
              <a:gd fmla="*/ 6432858 h 6564100" name="TY1702"/>
              <a:gd fmla="*/ 10598508 w 11855985" name="TX1704"/>
              <a:gd fmla="*/ 6432804 h 6564100" name="TY1704"/>
              <a:gd fmla="*/ 10585296 w 11855985" name="TX1705"/>
              <a:gd fmla="*/ 6446017 h 6564100" name="TY1705"/>
              <a:gd fmla="*/ 10598508 w 11855985" name="TX1706"/>
              <a:gd fmla="*/ 6459230 h 6564100" name="TY1706"/>
              <a:gd fmla="*/ 10611721 w 11855985" name="TX1707"/>
              <a:gd fmla="*/ 6446017 h 6564100" name="TY1707"/>
              <a:gd fmla="*/ 10598508 w 11855985" name="TX1708"/>
              <a:gd fmla="*/ 6432804 h 6564100" name="TY1708"/>
              <a:gd fmla="*/ 2053340 w 11855985" name="TX1710"/>
              <a:gd fmla="*/ 6432594 h 6564100" name="TY1710"/>
              <a:gd fmla="*/ 2040127 w 11855985" name="TX1711"/>
              <a:gd fmla="*/ 6445807 h 6564100" name="TY1711"/>
              <a:gd fmla="*/ 2053340 w 11855985" name="TX1712"/>
              <a:gd fmla="*/ 6459020 h 6564100" name="TY1712"/>
              <a:gd fmla="*/ 2066553 w 11855985" name="TX1713"/>
              <a:gd fmla="*/ 6445807 h 6564100" name="TY1713"/>
              <a:gd fmla="*/ 2053340 w 11855985" name="TX1714"/>
              <a:gd fmla="*/ 6432594 h 6564100" name="TY1714"/>
              <a:gd fmla="*/ 715494 w 11855985" name="TX1716"/>
              <a:gd fmla="*/ 6432310 h 6564100" name="TY1716"/>
              <a:gd fmla="*/ 704797 w 11855985" name="TX1717"/>
              <a:gd fmla="*/ 6440519 h 6564100" name="TY1717"/>
              <a:gd fmla="*/ 660757 w 11855985" name="TX1718"/>
              <a:gd fmla="*/ 6516800 h 6564100" name="TY1718"/>
              <a:gd fmla="*/ 667205 w 11855985" name="TX1719"/>
              <a:gd fmla="*/ 6540865 h 6564100" name="TY1719"/>
              <a:gd fmla="*/ 667204 w 11855985" name="TX1720"/>
              <a:gd fmla="*/ 6540865 h 6564100" name="TY1720"/>
              <a:gd fmla="*/ 691269 w 11855985" name="TX1721"/>
              <a:gd fmla="*/ 6534417 h 6564100" name="TY1721"/>
              <a:gd fmla="*/ 735311 w 11855985" name="TX1722"/>
              <a:gd fmla="*/ 6458136 h 6564100" name="TY1722"/>
              <a:gd fmla="*/ 728863 w 11855985" name="TX1723"/>
              <a:gd fmla="*/ 6434071 h 6564100" name="TY1723"/>
              <a:gd fmla="*/ 715494 w 11855985" name="TX1724"/>
              <a:gd fmla="*/ 6432310 h 6564100" name="TY1724"/>
              <a:gd fmla="*/ 779207 w 11855985" name="TX1726"/>
              <a:gd fmla="*/ 6432310 h 6564100" name="TY1726"/>
              <a:gd fmla="*/ 765839 w 11855985" name="TX1727"/>
              <a:gd fmla="*/ 6434070 h 6564100" name="TY1727"/>
              <a:gd fmla="*/ 765840 w 11855985" name="TX1728"/>
              <a:gd fmla="*/ 6434070 h 6564100" name="TY1728"/>
              <a:gd fmla="*/ 759392 w 11855985" name="TX1729"/>
              <a:gd fmla="*/ 6458136 h 6564100" name="TY1729"/>
              <a:gd fmla="*/ 803432 w 11855985" name="TX1730"/>
              <a:gd fmla="*/ 6534416 h 6564100" name="TY1730"/>
              <a:gd fmla="*/ 827498 w 11855985" name="TX1731"/>
              <a:gd fmla="*/ 6540864 h 6564100" name="TY1731"/>
              <a:gd fmla="*/ 833946 w 11855985" name="TX1732"/>
              <a:gd fmla="*/ 6516799 h 6564100" name="TY1732"/>
              <a:gd fmla="*/ 789904 w 11855985" name="TX1733"/>
              <a:gd fmla="*/ 6440518 h 6564100" name="TY1733"/>
              <a:gd fmla="*/ 779207 w 11855985" name="TX1734"/>
              <a:gd fmla="*/ 6432310 h 6564100" name="TY1734"/>
              <a:gd fmla="*/ 10797651 w 11855985" name="TX1736"/>
              <a:gd fmla="*/ 6432256 h 6564100" name="TY1736"/>
              <a:gd fmla="*/ 10784439 w 11855985" name="TX1737"/>
              <a:gd fmla="*/ 6445469 h 6564100" name="TY1737"/>
              <a:gd fmla="*/ 10797651 w 11855985" name="TX1738"/>
              <a:gd fmla="*/ 6458682 h 6564100" name="TY1738"/>
              <a:gd fmla="*/ 10810864 w 11855985" name="TX1739"/>
              <a:gd fmla="*/ 6445469 h 6564100" name="TY1739"/>
              <a:gd fmla="*/ 10797651 w 11855985" name="TX1740"/>
              <a:gd fmla="*/ 6432256 h 6564100" name="TY1740"/>
              <a:gd fmla="*/ 1854197 w 11855985" name="TX1742"/>
              <a:gd fmla="*/ 6432046 h 6564100" name="TY1742"/>
              <a:gd fmla="*/ 1840984 w 11855985" name="TX1743"/>
              <a:gd fmla="*/ 6445259 h 6564100" name="TY1743"/>
              <a:gd fmla="*/ 1854197 w 11855985" name="TX1744"/>
              <a:gd fmla="*/ 6458472 h 6564100" name="TY1744"/>
              <a:gd fmla="*/ 1867410 w 11855985" name="TX1745"/>
              <a:gd fmla="*/ 6445259 h 6564100" name="TY1745"/>
              <a:gd fmla="*/ 1854197 w 11855985" name="TX1746"/>
              <a:gd fmla="*/ 6432046 h 6564100" name="TY1746"/>
              <a:gd fmla="*/ 516350 w 11855985" name="TX1748"/>
              <a:gd fmla="*/ 6431762 h 6564100" name="TY1748"/>
              <a:gd fmla="*/ 505653 w 11855985" name="TX1749"/>
              <a:gd fmla="*/ 6439971 h 6564100" name="TY1749"/>
              <a:gd fmla="*/ 461613 w 11855985" name="TX1750"/>
              <a:gd fmla="*/ 6516252 h 6564100" name="TY1750"/>
              <a:gd fmla="*/ 468061 w 11855985" name="TX1751"/>
              <a:gd fmla="*/ 6540317 h 6564100" name="TY1751"/>
              <a:gd fmla="*/ 468060 w 11855985" name="TX1752"/>
              <a:gd fmla="*/ 6540317 h 6564100" name="TY1752"/>
              <a:gd fmla="*/ 492125 w 11855985" name="TX1753"/>
              <a:gd fmla="*/ 6533869 h 6564100" name="TY1753"/>
              <a:gd fmla="*/ 536167 w 11855985" name="TX1754"/>
              <a:gd fmla="*/ 6457588 h 6564100" name="TY1754"/>
              <a:gd fmla="*/ 529719 w 11855985" name="TX1755"/>
              <a:gd fmla="*/ 6433523 h 6564100" name="TY1755"/>
              <a:gd fmla="*/ 516350 w 11855985" name="TX1756"/>
              <a:gd fmla="*/ 6431762 h 6564100" name="TY1756"/>
              <a:gd fmla="*/ 580063 w 11855985" name="TX1758"/>
              <a:gd fmla="*/ 6431762 h 6564100" name="TY1758"/>
              <a:gd fmla="*/ 566695 w 11855985" name="TX1759"/>
              <a:gd fmla="*/ 6433522 h 6564100" name="TY1759"/>
              <a:gd fmla="*/ 566696 w 11855985" name="TX1760"/>
              <a:gd fmla="*/ 6433522 h 6564100" name="TY1760"/>
              <a:gd fmla="*/ 560248 w 11855985" name="TX1761"/>
              <a:gd fmla="*/ 6457588 h 6564100" name="TY1761"/>
              <a:gd fmla="*/ 604288 w 11855985" name="TX1762"/>
              <a:gd fmla="*/ 6533868 h 6564100" name="TY1762"/>
              <a:gd fmla="*/ 628354 w 11855985" name="TX1763"/>
              <a:gd fmla="*/ 6540316 h 6564100" name="TY1763"/>
              <a:gd fmla="*/ 634802 w 11855985" name="TX1764"/>
              <a:gd fmla="*/ 6516251 h 6564100" name="TY1764"/>
              <a:gd fmla="*/ 590760 w 11855985" name="TX1765"/>
              <a:gd fmla="*/ 6439970 h 6564100" name="TY1765"/>
              <a:gd fmla="*/ 580063 w 11855985" name="TX1766"/>
              <a:gd fmla="*/ 6431762 h 6564100" name="TY1766"/>
              <a:gd fmla="*/ 10996796 w 11855985" name="TX1768"/>
              <a:gd fmla="*/ 6431708 h 6564100" name="TY1768"/>
              <a:gd fmla="*/ 10983583 w 11855985" name="TX1769"/>
              <a:gd fmla="*/ 6444921 h 6564100" name="TY1769"/>
              <a:gd fmla="*/ 10996796 w 11855985" name="TX1770"/>
              <a:gd fmla="*/ 6458134 h 6564100" name="TY1770"/>
              <a:gd fmla="*/ 11010009 w 11855985" name="TX1771"/>
              <a:gd fmla="*/ 6444921 h 6564100" name="TY1771"/>
              <a:gd fmla="*/ 10996796 w 11855985" name="TX1772"/>
              <a:gd fmla="*/ 6431708 h 6564100" name="TY1772"/>
              <a:gd fmla="*/ 1655053 w 11855985" name="TX1774"/>
              <a:gd fmla="*/ 6431498 h 6564100" name="TY1774"/>
              <a:gd fmla="*/ 1641840 w 11855985" name="TX1775"/>
              <a:gd fmla="*/ 6444711 h 6564100" name="TY1775"/>
              <a:gd fmla="*/ 1655053 w 11855985" name="TX1776"/>
              <a:gd fmla="*/ 6457924 h 6564100" name="TY1776"/>
              <a:gd fmla="*/ 1668266 w 11855985" name="TX1777"/>
              <a:gd fmla="*/ 6444711 h 6564100" name="TY1777"/>
              <a:gd fmla="*/ 1655053 w 11855985" name="TX1778"/>
              <a:gd fmla="*/ 6431498 h 6564100" name="TY1778"/>
              <a:gd fmla="*/ 317207 w 11855985" name="TX1780"/>
              <a:gd fmla="*/ 6431214 h 6564100" name="TY1780"/>
              <a:gd fmla="*/ 306510 w 11855985" name="TX1781"/>
              <a:gd fmla="*/ 6439423 h 6564100" name="TY1781"/>
              <a:gd fmla="*/ 262470 w 11855985" name="TX1782"/>
              <a:gd fmla="*/ 6515704 h 6564100" name="TY1782"/>
              <a:gd fmla="*/ 268918 w 11855985" name="TX1783"/>
              <a:gd fmla="*/ 6539769 h 6564100" name="TY1783"/>
              <a:gd fmla="*/ 268917 w 11855985" name="TX1784"/>
              <a:gd fmla="*/ 6539769 h 6564100" name="TY1784"/>
              <a:gd fmla="*/ 292982 w 11855985" name="TX1785"/>
              <a:gd fmla="*/ 6533321 h 6564100" name="TY1785"/>
              <a:gd fmla="*/ 337024 w 11855985" name="TX1786"/>
              <a:gd fmla="*/ 6457040 h 6564100" name="TY1786"/>
              <a:gd fmla="*/ 330576 w 11855985" name="TX1787"/>
              <a:gd fmla="*/ 6432975 h 6564100" name="TY1787"/>
              <a:gd fmla="*/ 317207 w 11855985" name="TX1788"/>
              <a:gd fmla="*/ 6431214 h 6564100" name="TY1788"/>
              <a:gd fmla="*/ 380920 w 11855985" name="TX1790"/>
              <a:gd fmla="*/ 6431214 h 6564100" name="TY1790"/>
              <a:gd fmla="*/ 367552 w 11855985" name="TX1791"/>
              <a:gd fmla="*/ 6432974 h 6564100" name="TY1791"/>
              <a:gd fmla="*/ 367553 w 11855985" name="TX1792"/>
              <a:gd fmla="*/ 6432974 h 6564100" name="TY1792"/>
              <a:gd fmla="*/ 361105 w 11855985" name="TX1793"/>
              <a:gd fmla="*/ 6457040 h 6564100" name="TY1793"/>
              <a:gd fmla="*/ 405145 w 11855985" name="TX1794"/>
              <a:gd fmla="*/ 6533320 h 6564100" name="TY1794"/>
              <a:gd fmla="*/ 429211 w 11855985" name="TX1795"/>
              <a:gd fmla="*/ 6539768 h 6564100" name="TY1795"/>
              <a:gd fmla="*/ 435659 w 11855985" name="TX1796"/>
              <a:gd fmla="*/ 6515703 h 6564100" name="TY1796"/>
              <a:gd fmla="*/ 391617 w 11855985" name="TX1797"/>
              <a:gd fmla="*/ 6439422 h 6564100" name="TY1797"/>
              <a:gd fmla="*/ 380920 w 11855985" name="TX1798"/>
              <a:gd fmla="*/ 6431214 h 6564100" name="TY1798"/>
              <a:gd fmla="*/ 11195939 w 11855985" name="TX1800"/>
              <a:gd fmla="*/ 6431160 h 6564100" name="TY1800"/>
              <a:gd fmla="*/ 11182726 w 11855985" name="TX1801"/>
              <a:gd fmla="*/ 6444373 h 6564100" name="TY1801"/>
              <a:gd fmla="*/ 11195939 w 11855985" name="TX1802"/>
              <a:gd fmla="*/ 6457586 h 6564100" name="TY1802"/>
              <a:gd fmla="*/ 11209152 w 11855985" name="TX1803"/>
              <a:gd fmla="*/ 6444373 h 6564100" name="TY1803"/>
              <a:gd fmla="*/ 11195939 w 11855985" name="TX1804"/>
              <a:gd fmla="*/ 6431160 h 6564100" name="TY1804"/>
              <a:gd fmla="*/ 1455910 w 11855985" name="TX1806"/>
              <a:gd fmla="*/ 6430950 h 6564100" name="TY1806"/>
              <a:gd fmla="*/ 1442697 w 11855985" name="TX1807"/>
              <a:gd fmla="*/ 6444163 h 6564100" name="TY1807"/>
              <a:gd fmla="*/ 1455910 w 11855985" name="TX1808"/>
              <a:gd fmla="*/ 6457376 h 6564100" name="TY1808"/>
              <a:gd fmla="*/ 1469123 w 11855985" name="TX1809"/>
              <a:gd fmla="*/ 6444163 h 6564100" name="TY1809"/>
              <a:gd fmla="*/ 1455910 w 11855985" name="TX1810"/>
              <a:gd fmla="*/ 6430950 h 6564100" name="TY1810"/>
              <a:gd fmla="*/ 181776 w 11855985" name="TX1812"/>
              <a:gd fmla="*/ 6430666 h 6564100" name="TY1812"/>
              <a:gd fmla="*/ 168408 w 11855985" name="TX1813"/>
              <a:gd fmla="*/ 6432426 h 6564100" name="TY1813"/>
              <a:gd fmla="*/ 168409 w 11855985" name="TX1814"/>
              <a:gd fmla="*/ 6432426 h 6564100" name="TY1814"/>
              <a:gd fmla="*/ 161961 w 11855985" name="TX1815"/>
              <a:gd fmla="*/ 6456492 h 6564100" name="TY1815"/>
              <a:gd fmla="*/ 206001 w 11855985" name="TX1816"/>
              <a:gd fmla="*/ 6532772 h 6564100" name="TY1816"/>
              <a:gd fmla="*/ 230067 w 11855985" name="TX1817"/>
              <a:gd fmla="*/ 6539220 h 6564100" name="TY1817"/>
              <a:gd fmla="*/ 236515 w 11855985" name="TX1818"/>
              <a:gd fmla="*/ 6515155 h 6564100" name="TY1818"/>
              <a:gd fmla="*/ 192473 w 11855985" name="TX1819"/>
              <a:gd fmla="*/ 6438874 h 6564100" name="TY1819"/>
              <a:gd fmla="*/ 181776 w 11855985" name="TX1820"/>
              <a:gd fmla="*/ 6430666 h 6564100" name="TY1820"/>
              <a:gd fmla="*/ 11395082 w 11855985" name="TX1822"/>
              <a:gd fmla="*/ 6430612 h 6564100" name="TY1822"/>
              <a:gd fmla="*/ 11381869 w 11855985" name="TX1823"/>
              <a:gd fmla="*/ 6443825 h 6564100" name="TY1823"/>
              <a:gd fmla="*/ 11395082 w 11855985" name="TX1824"/>
              <a:gd fmla="*/ 6457038 h 6564100" name="TY1824"/>
              <a:gd fmla="*/ 11408295 w 11855985" name="TX1825"/>
              <a:gd fmla="*/ 6443825 h 6564100" name="TY1825"/>
              <a:gd fmla="*/ 11395082 w 11855985" name="TX1826"/>
              <a:gd fmla="*/ 6430612 h 6564100" name="TY1826"/>
              <a:gd fmla="*/ 1256766 w 11855985" name="TX1828"/>
              <a:gd fmla="*/ 6430401 h 6564100" name="TY1828"/>
              <a:gd fmla="*/ 1243553 w 11855985" name="TX1829"/>
              <a:gd fmla="*/ 6443614 h 6564100" name="TY1829"/>
              <a:gd fmla="*/ 1256766 w 11855985" name="TX1830"/>
              <a:gd fmla="*/ 6456827 h 6564100" name="TY1830"/>
              <a:gd fmla="*/ 1269979 w 11855985" name="TX1831"/>
              <a:gd fmla="*/ 6443614 h 6564100" name="TY1831"/>
              <a:gd fmla="*/ 1256766 w 11855985" name="TX1832"/>
              <a:gd fmla="*/ 6430401 h 6564100" name="TY1832"/>
              <a:gd fmla="*/ 11732296 w 11855985" name="TX1834"/>
              <a:gd fmla="*/ 6430295 h 6564100" name="TY1834"/>
              <a:gd fmla="*/ 11719078 w 11855985" name="TX1835"/>
              <a:gd fmla="*/ 6432959 h 6564100" name="TY1835"/>
              <a:gd fmla="*/ 11719078 w 11855985" name="TX1836"/>
              <a:gd fmla="*/ 6432957 h 6564100" name="TY1836"/>
              <a:gd fmla="*/ 11714280 w 11855985" name="TX1837"/>
              <a:gd fmla="*/ 6457406 h 6564100" name="TY1837"/>
              <a:gd fmla="*/ 11763399 w 11855985" name="TX1838"/>
              <a:gd fmla="*/ 6530520 h 6564100" name="TY1838"/>
              <a:gd fmla="*/ 11787847 w 11855985" name="TX1839"/>
              <a:gd fmla="*/ 6535319 h 6564100" name="TY1839"/>
              <a:gd fmla="*/ 11792645 w 11855985" name="TX1840"/>
              <a:gd fmla="*/ 6510871 h 6564100" name="TY1840"/>
              <a:gd fmla="*/ 11743526 w 11855985" name="TX1841"/>
              <a:gd fmla="*/ 6437758 h 6564100" name="TY1841"/>
              <a:gd fmla="*/ 11732296 w 11855985" name="TX1842"/>
              <a:gd fmla="*/ 6430295 h 6564100" name="TY1842"/>
              <a:gd fmla="*/ 11594226 w 11855985" name="TX1844"/>
              <a:gd fmla="*/ 6430064 h 6564100" name="TY1844"/>
              <a:gd fmla="*/ 11581013 w 11855985" name="TX1845"/>
              <a:gd fmla="*/ 6443277 h 6564100" name="TY1845"/>
              <a:gd fmla="*/ 11594226 w 11855985" name="TX1846"/>
              <a:gd fmla="*/ 6456490 h 6564100" name="TY1846"/>
              <a:gd fmla="*/ 11607439 w 11855985" name="TX1847"/>
              <a:gd fmla="*/ 6443277 h 6564100" name="TY1847"/>
              <a:gd fmla="*/ 11594226 w 11855985" name="TX1848"/>
              <a:gd fmla="*/ 6430064 h 6564100" name="TY1848"/>
              <a:gd fmla="*/ 1057623 w 11855985" name="TX1850"/>
              <a:gd fmla="*/ 6429853 h 6564100" name="TY1850"/>
              <a:gd fmla="*/ 1044410 w 11855985" name="TX1851"/>
              <a:gd fmla="*/ 6443066 h 6564100" name="TY1851"/>
              <a:gd fmla="*/ 1057623 w 11855985" name="TX1852"/>
              <a:gd fmla="*/ 6456279 h 6564100" name="TY1852"/>
              <a:gd fmla="*/ 1070836 w 11855985" name="TX1853"/>
              <a:gd fmla="*/ 6443066 h 6564100" name="TY1853"/>
              <a:gd fmla="*/ 1057623 w 11855985" name="TX1854"/>
              <a:gd fmla="*/ 6429853 h 6564100" name="TY1854"/>
              <a:gd fmla="*/ 858479 w 11855985" name="TX1856"/>
              <a:gd fmla="*/ 6429305 h 6564100" name="TY1856"/>
              <a:gd fmla="*/ 845266 w 11855985" name="TX1857"/>
              <a:gd fmla="*/ 6442518 h 6564100" name="TY1857"/>
              <a:gd fmla="*/ 858479 w 11855985" name="TX1858"/>
              <a:gd fmla="*/ 6455731 h 6564100" name="TY1858"/>
              <a:gd fmla="*/ 871692 w 11855985" name="TX1859"/>
              <a:gd fmla="*/ 6442518 h 6564100" name="TY1859"/>
              <a:gd fmla="*/ 858479 w 11855985" name="TX1860"/>
              <a:gd fmla="*/ 6429305 h 6564100" name="TY1860"/>
              <a:gd fmla="*/ 659336 w 11855985" name="TX1862"/>
              <a:gd fmla="*/ 6428757 h 6564100" name="TY1862"/>
              <a:gd fmla="*/ 646123 w 11855985" name="TX1863"/>
              <a:gd fmla="*/ 6441970 h 6564100" name="TY1863"/>
              <a:gd fmla="*/ 659336 w 11855985" name="TX1864"/>
              <a:gd fmla="*/ 6455183 h 6564100" name="TY1864"/>
              <a:gd fmla="*/ 672549 w 11855985" name="TX1865"/>
              <a:gd fmla="*/ 6441970 h 6564100" name="TY1865"/>
              <a:gd fmla="*/ 659336 w 11855985" name="TX1866"/>
              <a:gd fmla="*/ 6428757 h 6564100" name="TY1866"/>
              <a:gd fmla="*/ 460192 w 11855985" name="TX1868"/>
              <a:gd fmla="*/ 6428209 h 6564100" name="TY1868"/>
              <a:gd fmla="*/ 446979 w 11855985" name="TX1869"/>
              <a:gd fmla="*/ 6441422 h 6564100" name="TY1869"/>
              <a:gd fmla="*/ 460192 w 11855985" name="TX1870"/>
              <a:gd fmla="*/ 6454635 h 6564100" name="TY1870"/>
              <a:gd fmla="*/ 473405 w 11855985" name="TX1871"/>
              <a:gd fmla="*/ 6441422 h 6564100" name="TY1871"/>
              <a:gd fmla="*/ 460192 w 11855985" name="TX1872"/>
              <a:gd fmla="*/ 6428209 h 6564100" name="TY1872"/>
              <a:gd fmla="*/ 122980 w 11855985" name="TX1874"/>
              <a:gd fmla="*/ 6427892 h 6564100" name="TY1874"/>
              <a:gd fmla="*/ 111750 w 11855985" name="TX1875"/>
              <a:gd fmla="*/ 6435355 h 6564100" name="TY1875"/>
              <a:gd fmla="*/ 62630 w 11855985" name="TX1876"/>
              <a:gd fmla="*/ 6508468 h 6564100" name="TY1876"/>
              <a:gd fmla="*/ 67429 w 11855985" name="TX1877"/>
              <a:gd fmla="*/ 6532916 h 6564100" name="TY1877"/>
              <a:gd fmla="*/ 91876 w 11855985" name="TX1878"/>
              <a:gd fmla="*/ 6528117 h 6564100" name="TY1878"/>
              <a:gd fmla="*/ 140996 w 11855985" name="TX1879"/>
              <a:gd fmla="*/ 6455003 h 6564100" name="TY1879"/>
              <a:gd fmla="*/ 136197 w 11855985" name="TX1880"/>
              <a:gd fmla="*/ 6430554 h 6564100" name="TY1880"/>
              <a:gd fmla="*/ 136197 w 11855985" name="TX1881"/>
              <a:gd fmla="*/ 6430556 h 6564100" name="TY1881"/>
              <a:gd fmla="*/ 122980 w 11855985" name="TX1882"/>
              <a:gd fmla="*/ 6427892 h 6564100" name="TY1882"/>
              <a:gd fmla="*/ 261049 w 11855985" name="TX1884"/>
              <a:gd fmla="*/ 6427661 h 6564100" name="TY1884"/>
              <a:gd fmla="*/ 247836 w 11855985" name="TX1885"/>
              <a:gd fmla="*/ 6440874 h 6564100" name="TY1885"/>
              <a:gd fmla="*/ 261049 w 11855985" name="TX1886"/>
              <a:gd fmla="*/ 6454087 h 6564100" name="TY1886"/>
              <a:gd fmla="*/ 274262 w 11855985" name="TX1887"/>
              <a:gd fmla="*/ 6440874 h 6564100" name="TY1887"/>
              <a:gd fmla="*/ 261049 w 11855985" name="TX1888"/>
              <a:gd fmla="*/ 6427661 h 6564100" name="TY1888"/>
              <a:gd fmla="*/ 11749709 w 11855985" name="TX1890"/>
              <a:gd fmla="*/ 6377568 h 6564100" name="TY1890"/>
              <a:gd fmla="*/ 11731964 w 11855985" name="TX1891"/>
              <a:gd fmla="*/ 6395057 h 6564100" name="TY1891"/>
              <a:gd fmla="*/ 11731963 w 11855985" name="TX1892"/>
              <a:gd fmla="*/ 6395056 h 6564100" name="TY1892"/>
              <a:gd fmla="*/ 11749452 w 11855985" name="TX1893"/>
              <a:gd fmla="*/ 6412800 h 6564100" name="TY1893"/>
              <a:gd fmla="*/ 11837532 w 11855985" name="TX1894"/>
              <a:gd fmla="*/ 6413440 h 6564100" name="TY1894"/>
              <a:gd fmla="*/ 11855276 w 11855985" name="TX1895"/>
              <a:gd fmla="*/ 6395951 h 6564100" name="TY1895"/>
              <a:gd fmla="*/ 11837787 w 11855985" name="TX1896"/>
              <a:gd fmla="*/ 6378206 h 6564100" name="TY1896"/>
              <a:gd fmla="*/ 105567 w 11855985" name="TX1898"/>
              <a:gd fmla="*/ 6375165 h 6564100" name="TY1898"/>
              <a:gd fmla="*/ 17488 w 11855985" name="TX1899"/>
              <a:gd fmla="*/ 6375803 h 6564100" name="TY1899"/>
              <a:gd fmla="*/ 0 w 11855985" name="TX1900"/>
              <a:gd fmla="*/ 6393548 h 6564100" name="TY1900"/>
              <a:gd fmla="*/ 17744 w 11855985" name="TX1901"/>
              <a:gd fmla="*/ 6411037 h 6564100" name="TY1901"/>
              <a:gd fmla="*/ 105824 w 11855985" name="TX1902"/>
              <a:gd fmla="*/ 6410397 h 6564100" name="TY1902"/>
              <a:gd fmla="*/ 123312 w 11855985" name="TX1903"/>
              <a:gd fmla="*/ 6392653 h 6564100" name="TY1903"/>
              <a:gd fmla="*/ 123311 w 11855985" name="TX1904"/>
              <a:gd fmla="*/ 6392654 h 6564100" name="TY1904"/>
              <a:gd fmla="*/ 105567 w 11855985" name="TX1905"/>
              <a:gd fmla="*/ 6375165 h 6564100" name="TY1905"/>
              <a:gd fmla="*/ 11817592 w 11855985" name="TX1907"/>
              <a:gd fmla="*/ 6326650 h 6564100" name="TY1907"/>
              <a:gd fmla="*/ 11807557 w 11855985" name="TX1908"/>
              <a:gd fmla="*/ 6327898 h 6564100" name="TY1908"/>
              <a:gd fmla="*/ 11802590 w 11855985" name="TX1909"/>
              <a:gd fmla="*/ 6345911 h 6564100" name="TY1909"/>
              <a:gd fmla="*/ 11820603 w 11855985" name="TX1910"/>
              <a:gd fmla="*/ 6350878 h 6564100" name="TY1910"/>
              <a:gd fmla="*/ 11825570 w 11855985" name="TX1911"/>
              <a:gd fmla="*/ 6332865 h 6564100" name="TY1911"/>
              <a:gd fmla="*/ 11817592 w 11855985" name="TX1912"/>
              <a:gd fmla="*/ 6326650 h 6564100" name="TY1912"/>
              <a:gd fmla="*/ 37683 w 11855985" name="TX1914"/>
              <a:gd fmla="*/ 6324247 h 6564100" name="TY1914"/>
              <a:gd fmla="*/ 29705 w 11855985" name="TX1915"/>
              <a:gd fmla="*/ 6330462 h 6564100" name="TY1915"/>
              <a:gd fmla="*/ 34672 w 11855985" name="TX1916"/>
              <a:gd fmla="*/ 6348475 h 6564100" name="TY1916"/>
              <a:gd fmla="*/ 52686 w 11855985" name="TX1917"/>
              <a:gd fmla="*/ 6343508 h 6564100" name="TY1917"/>
              <a:gd fmla="*/ 47719 w 11855985" name="TX1918"/>
              <a:gd fmla="*/ 6325495 h 6564100" name="TY1918"/>
              <a:gd fmla="*/ 37683 w 11855985" name="TX1919"/>
              <a:gd fmla="*/ 6324247 h 6564100" name="TY1919"/>
              <a:gd fmla="*/ 104138 w 11855985" name="TX1921"/>
              <a:gd fmla="*/ 6279963 h 6564100" name="TY1921"/>
              <a:gd fmla="*/ 90925 w 11855985" name="TX1922"/>
              <a:gd fmla="*/ 6293176 h 6564100" name="TY1922"/>
              <a:gd fmla="*/ 104138 w 11855985" name="TX1923"/>
              <a:gd fmla="*/ 6306389 h 6564100" name="TY1923"/>
              <a:gd fmla="*/ 117351 w 11855985" name="TX1924"/>
              <a:gd fmla="*/ 6293176 h 6564100" name="TY1924"/>
              <a:gd fmla="*/ 104138 w 11855985" name="TX1925"/>
              <a:gd fmla="*/ 6279963 h 6564100" name="TY1925"/>
              <a:gd fmla="*/ 101340 w 11855985" name="TX1927"/>
              <a:gd fmla="*/ 6215441 h 6564100" name="TY1927"/>
              <a:gd fmla="*/ 87972 w 11855985" name="TX1928"/>
              <a:gd fmla="*/ 6217201 h 6564100" name="TY1928"/>
              <a:gd fmla="*/ 11691 w 11855985" name="TX1929"/>
              <a:gd fmla="*/ 6261243 h 6564100" name="TY1929"/>
              <a:gd fmla="*/ 5243 w 11855985" name="TX1930"/>
              <a:gd fmla="*/ 6285308 h 6564100" name="TY1930"/>
              <a:gd fmla="*/ 5243 w 11855985" name="TX1931"/>
              <a:gd fmla="*/ 6285307 h 6564100" name="TY1931"/>
              <a:gd fmla="*/ 29309 w 11855985" name="TX1932"/>
              <a:gd fmla="*/ 6291755 h 6564100" name="TY1932"/>
              <a:gd fmla="*/ 105589 w 11855985" name="TX1933"/>
              <a:gd fmla="*/ 6247714 h 6564100" name="TY1933"/>
              <a:gd fmla="*/ 112037 w 11855985" name="TX1934"/>
              <a:gd fmla="*/ 6223649 h 6564100" name="TY1934"/>
              <a:gd fmla="*/ 101340 w 11855985" name="TX1935"/>
              <a:gd fmla="*/ 6215441 h 6564100" name="TY1935"/>
              <a:gd fmla="*/ 11748429 w 11855985" name="TX1937"/>
              <a:gd fmla="*/ 6215102 h 6564100" name="TY1937"/>
              <a:gd fmla="*/ 11737732 w 11855985" name="TX1938"/>
              <a:gd fmla="*/ 6223310 h 6564100" name="TY1938"/>
              <a:gd fmla="*/ 11737732 w 11855985" name="TX1939"/>
              <a:gd fmla="*/ 6223309 h 6564100" name="TY1939"/>
              <a:gd fmla="*/ 11744180 w 11855985" name="TX1940"/>
              <a:gd fmla="*/ 6247374 h 6564100" name="TY1940"/>
              <a:gd fmla="*/ 11820461 w 11855985" name="TX1941"/>
              <a:gd fmla="*/ 6291416 h 6564100" name="TY1941"/>
              <a:gd fmla="*/ 11844526 w 11855985" name="TX1942"/>
              <a:gd fmla="*/ 6284967 h 6564100" name="TY1942"/>
              <a:gd fmla="*/ 11838078 w 11855985" name="TX1943"/>
              <a:gd fmla="*/ 6260902 h 6564100" name="TY1943"/>
              <a:gd fmla="*/ 11761798 w 11855985" name="TX1944"/>
              <a:gd fmla="*/ 6216862 h 6564100" name="TY1944"/>
              <a:gd fmla="*/ 11748429 w 11855985" name="TX1945"/>
              <a:gd fmla="*/ 6215102 h 6564100" name="TY1945"/>
              <a:gd fmla="*/ 11836627 w 11855985" name="TX1947"/>
              <a:gd fmla="*/ 6202228 h 6564100" name="TY1947"/>
              <a:gd fmla="*/ 11823414 w 11855985" name="TX1948"/>
              <a:gd fmla="*/ 6215441 h 6564100" name="TY1948"/>
              <a:gd fmla="*/ 11836627 w 11855985" name="TX1949"/>
              <a:gd fmla="*/ 6228654 h 6564100" name="TY1949"/>
              <a:gd fmla="*/ 11849840 w 11855985" name="TX1950"/>
              <a:gd fmla="*/ 6215441 h 6564100" name="TY1950"/>
              <a:gd fmla="*/ 11836627 w 11855985" name="TX1951"/>
              <a:gd fmla="*/ 6202228 h 6564100" name="TY1951"/>
              <a:gd fmla="*/ 14239 w 11855985" name="TX1953"/>
              <a:gd fmla="*/ 6161928 h 6564100" name="TY1953"/>
              <a:gd fmla="*/ 1026 w 11855985" name="TX1954"/>
              <a:gd fmla="*/ 6175141 h 6564100" name="TY1954"/>
              <a:gd fmla="*/ 14239 w 11855985" name="TX1955"/>
              <a:gd fmla="*/ 6188354 h 6564100" name="TY1955"/>
              <a:gd fmla="*/ 27452 w 11855985" name="TX1956"/>
              <a:gd fmla="*/ 6175141 h 6564100" name="TY1956"/>
              <a:gd fmla="*/ 14239 w 11855985" name="TX1957"/>
              <a:gd fmla="*/ 6161928 h 6564100" name="TY1957"/>
              <a:gd fmla="*/ 11834379 w 11855985" name="TX1959"/>
              <a:gd fmla="*/ 6114593 h 6564100" name="TY1959"/>
              <a:gd fmla="*/ 11821011 w 11855985" name="TX1960"/>
              <a:gd fmla="*/ 6116353 h 6564100" name="TY1960"/>
              <a:gd fmla="*/ 11744730 w 11855985" name="TX1961"/>
              <a:gd fmla="*/ 6160393 h 6564100" name="TY1961"/>
              <a:gd fmla="*/ 11738282 w 11855985" name="TX1962"/>
              <a:gd fmla="*/ 6184458 h 6564100" name="TY1962"/>
              <a:gd fmla="*/ 11762347 w 11855985" name="TX1963"/>
              <a:gd fmla="*/ 6190907 h 6564100" name="TY1963"/>
              <a:gd fmla="*/ 11838628 w 11855985" name="TX1964"/>
              <a:gd fmla="*/ 6146865 h 6564100" name="TY1964"/>
              <a:gd fmla="*/ 11845076 w 11855985" name="TX1965"/>
              <a:gd fmla="*/ 6122800 h 6564100" name="TY1965"/>
              <a:gd fmla="*/ 11845076 w 11855985" name="TX1966"/>
              <a:gd fmla="*/ 6122801 h 6564100" name="TY1966"/>
              <a:gd fmla="*/ 11834379 w 11855985" name="TX1967"/>
              <a:gd fmla="*/ 6114593 h 6564100" name="TY1967"/>
              <a:gd fmla="*/ 11746182 w 11855985" name="TX1969"/>
              <a:gd fmla="*/ 6101719 h 6564100" name="TY1969"/>
              <a:gd fmla="*/ 11732969 w 11855985" name="TX1970"/>
              <a:gd fmla="*/ 6114932 h 6564100" name="TY1970"/>
              <a:gd fmla="*/ 11746182 w 11855985" name="TX1971"/>
              <a:gd fmla="*/ 6128145 h 6564100" name="TY1971"/>
              <a:gd fmla="*/ 11759395 w 11855985" name="TX1972"/>
              <a:gd fmla="*/ 6114932 h 6564100" name="TY1972"/>
              <a:gd fmla="*/ 11746182 w 11855985" name="TX1973"/>
              <a:gd fmla="*/ 6101719 h 6564100" name="TY1973"/>
              <a:gd fmla="*/ 17037 w 11855985" name="TX1975"/>
              <a:gd fmla="*/ 6097406 h 6564100" name="TY1975"/>
              <a:gd fmla="*/ 6340 w 11855985" name="TX1976"/>
              <a:gd fmla="*/ 6105614 h 6564100" name="TY1976"/>
              <a:gd fmla="*/ 12788 w 11855985" name="TX1977"/>
              <a:gd fmla="*/ 6129679 h 6564100" name="TY1977"/>
              <a:gd fmla="*/ 89068 w 11855985" name="TX1978"/>
              <a:gd fmla="*/ 6173720 h 6564100" name="TY1978"/>
              <a:gd fmla="*/ 113134 w 11855985" name="TX1979"/>
              <a:gd fmla="*/ 6167272 h 6564100" name="TY1979"/>
              <a:gd fmla="*/ 113134 w 11855985" name="TX1980"/>
              <a:gd fmla="*/ 6167273 h 6564100" name="TY1980"/>
              <a:gd fmla="*/ 106686 w 11855985" name="TX1981"/>
              <a:gd fmla="*/ 6143208 h 6564100" name="TY1981"/>
              <a:gd fmla="*/ 30405 w 11855985" name="TX1982"/>
              <a:gd fmla="*/ 6099166 h 6564100" name="TY1982"/>
              <a:gd fmla="*/ 17037 w 11855985" name="TX1983"/>
              <a:gd fmla="*/ 6097406 h 6564100" name="TY1983"/>
              <a:gd fmla="*/ 105234 w 11855985" name="TX1985"/>
              <a:gd fmla="*/ 6063293 h 6564100" name="TY1985"/>
              <a:gd fmla="*/ 92021 w 11855985" name="TX1986"/>
              <a:gd fmla="*/ 6076506 h 6564100" name="TY1986"/>
              <a:gd fmla="*/ 105234 w 11855985" name="TX1987"/>
              <a:gd fmla="*/ 6089719 h 6564100" name="TY1987"/>
              <a:gd fmla="*/ 118447 w 11855985" name="TX1988"/>
              <a:gd fmla="*/ 6076506 h 6564100" name="TY1988"/>
              <a:gd fmla="*/ 105234 w 11855985" name="TX1989"/>
              <a:gd fmla="*/ 6063293 h 6564100" name="TY1989"/>
              <a:gd fmla="*/ 11748067 w 11855985" name="TX1991"/>
              <a:gd fmla="*/ 5999215 h 6564100" name="TY1991"/>
              <a:gd fmla="*/ 11737370 w 11855985" name="TX1992"/>
              <a:gd fmla="*/ 6007423 h 6564100" name="TY1992"/>
              <a:gd fmla="*/ 11737369 w 11855985" name="TX1993"/>
              <a:gd fmla="*/ 6007422 h 6564100" name="TY1993"/>
              <a:gd fmla="*/ 11743818 w 11855985" name="TX1994"/>
              <a:gd fmla="*/ 6031487 h 6564100" name="TY1994"/>
              <a:gd fmla="*/ 11820098 w 11855985" name="TX1995"/>
              <a:gd fmla="*/ 6075529 h 6564100" name="TY1995"/>
              <a:gd fmla="*/ 11844163 w 11855985" name="TX1996"/>
              <a:gd fmla="*/ 6069080 h 6564100" name="TY1996"/>
              <a:gd fmla="*/ 11837715 w 11855985" name="TX1997"/>
              <a:gd fmla="*/ 6045015 h 6564100" name="TY1997"/>
              <a:gd fmla="*/ 11761435 w 11855985" name="TX1998"/>
              <a:gd fmla="*/ 6000975 h 6564100" name="TY1998"/>
              <a:gd fmla="*/ 11748067 w 11855985" name="TX1999"/>
              <a:gd fmla="*/ 5999215 h 6564100" name="TY1999"/>
              <a:gd fmla="*/ 102436 w 11855985" name="TX2001"/>
              <a:gd fmla="*/ 5998771 h 6564100" name="TY2001"/>
              <a:gd fmla="*/ 89068 w 11855985" name="TX2002"/>
              <a:gd fmla="*/ 6000531 h 6564100" name="TY2002"/>
              <a:gd fmla="*/ 12787 w 11855985" name="TX2003"/>
              <a:gd fmla="*/ 6044573 h 6564100" name="TY2003"/>
              <a:gd fmla="*/ 6339 w 11855985" name="TX2004"/>
              <a:gd fmla="*/ 6068638 h 6564100" name="TY2004"/>
              <a:gd fmla="*/ 6339 w 11855985" name="TX2005"/>
              <a:gd fmla="*/ 6068637 h 6564100" name="TY2005"/>
              <a:gd fmla="*/ 30405 w 11855985" name="TX2006"/>
              <a:gd fmla="*/ 6075085 h 6564100" name="TY2006"/>
              <a:gd fmla="*/ 106685 w 11855985" name="TX2007"/>
              <a:gd fmla="*/ 6031044 h 6564100" name="TY2007"/>
              <a:gd fmla="*/ 113133 w 11855985" name="TX2008"/>
              <a:gd fmla="*/ 6006979 h 6564100" name="TY2008"/>
              <a:gd fmla="*/ 102436 w 11855985" name="TX2009"/>
              <a:gd fmla="*/ 5998771 h 6564100" name="TY2009"/>
              <a:gd fmla="*/ 11836264 w 11855985" name="TX2011"/>
              <a:gd fmla="*/ 5986341 h 6564100" name="TY2011"/>
              <a:gd fmla="*/ 11823051 w 11855985" name="TX2012"/>
              <a:gd fmla="*/ 5999554 h 6564100" name="TY2012"/>
              <a:gd fmla="*/ 11836264 w 11855985" name="TX2013"/>
              <a:gd fmla="*/ 6012767 h 6564100" name="TY2013"/>
              <a:gd fmla="*/ 11849477 w 11855985" name="TX2014"/>
              <a:gd fmla="*/ 5999554 h 6564100" name="TY2014"/>
              <a:gd fmla="*/ 11836264 w 11855985" name="TX2015"/>
              <a:gd fmla="*/ 5986341 h 6564100" name="TY2015"/>
              <a:gd fmla="*/ 14787 w 11855985" name="TX2017"/>
              <a:gd fmla="*/ 5962784 h 6564100" name="TY2017"/>
              <a:gd fmla="*/ 1574 w 11855985" name="TX2018"/>
              <a:gd fmla="*/ 5975997 h 6564100" name="TY2018"/>
              <a:gd fmla="*/ 14787 w 11855985" name="TX2019"/>
              <a:gd fmla="*/ 5989210 h 6564100" name="TY2019"/>
              <a:gd fmla="*/ 28000 w 11855985" name="TX2020"/>
              <a:gd fmla="*/ 5975997 h 6564100" name="TY2020"/>
              <a:gd fmla="*/ 14787 w 11855985" name="TX2021"/>
              <a:gd fmla="*/ 5962784 h 6564100" name="TY2021"/>
              <a:gd fmla="*/ 11834015 w 11855985" name="TX2023"/>
              <a:gd fmla="*/ 5898707 h 6564100" name="TY2023"/>
              <a:gd fmla="*/ 11820647 w 11855985" name="TX2024"/>
              <a:gd fmla="*/ 5900467 h 6564100" name="TY2024"/>
              <a:gd fmla="*/ 11744367 w 11855985" name="TX2025"/>
              <a:gd fmla="*/ 5944507 h 6564100" name="TY2025"/>
              <a:gd fmla="*/ 11737918 w 11855985" name="TX2026"/>
              <a:gd fmla="*/ 5968572 h 6564100" name="TY2026"/>
              <a:gd fmla="*/ 11761984 w 11855985" name="TX2027"/>
              <a:gd fmla="*/ 5975021 h 6564100" name="TY2027"/>
              <a:gd fmla="*/ 11838264 w 11855985" name="TX2028"/>
              <a:gd fmla="*/ 5930979 h 6564100" name="TY2028"/>
              <a:gd fmla="*/ 11844712 w 11855985" name="TX2029"/>
              <a:gd fmla="*/ 5906914 h 6564100" name="TY2029"/>
              <a:gd fmla="*/ 11844712 w 11855985" name="TX2030"/>
              <a:gd fmla="*/ 5906915 h 6564100" name="TY2030"/>
              <a:gd fmla="*/ 11834015 w 11855985" name="TX2031"/>
              <a:gd fmla="*/ 5898707 h 6564100" name="TY2031"/>
              <a:gd fmla="*/ 17585 w 11855985" name="TX2033"/>
              <a:gd fmla="*/ 5898262 h 6564100" name="TY2033"/>
              <a:gd fmla="*/ 6888 w 11855985" name="TX2034"/>
              <a:gd fmla="*/ 5906470 h 6564100" name="TY2034"/>
              <a:gd fmla="*/ 13336 w 11855985" name="TX2035"/>
              <a:gd fmla="*/ 5930535 h 6564100" name="TY2035"/>
              <a:gd fmla="*/ 89616 w 11855985" name="TX2036"/>
              <a:gd fmla="*/ 5974576 h 6564100" name="TY2036"/>
              <a:gd fmla="*/ 113682 w 11855985" name="TX2037"/>
              <a:gd fmla="*/ 5968128 h 6564100" name="TY2037"/>
              <a:gd fmla="*/ 113682 w 11855985" name="TX2038"/>
              <a:gd fmla="*/ 5968129 h 6564100" name="TY2038"/>
              <a:gd fmla="*/ 107234 w 11855985" name="TX2039"/>
              <a:gd fmla="*/ 5944064 h 6564100" name="TY2039"/>
              <a:gd fmla="*/ 30953 w 11855985" name="TX2040"/>
              <a:gd fmla="*/ 5900022 h 6564100" name="TY2040"/>
              <a:gd fmla="*/ 17585 w 11855985" name="TX2041"/>
              <a:gd fmla="*/ 5898262 h 6564100" name="TY2041"/>
              <a:gd fmla="*/ 11745818 w 11855985" name="TX2043"/>
              <a:gd fmla="*/ 5885833 h 6564100" name="TY2043"/>
              <a:gd fmla="*/ 11732605 w 11855985" name="TX2044"/>
              <a:gd fmla="*/ 5899046 h 6564100" name="TY2044"/>
              <a:gd fmla="*/ 11745818 w 11855985" name="TX2045"/>
              <a:gd fmla="*/ 5912259 h 6564100" name="TY2045"/>
              <a:gd fmla="*/ 11759031 w 11855985" name="TX2046"/>
              <a:gd fmla="*/ 5899046 h 6564100" name="TY2046"/>
              <a:gd fmla="*/ 11745818 w 11855985" name="TX2047"/>
              <a:gd fmla="*/ 5885833 h 6564100" name="TY2047"/>
              <a:gd fmla="*/ 105782 w 11855985" name="TX2049"/>
              <a:gd fmla="*/ 5864150 h 6564100" name="TY2049"/>
              <a:gd fmla="*/ 92569 w 11855985" name="TX2050"/>
              <a:gd fmla="*/ 5877363 h 6564100" name="TY2050"/>
              <a:gd fmla="*/ 105782 w 11855985" name="TX2051"/>
              <a:gd fmla="*/ 5890576 h 6564100" name="TY2051"/>
              <a:gd fmla="*/ 118995 w 11855985" name="TX2052"/>
              <a:gd fmla="*/ 5877363 h 6564100" name="TY2052"/>
              <a:gd fmla="*/ 105782 w 11855985" name="TX2053"/>
              <a:gd fmla="*/ 5864150 h 6564100" name="TY2053"/>
              <a:gd fmla="*/ 11748615 w 11855985" name="TX2055"/>
              <a:gd fmla="*/ 5800072 h 6564100" name="TY2055"/>
              <a:gd fmla="*/ 11737918 w 11855985" name="TX2056"/>
              <a:gd fmla="*/ 5808280 h 6564100" name="TY2056"/>
              <a:gd fmla="*/ 11737918 w 11855985" name="TX2057"/>
              <a:gd fmla="*/ 5808279 h 6564100" name="TY2057"/>
              <a:gd fmla="*/ 11744366 w 11855985" name="TX2058"/>
              <a:gd fmla="*/ 5832344 h 6564100" name="TY2058"/>
              <a:gd fmla="*/ 11820647 w 11855985" name="TX2059"/>
              <a:gd fmla="*/ 5876386 h 6564100" name="TY2059"/>
              <a:gd fmla="*/ 11844712 w 11855985" name="TX2060"/>
              <a:gd fmla="*/ 5869937 h 6564100" name="TY2060"/>
              <a:gd fmla="*/ 11838264 w 11855985" name="TX2061"/>
              <a:gd fmla="*/ 5845872 h 6564100" name="TY2061"/>
              <a:gd fmla="*/ 11761983 w 11855985" name="TX2062"/>
              <a:gd fmla="*/ 5801832 h 6564100" name="TY2062"/>
              <a:gd fmla="*/ 11748615 w 11855985" name="TX2063"/>
              <a:gd fmla="*/ 5800072 h 6564100" name="TY2063"/>
              <a:gd fmla="*/ 102984 w 11855985" name="TX2065"/>
              <a:gd fmla="*/ 5799628 h 6564100" name="TY2065"/>
              <a:gd fmla="*/ 89616 w 11855985" name="TX2066"/>
              <a:gd fmla="*/ 5801388 h 6564100" name="TY2066"/>
              <a:gd fmla="*/ 13335 w 11855985" name="TX2067"/>
              <a:gd fmla="*/ 5845430 h 6564100" name="TY2067"/>
              <a:gd fmla="*/ 6887 w 11855985" name="TX2068"/>
              <a:gd fmla="*/ 5869495 h 6564100" name="TY2068"/>
              <a:gd fmla="*/ 6887 w 11855985" name="TX2069"/>
              <a:gd fmla="*/ 5869494 h 6564100" name="TY2069"/>
              <a:gd fmla="*/ 30953 w 11855985" name="TX2070"/>
              <a:gd fmla="*/ 5875942 h 6564100" name="TY2070"/>
              <a:gd fmla="*/ 107233 w 11855985" name="TX2071"/>
              <a:gd fmla="*/ 5831901 h 6564100" name="TY2071"/>
              <a:gd fmla="*/ 113681 w 11855985" name="TX2072"/>
              <a:gd fmla="*/ 5807836 h 6564100" name="TY2072"/>
              <a:gd fmla="*/ 102984 w 11855985" name="TX2073"/>
              <a:gd fmla="*/ 5799628 h 6564100" name="TY2073"/>
              <a:gd fmla="*/ 11836813 w 11855985" name="TX2075"/>
              <a:gd fmla="*/ 5787198 h 6564100" name="TY2075"/>
              <a:gd fmla="*/ 11823600 w 11855985" name="TX2076"/>
              <a:gd fmla="*/ 5800411 h 6564100" name="TY2076"/>
              <a:gd fmla="*/ 11836813 w 11855985" name="TX2077"/>
              <a:gd fmla="*/ 5813624 h 6564100" name="TY2077"/>
              <a:gd fmla="*/ 11850026 w 11855985" name="TX2078"/>
              <a:gd fmla="*/ 5800411 h 6564100" name="TY2078"/>
              <a:gd fmla="*/ 11836813 w 11855985" name="TX2079"/>
              <a:gd fmla="*/ 5787198 h 6564100" name="TY2079"/>
              <a:gd fmla="*/ 15335 w 11855985" name="TX2081"/>
              <a:gd fmla="*/ 5763641 h 6564100" name="TY2081"/>
              <a:gd fmla="*/ 2122 w 11855985" name="TX2082"/>
              <a:gd fmla="*/ 5776854 h 6564100" name="TY2082"/>
              <a:gd fmla="*/ 15335 w 11855985" name="TX2083"/>
              <a:gd fmla="*/ 5790067 h 6564100" name="TY2083"/>
              <a:gd fmla="*/ 28548 w 11855985" name="TX2084"/>
              <a:gd fmla="*/ 5776854 h 6564100" name="TY2084"/>
              <a:gd fmla="*/ 15335 w 11855985" name="TX2085"/>
              <a:gd fmla="*/ 5763641 h 6564100" name="TY2085"/>
              <a:gd fmla="*/ 11834565 w 11855985" name="TX2087"/>
              <a:gd fmla="*/ 5699563 h 6564100" name="TY2087"/>
              <a:gd fmla="*/ 11821197 w 11855985" name="TX2088"/>
              <a:gd fmla="*/ 5701323 h 6564100" name="TY2088"/>
              <a:gd fmla="*/ 11744916 w 11855985" name="TX2089"/>
              <a:gd fmla="*/ 5745363 h 6564100" name="TY2089"/>
              <a:gd fmla="*/ 11738468 w 11855985" name="TX2090"/>
              <a:gd fmla="*/ 5769428 h 6564100" name="TY2090"/>
              <a:gd fmla="*/ 11762533 w 11855985" name="TX2091"/>
              <a:gd fmla="*/ 5775877 h 6564100" name="TY2091"/>
              <a:gd fmla="*/ 11838814 w 11855985" name="TX2092"/>
              <a:gd fmla="*/ 5731835 h 6564100" name="TY2092"/>
              <a:gd fmla="*/ 11845262 w 11855985" name="TX2093"/>
              <a:gd fmla="*/ 5707770 h 6564100" name="TY2093"/>
              <a:gd fmla="*/ 11845262 w 11855985" name="TX2094"/>
              <a:gd fmla="*/ 5707771 h 6564100" name="TY2094"/>
              <a:gd fmla="*/ 11834565 w 11855985" name="TX2095"/>
              <a:gd fmla="*/ 5699563 h 6564100" name="TY2095"/>
              <a:gd fmla="*/ 18133 w 11855985" name="TX2097"/>
              <a:gd fmla="*/ 5699119 h 6564100" name="TY2097"/>
              <a:gd fmla="*/ 7436 w 11855985" name="TX2098"/>
              <a:gd fmla="*/ 5707327 h 6564100" name="TY2098"/>
              <a:gd fmla="*/ 13884 w 11855985" name="TX2099"/>
              <a:gd fmla="*/ 5731392 h 6564100" name="TY2099"/>
              <a:gd fmla="*/ 90164 w 11855985" name="TX2100"/>
              <a:gd fmla="*/ 5775433 h 6564100" name="TY2100"/>
              <a:gd fmla="*/ 114230 w 11855985" name="TX2101"/>
              <a:gd fmla="*/ 5768985 h 6564100" name="TY2101"/>
              <a:gd fmla="*/ 114230 w 11855985" name="TX2102"/>
              <a:gd fmla="*/ 5768986 h 6564100" name="TY2102"/>
              <a:gd fmla="*/ 107782 w 11855985" name="TX2103"/>
              <a:gd fmla="*/ 5744921 h 6564100" name="TY2103"/>
              <a:gd fmla="*/ 31501 w 11855985" name="TX2104"/>
              <a:gd fmla="*/ 5700879 h 6564100" name="TY2104"/>
              <a:gd fmla="*/ 18133 w 11855985" name="TX2105"/>
              <a:gd fmla="*/ 5699119 h 6564100" name="TY2105"/>
              <a:gd fmla="*/ 11746367 w 11855985" name="TX2107"/>
              <a:gd fmla="*/ 5686689 h 6564100" name="TY2107"/>
              <a:gd fmla="*/ 11733155 w 11855985" name="TX2108"/>
              <a:gd fmla="*/ 5699902 h 6564100" name="TY2108"/>
              <a:gd fmla="*/ 11746367 w 11855985" name="TX2109"/>
              <a:gd fmla="*/ 5713115 h 6564100" name="TY2109"/>
              <a:gd fmla="*/ 11759580 w 11855985" name="TX2110"/>
              <a:gd fmla="*/ 5699902 h 6564100" name="TY2110"/>
              <a:gd fmla="*/ 11746367 w 11855985" name="TX2111"/>
              <a:gd fmla="*/ 5686689 h 6564100" name="TY2111"/>
              <a:gd fmla="*/ 106330 w 11855985" name="TX2113"/>
              <a:gd fmla="*/ 5665006 h 6564100" name="TY2113"/>
              <a:gd fmla="*/ 93117 w 11855985" name="TX2114"/>
              <a:gd fmla="*/ 5678219 h 6564100" name="TY2114"/>
              <a:gd fmla="*/ 106330 w 11855985" name="TX2115"/>
              <a:gd fmla="*/ 5691432 h 6564100" name="TY2115"/>
              <a:gd fmla="*/ 119543 w 11855985" name="TX2116"/>
              <a:gd fmla="*/ 5678219 h 6564100" name="TY2116"/>
              <a:gd fmla="*/ 106330 w 11855985" name="TX2117"/>
              <a:gd fmla="*/ 5665006 h 6564100" name="TY2117"/>
              <a:gd fmla="*/ 11749165 w 11855985" name="TX2119"/>
              <a:gd fmla="*/ 5600928 h 6564100" name="TY2119"/>
              <a:gd fmla="*/ 11738468 w 11855985" name="TX2120"/>
              <a:gd fmla="*/ 5609136 h 6564100" name="TY2120"/>
              <a:gd fmla="*/ 11738468 w 11855985" name="TX2121"/>
              <a:gd fmla="*/ 5609135 h 6564100" name="TY2121"/>
              <a:gd fmla="*/ 11744916 w 11855985" name="TX2122"/>
              <a:gd fmla="*/ 5633200 h 6564100" name="TY2122"/>
              <a:gd fmla="*/ 11821196 w 11855985" name="TX2123"/>
              <a:gd fmla="*/ 5677242 h 6564100" name="TY2123"/>
              <a:gd fmla="*/ 11845262 w 11855985" name="TX2124"/>
              <a:gd fmla="*/ 5670793 h 6564100" name="TY2124"/>
              <a:gd fmla="*/ 11838813 w 11855985" name="TX2125"/>
              <a:gd fmla="*/ 5646728 h 6564100" name="TY2125"/>
              <a:gd fmla="*/ 11762533 w 11855985" name="TX2126"/>
              <a:gd fmla="*/ 5602688 h 6564100" name="TY2126"/>
              <a:gd fmla="*/ 11749165 w 11855985" name="TX2127"/>
              <a:gd fmla="*/ 5600928 h 6564100" name="TY2127"/>
              <a:gd fmla="*/ 103532 w 11855985" name="TX2129"/>
              <a:gd fmla="*/ 5600484 h 6564100" name="TY2129"/>
              <a:gd fmla="*/ 90164 w 11855985" name="TX2130"/>
              <a:gd fmla="*/ 5602244 h 6564100" name="TY2130"/>
              <a:gd fmla="*/ 13883 w 11855985" name="TX2131"/>
              <a:gd fmla="*/ 5646286 h 6564100" name="TY2131"/>
              <a:gd fmla="*/ 7435 w 11855985" name="TX2132"/>
              <a:gd fmla="*/ 5670351 h 6564100" name="TY2132"/>
              <a:gd fmla="*/ 7435 w 11855985" name="TX2133"/>
              <a:gd fmla="*/ 5670350 h 6564100" name="TY2133"/>
              <a:gd fmla="*/ 31501 w 11855985" name="TX2134"/>
              <a:gd fmla="*/ 5676798 h 6564100" name="TY2134"/>
              <a:gd fmla="*/ 107781 w 11855985" name="TX2135"/>
              <a:gd fmla="*/ 5632757 h 6564100" name="TY2135"/>
              <a:gd fmla="*/ 114229 w 11855985" name="TX2136"/>
              <a:gd fmla="*/ 5608692 h 6564100" name="TY2136"/>
              <a:gd fmla="*/ 103532 w 11855985" name="TX2137"/>
              <a:gd fmla="*/ 5600484 h 6564100" name="TY2137"/>
              <a:gd fmla="*/ 11837363 w 11855985" name="TX2139"/>
              <a:gd fmla="*/ 5588054 h 6564100" name="TY2139"/>
              <a:gd fmla="*/ 11824150 w 11855985" name="TX2140"/>
              <a:gd fmla="*/ 5601267 h 6564100" name="TY2140"/>
              <a:gd fmla="*/ 11837363 w 11855985" name="TX2141"/>
              <a:gd fmla="*/ 5614480 h 6564100" name="TY2141"/>
              <a:gd fmla="*/ 11850575 w 11855985" name="TX2142"/>
              <a:gd fmla="*/ 5601267 h 6564100" name="TY2142"/>
              <a:gd fmla="*/ 11837363 w 11855985" name="TX2143"/>
              <a:gd fmla="*/ 5588054 h 6564100" name="TY2143"/>
              <a:gd fmla="*/ 15883 w 11855985" name="TX2145"/>
              <a:gd fmla="*/ 5564497 h 6564100" name="TY2145"/>
              <a:gd fmla="*/ 2670 w 11855985" name="TX2146"/>
              <a:gd fmla="*/ 5577710 h 6564100" name="TY2146"/>
              <a:gd fmla="*/ 15883 w 11855985" name="TX2147"/>
              <a:gd fmla="*/ 5590923 h 6564100" name="TY2147"/>
              <a:gd fmla="*/ 29096 w 11855985" name="TX2148"/>
              <a:gd fmla="*/ 5577710 h 6564100" name="TY2148"/>
              <a:gd fmla="*/ 15883 w 11855985" name="TX2149"/>
              <a:gd fmla="*/ 5564497 h 6564100" name="TY2149"/>
              <a:gd fmla="*/ 11835113 w 11855985" name="TX2151"/>
              <a:gd fmla="*/ 5500420 h 6564100" name="TY2151"/>
              <a:gd fmla="*/ 11821745 w 11855985" name="TX2152"/>
              <a:gd fmla="*/ 5502180 h 6564100" name="TY2152"/>
              <a:gd fmla="*/ 11745465 w 11855985" name="TX2153"/>
              <a:gd fmla="*/ 5546220 h 6564100" name="TY2153"/>
              <a:gd fmla="*/ 11739017 w 11855985" name="TX2154"/>
              <a:gd fmla="*/ 5570285 h 6564100" name="TY2154"/>
              <a:gd fmla="*/ 11763082 w 11855985" name="TX2155"/>
              <a:gd fmla="*/ 5576734 h 6564100" name="TY2155"/>
              <a:gd fmla="*/ 11839362 w 11855985" name="TX2156"/>
              <a:gd fmla="*/ 5532692 h 6564100" name="TY2156"/>
              <a:gd fmla="*/ 11845811 w 11855985" name="TX2157"/>
              <a:gd fmla="*/ 5508627 h 6564100" name="TY2157"/>
              <a:gd fmla="*/ 11845810 w 11855985" name="TX2158"/>
              <a:gd fmla="*/ 5508628 h 6564100" name="TY2158"/>
              <a:gd fmla="*/ 11835113 w 11855985" name="TX2159"/>
              <a:gd fmla="*/ 5500420 h 6564100" name="TY2159"/>
              <a:gd fmla="*/ 18681 w 11855985" name="TX2161"/>
              <a:gd fmla="*/ 5499975 h 6564100" name="TY2161"/>
              <a:gd fmla="*/ 7984 w 11855985" name="TX2162"/>
              <a:gd fmla="*/ 5508183 h 6564100" name="TY2162"/>
              <a:gd fmla="*/ 14432 w 11855985" name="TX2163"/>
              <a:gd fmla="*/ 5532248 h 6564100" name="TY2163"/>
              <a:gd fmla="*/ 90712 w 11855985" name="TX2164"/>
              <a:gd fmla="*/ 5576289 h 6564100" name="TY2164"/>
              <a:gd fmla="*/ 114778 w 11855985" name="TX2165"/>
              <a:gd fmla="*/ 5569841 h 6564100" name="TY2165"/>
              <a:gd fmla="*/ 114778 w 11855985" name="TX2166"/>
              <a:gd fmla="*/ 5569842 h 6564100" name="TY2166"/>
              <a:gd fmla="*/ 108330 w 11855985" name="TX2167"/>
              <a:gd fmla="*/ 5545777 h 6564100" name="TY2167"/>
              <a:gd fmla="*/ 32049 w 11855985" name="TX2168"/>
              <a:gd fmla="*/ 5501735 h 6564100" name="TY2168"/>
              <a:gd fmla="*/ 18681 w 11855985" name="TX2169"/>
              <a:gd fmla="*/ 5499975 h 6564100" name="TY2169"/>
              <a:gd fmla="*/ 11746916 w 11855985" name="TX2171"/>
              <a:gd fmla="*/ 5487546 h 6564100" name="TY2171"/>
              <a:gd fmla="*/ 11733703 w 11855985" name="TX2172"/>
              <a:gd fmla="*/ 5500759 h 6564100" name="TY2172"/>
              <a:gd fmla="*/ 11746916 w 11855985" name="TX2173"/>
              <a:gd fmla="*/ 5513972 h 6564100" name="TY2173"/>
              <a:gd fmla="*/ 11760129 w 11855985" name="TX2174"/>
              <a:gd fmla="*/ 5500759 h 6564100" name="TY2174"/>
              <a:gd fmla="*/ 11746916 w 11855985" name="TX2175"/>
              <a:gd fmla="*/ 5487546 h 6564100" name="TY2175"/>
              <a:gd fmla="*/ 106878 w 11855985" name="TX2177"/>
              <a:gd fmla="*/ 5465863 h 6564100" name="TY2177"/>
              <a:gd fmla="*/ 93665 w 11855985" name="TX2178"/>
              <a:gd fmla="*/ 5479076 h 6564100" name="TY2178"/>
              <a:gd fmla="*/ 106878 w 11855985" name="TX2179"/>
              <a:gd fmla="*/ 5492289 h 6564100" name="TY2179"/>
              <a:gd fmla="*/ 120091 w 11855985" name="TX2180"/>
              <a:gd fmla="*/ 5479076 h 6564100" name="TY2180"/>
              <a:gd fmla="*/ 106878 w 11855985" name="TX2181"/>
              <a:gd fmla="*/ 5465863 h 6564100" name="TY2181"/>
              <a:gd fmla="*/ 11749714 w 11855985" name="TX2183"/>
              <a:gd fmla="*/ 5401785 h 6564100" name="TY2183"/>
              <a:gd fmla="*/ 11739017 w 11855985" name="TX2184"/>
              <a:gd fmla="*/ 5409993 h 6564100" name="TY2184"/>
              <a:gd fmla="*/ 11739016 w 11855985" name="TX2185"/>
              <a:gd fmla="*/ 5409992 h 6564100" name="TY2185"/>
              <a:gd fmla="*/ 11745464 w 11855985" name="TX2186"/>
              <a:gd fmla="*/ 5434057 h 6564100" name="TY2186"/>
              <a:gd fmla="*/ 11821745 w 11855985" name="TX2187"/>
              <a:gd fmla="*/ 5478099 h 6564100" name="TY2187"/>
              <a:gd fmla="*/ 11845810 w 11855985" name="TX2188"/>
              <a:gd fmla="*/ 5471650 h 6564100" name="TY2188"/>
              <a:gd fmla="*/ 11839362 w 11855985" name="TX2189"/>
              <a:gd fmla="*/ 5447585 h 6564100" name="TY2189"/>
              <a:gd fmla="*/ 11763082 w 11855985" name="TX2190"/>
              <a:gd fmla="*/ 5403545 h 6564100" name="TY2190"/>
              <a:gd fmla="*/ 11749714 w 11855985" name="TX2191"/>
              <a:gd fmla="*/ 5401785 h 6564100" name="TY2191"/>
              <a:gd fmla="*/ 104080 w 11855985" name="TX2193"/>
              <a:gd fmla="*/ 5401341 h 6564100" name="TY2193"/>
              <a:gd fmla="*/ 90712 w 11855985" name="TX2194"/>
              <a:gd fmla="*/ 5403101 h 6564100" name="TY2194"/>
              <a:gd fmla="*/ 14431 w 11855985" name="TX2195"/>
              <a:gd fmla="*/ 5447143 h 6564100" name="TY2195"/>
              <a:gd fmla="*/ 7983 w 11855985" name="TX2196"/>
              <a:gd fmla="*/ 5471208 h 6564100" name="TY2196"/>
              <a:gd fmla="*/ 7983 w 11855985" name="TX2197"/>
              <a:gd fmla="*/ 5471207 h 6564100" name="TY2197"/>
              <a:gd fmla="*/ 32049 w 11855985" name="TX2198"/>
              <a:gd fmla="*/ 5477655 h 6564100" name="TY2198"/>
              <a:gd fmla="*/ 108329 w 11855985" name="TX2199"/>
              <a:gd fmla="*/ 5433614 h 6564100" name="TY2199"/>
              <a:gd fmla="*/ 114777 w 11855985" name="TX2200"/>
              <a:gd fmla="*/ 5409549 h 6564100" name="TY2200"/>
              <a:gd fmla="*/ 104080 w 11855985" name="TX2201"/>
              <a:gd fmla="*/ 5401341 h 6564100" name="TY2201"/>
              <a:gd fmla="*/ 11837911 w 11855985" name="TX2203"/>
              <a:gd fmla="*/ 5388911 h 6564100" name="TY2203"/>
              <a:gd fmla="*/ 11824698 w 11855985" name="TX2204"/>
              <a:gd fmla="*/ 5402124 h 6564100" name="TY2204"/>
              <a:gd fmla="*/ 11837911 w 11855985" name="TX2205"/>
              <a:gd fmla="*/ 5415337 h 6564100" name="TY2205"/>
              <a:gd fmla="*/ 11851124 w 11855985" name="TX2206"/>
              <a:gd fmla="*/ 5402124 h 6564100" name="TY2206"/>
              <a:gd fmla="*/ 11837911 w 11855985" name="TX2207"/>
              <a:gd fmla="*/ 5388911 h 6564100" name="TY2207"/>
              <a:gd fmla="*/ 16431 w 11855985" name="TX2209"/>
              <a:gd fmla="*/ 5365354 h 6564100" name="TY2209"/>
              <a:gd fmla="*/ 3218 w 11855985" name="TX2210"/>
              <a:gd fmla="*/ 5378567 h 6564100" name="TY2210"/>
              <a:gd fmla="*/ 16431 w 11855985" name="TX2211"/>
              <a:gd fmla="*/ 5391780 h 6564100" name="TY2211"/>
              <a:gd fmla="*/ 29644 w 11855985" name="TX2212"/>
              <a:gd fmla="*/ 5378567 h 6564100" name="TY2212"/>
              <a:gd fmla="*/ 16431 w 11855985" name="TX2213"/>
              <a:gd fmla="*/ 5365354 h 6564100" name="TY2213"/>
              <a:gd fmla="*/ 11835662 w 11855985" name="TX2215"/>
              <a:gd fmla="*/ 5301276 h 6564100" name="TY2215"/>
              <a:gd fmla="*/ 11822294 w 11855985" name="TX2216"/>
              <a:gd fmla="*/ 5303036 h 6564100" name="TY2216"/>
              <a:gd fmla="*/ 11746014 w 11855985" name="TX2217"/>
              <a:gd fmla="*/ 5347076 h 6564100" name="TY2217"/>
              <a:gd fmla="*/ 11739566 w 11855985" name="TX2218"/>
              <a:gd fmla="*/ 5371141 h 6564100" name="TY2218"/>
              <a:gd fmla="*/ 11763631 w 11855985" name="TX2219"/>
              <a:gd fmla="*/ 5377590 h 6564100" name="TY2219"/>
              <a:gd fmla="*/ 11839911 w 11855985" name="TX2220"/>
              <a:gd fmla="*/ 5333548 h 6564100" name="TY2220"/>
              <a:gd fmla="*/ 11846359 w 11855985" name="TX2221"/>
              <a:gd fmla="*/ 5309483 h 6564100" name="TY2221"/>
              <a:gd fmla="*/ 11846359 w 11855985" name="TX2222"/>
              <a:gd fmla="*/ 5309484 h 6564100" name="TY2222"/>
              <a:gd fmla="*/ 11835662 w 11855985" name="TX2223"/>
              <a:gd fmla="*/ 5301276 h 6564100" name="TY2223"/>
              <a:gd fmla="*/ 19229 w 11855985" name="TX2225"/>
              <a:gd fmla="*/ 5300832 h 6564100" name="TY2225"/>
              <a:gd fmla="*/ 8532 w 11855985" name="TX2226"/>
              <a:gd fmla="*/ 5309040 h 6564100" name="TY2226"/>
              <a:gd fmla="*/ 14980 w 11855985" name="TX2227"/>
              <a:gd fmla="*/ 5333105 h 6564100" name="TY2227"/>
              <a:gd fmla="*/ 91260 w 11855985" name="TX2228"/>
              <a:gd fmla="*/ 5377146 h 6564100" name="TY2228"/>
              <a:gd fmla="*/ 115326 w 11855985" name="TX2229"/>
              <a:gd fmla="*/ 5370698 h 6564100" name="TY2229"/>
              <a:gd fmla="*/ 115326 w 11855985" name="TX2230"/>
              <a:gd fmla="*/ 5370699 h 6564100" name="TY2230"/>
              <a:gd fmla="*/ 108878 w 11855985" name="TX2231"/>
              <a:gd fmla="*/ 5346634 h 6564100" name="TY2231"/>
              <a:gd fmla="*/ 32597 w 11855985" name="TX2232"/>
              <a:gd fmla="*/ 5302592 h 6564100" name="TY2232"/>
              <a:gd fmla="*/ 19229 w 11855985" name="TX2233"/>
              <a:gd fmla="*/ 5300832 h 6564100" name="TY2233"/>
              <a:gd fmla="*/ 11747465 w 11855985" name="TX2235"/>
              <a:gd fmla="*/ 5288402 h 6564100" name="TY2235"/>
              <a:gd fmla="*/ 11734252 w 11855985" name="TX2236"/>
              <a:gd fmla="*/ 5301615 h 6564100" name="TY2236"/>
              <a:gd fmla="*/ 11747465 w 11855985" name="TX2237"/>
              <a:gd fmla="*/ 5314828 h 6564100" name="TY2237"/>
              <a:gd fmla="*/ 11760678 w 11855985" name="TX2238"/>
              <a:gd fmla="*/ 5301615 h 6564100" name="TY2238"/>
              <a:gd fmla="*/ 11747465 w 11855985" name="TX2239"/>
              <a:gd fmla="*/ 5288402 h 6564100" name="TY2239"/>
              <a:gd fmla="*/ 107426 w 11855985" name="TX2241"/>
              <a:gd fmla="*/ 5266719 h 6564100" name="TY2241"/>
              <a:gd fmla="*/ 94213 w 11855985" name="TX2242"/>
              <a:gd fmla="*/ 5279932 h 6564100" name="TY2242"/>
              <a:gd fmla="*/ 107426 w 11855985" name="TX2243"/>
              <a:gd fmla="*/ 5293145 h 6564100" name="TY2243"/>
              <a:gd fmla="*/ 120639 w 11855985" name="TX2244"/>
              <a:gd fmla="*/ 5279932 h 6564100" name="TY2244"/>
              <a:gd fmla="*/ 107426 w 11855985" name="TX2245"/>
              <a:gd fmla="*/ 5266719 h 6564100" name="TY2245"/>
              <a:gd fmla="*/ 11750262 w 11855985" name="TX2247"/>
              <a:gd fmla="*/ 5202642 h 6564100" name="TY2247"/>
              <a:gd fmla="*/ 11739565 w 11855985" name="TX2248"/>
              <a:gd fmla="*/ 5210850 h 6564100" name="TY2248"/>
              <a:gd fmla="*/ 11739565 w 11855985" name="TX2249"/>
              <a:gd fmla="*/ 5210849 h 6564100" name="TY2249"/>
              <a:gd fmla="*/ 11746013 w 11855985" name="TX2250"/>
              <a:gd fmla="*/ 5234914 h 6564100" name="TY2250"/>
              <a:gd fmla="*/ 11822294 w 11855985" name="TX2251"/>
              <a:gd fmla="*/ 5278956 h 6564100" name="TY2251"/>
              <a:gd fmla="*/ 11846359 w 11855985" name="TX2252"/>
              <a:gd fmla="*/ 5272507 h 6564100" name="TY2252"/>
              <a:gd fmla="*/ 11839911 w 11855985" name="TX2253"/>
              <a:gd fmla="*/ 5248442 h 6564100" name="TY2253"/>
              <a:gd fmla="*/ 11763631 w 11855985" name="TX2254"/>
              <a:gd fmla="*/ 5204402 h 6564100" name="TY2254"/>
              <a:gd fmla="*/ 11750262 w 11855985" name="TX2255"/>
              <a:gd fmla="*/ 5202642 h 6564100" name="TY2255"/>
              <a:gd fmla="*/ 104628 w 11855985" name="TX2257"/>
              <a:gd fmla="*/ 5202197 h 6564100" name="TY2257"/>
              <a:gd fmla="*/ 91260 w 11855985" name="TX2258"/>
              <a:gd fmla="*/ 5203957 h 6564100" name="TY2258"/>
              <a:gd fmla="*/ 14979 w 11855985" name="TX2259"/>
              <a:gd fmla="*/ 5247999 h 6564100" name="TY2259"/>
              <a:gd fmla="*/ 8531 w 11855985" name="TX2260"/>
              <a:gd fmla="*/ 5272064 h 6564100" name="TY2260"/>
              <a:gd fmla="*/ 8531 w 11855985" name="TX2261"/>
              <a:gd fmla="*/ 5272063 h 6564100" name="TY2261"/>
              <a:gd fmla="*/ 32597 w 11855985" name="TX2262"/>
              <a:gd fmla="*/ 5278511 h 6564100" name="TY2262"/>
              <a:gd fmla="*/ 108877 w 11855985" name="TX2263"/>
              <a:gd fmla="*/ 5234470 h 6564100" name="TY2263"/>
              <a:gd fmla="*/ 115325 w 11855985" name="TX2264"/>
              <a:gd fmla="*/ 5210405 h 6564100" name="TY2264"/>
              <a:gd fmla="*/ 104628 w 11855985" name="TX2265"/>
              <a:gd fmla="*/ 5202197 h 6564100" name="TY2265"/>
              <a:gd fmla="*/ 11838460 w 11855985" name="TX2267"/>
              <a:gd fmla="*/ 5189768 h 6564100" name="TY2267"/>
              <a:gd fmla="*/ 11825247 w 11855985" name="TX2268"/>
              <a:gd fmla="*/ 5202981 h 6564100" name="TY2268"/>
              <a:gd fmla="*/ 11838460 w 11855985" name="TX2269"/>
              <a:gd fmla="*/ 5216194 h 6564100" name="TY2269"/>
              <a:gd fmla="*/ 11851673 w 11855985" name="TX2270"/>
              <a:gd fmla="*/ 5202981 h 6564100" name="TY2270"/>
              <a:gd fmla="*/ 11838460 w 11855985" name="TX2271"/>
              <a:gd fmla="*/ 5189768 h 6564100" name="TY2271"/>
              <a:gd fmla="*/ 16979 w 11855985" name="TX2273"/>
              <a:gd fmla="*/ 5166210 h 6564100" name="TY2273"/>
              <a:gd fmla="*/ 3766 w 11855985" name="TX2274"/>
              <a:gd fmla="*/ 5179423 h 6564100" name="TY2274"/>
              <a:gd fmla="*/ 16979 w 11855985" name="TX2275"/>
              <a:gd fmla="*/ 5192636 h 6564100" name="TY2275"/>
              <a:gd fmla="*/ 30192 w 11855985" name="TX2276"/>
              <a:gd fmla="*/ 5179423 h 6564100" name="TY2276"/>
              <a:gd fmla="*/ 16979 w 11855985" name="TX2277"/>
              <a:gd fmla="*/ 5166210 h 6564100" name="TY2277"/>
              <a:gd fmla="*/ 11836211 w 11855985" name="TX2279"/>
              <a:gd fmla="*/ 5102133 h 6564100" name="TY2279"/>
              <a:gd fmla="*/ 11822843 w 11855985" name="TX2280"/>
              <a:gd fmla="*/ 5103893 h 6564100" name="TY2280"/>
              <a:gd fmla="*/ 11746562 w 11855985" name="TX2281"/>
              <a:gd fmla="*/ 5147933 h 6564100" name="TY2281"/>
              <a:gd fmla="*/ 11740114 w 11855985" name="TX2282"/>
              <a:gd fmla="*/ 5171998 h 6564100" name="TY2282"/>
              <a:gd fmla="*/ 11764179 w 11855985" name="TX2283"/>
              <a:gd fmla="*/ 5178447 h 6564100" name="TY2283"/>
              <a:gd fmla="*/ 11840460 w 11855985" name="TX2284"/>
              <a:gd fmla="*/ 5134405 h 6564100" name="TY2284"/>
              <a:gd fmla="*/ 11846908 w 11855985" name="TX2285"/>
              <a:gd fmla="*/ 5110340 h 6564100" name="TY2285"/>
              <a:gd fmla="*/ 11846908 w 11855985" name="TX2286"/>
              <a:gd fmla="*/ 5110341 h 6564100" name="TY2286"/>
              <a:gd fmla="*/ 11836211 w 11855985" name="TX2287"/>
              <a:gd fmla="*/ 5102133 h 6564100" name="TY2287"/>
              <a:gd fmla="*/ 19777 w 11855985" name="TX2289"/>
              <a:gd fmla="*/ 5101688 h 6564100" name="TY2289"/>
              <a:gd fmla="*/ 9080 w 11855985" name="TX2290"/>
              <a:gd fmla="*/ 5109896 h 6564100" name="TY2290"/>
              <a:gd fmla="*/ 15528 w 11855985" name="TX2291"/>
              <a:gd fmla="*/ 5133961 h 6564100" name="TY2291"/>
              <a:gd fmla="*/ 91808 w 11855985" name="TX2292"/>
              <a:gd fmla="*/ 5178002 h 6564100" name="TY2292"/>
              <a:gd fmla="*/ 115874 w 11855985" name="TX2293"/>
              <a:gd fmla="*/ 5171554 h 6564100" name="TY2293"/>
              <a:gd fmla="*/ 115874 w 11855985" name="TX2294"/>
              <a:gd fmla="*/ 5171555 h 6564100" name="TY2294"/>
              <a:gd fmla="*/ 109426 w 11855985" name="TX2295"/>
              <a:gd fmla="*/ 5147490 h 6564100" name="TY2295"/>
              <a:gd fmla="*/ 33145 w 11855985" name="TX2296"/>
              <a:gd fmla="*/ 5103448 h 6564100" name="TY2296"/>
              <a:gd fmla="*/ 19777 w 11855985" name="TX2297"/>
              <a:gd fmla="*/ 5101688 h 6564100" name="TY2297"/>
              <a:gd fmla="*/ 11748014 w 11855985" name="TX2299"/>
              <a:gd fmla="*/ 5089259 h 6564100" name="TY2299"/>
              <a:gd fmla="*/ 11734801 w 11855985" name="TX2300"/>
              <a:gd fmla="*/ 5102472 h 6564100" name="TY2300"/>
              <a:gd fmla="*/ 11748014 w 11855985" name="TX2301"/>
              <a:gd fmla="*/ 5115685 h 6564100" name="TY2301"/>
              <a:gd fmla="*/ 11761226 w 11855985" name="TX2302"/>
              <a:gd fmla="*/ 5102472 h 6564100" name="TY2302"/>
              <a:gd fmla="*/ 11748014 w 11855985" name="TX2303"/>
              <a:gd fmla="*/ 5089259 h 6564100" name="TY2303"/>
              <a:gd fmla="*/ 107974 w 11855985" name="TX2305"/>
              <a:gd fmla="*/ 5067576 h 6564100" name="TY2305"/>
              <a:gd fmla="*/ 94761 w 11855985" name="TX2306"/>
              <a:gd fmla="*/ 5080789 h 6564100" name="TY2306"/>
              <a:gd fmla="*/ 107974 w 11855985" name="TX2307"/>
              <a:gd fmla="*/ 5094002 h 6564100" name="TY2307"/>
              <a:gd fmla="*/ 121187 w 11855985" name="TX2308"/>
              <a:gd fmla="*/ 5080789 h 6564100" name="TY2308"/>
              <a:gd fmla="*/ 107974 w 11855985" name="TX2309"/>
              <a:gd fmla="*/ 5067576 h 6564100" name="TY2309"/>
              <a:gd fmla="*/ 11750811 w 11855985" name="TX2311"/>
              <a:gd fmla="*/ 5003498 h 6564100" name="TY2311"/>
              <a:gd fmla="*/ 11740114 w 11855985" name="TX2312"/>
              <a:gd fmla="*/ 5011706 h 6564100" name="TY2312"/>
              <a:gd fmla="*/ 11740114 w 11855985" name="TX2313"/>
              <a:gd fmla="*/ 5011705 h 6564100" name="TY2313"/>
              <a:gd fmla="*/ 11746562 w 11855985" name="TX2314"/>
              <a:gd fmla="*/ 5035770 h 6564100" name="TY2314"/>
              <a:gd fmla="*/ 11822842 w 11855985" name="TX2315"/>
              <a:gd fmla="*/ 5079812 h 6564100" name="TY2315"/>
              <a:gd fmla="*/ 11846908 w 11855985" name="TX2316"/>
              <a:gd fmla="*/ 5073363 h 6564100" name="TY2316"/>
              <a:gd fmla="*/ 11840459 w 11855985" name="TX2317"/>
              <a:gd fmla="*/ 5049298 h 6564100" name="TY2317"/>
              <a:gd fmla="*/ 11764179 w 11855985" name="TX2318"/>
              <a:gd fmla="*/ 5005258 h 6564100" name="TY2318"/>
              <a:gd fmla="*/ 11750811 w 11855985" name="TX2319"/>
              <a:gd fmla="*/ 5003498 h 6564100" name="TY2319"/>
              <a:gd fmla="*/ 105176 w 11855985" name="TX2321"/>
              <a:gd fmla="*/ 5003054 h 6564100" name="TY2321"/>
              <a:gd fmla="*/ 91808 w 11855985" name="TX2322"/>
              <a:gd fmla="*/ 5004814 h 6564100" name="TY2322"/>
              <a:gd fmla="*/ 15527 w 11855985" name="TX2323"/>
              <a:gd fmla="*/ 5048856 h 6564100" name="TY2323"/>
              <a:gd fmla="*/ 9079 w 11855985" name="TX2324"/>
              <a:gd fmla="*/ 5072921 h 6564100" name="TY2324"/>
              <a:gd fmla="*/ 9079 w 11855985" name="TX2325"/>
              <a:gd fmla="*/ 5072920 h 6564100" name="TY2325"/>
              <a:gd fmla="*/ 33145 w 11855985" name="TX2326"/>
              <a:gd fmla="*/ 5079368 h 6564100" name="TY2326"/>
              <a:gd fmla="*/ 109425 w 11855985" name="TX2327"/>
              <a:gd fmla="*/ 5035327 h 6564100" name="TY2327"/>
              <a:gd fmla="*/ 115873 w 11855985" name="TX2328"/>
              <a:gd fmla="*/ 5011262 h 6564100" name="TY2328"/>
              <a:gd fmla="*/ 105176 w 11855985" name="TX2329"/>
              <a:gd fmla="*/ 5003054 h 6564100" name="TY2329"/>
              <a:gd fmla="*/ 11839009 w 11855985" name="TX2331"/>
              <a:gd fmla="*/ 4990624 h 6564100" name="TY2331"/>
              <a:gd fmla="*/ 11825796 w 11855985" name="TX2332"/>
              <a:gd fmla="*/ 5003837 h 6564100" name="TY2332"/>
              <a:gd fmla="*/ 11839009 w 11855985" name="TX2333"/>
              <a:gd fmla="*/ 5017050 h 6564100" name="TY2333"/>
              <a:gd fmla="*/ 11852222 w 11855985" name="TX2334"/>
              <a:gd fmla="*/ 5003837 h 6564100" name="TY2334"/>
              <a:gd fmla="*/ 11839009 w 11855985" name="TX2335"/>
              <a:gd fmla="*/ 4990624 h 6564100" name="TY2335"/>
              <a:gd fmla="*/ 17527 w 11855985" name="TX2337"/>
              <a:gd fmla="*/ 4967067 h 6564100" name="TY2337"/>
              <a:gd fmla="*/ 4314 w 11855985" name="TX2338"/>
              <a:gd fmla="*/ 4980280 h 6564100" name="TY2338"/>
              <a:gd fmla="*/ 17527 w 11855985" name="TX2339"/>
              <a:gd fmla="*/ 4993493 h 6564100" name="TY2339"/>
              <a:gd fmla="*/ 30740 w 11855985" name="TX2340"/>
              <a:gd fmla="*/ 4980280 h 6564100" name="TY2340"/>
              <a:gd fmla="*/ 17527 w 11855985" name="TX2341"/>
              <a:gd fmla="*/ 4967067 h 6564100" name="TY2341"/>
              <a:gd fmla="*/ 11836759 w 11855985" name="TX2343"/>
              <a:gd fmla="*/ 4902989 h 6564100" name="TY2343"/>
              <a:gd fmla="*/ 11823391 w 11855985" name="TX2344"/>
              <a:gd fmla="*/ 4904749 h 6564100" name="TY2344"/>
              <a:gd fmla="*/ 11747111 w 11855985" name="TX2345"/>
              <a:gd fmla="*/ 4948789 h 6564100" name="TY2345"/>
              <a:gd fmla="*/ 11740663 w 11855985" name="TX2346"/>
              <a:gd fmla="*/ 4972854 h 6564100" name="TY2346"/>
              <a:gd fmla="*/ 11764728 w 11855985" name="TX2347"/>
              <a:gd fmla="*/ 4979303 h 6564100" name="TY2347"/>
              <a:gd fmla="*/ 11841009 w 11855985" name="TX2348"/>
              <a:gd fmla="*/ 4935261 h 6564100" name="TY2348"/>
              <a:gd fmla="*/ 11847457 w 11855985" name="TX2349"/>
              <a:gd fmla="*/ 4911196 h 6564100" name="TY2349"/>
              <a:gd fmla="*/ 11847456 w 11855985" name="TX2350"/>
              <a:gd fmla="*/ 4911197 h 6564100" name="TY2350"/>
              <a:gd fmla="*/ 11836759 w 11855985" name="TX2351"/>
              <a:gd fmla="*/ 4902989 h 6564100" name="TY2351"/>
              <a:gd fmla="*/ 20325 w 11855985" name="TX2353"/>
              <a:gd fmla="*/ 4902545 h 6564100" name="TY2353"/>
              <a:gd fmla="*/ 9628 w 11855985" name="TX2354"/>
              <a:gd fmla="*/ 4910753 h 6564100" name="TY2354"/>
              <a:gd fmla="*/ 16076 w 11855985" name="TX2355"/>
              <a:gd fmla="*/ 4934818 h 6564100" name="TY2355"/>
              <a:gd fmla="*/ 92356 w 11855985" name="TX2356"/>
              <a:gd fmla="*/ 4978859 h 6564100" name="TY2356"/>
              <a:gd fmla="*/ 116422 w 11855985" name="TX2357"/>
              <a:gd fmla="*/ 4972411 h 6564100" name="TY2357"/>
              <a:gd fmla="*/ 116422 w 11855985" name="TX2358"/>
              <a:gd fmla="*/ 4972412 h 6564100" name="TY2358"/>
              <a:gd fmla="*/ 109974 w 11855985" name="TX2359"/>
              <a:gd fmla="*/ 4948347 h 6564100" name="TY2359"/>
              <a:gd fmla="*/ 33693 w 11855985" name="TX2360"/>
              <a:gd fmla="*/ 4904305 h 6564100" name="TY2360"/>
              <a:gd fmla="*/ 20325 w 11855985" name="TX2361"/>
              <a:gd fmla="*/ 4902545 h 6564100" name="TY2361"/>
              <a:gd fmla="*/ 11748562 w 11855985" name="TX2363"/>
              <a:gd fmla="*/ 4890115 h 6564100" name="TY2363"/>
              <a:gd fmla="*/ 11735349 w 11855985" name="TX2364"/>
              <a:gd fmla="*/ 4903328 h 6564100" name="TY2364"/>
              <a:gd fmla="*/ 11748562 w 11855985" name="TX2365"/>
              <a:gd fmla="*/ 4916541 h 6564100" name="TY2365"/>
              <a:gd fmla="*/ 11761775 w 11855985" name="TX2366"/>
              <a:gd fmla="*/ 4903328 h 6564100" name="TY2366"/>
              <a:gd fmla="*/ 11748562 w 11855985" name="TX2367"/>
              <a:gd fmla="*/ 4890115 h 6564100" name="TY2367"/>
              <a:gd fmla="*/ 108522 w 11855985" name="TX2369"/>
              <a:gd fmla="*/ 4868432 h 6564100" name="TY2369"/>
              <a:gd fmla="*/ 95309 w 11855985" name="TX2370"/>
              <a:gd fmla="*/ 4881645 h 6564100" name="TY2370"/>
              <a:gd fmla="*/ 108522 w 11855985" name="TX2371"/>
              <a:gd fmla="*/ 4894858 h 6564100" name="TY2371"/>
              <a:gd fmla="*/ 121735 w 11855985" name="TX2372"/>
              <a:gd fmla="*/ 4881645 h 6564100" name="TY2372"/>
              <a:gd fmla="*/ 108522 w 11855985" name="TX2373"/>
              <a:gd fmla="*/ 4868432 h 6564100" name="TY2373"/>
              <a:gd fmla="*/ 11751360 w 11855985" name="TX2375"/>
              <a:gd fmla="*/ 4804355 h 6564100" name="TY2375"/>
              <a:gd fmla="*/ 11740663 w 11855985" name="TX2376"/>
              <a:gd fmla="*/ 4812563 h 6564100" name="TY2376"/>
              <a:gd fmla="*/ 11740662 w 11855985" name="TX2377"/>
              <a:gd fmla="*/ 4812562 h 6564100" name="TY2377"/>
              <a:gd fmla="*/ 11747111 w 11855985" name="TX2378"/>
              <a:gd fmla="*/ 4836627 h 6564100" name="TY2378"/>
              <a:gd fmla="*/ 11823391 w 11855985" name="TX2379"/>
              <a:gd fmla="*/ 4880669 h 6564100" name="TY2379"/>
              <a:gd fmla="*/ 11847456 w 11855985" name="TX2380"/>
              <a:gd fmla="*/ 4874220 h 6564100" name="TY2380"/>
              <a:gd fmla="*/ 11841008 w 11855985" name="TX2381"/>
              <a:gd fmla="*/ 4850155 h 6564100" name="TY2381"/>
              <a:gd fmla="*/ 11764728 w 11855985" name="TX2382"/>
              <a:gd fmla="*/ 4806115 h 6564100" name="TY2382"/>
              <a:gd fmla="*/ 11751360 w 11855985" name="TX2383"/>
              <a:gd fmla="*/ 4804355 h 6564100" name="TY2383"/>
              <a:gd fmla="*/ 105724 w 11855985" name="TX2385"/>
              <a:gd fmla="*/ 4803910 h 6564100" name="TY2385"/>
              <a:gd fmla="*/ 92356 w 11855985" name="TX2386"/>
              <a:gd fmla="*/ 4805670 h 6564100" name="TY2386"/>
              <a:gd fmla="*/ 16075 w 11855985" name="TX2387"/>
              <a:gd fmla="*/ 4849712 h 6564100" name="TY2387"/>
              <a:gd fmla="*/ 9627 w 11855985" name="TX2388"/>
              <a:gd fmla="*/ 4873777 h 6564100" name="TY2388"/>
              <a:gd fmla="*/ 9627 w 11855985" name="TX2389"/>
              <a:gd fmla="*/ 4873776 h 6564100" name="TY2389"/>
              <a:gd fmla="*/ 33693 w 11855985" name="TX2390"/>
              <a:gd fmla="*/ 4880224 h 6564100" name="TY2390"/>
              <a:gd fmla="*/ 109973 w 11855985" name="TX2391"/>
              <a:gd fmla="*/ 4836183 h 6564100" name="TY2391"/>
              <a:gd fmla="*/ 116421 w 11855985" name="TX2392"/>
              <a:gd fmla="*/ 4812118 h 6564100" name="TY2392"/>
              <a:gd fmla="*/ 105724 w 11855985" name="TX2393"/>
              <a:gd fmla="*/ 4803910 h 6564100" name="TY2393"/>
              <a:gd fmla="*/ 11839557 w 11855985" name="TX2395"/>
              <a:gd fmla="*/ 4791481 h 6564100" name="TY2395"/>
              <a:gd fmla="*/ 11826344 w 11855985" name="TX2396"/>
              <a:gd fmla="*/ 4804694 h 6564100" name="TY2396"/>
              <a:gd fmla="*/ 11839557 w 11855985" name="TX2397"/>
              <a:gd fmla="*/ 4817907 h 6564100" name="TY2397"/>
              <a:gd fmla="*/ 11852770 w 11855985" name="TX2398"/>
              <a:gd fmla="*/ 4804694 h 6564100" name="TY2398"/>
              <a:gd fmla="*/ 11839557 w 11855985" name="TX2399"/>
              <a:gd fmla="*/ 4791481 h 6564100" name="TY2399"/>
              <a:gd fmla="*/ 18075 w 11855985" name="TX2401"/>
              <a:gd fmla="*/ 4767923 h 6564100" name="TY2401"/>
              <a:gd fmla="*/ 4862 w 11855985" name="TX2402"/>
              <a:gd fmla="*/ 4781136 h 6564100" name="TY2402"/>
              <a:gd fmla="*/ 18075 w 11855985" name="TX2403"/>
              <a:gd fmla="*/ 4794349 h 6564100" name="TY2403"/>
              <a:gd fmla="*/ 31288 w 11855985" name="TX2404"/>
              <a:gd fmla="*/ 4781136 h 6564100" name="TY2404"/>
              <a:gd fmla="*/ 18075 w 11855985" name="TX2405"/>
              <a:gd fmla="*/ 4767923 h 6564100" name="TY2405"/>
              <a:gd fmla="*/ 11837308 w 11855985" name="TX2407"/>
              <a:gd fmla="*/ 4703846 h 6564100" name="TY2407"/>
              <a:gd fmla="*/ 11823940 w 11855985" name="TX2408"/>
              <a:gd fmla="*/ 4705606 h 6564100" name="TY2408"/>
              <a:gd fmla="*/ 11747660 w 11855985" name="TX2409"/>
              <a:gd fmla="*/ 4749646 h 6564100" name="TY2409"/>
              <a:gd fmla="*/ 11741212 w 11855985" name="TX2410"/>
              <a:gd fmla="*/ 4773711 h 6564100" name="TY2410"/>
              <a:gd fmla="*/ 11765277 w 11855985" name="TX2411"/>
              <a:gd fmla="*/ 4780160 h 6564100" name="TY2411"/>
              <a:gd fmla="*/ 11841557 w 11855985" name="TX2412"/>
              <a:gd fmla="*/ 4736118 h 6564100" name="TY2412"/>
              <a:gd fmla="*/ 11848006 w 11855985" name="TX2413"/>
              <a:gd fmla="*/ 4712053 h 6564100" name="TY2413"/>
              <a:gd fmla="*/ 11848005 w 11855985" name="TX2414"/>
              <a:gd fmla="*/ 4712054 h 6564100" name="TY2414"/>
              <a:gd fmla="*/ 11837308 w 11855985" name="TX2415"/>
              <a:gd fmla="*/ 4703846 h 6564100" name="TY2415"/>
              <a:gd fmla="*/ 20873 w 11855985" name="TX2417"/>
              <a:gd fmla="*/ 4703401 h 6564100" name="TY2417"/>
              <a:gd fmla="*/ 10176 w 11855985" name="TX2418"/>
              <a:gd fmla="*/ 4711609 h 6564100" name="TY2418"/>
              <a:gd fmla="*/ 16624 w 11855985" name="TX2419"/>
              <a:gd fmla="*/ 4735674 h 6564100" name="TY2419"/>
              <a:gd fmla="*/ 92904 w 11855985" name="TX2420"/>
              <a:gd fmla="*/ 4779715 h 6564100" name="TY2420"/>
              <a:gd fmla="*/ 116970 w 11855985" name="TX2421"/>
              <a:gd fmla="*/ 4773267 h 6564100" name="TY2421"/>
              <a:gd fmla="*/ 116970 w 11855985" name="TX2422"/>
              <a:gd fmla="*/ 4773268 h 6564100" name="TY2422"/>
              <a:gd fmla="*/ 110522 w 11855985" name="TX2423"/>
              <a:gd fmla="*/ 4749203 h 6564100" name="TY2423"/>
              <a:gd fmla="*/ 34241 w 11855985" name="TX2424"/>
              <a:gd fmla="*/ 4705161 h 6564100" name="TY2424"/>
              <a:gd fmla="*/ 20873 w 11855985" name="TX2425"/>
              <a:gd fmla="*/ 4703401 h 6564100" name="TY2425"/>
              <a:gd fmla="*/ 11749111 w 11855985" name="TX2427"/>
              <a:gd fmla="*/ 4690972 h 6564100" name="TY2427"/>
              <a:gd fmla="*/ 11735898 w 11855985" name="TX2428"/>
              <a:gd fmla="*/ 4704185 h 6564100" name="TY2428"/>
              <a:gd fmla="*/ 11749111 w 11855985" name="TX2429"/>
              <a:gd fmla="*/ 4717398 h 6564100" name="TY2429"/>
              <a:gd fmla="*/ 11762324 w 11855985" name="TX2430"/>
              <a:gd fmla="*/ 4704185 h 6564100" name="TY2430"/>
              <a:gd fmla="*/ 11749111 w 11855985" name="TX2431"/>
              <a:gd fmla="*/ 4690972 h 6564100" name="TY2431"/>
              <a:gd fmla="*/ 109070 w 11855985" name="TX2433"/>
              <a:gd fmla="*/ 4669289 h 6564100" name="TY2433"/>
              <a:gd fmla="*/ 95857 w 11855985" name="TX2434"/>
              <a:gd fmla="*/ 4682502 h 6564100" name="TY2434"/>
              <a:gd fmla="*/ 109070 w 11855985" name="TX2435"/>
              <a:gd fmla="*/ 4695715 h 6564100" name="TY2435"/>
              <a:gd fmla="*/ 122283 w 11855985" name="TX2436"/>
              <a:gd fmla="*/ 4682502 h 6564100" name="TY2436"/>
              <a:gd fmla="*/ 109070 w 11855985" name="TX2437"/>
              <a:gd fmla="*/ 4669289 h 6564100" name="TY2437"/>
              <a:gd fmla="*/ 11751908 w 11855985" name="TX2439"/>
              <a:gd fmla="*/ 4605211 h 6564100" name="TY2439"/>
              <a:gd fmla="*/ 11741211 w 11855985" name="TX2440"/>
              <a:gd fmla="*/ 4613419 h 6564100" name="TY2440"/>
              <a:gd fmla="*/ 11741211 w 11855985" name="TX2441"/>
              <a:gd fmla="*/ 4613418 h 6564100" name="TY2441"/>
              <a:gd fmla="*/ 11747659 w 11855985" name="TX2442"/>
              <a:gd fmla="*/ 4637483 h 6564100" name="TY2442"/>
              <a:gd fmla="*/ 11823940 w 11855985" name="TX2443"/>
              <a:gd fmla="*/ 4681525 h 6564100" name="TY2443"/>
              <a:gd fmla="*/ 11848005 w 11855985" name="TX2444"/>
              <a:gd fmla="*/ 4675076 h 6564100" name="TY2444"/>
              <a:gd fmla="*/ 11841557 w 11855985" name="TX2445"/>
              <a:gd fmla="*/ 4651011 h 6564100" name="TY2445"/>
              <a:gd fmla="*/ 11765277 w 11855985" name="TX2446"/>
              <a:gd fmla="*/ 4606971 h 6564100" name="TY2446"/>
              <a:gd fmla="*/ 11751908 w 11855985" name="TX2447"/>
              <a:gd fmla="*/ 4605211 h 6564100" name="TY2447"/>
              <a:gd fmla="*/ 106272 w 11855985" name="TX2449"/>
              <a:gd fmla="*/ 4604767 h 6564100" name="TY2449"/>
              <a:gd fmla="*/ 92904 w 11855985" name="TX2450"/>
              <a:gd fmla="*/ 4606527 h 6564100" name="TY2450"/>
              <a:gd fmla="*/ 16623 w 11855985" name="TX2451"/>
              <a:gd fmla="*/ 4650569 h 6564100" name="TY2451"/>
              <a:gd fmla="*/ 10175 w 11855985" name="TX2452"/>
              <a:gd fmla="*/ 4674634 h 6564100" name="TY2452"/>
              <a:gd fmla="*/ 10175 w 11855985" name="TX2453"/>
              <a:gd fmla="*/ 4674633 h 6564100" name="TY2453"/>
              <a:gd fmla="*/ 34241 w 11855985" name="TX2454"/>
              <a:gd fmla="*/ 4681081 h 6564100" name="TY2454"/>
              <a:gd fmla="*/ 110521 w 11855985" name="TX2455"/>
              <a:gd fmla="*/ 4637040 h 6564100" name="TY2455"/>
              <a:gd fmla="*/ 116969 w 11855985" name="TX2456"/>
              <a:gd fmla="*/ 4612975 h 6564100" name="TY2456"/>
              <a:gd fmla="*/ 106272 w 11855985" name="TX2457"/>
              <a:gd fmla="*/ 4604767 h 6564100" name="TY2457"/>
              <a:gd fmla="*/ 11840106 w 11855985" name="TX2459"/>
              <a:gd fmla="*/ 4592337 h 6564100" name="TY2459"/>
              <a:gd fmla="*/ 11826893 w 11855985" name="TX2460"/>
              <a:gd fmla="*/ 4605550 h 6564100" name="TY2460"/>
              <a:gd fmla="*/ 11840106 w 11855985" name="TX2461"/>
              <a:gd fmla="*/ 4618763 h 6564100" name="TY2461"/>
              <a:gd fmla="*/ 11853319 w 11855985" name="TX2462"/>
              <a:gd fmla="*/ 4605550 h 6564100" name="TY2462"/>
              <a:gd fmla="*/ 11840106 w 11855985" name="TX2463"/>
              <a:gd fmla="*/ 4592337 h 6564100" name="TY2463"/>
              <a:gd fmla="*/ 18623 w 11855985" name="TX2465"/>
              <a:gd fmla="*/ 4568780 h 6564100" name="TY2465"/>
              <a:gd fmla="*/ 5410 w 11855985" name="TX2466"/>
              <a:gd fmla="*/ 4581993 h 6564100" name="TY2466"/>
              <a:gd fmla="*/ 18623 w 11855985" name="TX2467"/>
              <a:gd fmla="*/ 4595206 h 6564100" name="TY2467"/>
              <a:gd fmla="*/ 31836 w 11855985" name="TX2468"/>
              <a:gd fmla="*/ 4581993 h 6564100" name="TY2468"/>
              <a:gd fmla="*/ 18623 w 11855985" name="TX2469"/>
              <a:gd fmla="*/ 4568780 h 6564100" name="TY2469"/>
              <a:gd fmla="*/ 11837857 w 11855985" name="TX2471"/>
              <a:gd fmla="*/ 4504702 h 6564100" name="TY2471"/>
              <a:gd fmla="*/ 11824489 w 11855985" name="TX2472"/>
              <a:gd fmla="*/ 4506462 h 6564100" name="TY2472"/>
              <a:gd fmla="*/ 11748208 w 11855985" name="TX2473"/>
              <a:gd fmla="*/ 4550502 h 6564100" name="TY2473"/>
              <a:gd fmla="*/ 11741760 w 11855985" name="TX2474"/>
              <a:gd fmla="*/ 4574567 h 6564100" name="TY2474"/>
              <a:gd fmla="*/ 11765825 w 11855985" name="TX2475"/>
              <a:gd fmla="*/ 4581016 h 6564100" name="TY2475"/>
              <a:gd fmla="*/ 11842106 w 11855985" name="TX2476"/>
              <a:gd fmla="*/ 4536974 h 6564100" name="TY2476"/>
              <a:gd fmla="*/ 11848554 w 11855985" name="TX2477"/>
              <a:gd fmla="*/ 4512909 h 6564100" name="TY2477"/>
              <a:gd fmla="*/ 11848554 w 11855985" name="TX2478"/>
              <a:gd fmla="*/ 4512910 h 6564100" name="TY2478"/>
              <a:gd fmla="*/ 11837857 w 11855985" name="TX2479"/>
              <a:gd fmla="*/ 4504702 h 6564100" name="TY2479"/>
              <a:gd fmla="*/ 21421 w 11855985" name="TX2481"/>
              <a:gd fmla="*/ 4504258 h 6564100" name="TY2481"/>
              <a:gd fmla="*/ 10724 w 11855985" name="TX2482"/>
              <a:gd fmla="*/ 4512466 h 6564100" name="TY2482"/>
              <a:gd fmla="*/ 17172 w 11855985" name="TX2483"/>
              <a:gd fmla="*/ 4536531 h 6564100" name="TY2483"/>
              <a:gd fmla="*/ 93452 w 11855985" name="TX2484"/>
              <a:gd fmla="*/ 4580572 h 6564100" name="TY2484"/>
              <a:gd fmla="*/ 117518 w 11855985" name="TX2485"/>
              <a:gd fmla="*/ 4574124 h 6564100" name="TY2485"/>
              <a:gd fmla="*/ 117518 w 11855985" name="TX2486"/>
              <a:gd fmla="*/ 4574125 h 6564100" name="TY2486"/>
              <a:gd fmla="*/ 111070 w 11855985" name="TX2487"/>
              <a:gd fmla="*/ 4550060 h 6564100" name="TY2487"/>
              <a:gd fmla="*/ 34789 w 11855985" name="TX2488"/>
              <a:gd fmla="*/ 4506018 h 6564100" name="TY2488"/>
              <a:gd fmla="*/ 21421 w 11855985" name="TX2489"/>
              <a:gd fmla="*/ 4504258 h 6564100" name="TY2489"/>
              <a:gd fmla="*/ 11749660 w 11855985" name="TX2491"/>
              <a:gd fmla="*/ 4491828 h 6564100" name="TY2491"/>
              <a:gd fmla="*/ 11736447 w 11855985" name="TX2492"/>
              <a:gd fmla="*/ 4505041 h 6564100" name="TY2492"/>
              <a:gd fmla="*/ 11749660 w 11855985" name="TX2493"/>
              <a:gd fmla="*/ 4518254 h 6564100" name="TY2493"/>
              <a:gd fmla="*/ 11762873 w 11855985" name="TX2494"/>
              <a:gd fmla="*/ 4505041 h 6564100" name="TY2494"/>
              <a:gd fmla="*/ 11749660 w 11855985" name="TX2495"/>
              <a:gd fmla="*/ 4491828 h 6564100" name="TY2495"/>
              <a:gd fmla="*/ 109618 w 11855985" name="TX2497"/>
              <a:gd fmla="*/ 4470145 h 6564100" name="TY2497"/>
              <a:gd fmla="*/ 96405 w 11855985" name="TX2498"/>
              <a:gd fmla="*/ 4483358 h 6564100" name="TY2498"/>
              <a:gd fmla="*/ 109618 w 11855985" name="TX2499"/>
              <a:gd fmla="*/ 4496571 h 6564100" name="TY2499"/>
              <a:gd fmla="*/ 122831 w 11855985" name="TX2500"/>
              <a:gd fmla="*/ 4483358 h 6564100" name="TY2500"/>
              <a:gd fmla="*/ 109618 w 11855985" name="TX2501"/>
              <a:gd fmla="*/ 4470145 h 6564100" name="TY2501"/>
              <a:gd fmla="*/ 11752457 w 11855985" name="TX2503"/>
              <a:gd fmla="*/ 4406068 h 6564100" name="TY2503"/>
              <a:gd fmla="*/ 11741760 w 11855985" name="TX2504"/>
              <a:gd fmla="*/ 4414276 h 6564100" name="TY2504"/>
              <a:gd fmla="*/ 11741760 w 11855985" name="TX2505"/>
              <a:gd fmla="*/ 4414275 h 6564100" name="TY2505"/>
              <a:gd fmla="*/ 11748208 w 11855985" name="TX2506"/>
              <a:gd fmla="*/ 4438340 h 6564100" name="TY2506"/>
              <a:gd fmla="*/ 11824488 w 11855985" name="TX2507"/>
              <a:gd fmla="*/ 4482382 h 6564100" name="TY2507"/>
              <a:gd fmla="*/ 11848554 w 11855985" name="TX2508"/>
              <a:gd fmla="*/ 4475933 h 6564100" name="TY2508"/>
              <a:gd fmla="*/ 11842105 w 11855985" name="TX2509"/>
              <a:gd fmla="*/ 4451868 h 6564100" name="TY2509"/>
              <a:gd fmla="*/ 11765825 w 11855985" name="TX2510"/>
              <a:gd fmla="*/ 4407828 h 6564100" name="TY2510"/>
              <a:gd fmla="*/ 11752457 w 11855985" name="TX2511"/>
              <a:gd fmla="*/ 4406068 h 6564100" name="TY2511"/>
              <a:gd fmla="*/ 106820 w 11855985" name="TX2513"/>
              <a:gd fmla="*/ 4405623 h 6564100" name="TY2513"/>
              <a:gd fmla="*/ 93452 w 11855985" name="TX2514"/>
              <a:gd fmla="*/ 4407383 h 6564100" name="TY2514"/>
              <a:gd fmla="*/ 17171 w 11855985" name="TX2515"/>
              <a:gd fmla="*/ 4451425 h 6564100" name="TY2515"/>
              <a:gd fmla="*/ 10723 w 11855985" name="TX2516"/>
              <a:gd fmla="*/ 4475490 h 6564100" name="TY2516"/>
              <a:gd fmla="*/ 10723 w 11855985" name="TX2517"/>
              <a:gd fmla="*/ 4475489 h 6564100" name="TY2517"/>
              <a:gd fmla="*/ 34789 w 11855985" name="TX2518"/>
              <a:gd fmla="*/ 4481937 h 6564100" name="TY2518"/>
              <a:gd fmla="*/ 111069 w 11855985" name="TX2519"/>
              <a:gd fmla="*/ 4437896 h 6564100" name="TY2519"/>
              <a:gd fmla="*/ 117517 w 11855985" name="TX2520"/>
              <a:gd fmla="*/ 4413831 h 6564100" name="TY2520"/>
              <a:gd fmla="*/ 106820 w 11855985" name="TX2521"/>
              <a:gd fmla="*/ 4405623 h 6564100" name="TY2521"/>
              <a:gd fmla="*/ 11840655 w 11855985" name="TX2523"/>
              <a:gd fmla="*/ 4393194 h 6564100" name="TY2523"/>
              <a:gd fmla="*/ 11827442 w 11855985" name="TX2524"/>
              <a:gd fmla="*/ 4406407 h 6564100" name="TY2524"/>
              <a:gd fmla="*/ 11840655 w 11855985" name="TX2525"/>
              <a:gd fmla="*/ 4419620 h 6564100" name="TY2525"/>
              <a:gd fmla="*/ 11853868 w 11855985" name="TX2526"/>
              <a:gd fmla="*/ 4406407 h 6564100" name="TY2526"/>
              <a:gd fmla="*/ 11840655 w 11855985" name="TX2527"/>
              <a:gd fmla="*/ 4393194 h 6564100" name="TY2527"/>
              <a:gd fmla="*/ 19171 w 11855985" name="TX2529"/>
              <a:gd fmla="*/ 4369637 h 6564100" name="TY2529"/>
              <a:gd fmla="*/ 5958 w 11855985" name="TX2530"/>
              <a:gd fmla="*/ 4382850 h 6564100" name="TY2530"/>
              <a:gd fmla="*/ 19171 w 11855985" name="TX2531"/>
              <a:gd fmla="*/ 4396063 h 6564100" name="TY2531"/>
              <a:gd fmla="*/ 32384 w 11855985" name="TX2532"/>
              <a:gd fmla="*/ 4382850 h 6564100" name="TY2532"/>
              <a:gd fmla="*/ 19171 w 11855985" name="TX2533"/>
              <a:gd fmla="*/ 4369637 h 6564100" name="TY2533"/>
              <a:gd fmla="*/ 11838405 w 11855985" name="TX2535"/>
              <a:gd fmla="*/ 4305559 h 6564100" name="TY2535"/>
              <a:gd fmla="*/ 11825037 w 11855985" name="TX2536"/>
              <a:gd fmla="*/ 4307319 h 6564100" name="TY2536"/>
              <a:gd fmla="*/ 11748757 w 11855985" name="TX2537"/>
              <a:gd fmla="*/ 4351359 h 6564100" name="TY2537"/>
              <a:gd fmla="*/ 11742309 w 11855985" name="TX2538"/>
              <a:gd fmla="*/ 4375424 h 6564100" name="TY2538"/>
              <a:gd fmla="*/ 11766374 w 11855985" name="TX2539"/>
              <a:gd fmla="*/ 4381873 h 6564100" name="TY2539"/>
              <a:gd fmla="*/ 11842655 w 11855985" name="TX2540"/>
              <a:gd fmla="*/ 4337831 h 6564100" name="TY2540"/>
              <a:gd fmla="*/ 11849103 w 11855985" name="TX2541"/>
              <a:gd fmla="*/ 4313766 h 6564100" name="TY2541"/>
              <a:gd fmla="*/ 11849102 w 11855985" name="TX2542"/>
              <a:gd fmla="*/ 4313767 h 6564100" name="TY2542"/>
              <a:gd fmla="*/ 11838405 w 11855985" name="TX2543"/>
              <a:gd fmla="*/ 4305559 h 6564100" name="TY2543"/>
              <a:gd fmla="*/ 21969 w 11855985" name="TX2545"/>
              <a:gd fmla="*/ 4305115 h 6564100" name="TY2545"/>
              <a:gd fmla="*/ 11272 w 11855985" name="TX2546"/>
              <a:gd fmla="*/ 4313323 h 6564100" name="TY2546"/>
              <a:gd fmla="*/ 17720 w 11855985" name="TX2547"/>
              <a:gd fmla="*/ 4337388 h 6564100" name="TY2547"/>
              <a:gd fmla="*/ 94000 w 11855985" name="TX2548"/>
              <a:gd fmla="*/ 4381429 h 6564100" name="TY2548"/>
              <a:gd fmla="*/ 118066 w 11855985" name="TX2549"/>
              <a:gd fmla="*/ 4374981 h 6564100" name="TY2549"/>
              <a:gd fmla="*/ 118066 w 11855985" name="TX2550"/>
              <a:gd fmla="*/ 4374982 h 6564100" name="TY2550"/>
              <a:gd fmla="*/ 111618 w 11855985" name="TX2551"/>
              <a:gd fmla="*/ 4350917 h 6564100" name="TY2551"/>
              <a:gd fmla="*/ 35337 w 11855985" name="TX2552"/>
              <a:gd fmla="*/ 4306875 h 6564100" name="TY2552"/>
              <a:gd fmla="*/ 21969 w 11855985" name="TX2553"/>
              <a:gd fmla="*/ 4305115 h 6564100" name="TY2553"/>
              <a:gd fmla="*/ 11750208 w 11855985" name="TX2555"/>
              <a:gd fmla="*/ 4292685 h 6564100" name="TY2555"/>
              <a:gd fmla="*/ 11736995 w 11855985" name="TX2556"/>
              <a:gd fmla="*/ 4305898 h 6564100" name="TY2556"/>
              <a:gd fmla="*/ 11750208 w 11855985" name="TX2557"/>
              <a:gd fmla="*/ 4319111 h 6564100" name="TY2557"/>
              <a:gd fmla="*/ 11763421 w 11855985" name="TX2558"/>
              <a:gd fmla="*/ 4305898 h 6564100" name="TY2558"/>
              <a:gd fmla="*/ 11750208 w 11855985" name="TX2559"/>
              <a:gd fmla="*/ 4292685 h 6564100" name="TY2559"/>
              <a:gd fmla="*/ 110166 w 11855985" name="TX2561"/>
              <a:gd fmla="*/ 4271002 h 6564100" name="TY2561"/>
              <a:gd fmla="*/ 96953 w 11855985" name="TX2562"/>
              <a:gd fmla="*/ 4284215 h 6564100" name="TY2562"/>
              <a:gd fmla="*/ 110166 w 11855985" name="TX2563"/>
              <a:gd fmla="*/ 4297428 h 6564100" name="TY2563"/>
              <a:gd fmla="*/ 123379 w 11855985" name="TX2564"/>
              <a:gd fmla="*/ 4284215 h 6564100" name="TY2564"/>
              <a:gd fmla="*/ 110166 w 11855985" name="TX2565"/>
              <a:gd fmla="*/ 4271002 h 6564100" name="TY2565"/>
              <a:gd fmla="*/ 11753006 w 11855985" name="TX2567"/>
              <a:gd fmla="*/ 4206924 h 6564100" name="TY2567"/>
              <a:gd fmla="*/ 11742309 w 11855985" name="TX2568"/>
              <a:gd fmla="*/ 4215132 h 6564100" name="TY2568"/>
              <a:gd fmla="*/ 11742308 w 11855985" name="TX2569"/>
              <a:gd fmla="*/ 4215131 h 6564100" name="TY2569"/>
              <a:gd fmla="*/ 11748757 w 11855985" name="TX2570"/>
              <a:gd fmla="*/ 4239196 h 6564100" name="TY2570"/>
              <a:gd fmla="*/ 11825037 w 11855985" name="TX2571"/>
              <a:gd fmla="*/ 4283238 h 6564100" name="TY2571"/>
              <a:gd fmla="*/ 11849102 w 11855985" name="TX2572"/>
              <a:gd fmla="*/ 4276789 h 6564100" name="TY2572"/>
              <a:gd fmla="*/ 11842654 w 11855985" name="TX2573"/>
              <a:gd fmla="*/ 4252724 h 6564100" name="TY2573"/>
              <a:gd fmla="*/ 11766374 w 11855985" name="TX2574"/>
              <a:gd fmla="*/ 4208684 h 6564100" name="TY2574"/>
              <a:gd fmla="*/ 11753006 w 11855985" name="TX2575"/>
              <a:gd fmla="*/ 4206924 h 6564100" name="TY2575"/>
              <a:gd fmla="*/ 107368 w 11855985" name="TX2577"/>
              <a:gd fmla="*/ 4206480 h 6564100" name="TY2577"/>
              <a:gd fmla="*/ 94000 w 11855985" name="TX2578"/>
              <a:gd fmla="*/ 4208240 h 6564100" name="TY2578"/>
              <a:gd fmla="*/ 17719 w 11855985" name="TX2579"/>
              <a:gd fmla="*/ 4252282 h 6564100" name="TY2579"/>
              <a:gd fmla="*/ 11271 w 11855985" name="TX2580"/>
              <a:gd fmla="*/ 4276347 h 6564100" name="TY2580"/>
              <a:gd fmla="*/ 11271 w 11855985" name="TX2581"/>
              <a:gd fmla="*/ 4276346 h 6564100" name="TY2581"/>
              <a:gd fmla="*/ 35337 w 11855985" name="TX2582"/>
              <a:gd fmla="*/ 4282794 h 6564100" name="TY2582"/>
              <a:gd fmla="*/ 111617 w 11855985" name="TX2583"/>
              <a:gd fmla="*/ 4238753 h 6564100" name="TY2583"/>
              <a:gd fmla="*/ 118065 w 11855985" name="TX2584"/>
              <a:gd fmla="*/ 4214688 h 6564100" name="TY2584"/>
              <a:gd fmla="*/ 107368 w 11855985" name="TX2585"/>
              <a:gd fmla="*/ 4206480 h 6564100" name="TY2585"/>
              <a:gd fmla="*/ 11841203 w 11855985" name="TX2587"/>
              <a:gd fmla="*/ 4194050 h 6564100" name="TY2587"/>
              <a:gd fmla="*/ 11827990 w 11855985" name="TX2588"/>
              <a:gd fmla="*/ 4207263 h 6564100" name="TY2588"/>
              <a:gd fmla="*/ 11841203 w 11855985" name="TX2589"/>
              <a:gd fmla="*/ 4220476 h 6564100" name="TY2589"/>
              <a:gd fmla="*/ 11854416 w 11855985" name="TX2590"/>
              <a:gd fmla="*/ 4207263 h 6564100" name="TY2590"/>
              <a:gd fmla="*/ 11841203 w 11855985" name="TX2591"/>
              <a:gd fmla="*/ 4194050 h 6564100" name="TY2591"/>
              <a:gd fmla="*/ 19720 w 11855985" name="TX2593"/>
              <a:gd fmla="*/ 4170493 h 6564100" name="TY2593"/>
              <a:gd fmla="*/ 6507 w 11855985" name="TX2594"/>
              <a:gd fmla="*/ 4183706 h 6564100" name="TY2594"/>
              <a:gd fmla="*/ 19720 w 11855985" name="TX2595"/>
              <a:gd fmla="*/ 4196919 h 6564100" name="TY2595"/>
              <a:gd fmla="*/ 32933 w 11855985" name="TX2596"/>
              <a:gd fmla="*/ 4183706 h 6564100" name="TY2596"/>
              <a:gd fmla="*/ 19720 w 11855985" name="TX2597"/>
              <a:gd fmla="*/ 4170493 h 6564100" name="TY2597"/>
              <a:gd fmla="*/ 11838954 w 11855985" name="TX2599"/>
              <a:gd fmla="*/ 4106415 h 6564100" name="TY2599"/>
              <a:gd fmla="*/ 11825586 w 11855985" name="TX2600"/>
              <a:gd fmla="*/ 4108175 h 6564100" name="TY2600"/>
              <a:gd fmla="*/ 11749306 w 11855985" name="TX2601"/>
              <a:gd fmla="*/ 4152215 h 6564100" name="TY2601"/>
              <a:gd fmla="*/ 11742858 w 11855985" name="TX2602"/>
              <a:gd fmla="*/ 4176280 h 6564100" name="TY2602"/>
              <a:gd fmla="*/ 11766923 w 11855985" name="TX2603"/>
              <a:gd fmla="*/ 4182729 h 6564100" name="TY2603"/>
              <a:gd fmla="*/ 11843203 w 11855985" name="TX2604"/>
              <a:gd fmla="*/ 4138687 h 6564100" name="TY2604"/>
              <a:gd fmla="*/ 11849652 w 11855985" name="TX2605"/>
              <a:gd fmla="*/ 4114622 h 6564100" name="TY2605"/>
              <a:gd fmla="*/ 11849651 w 11855985" name="TX2606"/>
              <a:gd fmla="*/ 4114623 h 6564100" name="TY2606"/>
              <a:gd fmla="*/ 11838954 w 11855985" name="TX2607"/>
              <a:gd fmla="*/ 4106415 h 6564100" name="TY2607"/>
              <a:gd fmla="*/ 22518 w 11855985" name="TX2609"/>
              <a:gd fmla="*/ 4105971 h 6564100" name="TY2609"/>
              <a:gd fmla="*/ 11821 w 11855985" name="TX2610"/>
              <a:gd fmla="*/ 4114179 h 6564100" name="TY2610"/>
              <a:gd fmla="*/ 18269 w 11855985" name="TX2611"/>
              <a:gd fmla="*/ 4138244 h 6564100" name="TY2611"/>
              <a:gd fmla="*/ 94549 w 11855985" name="TX2612"/>
              <a:gd fmla="*/ 4182285 h 6564100" name="TY2612"/>
              <a:gd fmla="*/ 118615 w 11855985" name="TX2613"/>
              <a:gd fmla="*/ 4175837 h 6564100" name="TY2613"/>
              <a:gd fmla="*/ 118615 w 11855985" name="TX2614"/>
              <a:gd fmla="*/ 4175838 h 6564100" name="TY2614"/>
              <a:gd fmla="*/ 112167 w 11855985" name="TX2615"/>
              <a:gd fmla="*/ 4151773 h 6564100" name="TY2615"/>
              <a:gd fmla="*/ 35886 w 11855985" name="TX2616"/>
              <a:gd fmla="*/ 4107731 h 6564100" name="TY2616"/>
              <a:gd fmla="*/ 22518 w 11855985" name="TX2617"/>
              <a:gd fmla="*/ 4105971 h 6564100" name="TY2617"/>
              <a:gd fmla="*/ 11750757 w 11855985" name="TX2619"/>
              <a:gd fmla="*/ 4093541 h 6564100" name="TY2619"/>
              <a:gd fmla="*/ 11737544 w 11855985" name="TX2620"/>
              <a:gd fmla="*/ 4106754 h 6564100" name="TY2620"/>
              <a:gd fmla="*/ 11750757 w 11855985" name="TX2621"/>
              <a:gd fmla="*/ 4119967 h 6564100" name="TY2621"/>
              <a:gd fmla="*/ 11763970 w 11855985" name="TX2622"/>
              <a:gd fmla="*/ 4106754 h 6564100" name="TY2622"/>
              <a:gd fmla="*/ 11750757 w 11855985" name="TX2623"/>
              <a:gd fmla="*/ 4093541 h 6564100" name="TY2623"/>
              <a:gd fmla="*/ 110715 w 11855985" name="TX2625"/>
              <a:gd fmla="*/ 4071858 h 6564100" name="TY2625"/>
              <a:gd fmla="*/ 97502 w 11855985" name="TX2626"/>
              <a:gd fmla="*/ 4085071 h 6564100" name="TY2626"/>
              <a:gd fmla="*/ 110715 w 11855985" name="TX2627"/>
              <a:gd fmla="*/ 4098284 h 6564100" name="TY2627"/>
              <a:gd fmla="*/ 123928 w 11855985" name="TX2628"/>
              <a:gd fmla="*/ 4085071 h 6564100" name="TY2628"/>
              <a:gd fmla="*/ 110715 w 11855985" name="TX2629"/>
              <a:gd fmla="*/ 4071858 h 6564100" name="TY2629"/>
              <a:gd fmla="*/ 11753555 w 11855985" name="TX2631"/>
              <a:gd fmla="*/ 4007781 h 6564100" name="TY2631"/>
              <a:gd fmla="*/ 11742858 w 11855985" name="TX2632"/>
              <a:gd fmla="*/ 4015989 h 6564100" name="TY2632"/>
              <a:gd fmla="*/ 11742857 w 11855985" name="TX2633"/>
              <a:gd fmla="*/ 4015988 h 6564100" name="TY2633"/>
              <a:gd fmla="*/ 11749305 w 11855985" name="TX2634"/>
              <a:gd fmla="*/ 4040053 h 6564100" name="TY2634"/>
              <a:gd fmla="*/ 11825586 w 11855985" name="TX2635"/>
              <a:gd fmla="*/ 4084095 h 6564100" name="TY2635"/>
              <a:gd fmla="*/ 11849651 w 11855985" name="TX2636"/>
              <a:gd fmla="*/ 4077646 h 6564100" name="TY2636"/>
              <a:gd fmla="*/ 11843203 w 11855985" name="TX2637"/>
              <a:gd fmla="*/ 4053581 h 6564100" name="TY2637"/>
              <a:gd fmla="*/ 11766923 w 11855985" name="TX2638"/>
              <a:gd fmla="*/ 4009541 h 6564100" name="TY2638"/>
              <a:gd fmla="*/ 11753555 w 11855985" name="TX2639"/>
              <a:gd fmla="*/ 4007781 h 6564100" name="TY2639"/>
              <a:gd fmla="*/ 107917 w 11855985" name="TX2641"/>
              <a:gd fmla="*/ 4007336 h 6564100" name="TY2641"/>
              <a:gd fmla="*/ 94549 w 11855985" name="TX2642"/>
              <a:gd fmla="*/ 4009096 h 6564100" name="TY2642"/>
              <a:gd fmla="*/ 18268 w 11855985" name="TX2643"/>
              <a:gd fmla="*/ 4053138 h 6564100" name="TY2643"/>
              <a:gd fmla="*/ 11820 w 11855985" name="TX2644"/>
              <a:gd fmla="*/ 4077203 h 6564100" name="TY2644"/>
              <a:gd fmla="*/ 11820 w 11855985" name="TX2645"/>
              <a:gd fmla="*/ 4077202 h 6564100" name="TY2645"/>
              <a:gd fmla="*/ 35886 w 11855985" name="TX2646"/>
              <a:gd fmla="*/ 4083650 h 6564100" name="TY2646"/>
              <a:gd fmla="*/ 112166 w 11855985" name="TX2647"/>
              <a:gd fmla="*/ 4039609 h 6564100" name="TY2647"/>
              <a:gd fmla="*/ 118614 w 11855985" name="TX2648"/>
              <a:gd fmla="*/ 4015544 h 6564100" name="TY2648"/>
              <a:gd fmla="*/ 107917 w 11855985" name="TX2649"/>
              <a:gd fmla="*/ 4007336 h 6564100" name="TY2649"/>
              <a:gd fmla="*/ 11841752 w 11855985" name="TX2651"/>
              <a:gd fmla="*/ 3994907 h 6564100" name="TY2651"/>
              <a:gd fmla="*/ 11828539 w 11855985" name="TX2652"/>
              <a:gd fmla="*/ 4008120 h 6564100" name="TY2652"/>
              <a:gd fmla="*/ 11841752 w 11855985" name="TX2653"/>
              <a:gd fmla="*/ 4021333 h 6564100" name="TY2653"/>
              <a:gd fmla="*/ 11854965 w 11855985" name="TX2654"/>
              <a:gd fmla="*/ 4008120 h 6564100" name="TY2654"/>
              <a:gd fmla="*/ 11841752 w 11855985" name="TX2655"/>
              <a:gd fmla="*/ 3994907 h 6564100" name="TY2655"/>
              <a:gd fmla="*/ 20268 w 11855985" name="TX2657"/>
              <a:gd fmla="*/ 3971350 h 6564100" name="TY2657"/>
              <a:gd fmla="*/ 7055 w 11855985" name="TX2658"/>
              <a:gd fmla="*/ 3984563 h 6564100" name="TY2658"/>
              <a:gd fmla="*/ 20268 w 11855985" name="TX2659"/>
              <a:gd fmla="*/ 3997776 h 6564100" name="TY2659"/>
              <a:gd fmla="*/ 33481 w 11855985" name="TX2660"/>
              <a:gd fmla="*/ 3984563 h 6564100" name="TY2660"/>
              <a:gd fmla="*/ 20268 w 11855985" name="TX2661"/>
              <a:gd fmla="*/ 3971350 h 6564100" name="TY2661"/>
              <a:gd fmla="*/ 11839503 w 11855985" name="TX2663"/>
              <a:gd fmla="*/ 3907272 h 6564100" name="TY2663"/>
              <a:gd fmla="*/ 11826135 w 11855985" name="TX2664"/>
              <a:gd fmla="*/ 3909032 h 6564100" name="TY2664"/>
              <a:gd fmla="*/ 11749855 w 11855985" name="TX2665"/>
              <a:gd fmla="*/ 3953072 h 6564100" name="TY2665"/>
              <a:gd fmla="*/ 11743406 w 11855985" name="TX2666"/>
              <a:gd fmla="*/ 3977138 h 6564100" name="TY2666"/>
              <a:gd fmla="*/ 11767471 w 11855985" name="TX2667"/>
              <a:gd fmla="*/ 3983586 h 6564100" name="TY2667"/>
              <a:gd fmla="*/ 11843752 w 11855985" name="TX2668"/>
              <a:gd fmla="*/ 3939544 h 6564100" name="TY2668"/>
              <a:gd fmla="*/ 11850200 w 11855985" name="TX2669"/>
              <a:gd fmla="*/ 3915479 h 6564100" name="TY2669"/>
              <a:gd fmla="*/ 11850200 w 11855985" name="TX2670"/>
              <a:gd fmla="*/ 3915480 h 6564100" name="TY2670"/>
              <a:gd fmla="*/ 11839503 w 11855985" name="TX2671"/>
              <a:gd fmla="*/ 3907272 h 6564100" name="TY2671"/>
              <a:gd fmla="*/ 23066 w 11855985" name="TX2673"/>
              <a:gd fmla="*/ 3906828 h 6564100" name="TY2673"/>
              <a:gd fmla="*/ 12369 w 11855985" name="TX2674"/>
              <a:gd fmla="*/ 3915036 h 6564100" name="TY2674"/>
              <a:gd fmla="*/ 18817 w 11855985" name="TX2675"/>
              <a:gd fmla="*/ 3939101 h 6564100" name="TY2675"/>
              <a:gd fmla="*/ 95097 w 11855985" name="TX2676"/>
              <a:gd fmla="*/ 3983142 h 6564100" name="TY2676"/>
              <a:gd fmla="*/ 119163 w 11855985" name="TX2677"/>
              <a:gd fmla="*/ 3976694 h 6564100" name="TY2677"/>
              <a:gd fmla="*/ 119163 w 11855985" name="TX2678"/>
              <a:gd fmla="*/ 3976695 h 6564100" name="TY2678"/>
              <a:gd fmla="*/ 112715 w 11855985" name="TX2679"/>
              <a:gd fmla="*/ 3952630 h 6564100" name="TY2679"/>
              <a:gd fmla="*/ 36434 w 11855985" name="TX2680"/>
              <a:gd fmla="*/ 3908588 h 6564100" name="TY2680"/>
              <a:gd fmla="*/ 23066 w 11855985" name="TX2681"/>
              <a:gd fmla="*/ 3906828 h 6564100" name="TY2681"/>
              <a:gd fmla="*/ 11751306 w 11855985" name="TX2683"/>
              <a:gd fmla="*/ 3894398 h 6564100" name="TY2683"/>
              <a:gd fmla="*/ 11738093 w 11855985" name="TX2684"/>
              <a:gd fmla="*/ 3907611 h 6564100" name="TY2684"/>
              <a:gd fmla="*/ 11751306 w 11855985" name="TX2685"/>
              <a:gd fmla="*/ 3920824 h 6564100" name="TY2685"/>
              <a:gd fmla="*/ 11764519 w 11855985" name="TX2686"/>
              <a:gd fmla="*/ 3907611 h 6564100" name="TY2686"/>
              <a:gd fmla="*/ 11751306 w 11855985" name="TX2687"/>
              <a:gd fmla="*/ 3894398 h 6564100" name="TY2687"/>
              <a:gd fmla="*/ 110373 w 11855985" name="TX2689"/>
              <a:gd fmla="*/ 3855972 h 6564100" name="TY2689"/>
              <a:gd fmla="*/ 97160 w 11855985" name="TX2690"/>
              <a:gd fmla="*/ 3869185 h 6564100" name="TY2690"/>
              <a:gd fmla="*/ 110373 w 11855985" name="TX2691"/>
              <a:gd fmla="*/ 3882398 h 6564100" name="TY2691"/>
              <a:gd fmla="*/ 123586 w 11855985" name="TX2692"/>
              <a:gd fmla="*/ 3869185 h 6564100" name="TY2692"/>
              <a:gd fmla="*/ 110373 w 11855985" name="TX2693"/>
              <a:gd fmla="*/ 3855972 h 6564100" name="TY2693"/>
              <a:gd fmla="*/ 11754103 w 11855985" name="TX2695"/>
              <a:gd fmla="*/ 3808637 h 6564100" name="TY2695"/>
              <a:gd fmla="*/ 11743406 w 11855985" name="TX2696"/>
              <a:gd fmla="*/ 3816845 h 6564100" name="TY2696"/>
              <a:gd fmla="*/ 11743406 w 11855985" name="TX2697"/>
              <a:gd fmla="*/ 3816844 h 6564100" name="TY2697"/>
              <a:gd fmla="*/ 11749854 w 11855985" name="TX2698"/>
              <a:gd fmla="*/ 3840909 h 6564100" name="TY2698"/>
              <a:gd fmla="*/ 11826135 w 11855985" name="TX2699"/>
              <a:gd fmla="*/ 3884951 h 6564100" name="TY2699"/>
              <a:gd fmla="*/ 11850200 w 11855985" name="TX2700"/>
              <a:gd fmla="*/ 3878503 h 6564100" name="TY2700"/>
              <a:gd fmla="*/ 11843752 w 11855985" name="TX2701"/>
              <a:gd fmla="*/ 3854437 h 6564100" name="TY2701"/>
              <a:gd fmla="*/ 11767471 w 11855985" name="TX2702"/>
              <a:gd fmla="*/ 3810397 h 6564100" name="TY2702"/>
              <a:gd fmla="*/ 11754103 w 11855985" name="TX2703"/>
              <a:gd fmla="*/ 3808637 h 6564100" name="TY2703"/>
              <a:gd fmla="*/ 11842301 w 11855985" name="TX2705"/>
              <a:gd fmla="*/ 3795763 h 6564100" name="TY2705"/>
              <a:gd fmla="*/ 11829088 w 11855985" name="TX2706"/>
              <a:gd fmla="*/ 3808976 h 6564100" name="TY2706"/>
              <a:gd fmla="*/ 11842301 w 11855985" name="TX2707"/>
              <a:gd fmla="*/ 3822189 h 6564100" name="TY2707"/>
              <a:gd fmla="*/ 11855514 w 11855985" name="TX2708"/>
              <a:gd fmla="*/ 3808976 h 6564100" name="TY2708"/>
              <a:gd fmla="*/ 11842301 w 11855985" name="TX2709"/>
              <a:gd fmla="*/ 3795763 h 6564100" name="TY2709"/>
              <a:gd fmla="*/ 107575 w 11855985" name="TX2711"/>
              <a:gd fmla="*/ 3791450 h 6564100" name="TY2711"/>
              <a:gd fmla="*/ 94207 w 11855985" name="TX2712"/>
              <a:gd fmla="*/ 3793210 h 6564100" name="TY2712"/>
              <a:gd fmla="*/ 17926 w 11855985" name="TX2713"/>
              <a:gd fmla="*/ 3837252 h 6564100" name="TY2713"/>
              <a:gd fmla="*/ 11478 w 11855985" name="TX2714"/>
              <a:gd fmla="*/ 3861317 h 6564100" name="TY2714"/>
              <a:gd fmla="*/ 11478 w 11855985" name="TX2715"/>
              <a:gd fmla="*/ 3861316 h 6564100" name="TY2715"/>
              <a:gd fmla="*/ 35544 w 11855985" name="TX2716"/>
              <a:gd fmla="*/ 3867764 h 6564100" name="TY2716"/>
              <a:gd fmla="*/ 111824 w 11855985" name="TX2717"/>
              <a:gd fmla="*/ 3823723 h 6564100" name="TY2717"/>
              <a:gd fmla="*/ 118272 w 11855985" name="TX2718"/>
              <a:gd fmla="*/ 3799658 h 6564100" name="TY2718"/>
              <a:gd fmla="*/ 107575 w 11855985" name="TX2719"/>
              <a:gd fmla="*/ 3791450 h 6564100" name="TY2719"/>
              <a:gd fmla="*/ 18076 w 11855985" name="TX2721"/>
              <a:gd fmla="*/ 3736031 h 6564100" name="TY2721"/>
              <a:gd fmla="*/ 4863 w 11855985" name="TX2722"/>
              <a:gd fmla="*/ 3749244 h 6564100" name="TY2722"/>
              <a:gd fmla="*/ 18076 w 11855985" name="TX2723"/>
              <a:gd fmla="*/ 3762457 h 6564100" name="TY2723"/>
              <a:gd fmla="*/ 31289 w 11855985" name="TX2724"/>
              <a:gd fmla="*/ 3749244 h 6564100" name="TY2724"/>
              <a:gd fmla="*/ 18076 w 11855985" name="TX2725"/>
              <a:gd fmla="*/ 3736031 h 6564100" name="TY2725"/>
              <a:gd fmla="*/ 11837683 w 11855985" name="TX2727"/>
              <a:gd fmla="*/ 3707176 h 6564100" name="TY2727"/>
              <a:gd fmla="*/ 11824314 w 11855985" name="TX2728"/>
              <a:gd fmla="*/ 3708936 h 6564100" name="TY2728"/>
              <a:gd fmla="*/ 11748034 w 11855985" name="TX2729"/>
              <a:gd fmla="*/ 3752976 h 6564100" name="TY2729"/>
              <a:gd fmla="*/ 11741586 w 11855985" name="TX2730"/>
              <a:gd fmla="*/ 3777042 h 6564100" name="TY2730"/>
              <a:gd fmla="*/ 11765651 w 11855985" name="TX2731"/>
              <a:gd fmla="*/ 3783490 h 6564100" name="TY2731"/>
              <a:gd fmla="*/ 11841932 w 11855985" name="TX2732"/>
              <a:gd fmla="*/ 3739448 h 6564100" name="TY2732"/>
              <a:gd fmla="*/ 11848380 w 11855985" name="TX2733"/>
              <a:gd fmla="*/ 3715383 h 6564100" name="TY2733"/>
              <a:gd fmla="*/ 11848380 w 11855985" name="TX2734"/>
              <a:gd fmla="*/ 3715384 h 6564100" name="TY2734"/>
              <a:gd fmla="*/ 11837683 w 11855985" name="TX2735"/>
              <a:gd fmla="*/ 3707176 h 6564100" name="TY2735"/>
              <a:gd fmla="*/ 11749485 w 11855985" name="TX2737"/>
              <a:gd fmla="*/ 3694302 h 6564100" name="TY2737"/>
              <a:gd fmla="*/ 11736272 w 11855985" name="TX2738"/>
              <a:gd fmla="*/ 3707515 h 6564100" name="TY2738"/>
              <a:gd fmla="*/ 11749485 w 11855985" name="TX2739"/>
              <a:gd fmla="*/ 3720728 h 6564100" name="TY2739"/>
              <a:gd fmla="*/ 11762698 w 11855985" name="TX2740"/>
              <a:gd fmla="*/ 3707515 h 6564100" name="TY2740"/>
              <a:gd fmla="*/ 11749485 w 11855985" name="TX2741"/>
              <a:gd fmla="*/ 3694302 h 6564100" name="TY2741"/>
              <a:gd fmla="*/ 20874 w 11855985" name="TX2743"/>
              <a:gd fmla="*/ 3671509 h 6564100" name="TY2743"/>
              <a:gd fmla="*/ 10177 w 11855985" name="TX2744"/>
              <a:gd fmla="*/ 3679717 h 6564100" name="TY2744"/>
              <a:gd fmla="*/ 16625 w 11855985" name="TX2745"/>
              <a:gd fmla="*/ 3703782 h 6564100" name="TY2745"/>
              <a:gd fmla="*/ 92905 w 11855985" name="TX2746"/>
              <a:gd fmla="*/ 3747823 h 6564100" name="TY2746"/>
              <a:gd fmla="*/ 116971 w 11855985" name="TX2747"/>
              <a:gd fmla="*/ 3741375 h 6564100" name="TY2747"/>
              <a:gd fmla="*/ 116971 w 11855985" name="TX2748"/>
              <a:gd fmla="*/ 3741376 h 6564100" name="TY2748"/>
              <a:gd fmla="*/ 110523 w 11855985" name="TX2749"/>
              <a:gd fmla="*/ 3717311 h 6564100" name="TY2749"/>
              <a:gd fmla="*/ 34242 w 11855985" name="TX2750"/>
              <a:gd fmla="*/ 3673269 h 6564100" name="TY2750"/>
              <a:gd fmla="*/ 20874 w 11855985" name="TX2751"/>
              <a:gd fmla="*/ 3671509 h 6564100" name="TY2751"/>
              <a:gd fmla="*/ 109071 w 11855985" name="TX2753"/>
              <a:gd fmla="*/ 3637396 h 6564100" name="TY2753"/>
              <a:gd fmla="*/ 95858 w 11855985" name="TX2754"/>
              <a:gd fmla="*/ 3650609 h 6564100" name="TY2754"/>
              <a:gd fmla="*/ 109071 w 11855985" name="TX2755"/>
              <a:gd fmla="*/ 3663822 h 6564100" name="TY2755"/>
              <a:gd fmla="*/ 122284 w 11855985" name="TX2756"/>
              <a:gd fmla="*/ 3650609 h 6564100" name="TY2756"/>
              <a:gd fmla="*/ 109071 w 11855985" name="TX2757"/>
              <a:gd fmla="*/ 3637396 h 6564100" name="TY2757"/>
              <a:gd fmla="*/ 11747549 w 11855985" name="TX2759"/>
              <a:gd fmla="*/ 3611062 h 6564100" name="TY2759"/>
              <a:gd fmla="*/ 11736852 w 11855985" name="TX2760"/>
              <a:gd fmla="*/ 3619270 h 6564100" name="TY2760"/>
              <a:gd fmla="*/ 11736852 w 11855985" name="TX2761"/>
              <a:gd fmla="*/ 3619269 h 6564100" name="TY2761"/>
              <a:gd fmla="*/ 11743300 w 11855985" name="TX2762"/>
              <a:gd fmla="*/ 3643334 h 6564100" name="TY2762"/>
              <a:gd fmla="*/ 11819581 w 11855985" name="TX2763"/>
              <a:gd fmla="*/ 3687376 h 6564100" name="TY2763"/>
              <a:gd fmla="*/ 11843646 w 11855985" name="TX2764"/>
              <a:gd fmla="*/ 3680928 h 6564100" name="TY2764"/>
              <a:gd fmla="*/ 11837198 w 11855985" name="TX2765"/>
              <a:gd fmla="*/ 3656862 h 6564100" name="TY2765"/>
              <a:gd fmla="*/ 11760917 w 11855985" name="TX2766"/>
              <a:gd fmla="*/ 3612822 h 6564100" name="TY2766"/>
              <a:gd fmla="*/ 11747549 w 11855985" name="TX2767"/>
              <a:gd fmla="*/ 3611062 h 6564100" name="TY2767"/>
              <a:gd fmla="*/ 11835747 w 11855985" name="TX2769"/>
              <a:gd fmla="*/ 3598188 h 6564100" name="TY2769"/>
              <a:gd fmla="*/ 11822534 w 11855985" name="TX2770"/>
              <a:gd fmla="*/ 3611401 h 6564100" name="TY2770"/>
              <a:gd fmla="*/ 11835747 w 11855985" name="TX2771"/>
              <a:gd fmla="*/ 3624614 h 6564100" name="TY2771"/>
              <a:gd fmla="*/ 11848960 w 11855985" name="TX2772"/>
              <a:gd fmla="*/ 3611401 h 6564100" name="TY2772"/>
              <a:gd fmla="*/ 11835747 w 11855985" name="TX2773"/>
              <a:gd fmla="*/ 3598188 h 6564100" name="TY2773"/>
              <a:gd fmla="*/ 106273 w 11855985" name="TX2775"/>
              <a:gd fmla="*/ 3572874 h 6564100" name="TY2775"/>
              <a:gd fmla="*/ 92905 w 11855985" name="TX2776"/>
              <a:gd fmla="*/ 3574634 h 6564100" name="TY2776"/>
              <a:gd fmla="*/ 16624 w 11855985" name="TX2777"/>
              <a:gd fmla="*/ 3618676 h 6564100" name="TY2777"/>
              <a:gd fmla="*/ 10176 w 11855985" name="TX2778"/>
              <a:gd fmla="*/ 3642741 h 6564100" name="TY2778"/>
              <a:gd fmla="*/ 10176 w 11855985" name="TX2779"/>
              <a:gd fmla="*/ 3642740 h 6564100" name="TY2779"/>
              <a:gd fmla="*/ 34242 w 11855985" name="TX2780"/>
              <a:gd fmla="*/ 3649188 h 6564100" name="TY2780"/>
              <a:gd fmla="*/ 110522 w 11855985" name="TX2781"/>
              <a:gd fmla="*/ 3605147 h 6564100" name="TY2781"/>
              <a:gd fmla="*/ 116970 w 11855985" name="TX2782"/>
              <a:gd fmla="*/ 3581082 h 6564100" name="TY2782"/>
              <a:gd fmla="*/ 106273 w 11855985" name="TX2783"/>
              <a:gd fmla="*/ 3572874 h 6564100" name="TY2783"/>
              <a:gd fmla="*/ 18624 w 11855985" name="TX2785"/>
              <a:gd fmla="*/ 3536887 h 6564100" name="TY2785"/>
              <a:gd fmla="*/ 5411 w 11855985" name="TX2786"/>
              <a:gd fmla="*/ 3550100 h 6564100" name="TY2786"/>
              <a:gd fmla="*/ 18624 w 11855985" name="TX2787"/>
              <a:gd fmla="*/ 3563313 h 6564100" name="TY2787"/>
              <a:gd fmla="*/ 31837 w 11855985" name="TX2788"/>
              <a:gd fmla="*/ 3550100 h 6564100" name="TY2788"/>
              <a:gd fmla="*/ 18624 w 11855985" name="TX2789"/>
              <a:gd fmla="*/ 3536887 h 6564100" name="TY2789"/>
              <a:gd fmla="*/ 11833498 w 11855985" name="TX2791"/>
              <a:gd fmla="*/ 3510553 h 6564100" name="TY2791"/>
              <a:gd fmla="*/ 11820130 w 11855985" name="TX2792"/>
              <a:gd fmla="*/ 3512313 h 6564100" name="TY2792"/>
              <a:gd fmla="*/ 11743849 w 11855985" name="TX2793"/>
              <a:gd fmla="*/ 3556353 h 6564100" name="TY2793"/>
              <a:gd fmla="*/ 11737401 w 11855985" name="TX2794"/>
              <a:gd fmla="*/ 3580419 h 6564100" name="TY2794"/>
              <a:gd fmla="*/ 11761466 w 11855985" name="TX2795"/>
              <a:gd fmla="*/ 3586867 h 6564100" name="TY2795"/>
              <a:gd fmla="*/ 11837747 w 11855985" name="TX2796"/>
              <a:gd fmla="*/ 3542825 h 6564100" name="TY2796"/>
              <a:gd fmla="*/ 11844195 w 11855985" name="TX2797"/>
              <a:gd fmla="*/ 3518760 h 6564100" name="TY2797"/>
              <a:gd fmla="*/ 11844195 w 11855985" name="TX2798"/>
              <a:gd fmla="*/ 3518761 h 6564100" name="TY2798"/>
              <a:gd fmla="*/ 11833498 w 11855985" name="TX2799"/>
              <a:gd fmla="*/ 3510553 h 6564100" name="TY2799"/>
              <a:gd fmla="*/ 11745301 w 11855985" name="TX2801"/>
              <a:gd fmla="*/ 3497679 h 6564100" name="TY2801"/>
              <a:gd fmla="*/ 11732088 w 11855985" name="TX2802"/>
              <a:gd fmla="*/ 3510892 h 6564100" name="TY2802"/>
              <a:gd fmla="*/ 11745301 w 11855985" name="TX2803"/>
              <a:gd fmla="*/ 3524105 h 6564100" name="TY2803"/>
              <a:gd fmla="*/ 11758514 w 11855985" name="TX2804"/>
              <a:gd fmla="*/ 3510892 h 6564100" name="TY2804"/>
              <a:gd fmla="*/ 11745301 w 11855985" name="TX2805"/>
              <a:gd fmla="*/ 3497679 h 6564100" name="TY2805"/>
              <a:gd fmla="*/ 21422 w 11855985" name="TX2807"/>
              <a:gd fmla="*/ 3472365 h 6564100" name="TY2807"/>
              <a:gd fmla="*/ 10725 w 11855985" name="TX2808"/>
              <a:gd fmla="*/ 3480573 h 6564100" name="TY2808"/>
              <a:gd fmla="*/ 17173 w 11855985" name="TX2809"/>
              <a:gd fmla="*/ 3504638 h 6564100" name="TY2809"/>
              <a:gd fmla="*/ 93453 w 11855985" name="TX2810"/>
              <a:gd fmla="*/ 3548679 h 6564100" name="TY2810"/>
              <a:gd fmla="*/ 117519 w 11855985" name="TX2811"/>
              <a:gd fmla="*/ 3542231 h 6564100" name="TY2811"/>
              <a:gd fmla="*/ 117519 w 11855985" name="TX2812"/>
              <a:gd fmla="*/ 3542232 h 6564100" name="TY2812"/>
              <a:gd fmla="*/ 111071 w 11855985" name="TX2813"/>
              <a:gd fmla="*/ 3518167 h 6564100" name="TY2813"/>
              <a:gd fmla="*/ 34790 w 11855985" name="TX2814"/>
              <a:gd fmla="*/ 3474125 h 6564100" name="TY2814"/>
              <a:gd fmla="*/ 21422 w 11855985" name="TX2815"/>
              <a:gd fmla="*/ 3472365 h 6564100" name="TY2815"/>
              <a:gd fmla="*/ 109619 w 11855985" name="TX2817"/>
              <a:gd fmla="*/ 3438253 h 6564100" name="TY2817"/>
              <a:gd fmla="*/ 96406 w 11855985" name="TX2818"/>
              <a:gd fmla="*/ 3451466 h 6564100" name="TY2818"/>
              <a:gd fmla="*/ 109619 w 11855985" name="TX2819"/>
              <a:gd fmla="*/ 3464679 h 6564100" name="TY2819"/>
              <a:gd fmla="*/ 122832 w 11855985" name="TX2820"/>
              <a:gd fmla="*/ 3451466 h 6564100" name="TY2820"/>
              <a:gd fmla="*/ 109619 w 11855985" name="TX2821"/>
              <a:gd fmla="*/ 3438253 h 6564100" name="TY2821"/>
              <a:gd fmla="*/ 11748098 w 11855985" name="TX2823"/>
              <a:gd fmla="*/ 3411919 h 6564100" name="TY2823"/>
              <a:gd fmla="*/ 11737401 w 11855985" name="TX2824"/>
              <a:gd fmla="*/ 3420127 h 6564100" name="TY2824"/>
              <a:gd fmla="*/ 11737401 w 11855985" name="TX2825"/>
              <a:gd fmla="*/ 3420126 h 6564100" name="TY2825"/>
              <a:gd fmla="*/ 11743849 w 11855985" name="TX2826"/>
              <a:gd fmla="*/ 3444191 h 6564100" name="TY2826"/>
              <a:gd fmla="*/ 11820129 w 11855985" name="TX2827"/>
              <a:gd fmla="*/ 3488233 h 6564100" name="TY2827"/>
              <a:gd fmla="*/ 11844195 w 11855985" name="TX2828"/>
              <a:gd fmla="*/ 3481785 h 6564100" name="TY2828"/>
              <a:gd fmla="*/ 11837746 w 11855985" name="TX2829"/>
              <a:gd fmla="*/ 3457719 h 6564100" name="TY2829"/>
              <a:gd fmla="*/ 11761466 w 11855985" name="TX2830"/>
              <a:gd fmla="*/ 3413679 h 6564100" name="TY2830"/>
              <a:gd fmla="*/ 11748098 w 11855985" name="TX2831"/>
              <a:gd fmla="*/ 3411919 h 6564100" name="TY2831"/>
              <a:gd fmla="*/ 11836296 w 11855985" name="TX2833"/>
              <a:gd fmla="*/ 3399045 h 6564100" name="TY2833"/>
              <a:gd fmla="*/ 11823083 w 11855985" name="TX2834"/>
              <a:gd fmla="*/ 3412258 h 6564100" name="TY2834"/>
              <a:gd fmla="*/ 11836296 w 11855985" name="TX2835"/>
              <a:gd fmla="*/ 3425471 h 6564100" name="TY2835"/>
              <a:gd fmla="*/ 11849509 w 11855985" name="TX2836"/>
              <a:gd fmla="*/ 3412258 h 6564100" name="TY2836"/>
              <a:gd fmla="*/ 11836296 w 11855985" name="TX2837"/>
              <a:gd fmla="*/ 3399045 h 6564100" name="TY2837"/>
              <a:gd fmla="*/ 106821 w 11855985" name="TX2839"/>
              <a:gd fmla="*/ 3373731 h 6564100" name="TY2839"/>
              <a:gd fmla="*/ 93453 w 11855985" name="TX2840"/>
              <a:gd fmla="*/ 3375491 h 6564100" name="TY2840"/>
              <a:gd fmla="*/ 17172 w 11855985" name="TX2841"/>
              <a:gd fmla="*/ 3419533 h 6564100" name="TY2841"/>
              <a:gd fmla="*/ 10724 w 11855985" name="TX2842"/>
              <a:gd fmla="*/ 3443598 h 6564100" name="TY2842"/>
              <a:gd fmla="*/ 10724 w 11855985" name="TX2843"/>
              <a:gd fmla="*/ 3443597 h 6564100" name="TY2843"/>
              <a:gd fmla="*/ 34790 w 11855985" name="TX2844"/>
              <a:gd fmla="*/ 3450045 h 6564100" name="TY2844"/>
              <a:gd fmla="*/ 111070 w 11855985" name="TX2845"/>
              <a:gd fmla="*/ 3406004 h 6564100" name="TY2845"/>
              <a:gd fmla="*/ 117518 w 11855985" name="TX2846"/>
              <a:gd fmla="*/ 3381939 h 6564100" name="TY2846"/>
              <a:gd fmla="*/ 106821 w 11855985" name="TX2847"/>
              <a:gd fmla="*/ 3373731 h 6564100" name="TY2847"/>
              <a:gd fmla="*/ 19172 w 11855985" name="TX2849"/>
              <a:gd fmla="*/ 3337744 h 6564100" name="TY2849"/>
              <a:gd fmla="*/ 5959 w 11855985" name="TX2850"/>
              <a:gd fmla="*/ 3350957 h 6564100" name="TY2850"/>
              <a:gd fmla="*/ 19172 w 11855985" name="TX2851"/>
              <a:gd fmla="*/ 3364170 h 6564100" name="TY2851"/>
              <a:gd fmla="*/ 32385 w 11855985" name="TX2852"/>
              <a:gd fmla="*/ 3350957 h 6564100" name="TY2852"/>
              <a:gd fmla="*/ 19172 w 11855985" name="TX2853"/>
              <a:gd fmla="*/ 3337744 h 6564100" name="TY2853"/>
              <a:gd fmla="*/ 11834046 w 11855985" name="TX2855"/>
              <a:gd fmla="*/ 3311410 h 6564100" name="TY2855"/>
              <a:gd fmla="*/ 11820678 w 11855985" name="TX2856"/>
              <a:gd fmla="*/ 3313170 h 6564100" name="TY2856"/>
              <a:gd fmla="*/ 11744398 w 11855985" name="TX2857"/>
              <a:gd fmla="*/ 3357210 h 6564100" name="TY2857"/>
              <a:gd fmla="*/ 11737950 w 11855985" name="TX2858"/>
              <a:gd fmla="*/ 3381276 h 6564100" name="TY2858"/>
              <a:gd fmla="*/ 11762015 w 11855985" name="TX2859"/>
              <a:gd fmla="*/ 3387724 h 6564100" name="TY2859"/>
              <a:gd fmla="*/ 11838296 w 11855985" name="TX2860"/>
              <a:gd fmla="*/ 3343682 h 6564100" name="TY2860"/>
              <a:gd fmla="*/ 11844744 w 11855985" name="TX2861"/>
              <a:gd fmla="*/ 3319617 h 6564100" name="TY2861"/>
              <a:gd fmla="*/ 11844744 w 11855985" name="TX2862"/>
              <a:gd fmla="*/ 3319618 h 6564100" name="TY2862"/>
              <a:gd fmla="*/ 11834046 w 11855985" name="TX2863"/>
              <a:gd fmla="*/ 3311410 h 6564100" name="TY2863"/>
              <a:gd fmla="*/ 11745849 w 11855985" name="TX2865"/>
              <a:gd fmla="*/ 3298536 h 6564100" name="TY2865"/>
              <a:gd fmla="*/ 11732636 w 11855985" name="TX2866"/>
              <a:gd fmla="*/ 3311749 h 6564100" name="TY2866"/>
              <a:gd fmla="*/ 11745849 w 11855985" name="TX2867"/>
              <a:gd fmla="*/ 3324962 h 6564100" name="TY2867"/>
              <a:gd fmla="*/ 11759062 w 11855985" name="TX2868"/>
              <a:gd fmla="*/ 3311749 h 6564100" name="TY2868"/>
              <a:gd fmla="*/ 11745849 w 11855985" name="TX2869"/>
              <a:gd fmla="*/ 3298536 h 6564100" name="TY2869"/>
              <a:gd fmla="*/ 21970 w 11855985" name="TX2871"/>
              <a:gd fmla="*/ 3273233 h 6564100" name="TY2871"/>
              <a:gd fmla="*/ 11273 w 11855985" name="TX2872"/>
              <a:gd fmla="*/ 3281433 h 6564100" name="TY2872"/>
              <a:gd fmla="*/ 17721 w 11855985" name="TX2873"/>
              <a:gd fmla="*/ 3305495 h 6564100" name="TY2873"/>
              <a:gd fmla="*/ 94001 w 11855985" name="TX2874"/>
              <a:gd fmla="*/ 3349536 h 6564100" name="TY2874"/>
              <a:gd fmla="*/ 118067 w 11855985" name="TX2875"/>
              <a:gd fmla="*/ 3343088 h 6564100" name="TY2875"/>
              <a:gd fmla="*/ 118067 w 11855985" name="TX2876"/>
              <a:gd fmla="*/ 3343089 h 6564100" name="TY2876"/>
              <a:gd fmla="*/ 111619 w 11855985" name="TX2877"/>
              <a:gd fmla="*/ 3319024 h 6564100" name="TY2877"/>
              <a:gd fmla="*/ 35338 w 11855985" name="TX2878"/>
              <a:gd fmla="*/ 3274996 h 6564100" name="TY2878"/>
              <a:gd fmla="*/ 21970 w 11855985" name="TX2879"/>
              <a:gd fmla="*/ 3273233 h 6564100" name="TY2879"/>
              <a:gd fmla="*/ 110167 w 11855985" name="TX2881"/>
              <a:gd fmla="*/ 3239117 h 6564100" name="TY2881"/>
              <a:gd fmla="*/ 96954 w 11855985" name="TX2882"/>
              <a:gd fmla="*/ 3252331 h 6564100" name="TY2882"/>
              <a:gd fmla="*/ 110167 w 11855985" name="TX2883"/>
              <a:gd fmla="*/ 3265547 h 6564100" name="TY2883"/>
              <a:gd fmla="*/ 123380 w 11855985" name="TX2884"/>
              <a:gd fmla="*/ 3252331 h 6564100" name="TY2884"/>
              <a:gd fmla="*/ 110167 w 11855985" name="TX2885"/>
              <a:gd fmla="*/ 3239117 h 6564100" name="TY2885"/>
              <a:gd fmla="*/ 11748647 w 11855985" name="TX2887"/>
              <a:gd fmla="*/ 3212775 h 6564100" name="TY2887"/>
              <a:gd fmla="*/ 11737950 w 11855985" name="TX2888"/>
              <a:gd fmla="*/ 3220985 h 6564100" name="TY2888"/>
              <a:gd fmla="*/ 11737949 w 11855985" name="TX2889"/>
              <a:gd fmla="*/ 3220984 h 6564100" name="TY2889"/>
              <a:gd fmla="*/ 11744398 w 11855985" name="TX2890"/>
              <a:gd fmla="*/ 3245050 h 6564100" name="TY2890"/>
              <a:gd fmla="*/ 11820678 w 11855985" name="TX2891"/>
              <a:gd fmla="*/ 3289089 h 6564100" name="TY2891"/>
              <a:gd fmla="*/ 11844743 w 11855985" name="TX2892"/>
              <a:gd fmla="*/ 3282641 h 6564100" name="TY2892"/>
              <a:gd fmla="*/ 11838295 w 11855985" name="TX2893"/>
              <a:gd fmla="*/ 3258578 h 6564100" name="TY2893"/>
              <a:gd fmla="*/ 11762015 w 11855985" name="TX2894"/>
              <a:gd fmla="*/ 3214537 h 6564100" name="TY2894"/>
              <a:gd fmla="*/ 11748647 w 11855985" name="TX2895"/>
              <a:gd fmla="*/ 3212775 h 6564100" name="TY2895"/>
              <a:gd fmla="*/ 11836844 w 11855985" name="TX2897"/>
              <a:gd fmla="*/ 3199902 h 6564100" name="TY2897"/>
              <a:gd fmla="*/ 11823631 w 11855985" name="TX2898"/>
              <a:gd fmla="*/ 3213115 h 6564100" name="TY2898"/>
              <a:gd fmla="*/ 11836844 w 11855985" name="TX2899"/>
              <a:gd fmla="*/ 3226329 h 6564100" name="TY2899"/>
              <a:gd fmla="*/ 11850057 w 11855985" name="TX2900"/>
              <a:gd fmla="*/ 3213115 h 6564100" name="TY2900"/>
              <a:gd fmla="*/ 11836844 w 11855985" name="TX2901"/>
              <a:gd fmla="*/ 3199902 h 6564100" name="TY2901"/>
              <a:gd fmla="*/ 107369 w 11855985" name="TX2903"/>
              <a:gd fmla="*/ 3174594 h 6564100" name="TY2903"/>
              <a:gd fmla="*/ 94001 w 11855985" name="TX2904"/>
              <a:gd fmla="*/ 3176358 h 6564100" name="TY2904"/>
              <a:gd fmla="*/ 17720 w 11855985" name="TX2905"/>
              <a:gd fmla="*/ 3220395 h 6564100" name="TY2905"/>
              <a:gd fmla="*/ 11272 w 11855985" name="TX2906"/>
              <a:gd fmla="*/ 3244463 h 6564100" name="TY2906"/>
              <a:gd fmla="*/ 35338 w 11855985" name="TX2907"/>
              <a:gd fmla="*/ 3250911 h 6564100" name="TY2907"/>
              <a:gd fmla="*/ 111618 w 11855985" name="TX2908"/>
              <a:gd fmla="*/ 3206865 h 6564100" name="TY2908"/>
              <a:gd fmla="*/ 118066 w 11855985" name="TX2909"/>
              <a:gd fmla="*/ 3182802 h 6564100" name="TY2909"/>
              <a:gd fmla="*/ 107369 w 11855985" name="TX2910"/>
              <a:gd fmla="*/ 3174594 h 6564100" name="TY2910"/>
              <a:gd fmla="*/ 19720 w 11855985" name="TX2912"/>
              <a:gd fmla="*/ 3138616 h 6564100" name="TY2912"/>
              <a:gd fmla="*/ 6507 w 11855985" name="TX2913"/>
              <a:gd fmla="*/ 3151826 h 6564100" name="TY2913"/>
              <a:gd fmla="*/ 19720 w 11855985" name="TX2914"/>
              <a:gd fmla="*/ 3165035 h 6564100" name="TY2914"/>
              <a:gd fmla="*/ 32933 w 11855985" name="TX2915"/>
              <a:gd fmla="*/ 3151826 h 6564100" name="TY2915"/>
              <a:gd fmla="*/ 19720 w 11855985" name="TX2916"/>
              <a:gd fmla="*/ 3138616 h 6564100" name="TY2916"/>
              <a:gd fmla="*/ 11834595 w 11855985" name="TX2918"/>
              <a:gd fmla="*/ 3112272 h 6564100" name="TY2918"/>
              <a:gd fmla="*/ 11821227 w 11855985" name="TX2919"/>
              <a:gd fmla="*/ 3114030 h 6564100" name="TY2919"/>
              <a:gd fmla="*/ 11744947 w 11855985" name="TX2920"/>
              <a:gd fmla="*/ 3158068 h 6564100" name="TY2920"/>
              <a:gd fmla="*/ 11738498 w 11855985" name="TX2921"/>
              <a:gd fmla="*/ 3182134 h 6564100" name="TY2921"/>
              <a:gd fmla="*/ 11762564 w 11855985" name="TX2922"/>
              <a:gd fmla="*/ 3188582 h 6564100" name="TY2922"/>
              <a:gd fmla="*/ 11838844 w 11855985" name="TX2923"/>
              <a:gd fmla="*/ 3144541 h 6564100" name="TY2923"/>
              <a:gd fmla="*/ 11845293 w 11855985" name="TX2924"/>
              <a:gd fmla="*/ 3120478 h 6564100" name="TY2924"/>
              <a:gd fmla="*/ 11845292 w 11855985" name="TX2925"/>
              <a:gd fmla="*/ 3120480 h 6564100" name="TY2925"/>
              <a:gd fmla="*/ 11834595 w 11855985" name="TX2926"/>
              <a:gd fmla="*/ 3112272 h 6564100" name="TY2926"/>
              <a:gd fmla="*/ 11746398 w 11855985" name="TX2928"/>
              <a:gd fmla="*/ 3099398 h 6564100" name="TY2928"/>
              <a:gd fmla="*/ 11733185 w 11855985" name="TX2929"/>
              <a:gd fmla="*/ 3112610 h 6564100" name="TY2929"/>
              <a:gd fmla="*/ 11746398 w 11855985" name="TX2930"/>
              <a:gd fmla="*/ 3125822 h 6564100" name="TY2930"/>
              <a:gd fmla="*/ 11759611 w 11855985" name="TX2931"/>
              <a:gd fmla="*/ 3112610 h 6564100" name="TY2931"/>
              <a:gd fmla="*/ 11746398 w 11855985" name="TX2932"/>
              <a:gd fmla="*/ 3099398 h 6564100" name="TY2932"/>
              <a:gd fmla="*/ 22518 w 11855985" name="TX2934"/>
              <a:gd fmla="*/ 3074107 h 6564100" name="TY2934"/>
              <a:gd fmla="*/ 11821 w 11855985" name="TX2935"/>
              <a:gd fmla="*/ 3082311 h 6564100" name="TY2935"/>
              <a:gd fmla="*/ 18269 w 11855985" name="TX2936"/>
              <a:gd fmla="*/ 3106374 h 6564100" name="TY2936"/>
              <a:gd fmla="*/ 94549 w 11855985" name="TX2937"/>
              <a:gd fmla="*/ 3150406 h 6564100" name="TY2937"/>
              <a:gd fmla="*/ 118615 w 11855985" name="TX2938"/>
              <a:gd fmla="*/ 3143958 h 6564100" name="TY2938"/>
              <a:gd fmla="*/ 118615 w 11855985" name="TX2939"/>
              <a:gd fmla="*/ 3143962 h 6564100" name="TY2939"/>
              <a:gd fmla="*/ 112167 w 11855985" name="TX2940"/>
              <a:gd fmla="*/ 3119901 h 6564100" name="TY2940"/>
              <a:gd fmla="*/ 35886 w 11855985" name="TX2941"/>
              <a:gd fmla="*/ 3075867 h 6564100" name="TY2941"/>
              <a:gd fmla="*/ 22518 w 11855985" name="TX2942"/>
              <a:gd fmla="*/ 3074107 h 6564100" name="TY2942"/>
              <a:gd fmla="*/ 110715 w 11855985" name="TX2944"/>
              <a:gd fmla="*/ 3040003 h 6564100" name="TY2944"/>
              <a:gd fmla="*/ 97502 w 11855985" name="TX2945"/>
              <a:gd fmla="*/ 3053215 h 6564100" name="TY2945"/>
              <a:gd fmla="*/ 110715 w 11855985" name="TX2946"/>
              <a:gd fmla="*/ 3066422 h 6564100" name="TY2946"/>
              <a:gd fmla="*/ 123928 w 11855985" name="TX2947"/>
              <a:gd fmla="*/ 3053215 h 6564100" name="TY2947"/>
              <a:gd fmla="*/ 110715 w 11855985" name="TX2948"/>
              <a:gd fmla="*/ 3040003 h 6564100" name="TY2948"/>
              <a:gd fmla="*/ 11749195 w 11855985" name="TX2950"/>
              <a:gd fmla="*/ 3013644 h 6564100" name="TY2950"/>
              <a:gd fmla="*/ 11738498 w 11855985" name="TX2951"/>
              <a:gd fmla="*/ 3021850 h 6564100" name="TY2951"/>
              <a:gd fmla="*/ 11738498 w 11855985" name="TX2952"/>
              <a:gd fmla="*/ 3021850 h 6564100" name="TY2952"/>
              <a:gd fmla="*/ 11744946 w 11855985" name="TX2953"/>
              <a:gd fmla="*/ 3045913 h 6564100" name="TY2953"/>
              <a:gd fmla="*/ 11821227 w 11855985" name="TX2954"/>
              <a:gd fmla="*/ 3089951 h 6564100" name="TY2954"/>
              <a:gd fmla="*/ 11845292 w 11855985" name="TX2955"/>
              <a:gd fmla="*/ 3083505 h 6564100" name="TY2955"/>
              <a:gd fmla="*/ 11838844 w 11855985" name="TX2956"/>
              <a:gd fmla="*/ 3059440 h 6564100" name="TY2956"/>
              <a:gd fmla="*/ 11762564 w 11855985" name="TX2957"/>
              <a:gd fmla="*/ 3015401 h 6564100" name="TY2957"/>
              <a:gd fmla="*/ 11749195 w 11855985" name="TX2958"/>
              <a:gd fmla="*/ 3013644 h 6564100" name="TY2958"/>
              <a:gd fmla="*/ 11837393 w 11855985" name="TX2960"/>
              <a:gd fmla="*/ 3000769 h 6564100" name="TY2960"/>
              <a:gd fmla="*/ 11824180 w 11855985" name="TX2961"/>
              <a:gd fmla="*/ 3013979 h 6564100" name="TY2961"/>
              <a:gd fmla="*/ 11837393 w 11855985" name="TX2962"/>
              <a:gd fmla="*/ 3027193 h 6564100" name="TY2962"/>
              <a:gd fmla="*/ 11850606 w 11855985" name="TX2963"/>
              <a:gd fmla="*/ 3013979 h 6564100" name="TY2963"/>
              <a:gd fmla="*/ 11837393 w 11855985" name="TX2964"/>
              <a:gd fmla="*/ 3000769 h 6564100" name="TY2964"/>
              <a:gd fmla="*/ 107917 w 11855985" name="TX2966"/>
              <a:gd fmla="*/ 2975497 h 6564100" name="TY2966"/>
              <a:gd fmla="*/ 94549 w 11855985" name="TX2967"/>
              <a:gd fmla="*/ 2977254 h 6564100" name="TY2967"/>
              <a:gd fmla="*/ 18268 w 11855985" name="TX2968"/>
              <a:gd fmla="*/ 3021288 h 6564100" name="TY2968"/>
              <a:gd fmla="*/ 11820 w 11855985" name="TX2969"/>
              <a:gd fmla="*/ 3045347 h 6564100" name="TY2969"/>
              <a:gd fmla="*/ 11820 w 11855985" name="TX2970"/>
              <a:gd fmla="*/ 3045345 h 6564100" name="TY2970"/>
              <a:gd fmla="*/ 35886 w 11855985" name="TX2971"/>
              <a:gd fmla="*/ 3051791 h 6564100" name="TY2971"/>
              <a:gd fmla="*/ 112166 w 11855985" name="TX2972"/>
              <a:gd fmla="*/ 3007761 h 6564100" name="TY2972"/>
              <a:gd fmla="*/ 118614 w 11855985" name="TX2973"/>
              <a:gd fmla="*/ 2983700 h 6564100" name="TY2973"/>
              <a:gd fmla="*/ 107917 w 11855985" name="TX2974"/>
              <a:gd fmla="*/ 2975497 h 6564100" name="TY2974"/>
              <a:gd fmla="*/ 20268 w 11855985" name="TX2976"/>
              <a:gd fmla="*/ 2939516 h 6564100" name="TY2976"/>
              <a:gd fmla="*/ 7055 w 11855985" name="TX2977"/>
              <a:gd fmla="*/ 2952730 h 6564100" name="TY2977"/>
              <a:gd fmla="*/ 20268 w 11855985" name="TX2978"/>
              <a:gd fmla="*/ 2965936 h 6564100" name="TY2978"/>
              <a:gd fmla="*/ 33481 w 11855985" name="TX2979"/>
              <a:gd fmla="*/ 2952730 h 6564100" name="TY2979"/>
              <a:gd fmla="*/ 20268 w 11855985" name="TX2980"/>
              <a:gd fmla="*/ 2939516 h 6564100" name="TY2980"/>
              <a:gd fmla="*/ 11835144 w 11855985" name="TX2982"/>
              <a:gd fmla="*/ 2913137 h 6564100" name="TY2982"/>
              <a:gd fmla="*/ 11821776 w 11855985" name="TX2983"/>
              <a:gd fmla="*/ 2914897 h 6564100" name="TY2983"/>
              <a:gd fmla="*/ 11745495 w 11855985" name="TX2984"/>
              <a:gd fmla="*/ 2958937 h 6564100" name="TY2984"/>
              <a:gd fmla="*/ 11739047 w 11855985" name="TX2985"/>
              <a:gd fmla="*/ 2982998 h 6564100" name="TY2985"/>
              <a:gd fmla="*/ 11763112 w 11855985" name="TX2986"/>
              <a:gd fmla="*/ 2989449 h 6564100" name="TY2986"/>
              <a:gd fmla="*/ 11839393 w 11855985" name="TX2987"/>
              <a:gd fmla="*/ 2945410 h 6564100" name="TY2987"/>
              <a:gd fmla="*/ 11845841 w 11855985" name="TX2988"/>
              <a:gd fmla="*/ 2921343 h 6564100" name="TY2988"/>
              <a:gd fmla="*/ 11845841 w 11855985" name="TX2989"/>
              <a:gd fmla="*/ 2921345 h 6564100" name="TY2989"/>
              <a:gd fmla="*/ 11835144 w 11855985" name="TX2990"/>
              <a:gd fmla="*/ 2913137 h 6564100" name="TY2990"/>
              <a:gd fmla="*/ 11746947 w 11855985" name="TX2992"/>
              <a:gd fmla="*/ 2900265 h 6564100" name="TY2992"/>
              <a:gd fmla="*/ 11733734 w 11855985" name="TX2993"/>
              <a:gd fmla="*/ 2913477 h 6564100" name="TY2993"/>
              <a:gd fmla="*/ 11746947 w 11855985" name="TX2994"/>
              <a:gd fmla="*/ 2926689 h 6564100" name="TY2994"/>
              <a:gd fmla="*/ 11760160 w 11855985" name="TX2995"/>
              <a:gd fmla="*/ 2913477 h 6564100" name="TY2995"/>
              <a:gd fmla="*/ 11746947 w 11855985" name="TX2996"/>
              <a:gd fmla="*/ 2900265 h 6564100" name="TY2996"/>
              <a:gd fmla="*/ 23066 w 11855985" name="TX2998"/>
              <a:gd fmla="*/ 2875010 h 6564100" name="TY2998"/>
              <a:gd fmla="*/ 12369 w 11855985" name="TX2999"/>
              <a:gd fmla="*/ 2883216 h 6564100" name="TY2999"/>
              <a:gd fmla="*/ 18817 w 11855985" name="TX3000"/>
              <a:gd fmla="*/ 2907274 h 6564100" name="TY3000"/>
              <a:gd fmla="*/ 95097 w 11855985" name="TX3001"/>
              <a:gd fmla="*/ 2951306 h 6564100" name="TY3001"/>
              <a:gd fmla="*/ 119163 w 11855985" name="TX3002"/>
              <a:gd fmla="*/ 2944858 h 6564100" name="TY3002"/>
              <a:gd fmla="*/ 112715 w 11855985" name="TX3003"/>
              <a:gd fmla="*/ 2920802 h 6564100" name="TY3003"/>
              <a:gd fmla="*/ 36434 w 11855985" name="TX3004"/>
              <a:gd fmla="*/ 2876770 h 6564100" name="TY3004"/>
              <a:gd fmla="*/ 23066 w 11855985" name="TX3005"/>
              <a:gd fmla="*/ 2875010 h 6564100" name="TY3005"/>
              <a:gd fmla="*/ 106533 w 11855985" name="TX3007"/>
              <a:gd fmla="*/ 2843419 h 6564100" name="TY3007"/>
              <a:gd fmla="*/ 93320 w 11855985" name="TX3008"/>
              <a:gd fmla="*/ 2856633 h 6564100" name="TY3008"/>
              <a:gd fmla="*/ 106533 w 11855985" name="TX3009"/>
              <a:gd fmla="*/ 2869843 h 6564100" name="TY3009"/>
              <a:gd fmla="*/ 119746 w 11855985" name="TX3010"/>
              <a:gd fmla="*/ 2856633 h 6564100" name="TY3010"/>
              <a:gd fmla="*/ 106533 w 11855985" name="TX3011"/>
              <a:gd fmla="*/ 2843419 h 6564100" name="TY3011"/>
              <a:gd fmla="*/ 11749744 w 11855985" name="TX3013"/>
              <a:gd fmla="*/ 2814506 h 6564100" name="TY3013"/>
              <a:gd fmla="*/ 11739047 w 11855985" name="TX3014"/>
              <a:gd fmla="*/ 2822714 h 6564100" name="TY3014"/>
              <a:gd fmla="*/ 11739047 w 11855985" name="TX3015"/>
              <a:gd fmla="*/ 2822712 h 6564100" name="TY3015"/>
              <a:gd fmla="*/ 11745495 w 11855985" name="TX3016"/>
              <a:gd fmla="*/ 2846779 h 6564100" name="TY3016"/>
              <a:gd fmla="*/ 11821775 w 11855985" name="TX3017"/>
              <a:gd fmla="*/ 2890818 h 6564100" name="TY3017"/>
              <a:gd fmla="*/ 11845841 w 11855985" name="TX3018"/>
              <a:gd fmla="*/ 2884369 h 6564100" name="TY3018"/>
              <a:gd fmla="*/ 11839392 w 11855985" name="TX3019"/>
              <a:gd fmla="*/ 2860306 h 6564100" name="TY3019"/>
              <a:gd fmla="*/ 11763112 w 11855985" name="TX3020"/>
              <a:gd fmla="*/ 2816263 h 6564100" name="TY3020"/>
              <a:gd fmla="*/ 11749744 w 11855985" name="TX3021"/>
              <a:gd fmla="*/ 2814506 h 6564100" name="TY3021"/>
              <a:gd fmla="*/ 11837942 w 11855985" name="TX3023"/>
              <a:gd fmla="*/ 2801629 h 6564100" name="TY3023"/>
              <a:gd fmla="*/ 11824729 w 11855985" name="TX3024"/>
              <a:gd fmla="*/ 2814843 h 6564100" name="TY3024"/>
              <a:gd fmla="*/ 11837942 w 11855985" name="TX3025"/>
              <a:gd fmla="*/ 2828058 h 6564100" name="TY3025"/>
              <a:gd fmla="*/ 11851155 w 11855985" name="TX3026"/>
              <a:gd fmla="*/ 2814843 h 6564100" name="TY3026"/>
              <a:gd fmla="*/ 11837942 w 11855985" name="TX3027"/>
              <a:gd fmla="*/ 2801629 h 6564100" name="TY3027"/>
              <a:gd fmla="*/ 103735 w 11855985" name="TX3029"/>
              <a:gd fmla="*/ 2778896 h 6564100" name="TY3029"/>
              <a:gd fmla="*/ 90367 w 11855985" name="TX3030"/>
              <a:gd fmla="*/ 2780654 h 6564100" name="TY3030"/>
              <a:gd fmla="*/ 14086 w 11855985" name="TX3031"/>
              <a:gd fmla="*/ 2824704 h 6564100" name="TY3031"/>
              <a:gd fmla="*/ 7638 w 11855985" name="TX3032"/>
              <a:gd fmla="*/ 2848765 h 6564100" name="TY3032"/>
              <a:gd fmla="*/ 7638 w 11855985" name="TX3033"/>
              <a:gd fmla="*/ 2848763 h 6564100" name="TY3033"/>
              <a:gd fmla="*/ 31704 w 11855985" name="TX3034"/>
              <a:gd fmla="*/ 2855211 h 6564100" name="TY3034"/>
              <a:gd fmla="*/ 107984 w 11855985" name="TX3035"/>
              <a:gd fmla="*/ 2811174 h 6564100" name="TY3035"/>
              <a:gd fmla="*/ 114432 w 11855985" name="TX3036"/>
              <a:gd fmla="*/ 2787101 h 6564100" name="TY3036"/>
              <a:gd fmla="*/ 103735 w 11855985" name="TX3037"/>
              <a:gd fmla="*/ 2778896 h 6564100" name="TY3037"/>
              <a:gd fmla="*/ 13691 w 11855985" name="TX3039"/>
              <a:gd fmla="*/ 2741978 h 6564100" name="TY3039"/>
              <a:gd fmla="*/ 478 w 11855985" name="TX3040"/>
              <a:gd fmla="*/ 2755200 h 6564100" name="TY3040"/>
              <a:gd fmla="*/ 13691 w 11855985" name="TX3041"/>
              <a:gd fmla="*/ 2768413 h 6564100" name="TY3041"/>
              <a:gd fmla="*/ 26904 w 11855985" name="TX3042"/>
              <a:gd fmla="*/ 2755200 h 6564100" name="TY3042"/>
              <a:gd fmla="*/ 13691 w 11855985" name="TX3043"/>
              <a:gd fmla="*/ 2741978 h 6564100" name="TY3043"/>
              <a:gd fmla="*/ 11833839 w 11855985" name="TX3045"/>
              <a:gd fmla="*/ 2694560 h 6564100" name="TY3045"/>
              <a:gd fmla="*/ 11820471 w 11855985" name="TX3046"/>
              <a:gd fmla="*/ 2696322 h 6564100" name="TY3046"/>
              <a:gd fmla="*/ 11744191 w 11855985" name="TX3047"/>
              <a:gd fmla="*/ 2740363 h 6564100" name="TY3047"/>
              <a:gd fmla="*/ 11737742 w 11855985" name="TX3048"/>
              <a:gd fmla="*/ 2764432 h 6564100" name="TY3048"/>
              <a:gd fmla="*/ 11761808 w 11855985" name="TX3049"/>
              <a:gd fmla="*/ 2770881 h 6564100" name="TY3049"/>
              <a:gd fmla="*/ 11838088 w 11855985" name="TX3050"/>
              <a:gd fmla="*/ 2726834 h 6564100" name="TY3050"/>
              <a:gd fmla="*/ 11844536 w 11855985" name="TX3051"/>
              <a:gd fmla="*/ 2702768 h 6564100" name="TY3051"/>
              <a:gd fmla="*/ 11844536 w 11855985" name="TX3052"/>
              <a:gd fmla="*/ 2702770 h 6564100" name="TY3052"/>
              <a:gd fmla="*/ 11833839 w 11855985" name="TX3053"/>
              <a:gd fmla="*/ 2694560 h 6564100" name="TY3053"/>
              <a:gd fmla="*/ 11745642 w 11855985" name="TX3055"/>
              <a:gd fmla="*/ 2681685 h 6564100" name="TY3055"/>
              <a:gd fmla="*/ 11732429 w 11855985" name="TX3056"/>
              <a:gd fmla="*/ 2694900 h 6564100" name="TY3056"/>
              <a:gd fmla="*/ 11745642 w 11855985" name="TX3057"/>
              <a:gd fmla="*/ 2708112 h 6564100" name="TY3057"/>
              <a:gd fmla="*/ 11758855 w 11855985" name="TX3058"/>
              <a:gd fmla="*/ 2694900 h 6564100" name="TY3058"/>
              <a:gd fmla="*/ 11745642 w 11855985" name="TX3059"/>
              <a:gd fmla="*/ 2681685 h 6564100" name="TY3059"/>
              <a:gd fmla="*/ 16489 w 11855985" name="TX3061"/>
              <a:gd fmla="*/ 2677428 h 6564100" name="TY3061"/>
              <a:gd fmla="*/ 5792 w 11855985" name="TX3062"/>
              <a:gd fmla="*/ 2685642 h 6564100" name="TY3062"/>
              <a:gd fmla="*/ 12240 w 11855985" name="TX3063"/>
              <a:gd fmla="*/ 2709715 h 6564100" name="TY3063"/>
              <a:gd fmla="*/ 88520 w 11855985" name="TX3064"/>
              <a:gd fmla="*/ 2753778 h 6564100" name="TY3064"/>
              <a:gd fmla="*/ 112586 w 11855985" name="TX3065"/>
              <a:gd fmla="*/ 2747324 h 6564100" name="TY3065"/>
              <a:gd fmla="*/ 112586 w 11855985" name="TX3066"/>
              <a:gd fmla="*/ 2747327 h 6564100" name="TY3066"/>
              <a:gd fmla="*/ 106138 w 11855985" name="TX3067"/>
              <a:gd fmla="*/ 2723251 h 6564100" name="TY3067"/>
              <a:gd fmla="*/ 29857 w 11855985" name="TX3068"/>
              <a:gd fmla="*/ 2679191 h 6564100" name="TY3068"/>
              <a:gd fmla="*/ 16489 w 11855985" name="TX3069"/>
              <a:gd fmla="*/ 2677428 h 6564100" name="TY3069"/>
              <a:gd fmla="*/ 104686 w 11855985" name="TX3071"/>
              <a:gd fmla="*/ 2643309 h 6564100" name="TY3071"/>
              <a:gd fmla="*/ 91473 w 11855985" name="TX3072"/>
              <a:gd fmla="*/ 2656527 h 6564100" name="TY3072"/>
              <a:gd fmla="*/ 104686 w 11855985" name="TX3073"/>
              <a:gd fmla="*/ 2669741 h 6564100" name="TY3073"/>
              <a:gd fmla="*/ 117899 w 11855985" name="TX3074"/>
              <a:gd fmla="*/ 2656527 h 6564100" name="TY3074"/>
              <a:gd fmla="*/ 104686 w 11855985" name="TX3075"/>
              <a:gd fmla="*/ 2643309 h 6564100" name="TY3075"/>
              <a:gd fmla="*/ 11747541 w 11855985" name="TX3077"/>
              <a:gd fmla="*/ 2579192 h 6564100" name="TY3077"/>
              <a:gd fmla="*/ 11736844 w 11855985" name="TX3078"/>
              <a:gd fmla="*/ 2587396 h 6564100" name="TY3078"/>
              <a:gd fmla="*/ 11736844 w 11855985" name="TX3079"/>
              <a:gd fmla="*/ 2587396 h 6564100" name="TY3079"/>
              <a:gd fmla="*/ 11743292 w 11855985" name="TX3080"/>
              <a:gd fmla="*/ 2611461 h 6564100" name="TY3080"/>
              <a:gd fmla="*/ 11819572 w 11855985" name="TX3081"/>
              <a:gd fmla="*/ 2655500 h 6564100" name="TY3081"/>
              <a:gd fmla="*/ 11843638 w 11855985" name="TX3082"/>
              <a:gd fmla="*/ 2649054 h 6564100" name="TY3082"/>
              <a:gd fmla="*/ 11837189 w 11855985" name="TX3083"/>
              <a:gd fmla="*/ 2624989 h 6564100" name="TY3083"/>
              <a:gd fmla="*/ 11760909 w 11855985" name="TX3084"/>
              <a:gd fmla="*/ 2580951 h 6564100" name="TY3084"/>
              <a:gd fmla="*/ 11747541 w 11855985" name="TX3085"/>
              <a:gd fmla="*/ 2579192 h 6564100" name="TY3085"/>
              <a:gd fmla="*/ 101888 w 11855985" name="TX3087"/>
              <a:gd fmla="*/ 2578803 h 6564100" name="TY3087"/>
              <a:gd fmla="*/ 88520 w 11855985" name="TX3088"/>
              <a:gd fmla="*/ 2580566 h 6564100" name="TY3088"/>
              <a:gd fmla="*/ 12239 w 11855985" name="TX3089"/>
              <a:gd fmla="*/ 2624595 h 6564100" name="TY3089"/>
              <a:gd fmla="*/ 5791 w 11855985" name="TX3090"/>
              <a:gd fmla="*/ 2648654 h 6564100" name="TY3090"/>
              <a:gd fmla="*/ 5791 w 11855985" name="TX3091"/>
              <a:gd fmla="*/ 2648651 h 6564100" name="TY3091"/>
              <a:gd fmla="*/ 29857 w 11855985" name="TX3092"/>
              <a:gd fmla="*/ 2655100 h 6564100" name="TY3092"/>
              <a:gd fmla="*/ 106137 w 11855985" name="TX3093"/>
              <a:gd fmla="*/ 2611070 h 6564100" name="TY3093"/>
              <a:gd fmla="*/ 112585 w 11855985" name="TX3094"/>
              <a:gd fmla="*/ 2587016 h 6564100" name="TY3094"/>
              <a:gd fmla="*/ 101888 w 11855985" name="TX3095"/>
              <a:gd fmla="*/ 2578803 h 6564100" name="TY3095"/>
              <a:gd fmla="*/ 11835739 w 11855985" name="TX3097"/>
              <a:gd fmla="*/ 2566315 h 6564100" name="TY3097"/>
              <a:gd fmla="*/ 11822526 w 11855985" name="TX3098"/>
              <a:gd fmla="*/ 2579529 h 6564100" name="TY3098"/>
              <a:gd fmla="*/ 11835739 w 11855985" name="TX3099"/>
              <a:gd fmla="*/ 2592742 h 6564100" name="TY3099"/>
              <a:gd fmla="*/ 11848952 w 11855985" name="TX3100"/>
              <a:gd fmla="*/ 2579529 h 6564100" name="TY3100"/>
              <a:gd fmla="*/ 11835739 w 11855985" name="TX3101"/>
              <a:gd fmla="*/ 2566315 h 6564100" name="TY3101"/>
              <a:gd fmla="*/ 14239 w 11855985" name="TX3103"/>
              <a:gd fmla="*/ 2542810 h 6564100" name="TY3103"/>
              <a:gd fmla="*/ 1026 w 11855985" name="TX3104"/>
              <a:gd fmla="*/ 2556025 h 6564100" name="TY3104"/>
              <a:gd fmla="*/ 14239 w 11855985" name="TX3105"/>
              <a:gd fmla="*/ 2569246 h 6564100" name="TY3105"/>
              <a:gd fmla="*/ 27452 w 11855985" name="TX3106"/>
              <a:gd fmla="*/ 2556025 h 6564100" name="TY3106"/>
              <a:gd fmla="*/ 14239 w 11855985" name="TX3107"/>
              <a:gd fmla="*/ 2542810 h 6564100" name="TY3107"/>
              <a:gd fmla="*/ 11833489 w 11855985" name="TX3109"/>
              <a:gd fmla="*/ 2478679 h 6564100" name="TY3109"/>
              <a:gd fmla="*/ 11820121 w 11855985" name="TX3110"/>
              <a:gd fmla="*/ 2480440 h 6564100" name="TY3110"/>
              <a:gd fmla="*/ 11743841 w 11855985" name="TX3111"/>
              <a:gd fmla="*/ 2524481 h 6564100" name="TY3111"/>
              <a:gd fmla="*/ 11737393 w 11855985" name="TX3112"/>
              <a:gd fmla="*/ 2548548 h 6564100" name="TY3112"/>
              <a:gd fmla="*/ 11761458 w 11855985" name="TX3113"/>
              <a:gd fmla="*/ 2554995 h 6564100" name="TY3113"/>
              <a:gd fmla="*/ 11837739 w 11855985" name="TX3114"/>
              <a:gd fmla="*/ 2510953 h 6564100" name="TY3114"/>
              <a:gd fmla="*/ 11844187 w 11855985" name="TX3115"/>
              <a:gd fmla="*/ 2486885 h 6564100" name="TY3115"/>
              <a:gd fmla="*/ 11844187 w 11855985" name="TX3116"/>
              <a:gd fmla="*/ 2486888 h 6564100" name="TY3116"/>
              <a:gd fmla="*/ 11833489 w 11855985" name="TX3117"/>
              <a:gd fmla="*/ 2478679 h 6564100" name="TY3117"/>
              <a:gd fmla="*/ 17037 w 11855985" name="TX3119"/>
              <a:gd fmla="*/ 2478280 h 6564100" name="TY3119"/>
              <a:gd fmla="*/ 6340 w 11855985" name="TX3120"/>
              <a:gd fmla="*/ 2486494 h 6564100" name="TY3120"/>
              <a:gd fmla="*/ 12788 w 11855985" name="TX3121"/>
              <a:gd fmla="*/ 2510558 h 6564100" name="TY3121"/>
              <a:gd fmla="*/ 89068 w 11855985" name="TX3122"/>
              <a:gd fmla="*/ 2554605 h 6564100" name="TY3122"/>
              <a:gd fmla="*/ 113134 w 11855985" name="TX3123"/>
              <a:gd fmla="*/ 2548155 h 6564100" name="TY3123"/>
              <a:gd fmla="*/ 106686 w 11855985" name="TX3124"/>
              <a:gd fmla="*/ 2524087 h 6564100" name="TY3124"/>
              <a:gd fmla="*/ 30405 w 11855985" name="TX3125"/>
              <a:gd fmla="*/ 2480042 h 6564100" name="TY3125"/>
              <a:gd fmla="*/ 17037 w 11855985" name="TX3126"/>
              <a:gd fmla="*/ 2478280 h 6564100" name="TY3126"/>
              <a:gd fmla="*/ 11745292 w 11855985" name="TX3128"/>
              <a:gd fmla="*/ 2465805 h 6564100" name="TY3128"/>
              <a:gd fmla="*/ 11732079 w 11855985" name="TX3129"/>
              <a:gd fmla="*/ 2479018 h 6564100" name="TY3129"/>
              <a:gd fmla="*/ 11745292 w 11855985" name="TX3130"/>
              <a:gd fmla="*/ 2492232 h 6564100" name="TY3130"/>
              <a:gd fmla="*/ 11758505 w 11855985" name="TX3131"/>
              <a:gd fmla="*/ 2479018 h 6564100" name="TY3131"/>
              <a:gd fmla="*/ 11745292 w 11855985" name="TX3132"/>
              <a:gd fmla="*/ 2465805 h 6564100" name="TY3132"/>
              <a:gd fmla="*/ 105234 w 11855985" name="TX3134"/>
              <a:gd fmla="*/ 2444167 h 6564100" name="TY3134"/>
              <a:gd fmla="*/ 92021 w 11855985" name="TX3135"/>
              <a:gd fmla="*/ 2457382 h 6564100" name="TY3135"/>
              <a:gd fmla="*/ 105234 w 11855985" name="TX3136"/>
              <a:gd fmla="*/ 2470596 h 6564100" name="TY3136"/>
              <a:gd fmla="*/ 118447 w 11855985" name="TX3137"/>
              <a:gd fmla="*/ 2457382 h 6564100" name="TY3137"/>
              <a:gd fmla="*/ 105234 w 11855985" name="TX3138"/>
              <a:gd fmla="*/ 2444167 h 6564100" name="TY3138"/>
              <a:gd fmla="*/ 11748090 w 11855985" name="TX3140"/>
              <a:gd fmla="*/ 2380040 h 6564100" name="TY3140"/>
              <a:gd fmla="*/ 11737393 w 11855985" name="TX3141"/>
              <a:gd fmla="*/ 2388248 h 6564100" name="TY3141"/>
              <a:gd fmla="*/ 11737392 w 11855985" name="TX3142"/>
              <a:gd fmla="*/ 2388248 h 6564100" name="TY3142"/>
              <a:gd fmla="*/ 11743841 w 11855985" name="TX3143"/>
              <a:gd fmla="*/ 2412313 h 6564100" name="TY3143"/>
              <a:gd fmla="*/ 11820121 w 11855985" name="TX3144"/>
              <a:gd fmla="*/ 2456358 h 6564100" name="TY3144"/>
              <a:gd fmla="*/ 11844186 w 11855985" name="TX3145"/>
              <a:gd fmla="*/ 2449908 h 6564100" name="TY3145"/>
              <a:gd fmla="*/ 11837738 w 11855985" name="TX3146"/>
              <a:gd fmla="*/ 2425843 h 6564100" name="TY3146"/>
              <a:gd fmla="*/ 11761458 w 11855985" name="TX3147"/>
              <a:gd fmla="*/ 2381800 h 6564100" name="TY3147"/>
              <a:gd fmla="*/ 11748090 w 11855985" name="TX3148"/>
              <a:gd fmla="*/ 2380040 h 6564100" name="TY3148"/>
              <a:gd fmla="*/ 102436 w 11855985" name="TX3150"/>
              <a:gd fmla="*/ 2379635 h 6564100" name="TY3150"/>
              <a:gd fmla="*/ 89068 w 11855985" name="TX3151"/>
              <a:gd fmla="*/ 2381393 h 6564100" name="TY3151"/>
              <a:gd fmla="*/ 12787 w 11855985" name="TX3152"/>
              <a:gd fmla="*/ 2425444 h 6564100" name="TY3152"/>
              <a:gd fmla="*/ 6339 w 11855985" name="TX3153"/>
              <a:gd fmla="*/ 2449514 h 6564100" name="TY3153"/>
              <a:gd fmla="*/ 6339 w 11855985" name="TX3154"/>
              <a:gd fmla="*/ 2449512 h 6564100" name="TY3154"/>
              <a:gd fmla="*/ 30405 w 11855985" name="TX3155"/>
              <a:gd fmla="*/ 2455960 h 6564100" name="TY3155"/>
              <a:gd fmla="*/ 106685 w 11855985" name="TX3156"/>
              <a:gd fmla="*/ 2411913 h 6564100" name="TY3156"/>
              <a:gd fmla="*/ 113133 w 11855985" name="TX3157"/>
              <a:gd fmla="*/ 2387844 h 6564100" name="TY3157"/>
              <a:gd fmla="*/ 102436 w 11855985" name="TX3158"/>
              <a:gd fmla="*/ 2379635 h 6564100" name="TY3158"/>
              <a:gd fmla="*/ 11836287 w 11855985" name="TX3160"/>
              <a:gd fmla="*/ 2367166 h 6564100" name="TY3160"/>
              <a:gd fmla="*/ 11823074 w 11855985" name="TX3161"/>
              <a:gd fmla="*/ 2380378 h 6564100" name="TY3161"/>
              <a:gd fmla="*/ 11836287 w 11855985" name="TX3162"/>
              <a:gd fmla="*/ 2393592 h 6564100" name="TY3162"/>
              <a:gd fmla="*/ 11849500 w 11855985" name="TX3163"/>
              <a:gd fmla="*/ 2380378 h 6564100" name="TY3163"/>
              <a:gd fmla="*/ 11836287 w 11855985" name="TX3164"/>
              <a:gd fmla="*/ 2367166 h 6564100" name="TY3164"/>
              <a:gd fmla="*/ 14787 w 11855985" name="TX3166"/>
              <a:gd fmla="*/ 2343641 h 6564100" name="TY3166"/>
              <a:gd fmla="*/ 1574 w 11855985" name="TX3167"/>
              <a:gd fmla="*/ 2356858 h 6564100" name="TY3167"/>
              <a:gd fmla="*/ 14787 w 11855985" name="TX3168"/>
              <a:gd fmla="*/ 2370072 h 6564100" name="TY3168"/>
              <a:gd fmla="*/ 28000 w 11855985" name="TX3169"/>
              <a:gd fmla="*/ 2356858 h 6564100" name="TY3169"/>
              <a:gd fmla="*/ 14787 w 11855985" name="TX3170"/>
              <a:gd fmla="*/ 2343641 h 6564100" name="TY3170"/>
              <a:gd fmla="*/ 11834039 w 11855985" name="TX3172"/>
              <a:gd fmla="*/ 2279528 h 6564100" name="TY3172"/>
              <a:gd fmla="*/ 11820671 w 11855985" name="TX3173"/>
              <a:gd fmla="*/ 2281287 h 6564100" name="TY3173"/>
              <a:gd fmla="*/ 11744391 w 11855985" name="TX3174"/>
              <a:gd fmla="*/ 2325329 h 6564100" name="TY3174"/>
              <a:gd fmla="*/ 11737942 w 11855985" name="TX3175"/>
              <a:gd fmla="*/ 2349395 h 6564100" name="TY3175"/>
              <a:gd fmla="*/ 11762008 w 11855985" name="TX3176"/>
              <a:gd fmla="*/ 2355843 h 6564100" name="TY3176"/>
              <a:gd fmla="*/ 11838288 w 11855985" name="TX3177"/>
              <a:gd fmla="*/ 2311799 h 6564100" name="TY3177"/>
              <a:gd fmla="*/ 11844737 w 11855985" name="TX3178"/>
              <a:gd fmla="*/ 2287733 h 6564100" name="TY3178"/>
              <a:gd fmla="*/ 11844736 w 11855985" name="TX3179"/>
              <a:gd fmla="*/ 2287735 h 6564100" name="TY3179"/>
              <a:gd fmla="*/ 11834039 w 11855985" name="TX3180"/>
              <a:gd fmla="*/ 2279528 h 6564100" name="TY3180"/>
              <a:gd fmla="*/ 17585 w 11855985" name="TX3182"/>
              <a:gd fmla="*/ 2279109 h 6564100" name="TY3182"/>
              <a:gd fmla="*/ 6888 w 11855985" name="TX3183"/>
              <a:gd fmla="*/ 2287317 h 6564100" name="TY3183"/>
              <a:gd fmla="*/ 13336 w 11855985" name="TX3184"/>
              <a:gd fmla="*/ 2311388 h 6564100" name="TY3184"/>
              <a:gd fmla="*/ 89616 w 11855985" name="TX3185"/>
              <a:gd fmla="*/ 2355435 h 6564100" name="TY3185"/>
              <a:gd fmla="*/ 113682 w 11855985" name="TX3186"/>
              <a:gd fmla="*/ 2348987 h 6564100" name="TY3186"/>
              <a:gd fmla="*/ 107234 w 11855985" name="TX3187"/>
              <a:gd fmla="*/ 2324917 h 6564100" name="TY3187"/>
              <a:gd fmla="*/ 30953 w 11855985" name="TX3188"/>
              <a:gd fmla="*/ 2280869 h 6564100" name="TY3188"/>
              <a:gd fmla="*/ 17585 w 11855985" name="TX3189"/>
              <a:gd fmla="*/ 2279109 h 6564100" name="TY3189"/>
              <a:gd fmla="*/ 11745842 w 11855985" name="TX3191"/>
              <a:gd fmla="*/ 2266652 h 6564100" name="TY3191"/>
              <a:gd fmla="*/ 11732629 w 11855985" name="TX3192"/>
              <a:gd fmla="*/ 2279866 h 6564100" name="TY3192"/>
              <a:gd fmla="*/ 11745842 w 11855985" name="TX3193"/>
              <a:gd fmla="*/ 2293079 h 6564100" name="TY3193"/>
              <a:gd fmla="*/ 11759055 w 11855985" name="TX3194"/>
              <a:gd fmla="*/ 2279866 h 6564100" name="TY3194"/>
              <a:gd fmla="*/ 11745842 w 11855985" name="TX3195"/>
              <a:gd fmla="*/ 2266652 h 6564100" name="TY3195"/>
              <a:gd fmla="*/ 105782 w 11855985" name="TX3197"/>
              <a:gd fmla="*/ 2244991 h 6564100" name="TY3197"/>
              <a:gd fmla="*/ 92569 w 11855985" name="TX3198"/>
              <a:gd fmla="*/ 2258205 h 6564100" name="TY3198"/>
              <a:gd fmla="*/ 105782 w 11855985" name="TX3199"/>
              <a:gd fmla="*/ 2271420 h 6564100" name="TY3199"/>
              <a:gd fmla="*/ 118995 w 11855985" name="TX3200"/>
              <a:gd fmla="*/ 2258205 h 6564100" name="TY3200"/>
              <a:gd fmla="*/ 105782 w 11855985" name="TX3201"/>
              <a:gd fmla="*/ 2244991 h 6564100" name="TY3201"/>
              <a:gd fmla="*/ 11748639 w 11855985" name="TX3203"/>
              <a:gd fmla="*/ 2180887 h 6564100" name="TY3203"/>
              <a:gd fmla="*/ 11737942 w 11855985" name="TX3204"/>
              <a:gd fmla="*/ 2189095 h 6564100" name="TY3204"/>
              <a:gd fmla="*/ 11737942 w 11855985" name="TX3205"/>
              <a:gd fmla="*/ 2189094 h 6564100" name="TY3205"/>
              <a:gd fmla="*/ 11744390 w 11855985" name="TX3206"/>
              <a:gd fmla="*/ 2213160 h 6564100" name="TY3206"/>
              <a:gd fmla="*/ 11820671 w 11855985" name="TX3207"/>
              <a:gd fmla="*/ 2257204 h 6564100" name="TY3207"/>
              <a:gd fmla="*/ 11844736 w 11855985" name="TX3208"/>
              <a:gd fmla="*/ 2250756 h 6564100" name="TY3208"/>
              <a:gd fmla="*/ 11838288 w 11855985" name="TX3209"/>
              <a:gd fmla="*/ 2226689 h 6564100" name="TY3209"/>
              <a:gd fmla="*/ 11762008 w 11855985" name="TX3210"/>
              <a:gd fmla="*/ 2182647 h 6564100" name="TY3210"/>
              <a:gd fmla="*/ 11748639 w 11855985" name="TX3211"/>
              <a:gd fmla="*/ 2180887 h 6564100" name="TY3211"/>
              <a:gd fmla="*/ 102984 w 11855985" name="TX3213"/>
              <a:gd fmla="*/ 2180457 h 6564100" name="TY3213"/>
              <a:gd fmla="*/ 89616 w 11855985" name="TX3214"/>
              <a:gd fmla="*/ 2182217 h 6564100" name="TY3214"/>
              <a:gd fmla="*/ 13335 w 11855985" name="TX3215"/>
              <a:gd fmla="*/ 2226266 h 6564100" name="TY3215"/>
              <a:gd fmla="*/ 6887 w 11855985" name="TX3216"/>
              <a:gd fmla="*/ 2250336 h 6564100" name="TY3216"/>
              <a:gd fmla="*/ 6887 w 11855985" name="TX3217"/>
              <a:gd fmla="*/ 2250334 h 6564100" name="TY3217"/>
              <a:gd fmla="*/ 30953 w 11855985" name="TX3218"/>
              <a:gd fmla="*/ 2256784 h 6564100" name="TY3218"/>
              <a:gd fmla="*/ 107233 w 11855985" name="TX3219"/>
              <a:gd fmla="*/ 2212735 h 6564100" name="TY3219"/>
              <a:gd fmla="*/ 113681 w 11855985" name="TX3220"/>
              <a:gd fmla="*/ 2188666 h 6564100" name="TY3220"/>
              <a:gd fmla="*/ 102984 w 11855985" name="TX3221"/>
              <a:gd fmla="*/ 2180457 h 6564100" name="TY3221"/>
              <a:gd fmla="*/ 11836837 w 11855985" name="TX3223"/>
              <a:gd fmla="*/ 2168012 h 6564100" name="TY3223"/>
              <a:gd fmla="*/ 11823624 w 11855985" name="TX3224"/>
              <a:gd fmla="*/ 2181226 h 6564100" name="TY3224"/>
              <a:gd fmla="*/ 11836837 w 11855985" name="TX3225"/>
              <a:gd fmla="*/ 2194440 h 6564100" name="TY3225"/>
              <a:gd fmla="*/ 11850050 w 11855985" name="TX3226"/>
              <a:gd fmla="*/ 2181226 h 6564100" name="TY3226"/>
              <a:gd fmla="*/ 11836837 w 11855985" name="TX3227"/>
              <a:gd fmla="*/ 2168012 h 6564100" name="TY3227"/>
              <a:gd fmla="*/ 15335 w 11855985" name="TX3229"/>
              <a:gd fmla="*/ 2144464 h 6564100" name="TY3229"/>
              <a:gd fmla="*/ 2122 w 11855985" name="TX3230"/>
              <a:gd fmla="*/ 2157679 h 6564100" name="TY3230"/>
              <a:gd fmla="*/ 15335 w 11855985" name="TX3231"/>
              <a:gd fmla="*/ 2170894 h 6564100" name="TY3231"/>
              <a:gd fmla="*/ 28548 w 11855985" name="TX3232"/>
              <a:gd fmla="*/ 2157679 h 6564100" name="TY3232"/>
              <a:gd fmla="*/ 15335 w 11855985" name="TX3233"/>
              <a:gd fmla="*/ 2144464 h 6564100" name="TY3233"/>
              <a:gd fmla="*/ 11834588 w 11855985" name="TX3235"/>
              <a:gd fmla="*/ 2080382 h 6564100" name="TY3235"/>
              <a:gd fmla="*/ 11821220 w 11855985" name="TX3236"/>
              <a:gd fmla="*/ 2082137 h 6564100" name="TY3236"/>
              <a:gd fmla="*/ 11744939 w 11855985" name="TX3237"/>
              <a:gd fmla="*/ 2126177 h 6564100" name="TY3237"/>
              <a:gd fmla="*/ 11738491 w 11855985" name="TX3238"/>
              <a:gd fmla="*/ 2150243 h 6564100" name="TY3238"/>
              <a:gd fmla="*/ 11762556 w 11855985" name="TX3239"/>
              <a:gd fmla="*/ 2156691 h 6564100" name="TY3239"/>
              <a:gd fmla="*/ 11838837 w 11855985" name="TX3240"/>
              <a:gd fmla="*/ 2112652 h 6564100" name="TY3240"/>
              <a:gd fmla="*/ 11845285 w 11855985" name="TX3241"/>
              <a:gd fmla="*/ 2088586 h 6564100" name="TY3241"/>
              <a:gd fmla="*/ 11845285 w 11855985" name="TX3242"/>
              <a:gd fmla="*/ 2088589 h 6564100" name="TY3242"/>
              <a:gd fmla="*/ 11834588 w 11855985" name="TX3243"/>
              <a:gd fmla="*/ 2080382 h 6564100" name="TY3243"/>
              <a:gd fmla="*/ 18133 w 11855985" name="TX3245"/>
              <a:gd fmla="*/ 2079945 h 6564100" name="TY3245"/>
              <a:gd fmla="*/ 7436 w 11855985" name="TX3246"/>
              <a:gd fmla="*/ 2088148 h 6564100" name="TY3246"/>
              <a:gd fmla="*/ 13884 w 11855985" name="TX3247"/>
              <a:gd fmla="*/ 2112211 h 6564100" name="TY3247"/>
              <a:gd fmla="*/ 90164 w 11855985" name="TX3248"/>
              <a:gd fmla="*/ 2156257 h 6564100" name="TY3248"/>
              <a:gd fmla="*/ 114230 w 11855985" name="TX3249"/>
              <a:gd fmla="*/ 2149809 h 6564100" name="TY3249"/>
              <a:gd fmla="*/ 107782 w 11855985" name="TX3250"/>
              <a:gd fmla="*/ 2125739 h 6564100" name="TY3250"/>
              <a:gd fmla="*/ 31501 w 11855985" name="TX3251"/>
              <a:gd fmla="*/ 2081699 h 6564100" name="TY3251"/>
              <a:gd fmla="*/ 18133 w 11855985" name="TX3252"/>
              <a:gd fmla="*/ 2079945 h 6564100" name="TY3252"/>
              <a:gd fmla="*/ 11746391 w 11855985" name="TX3254"/>
              <a:gd fmla="*/ 2067505 h 6564100" name="TY3254"/>
              <a:gd fmla="*/ 11733178 w 11855985" name="TX3255"/>
              <a:gd fmla="*/ 2080718 h 6564100" name="TY3255"/>
              <a:gd fmla="*/ 11746391 w 11855985" name="TX3256"/>
              <a:gd fmla="*/ 2093929 h 6564100" name="TY3256"/>
              <a:gd fmla="*/ 11759604 w 11855985" name="TX3257"/>
              <a:gd fmla="*/ 2080718 h 6564100" name="TY3257"/>
              <a:gd fmla="*/ 11746391 w 11855985" name="TX3258"/>
              <a:gd fmla="*/ 2067505 h 6564100" name="TY3258"/>
              <a:gd fmla="*/ 106330 w 11855985" name="TX3260"/>
              <a:gd fmla="*/ 2045838 h 6564100" name="TY3260"/>
              <a:gd fmla="*/ 93117 w 11855985" name="TX3261"/>
              <a:gd fmla="*/ 2059048 h 6564100" name="TY3261"/>
              <a:gd fmla="*/ 106330 w 11855985" name="TX3262"/>
              <a:gd fmla="*/ 2072264 h 6564100" name="TY3262"/>
              <a:gd fmla="*/ 119543 w 11855985" name="TX3263"/>
              <a:gd fmla="*/ 2059048 h 6564100" name="TY3263"/>
              <a:gd fmla="*/ 106330 w 11855985" name="TX3264"/>
              <a:gd fmla="*/ 2045838 h 6564100" name="TY3264"/>
              <a:gd fmla="*/ 11749188 w 11855985" name="TX3266"/>
              <a:gd fmla="*/ 1981749 h 6564100" name="TY3266"/>
              <a:gd fmla="*/ 11738491 w 11855985" name="TX3267"/>
              <a:gd fmla="*/ 1989957 h 6564100" name="TY3267"/>
              <a:gd fmla="*/ 11738491 w 11855985" name="TX3268"/>
              <a:gd fmla="*/ 1989954 h 6564100" name="TY3268"/>
              <a:gd fmla="*/ 11744939 w 11855985" name="TX3269"/>
              <a:gd fmla="*/ 2014017 h 6564100" name="TY3269"/>
              <a:gd fmla="*/ 11821220 w 11855985" name="TX3270"/>
              <a:gd fmla="*/ 2058059 h 6564100" name="TY3270"/>
              <a:gd fmla="*/ 11845285 w 11855985" name="TX3271"/>
              <a:gd fmla="*/ 2051610 h 6564100" name="TY3271"/>
              <a:gd fmla="*/ 11838836 w 11855985" name="TX3272"/>
              <a:gd fmla="*/ 2027547 h 6564100" name="TY3272"/>
              <a:gd fmla="*/ 11762556 w 11855985" name="TX3273"/>
              <a:gd fmla="*/ 1983508 h 6564100" name="TY3273"/>
              <a:gd fmla="*/ 11749188 w 11855985" name="TX3274"/>
              <a:gd fmla="*/ 1981749 h 6564100" name="TY3274"/>
              <a:gd fmla="*/ 103532 w 11855985" name="TX3276"/>
              <a:gd fmla="*/ 1981334 h 6564100" name="TY3276"/>
              <a:gd fmla="*/ 90164 w 11855985" name="TX3277"/>
              <a:gd fmla="*/ 1983089 h 6564100" name="TY3277"/>
              <a:gd fmla="*/ 13883 w 11855985" name="TX3278"/>
              <a:gd fmla="*/ 2027121 h 6564100" name="TY3278"/>
              <a:gd fmla="*/ 7435 w 11855985" name="TX3279"/>
              <a:gd fmla="*/ 2051180 h 6564100" name="TY3279"/>
              <a:gd fmla="*/ 31501 w 11855985" name="TX3280"/>
              <a:gd fmla="*/ 2057627 h 6564100" name="TY3280"/>
              <a:gd fmla="*/ 107781 w 11855985" name="TX3281"/>
              <a:gd fmla="*/ 2013596 h 6564100" name="TY3281"/>
              <a:gd fmla="*/ 114229 w 11855985" name="TX3282"/>
              <a:gd fmla="*/ 1989535 h 6564100" name="TY3282"/>
              <a:gd fmla="*/ 103532 w 11855985" name="TX3283"/>
              <a:gd fmla="*/ 1981334 h 6564100" name="TY3283"/>
              <a:gd fmla="*/ 11837386 w 11855985" name="TX3285"/>
              <a:gd fmla="*/ 1968875 h 6564100" name="TY3285"/>
              <a:gd fmla="*/ 11824173 w 11855985" name="TX3286"/>
              <a:gd fmla="*/ 1982087 h 6564100" name="TY3286"/>
              <a:gd fmla="*/ 11837386 w 11855985" name="TX3287"/>
              <a:gd fmla="*/ 1995299 h 6564100" name="TY3287"/>
              <a:gd fmla="*/ 11850599 w 11855985" name="TX3288"/>
              <a:gd fmla="*/ 1982087 h 6564100" name="TY3288"/>
              <a:gd fmla="*/ 11837386 w 11855985" name="TX3289"/>
              <a:gd fmla="*/ 1968875 h 6564100" name="TY3289"/>
              <a:gd fmla="*/ 15883 w 11855985" name="TX3291"/>
              <a:gd fmla="*/ 1945354 h 6564100" name="TY3291"/>
              <a:gd fmla="*/ 2670 w 11855985" name="TX3292"/>
              <a:gd fmla="*/ 1958563 h 6564100" name="TY3292"/>
              <a:gd fmla="*/ 15883 w 11855985" name="TX3293"/>
              <a:gd fmla="*/ 1971775 h 6564100" name="TY3293"/>
              <a:gd fmla="*/ 29096 w 11855985" name="TX3294"/>
              <a:gd fmla="*/ 1958563 h 6564100" name="TY3294"/>
              <a:gd fmla="*/ 15883 w 11855985" name="TX3295"/>
              <a:gd fmla="*/ 1945354 h 6564100" name="TY3295"/>
              <a:gd fmla="*/ 11835137 w 11855985" name="TX3297"/>
              <a:gd fmla="*/ 1881243 h 6564100" name="TY3297"/>
              <a:gd fmla="*/ 11821768 w 11855985" name="TX3298"/>
              <a:gd fmla="*/ 1883003 h 6564100" name="TY3298"/>
              <a:gd fmla="*/ 11745488 w 11855985" name="TX3299"/>
              <a:gd fmla="*/ 1927044 h 6564100" name="TY3299"/>
              <a:gd fmla="*/ 11739040 w 11855985" name="TX3300"/>
              <a:gd fmla="*/ 1951107 h 6564100" name="TY3300"/>
              <a:gd fmla="*/ 11763105 w 11855985" name="TX3301"/>
              <a:gd fmla="*/ 1957557 h 6564100" name="TY3301"/>
              <a:gd fmla="*/ 11839386 w 11855985" name="TX3302"/>
              <a:gd fmla="*/ 1913515 h 6564100" name="TY3302"/>
              <a:gd fmla="*/ 11845834 w 11855985" name="TX3303"/>
              <a:gd fmla="*/ 1889450 h 6564100" name="TY3303"/>
              <a:gd fmla="*/ 11845834 w 11855985" name="TX3304"/>
              <a:gd fmla="*/ 1889451 h 6564100" name="TY3304"/>
              <a:gd fmla="*/ 11835137 w 11855985" name="TX3305"/>
              <a:gd fmla="*/ 1881243 h 6564100" name="TY3305"/>
              <a:gd fmla="*/ 18681 w 11855985" name="TX3307"/>
              <a:gd fmla="*/ 1880838 h 6564100" name="TY3307"/>
              <a:gd fmla="*/ 7984 w 11855985" name="TX3308"/>
              <a:gd fmla="*/ 1889045 h 6564100" name="TY3308"/>
              <a:gd fmla="*/ 14432 w 11855985" name="TX3309"/>
              <a:gd fmla="*/ 1913113 h 6564100" name="TY3309"/>
              <a:gd fmla="*/ 90712 w 11855985" name="TX3310"/>
              <a:gd fmla="*/ 1957143 h 6564100" name="TY3310"/>
              <a:gd fmla="*/ 114778 w 11855985" name="TX3311"/>
              <a:gd fmla="*/ 1950697 h 6564100" name="TY3311"/>
              <a:gd fmla="*/ 108330 w 11855985" name="TX3312"/>
              <a:gd fmla="*/ 1926640 h 6564100" name="TY3312"/>
              <a:gd fmla="*/ 32049 w 11855985" name="TX3313"/>
              <a:gd fmla="*/ 1882598 h 6564100" name="TY3313"/>
              <a:gd fmla="*/ 18681 w 11855985" name="TX3314"/>
              <a:gd fmla="*/ 1880838 h 6564100" name="TY3314"/>
              <a:gd fmla="*/ 11746939 w 11855985" name="TX3316"/>
              <a:gd fmla="*/ 1868369 h 6564100" name="TY3316"/>
              <a:gd fmla="*/ 11733726 w 11855985" name="TX3317"/>
              <a:gd fmla="*/ 1881582 h 6564100" name="TY3317"/>
              <a:gd fmla="*/ 11746939 w 11855985" name="TX3318"/>
              <a:gd fmla="*/ 1894795 h 6564100" name="TY3318"/>
              <a:gd fmla="*/ 11760152 w 11855985" name="TX3319"/>
              <a:gd fmla="*/ 1881582 h 6564100" name="TY3319"/>
              <a:gd fmla="*/ 11746939 w 11855985" name="TX3320"/>
              <a:gd fmla="*/ 1868369 h 6564100" name="TY3320"/>
              <a:gd fmla="*/ 106878 w 11855985" name="TX3322"/>
              <a:gd fmla="*/ 1846723 h 6564100" name="TY3322"/>
              <a:gd fmla="*/ 93665 w 11855985" name="TX3323"/>
              <a:gd fmla="*/ 1859937 h 6564100" name="TY3323"/>
              <a:gd fmla="*/ 106878 w 11855985" name="TX3324"/>
              <a:gd fmla="*/ 1873150 h 6564100" name="TY3324"/>
              <a:gd fmla="*/ 120091 w 11855985" name="TX3325"/>
              <a:gd fmla="*/ 1859937 h 6564100" name="TY3325"/>
              <a:gd fmla="*/ 106878 w 11855985" name="TX3326"/>
              <a:gd fmla="*/ 1846723 h 6564100" name="TY3326"/>
              <a:gd fmla="*/ 11749737 w 11855985" name="TX3328"/>
              <a:gd fmla="*/ 1782608 h 6564100" name="TY3328"/>
              <a:gd fmla="*/ 11739040 w 11855985" name="TX3329"/>
              <a:gd fmla="*/ 1790817 h 6564100" name="TY3329"/>
              <a:gd fmla="*/ 11739039 w 11855985" name="TX3330"/>
              <a:gd fmla="*/ 1790816 h 6564100" name="TY3330"/>
              <a:gd fmla="*/ 11745488 w 11855985" name="TX3331"/>
              <a:gd fmla="*/ 1814881 h 6564100" name="TY3331"/>
              <a:gd fmla="*/ 11821768 w 11855985" name="TX3332"/>
              <a:gd fmla="*/ 1858923 h 6564100" name="TY3332"/>
              <a:gd fmla="*/ 11845833 w 11855985" name="TX3333"/>
              <a:gd fmla="*/ 1852474 h 6564100" name="TY3333"/>
              <a:gd fmla="*/ 11839385 w 11855985" name="TX3334"/>
              <a:gd fmla="*/ 1828409 h 6564100" name="TY3334"/>
              <a:gd fmla="*/ 11763105 w 11855985" name="TX3335"/>
              <a:gd fmla="*/ 1784369 h 6564100" name="TY3335"/>
              <a:gd fmla="*/ 11749737 w 11855985" name="TX3336"/>
              <a:gd fmla="*/ 1782608 h 6564100" name="TY3336"/>
              <a:gd fmla="*/ 104080 w 11855985" name="TX3338"/>
              <a:gd fmla="*/ 1782202 h 6564100" name="TY3338"/>
              <a:gd fmla="*/ 90712 w 11855985" name="TX3339"/>
              <a:gd fmla="*/ 1783962 h 6564100" name="TY3339"/>
              <a:gd fmla="*/ 14431 w 11855985" name="TX3340"/>
              <a:gd fmla="*/ 1828004 h 6564100" name="TY3340"/>
              <a:gd fmla="*/ 7983 w 11855985" name="TX3341"/>
              <a:gd fmla="*/ 1852069 h 6564100" name="TY3341"/>
              <a:gd fmla="*/ 7983 w 11855985" name="TX3342"/>
              <a:gd fmla="*/ 1852068 h 6564100" name="TY3342"/>
              <a:gd fmla="*/ 32049 w 11855985" name="TX3343"/>
              <a:gd fmla="*/ 1858515 h 6564100" name="TY3343"/>
              <a:gd fmla="*/ 108329 w 11855985" name="TX3344"/>
              <a:gd fmla="*/ 1814476 h 6564100" name="TY3344"/>
              <a:gd fmla="*/ 114777 w 11855985" name="TX3345"/>
              <a:gd fmla="*/ 1790411 h 6564100" name="TY3345"/>
              <a:gd fmla="*/ 104080 w 11855985" name="TX3346"/>
              <a:gd fmla="*/ 1782202 h 6564100" name="TY3346"/>
              <a:gd fmla="*/ 11837934 w 11855985" name="TX3348"/>
              <a:gd fmla="*/ 1769735 h 6564100" name="TY3348"/>
              <a:gd fmla="*/ 11824721 w 11855985" name="TX3349"/>
              <a:gd fmla="*/ 1782948 h 6564100" name="TY3349"/>
              <a:gd fmla="*/ 11837934 w 11855985" name="TX3350"/>
              <a:gd fmla="*/ 1796161 h 6564100" name="TY3350"/>
              <a:gd fmla="*/ 11851147 w 11855985" name="TX3351"/>
              <a:gd fmla="*/ 1782948 h 6564100" name="TY3351"/>
              <a:gd fmla="*/ 11837934 w 11855985" name="TX3352"/>
              <a:gd fmla="*/ 1769735 h 6564100" name="TY3352"/>
              <a:gd fmla="*/ 16431 w 11855985" name="TX3354"/>
              <a:gd fmla="*/ 1746217 h 6564100" name="TY3354"/>
              <a:gd fmla="*/ 3218 w 11855985" name="TX3355"/>
              <a:gd fmla="*/ 1759429 h 6564100" name="TY3355"/>
              <a:gd fmla="*/ 16431 w 11855985" name="TX3356"/>
              <a:gd fmla="*/ 1772642 h 6564100" name="TY3356"/>
              <a:gd fmla="*/ 29644 w 11855985" name="TX3357"/>
              <a:gd fmla="*/ 1759429 h 6564100" name="TY3357"/>
              <a:gd fmla="*/ 16431 w 11855985" name="TX3358"/>
              <a:gd fmla="*/ 1746217 h 6564100" name="TY3358"/>
              <a:gd fmla="*/ 11835685 w 11855985" name="TX3360"/>
              <a:gd fmla="*/ 1682100 h 6564100" name="TY3360"/>
              <a:gd fmla="*/ 11822317 w 11855985" name="TX3361"/>
              <a:gd fmla="*/ 1683860 h 6564100" name="TY3361"/>
              <a:gd fmla="*/ 11746037 w 11855985" name="TX3362"/>
              <a:gd fmla="*/ 1727900 h 6564100" name="TY3362"/>
              <a:gd fmla="*/ 11739589 w 11855985" name="TX3363"/>
              <a:gd fmla="*/ 1751965 h 6564100" name="TY3363"/>
              <a:gd fmla="*/ 11763654 w 11855985" name="TX3364"/>
              <a:gd fmla="*/ 1758414 h 6564100" name="TY3364"/>
              <a:gd fmla="*/ 11839934 w 11855985" name="TX3365"/>
              <a:gd fmla="*/ 1714372 h 6564100" name="TY3365"/>
              <a:gd fmla="*/ 11846383 w 11855985" name="TX3366"/>
              <a:gd fmla="*/ 1690307 h 6564100" name="TY3366"/>
              <a:gd fmla="*/ 11846382 w 11855985" name="TX3367"/>
              <a:gd fmla="*/ 1690308 h 6564100" name="TY3367"/>
              <a:gd fmla="*/ 11835685 w 11855985" name="TX3368"/>
              <a:gd fmla="*/ 1682100 h 6564100" name="TY3368"/>
              <a:gd fmla="*/ 19229 w 11855985" name="TX3370"/>
              <a:gd fmla="*/ 1681695 h 6564100" name="TY3370"/>
              <a:gd fmla="*/ 8532 w 11855985" name="TX3371"/>
              <a:gd fmla="*/ 1689904 h 6564100" name="TY3371"/>
              <a:gd fmla="*/ 14980 w 11855985" name="TX3372"/>
              <a:gd fmla="*/ 1713970 h 6564100" name="TY3372"/>
              <a:gd fmla="*/ 91260 w 11855985" name="TX3373"/>
              <a:gd fmla="*/ 1758009 h 6564100" name="TY3373"/>
              <a:gd fmla="*/ 115326 w 11855985" name="TX3374"/>
              <a:gd fmla="*/ 1751561 h 6564100" name="TY3374"/>
              <a:gd fmla="*/ 115326 w 11855985" name="TX3375"/>
              <a:gd fmla="*/ 1751563 h 6564100" name="TY3375"/>
              <a:gd fmla="*/ 108878 w 11855985" name="TX3376"/>
              <a:gd fmla="*/ 1727497 h 6564100" name="TY3376"/>
              <a:gd fmla="*/ 32597 w 11855985" name="TX3377"/>
              <a:gd fmla="*/ 1683456 h 6564100" name="TY3377"/>
              <a:gd fmla="*/ 19229 w 11855985" name="TX3378"/>
              <a:gd fmla="*/ 1681695 h 6564100" name="TY3378"/>
              <a:gd fmla="*/ 11747488 w 11855985" name="TX3380"/>
              <a:gd fmla="*/ 1669226 h 6564100" name="TY3380"/>
              <a:gd fmla="*/ 11734275 w 11855985" name="TX3381"/>
              <a:gd fmla="*/ 1682439 h 6564100" name="TY3381"/>
              <a:gd fmla="*/ 11747488 w 11855985" name="TX3382"/>
              <a:gd fmla="*/ 1695652 h 6564100" name="TY3382"/>
              <a:gd fmla="*/ 11760701 w 11855985" name="TX3383"/>
              <a:gd fmla="*/ 1682439 h 6564100" name="TY3383"/>
              <a:gd fmla="*/ 11747488 w 11855985" name="TX3384"/>
              <a:gd fmla="*/ 1669226 h 6564100" name="TY3384"/>
              <a:gd fmla="*/ 107426 w 11855985" name="TX3386"/>
              <a:gd fmla="*/ 1647585 h 6564100" name="TY3386"/>
              <a:gd fmla="*/ 94213 w 11855985" name="TX3387"/>
              <a:gd fmla="*/ 1660798 h 6564100" name="TY3387"/>
              <a:gd fmla="*/ 107426 w 11855985" name="TX3388"/>
              <a:gd fmla="*/ 1674010 h 6564100" name="TY3388"/>
              <a:gd fmla="*/ 120639 w 11855985" name="TX3389"/>
              <a:gd fmla="*/ 1660798 h 6564100" name="TY3389"/>
              <a:gd fmla="*/ 107426 w 11855985" name="TX3390"/>
              <a:gd fmla="*/ 1647585 h 6564100" name="TY3390"/>
              <a:gd fmla="*/ 11750286 w 11855985" name="TX3392"/>
              <a:gd fmla="*/ 1583466 h 6564100" name="TY3392"/>
              <a:gd fmla="*/ 11739588 w 11855985" name="TX3393"/>
              <a:gd fmla="*/ 1591674 h 6564100" name="TY3393"/>
              <a:gd fmla="*/ 11739588 w 11855985" name="TX3394"/>
              <a:gd fmla="*/ 1591672 h 6564100" name="TY3394"/>
              <a:gd fmla="*/ 11746036 w 11855985" name="TX3395"/>
              <a:gd fmla="*/ 1615738 h 6564100" name="TY3395"/>
              <a:gd fmla="*/ 11822317 w 11855985" name="TX3396"/>
              <a:gd fmla="*/ 1659779 h 6564100" name="TY3396"/>
              <a:gd fmla="*/ 11846382 w 11855985" name="TX3397"/>
              <a:gd fmla="*/ 1653331 h 6564100" name="TY3397"/>
              <a:gd fmla="*/ 11839934 w 11855985" name="TX3398"/>
              <a:gd fmla="*/ 1629266 h 6564100" name="TY3398"/>
              <a:gd fmla="*/ 11763654 w 11855985" name="TX3399"/>
              <a:gd fmla="*/ 1585226 h 6564100" name="TY3399"/>
              <a:gd fmla="*/ 11750286 w 11855985" name="TX3400"/>
              <a:gd fmla="*/ 1583466 h 6564100" name="TY3400"/>
              <a:gd fmla="*/ 104628 w 11855985" name="TX3402"/>
              <a:gd fmla="*/ 1583065 h 6564100" name="TY3402"/>
              <a:gd fmla="*/ 91260 w 11855985" name="TX3403"/>
              <a:gd fmla="*/ 1584825 h 6564100" name="TY3403"/>
              <a:gd fmla="*/ 14979 w 11855985" name="TX3404"/>
              <a:gd fmla="*/ 1628865 h 6564100" name="TY3404"/>
              <a:gd fmla="*/ 8531 w 11855985" name="TX3405"/>
              <a:gd fmla="*/ 1652931 h 6564100" name="TY3405"/>
              <a:gd fmla="*/ 8531 w 11855985" name="TX3406"/>
              <a:gd fmla="*/ 1652929 h 6564100" name="TY3406"/>
              <a:gd fmla="*/ 32597 w 11855985" name="TX3407"/>
              <a:gd fmla="*/ 1659377 h 6564100" name="TY3407"/>
              <a:gd fmla="*/ 108877 w 11855985" name="TX3408"/>
              <a:gd fmla="*/ 1615338 h 6564100" name="TY3408"/>
              <a:gd fmla="*/ 115325 w 11855985" name="TX3409"/>
              <a:gd fmla="*/ 1591273 h 6564100" name="TY3409"/>
              <a:gd fmla="*/ 104628 w 11855985" name="TX3410"/>
              <a:gd fmla="*/ 1583065 h 6564100" name="TY3410"/>
              <a:gd fmla="*/ 11838483 w 11855985" name="TX3412"/>
              <a:gd fmla="*/ 1570592 h 6564100" name="TY3412"/>
              <a:gd fmla="*/ 11825270 w 11855985" name="TX3413"/>
              <a:gd fmla="*/ 1583804 h 6564100" name="TY3413"/>
              <a:gd fmla="*/ 11838483 w 11855985" name="TX3414"/>
              <a:gd fmla="*/ 1597017 h 6564100" name="TY3414"/>
              <a:gd fmla="*/ 11851696 w 11855985" name="TX3415"/>
              <a:gd fmla="*/ 1583804 h 6564100" name="TY3415"/>
              <a:gd fmla="*/ 11838483 w 11855985" name="TX3416"/>
              <a:gd fmla="*/ 1570592 h 6564100" name="TY3416"/>
              <a:gd fmla="*/ 16979 w 11855985" name="TX3418"/>
              <a:gd fmla="*/ 1547079 h 6564100" name="TY3418"/>
              <a:gd fmla="*/ 3766 w 11855985" name="TX3419"/>
              <a:gd fmla="*/ 1560292 h 6564100" name="TY3419"/>
              <a:gd fmla="*/ 16979 w 11855985" name="TX3420"/>
              <a:gd fmla="*/ 1573505 h 6564100" name="TY3420"/>
              <a:gd fmla="*/ 30192 w 11855985" name="TX3421"/>
              <a:gd fmla="*/ 1560292 h 6564100" name="TY3421"/>
              <a:gd fmla="*/ 16979 w 11855985" name="TX3422"/>
              <a:gd fmla="*/ 1547079 h 6564100" name="TY3422"/>
              <a:gd fmla="*/ 11836234 w 11855985" name="TX3424"/>
              <a:gd fmla="*/ 1482957 h 6564100" name="TY3424"/>
              <a:gd fmla="*/ 11822866 w 11855985" name="TX3425"/>
              <a:gd fmla="*/ 1484717 h 6564100" name="TY3425"/>
              <a:gd fmla="*/ 11746586 w 11855985" name="TX3426"/>
              <a:gd fmla="*/ 1528757 h 6564100" name="TY3426"/>
              <a:gd fmla="*/ 11740137 w 11855985" name="TX3427"/>
              <a:gd fmla="*/ 1552822 h 6564100" name="TY3427"/>
              <a:gd fmla="*/ 11764203 w 11855985" name="TX3428"/>
              <a:gd fmla="*/ 1559271 h 6564100" name="TY3428"/>
              <a:gd fmla="*/ 11840483 w 11855985" name="TX3429"/>
              <a:gd fmla="*/ 1515229 h 6564100" name="TY3429"/>
              <a:gd fmla="*/ 11846931 w 11855985" name="TX3430"/>
              <a:gd fmla="*/ 1491164 h 6564100" name="TY3430"/>
              <a:gd fmla="*/ 11846931 w 11855985" name="TX3431"/>
              <a:gd fmla="*/ 1491165 h 6564100" name="TY3431"/>
              <a:gd fmla="*/ 11836234 w 11855985" name="TX3432"/>
              <a:gd fmla="*/ 1482957 h 6564100" name="TY3432"/>
              <a:gd fmla="*/ 19777 w 11855985" name="TX3434"/>
              <a:gd fmla="*/ 1482560 h 6564100" name="TY3434"/>
              <a:gd fmla="*/ 9080 w 11855985" name="TX3435"/>
              <a:gd fmla="*/ 1490767 h 6564100" name="TY3435"/>
              <a:gd fmla="*/ 15528 w 11855985" name="TX3436"/>
              <a:gd fmla="*/ 1514833 h 6564100" name="TY3436"/>
              <a:gd fmla="*/ 91808 w 11855985" name="TX3437"/>
              <a:gd fmla="*/ 1558871 h 6564100" name="TY3437"/>
              <a:gd fmla="*/ 115874 w 11855985" name="TX3438"/>
              <a:gd fmla="*/ 1552423 h 6564100" name="TY3438"/>
              <a:gd fmla="*/ 115874 w 11855985" name="TX3439"/>
              <a:gd fmla="*/ 1552425 h 6564100" name="TY3439"/>
              <a:gd fmla="*/ 109426 w 11855985" name="TX3440"/>
              <a:gd fmla="*/ 1528360 h 6564100" name="TY3440"/>
              <a:gd fmla="*/ 33145 w 11855985" name="TX3441"/>
              <a:gd fmla="*/ 1484319 h 6564100" name="TY3441"/>
              <a:gd fmla="*/ 19777 w 11855985" name="TX3442"/>
              <a:gd fmla="*/ 1482560 h 6564100" name="TY3442"/>
              <a:gd fmla="*/ 11748037 w 11855985" name="TX3444"/>
              <a:gd fmla="*/ 1470083 h 6564100" name="TY3444"/>
              <a:gd fmla="*/ 11734824 w 11855985" name="TX3445"/>
              <a:gd fmla="*/ 1483296 h 6564100" name="TY3445"/>
              <a:gd fmla="*/ 11748037 w 11855985" name="TX3446"/>
              <a:gd fmla="*/ 1496509 h 6564100" name="TY3446"/>
              <a:gd fmla="*/ 11761250 w 11855985" name="TX3447"/>
              <a:gd fmla="*/ 1483296 h 6564100" name="TY3447"/>
              <a:gd fmla="*/ 11748037 w 11855985" name="TX3448"/>
              <a:gd fmla="*/ 1470083 h 6564100" name="TY3448"/>
              <a:gd fmla="*/ 107974 w 11855985" name="TX3450"/>
              <a:gd fmla="*/ 1448448 h 6564100" name="TY3450"/>
              <a:gd fmla="*/ 94761 w 11855985" name="TX3451"/>
              <a:gd fmla="*/ 1461660 h 6564100" name="TY3451"/>
              <a:gd fmla="*/ 107974 w 11855985" name="TX3452"/>
              <a:gd fmla="*/ 1474873 h 6564100" name="TY3452"/>
              <a:gd fmla="*/ 121187 w 11855985" name="TX3453"/>
              <a:gd fmla="*/ 1461660 h 6564100" name="TY3453"/>
              <a:gd fmla="*/ 107974 w 11855985" name="TX3454"/>
              <a:gd fmla="*/ 1448448 h 6564100" name="TY3454"/>
              <a:gd fmla="*/ 11750834 w 11855985" name="TX3456"/>
              <a:gd fmla="*/ 1384324 h 6564100" name="TY3456"/>
              <a:gd fmla="*/ 11740137 w 11855985" name="TX3457"/>
              <a:gd fmla="*/ 1392532 h 6564100" name="TY3457"/>
              <a:gd fmla="*/ 11740137 w 11855985" name="TX3458"/>
              <a:gd fmla="*/ 1392530 h 6564100" name="TY3458"/>
              <a:gd fmla="*/ 11746585 w 11855985" name="TX3459"/>
              <a:gd fmla="*/ 1416596 h 6564100" name="TY3459"/>
              <a:gd fmla="*/ 11822866 w 11855985" name="TX3460"/>
              <a:gd fmla="*/ 1460637 h 6564100" name="TY3460"/>
              <a:gd fmla="*/ 11846931 w 11855985" name="TX3461"/>
              <a:gd fmla="*/ 1454189 h 6564100" name="TY3461"/>
              <a:gd fmla="*/ 11840483 w 11855985" name="TX3462"/>
              <a:gd fmla="*/ 1430124 h 6564100" name="TY3462"/>
              <a:gd fmla="*/ 11764202 w 11855985" name="TX3463"/>
              <a:gd fmla="*/ 1386084 h 6564100" name="TY3463"/>
              <a:gd fmla="*/ 11750834 w 11855985" name="TX3464"/>
              <a:gd fmla="*/ 1384324 h 6564100" name="TY3464"/>
              <a:gd fmla="*/ 105176 w 11855985" name="TX3466"/>
              <a:gd fmla="*/ 1383928 h 6564100" name="TY3466"/>
              <a:gd fmla="*/ 91808 w 11855985" name="TX3467"/>
              <a:gd fmla="*/ 1385688 h 6564100" name="TY3467"/>
              <a:gd fmla="*/ 15527 w 11855985" name="TX3468"/>
              <a:gd fmla="*/ 1429728 h 6564100" name="TY3468"/>
              <a:gd fmla="*/ 9079 w 11855985" name="TX3469"/>
              <a:gd fmla="*/ 1453793 h 6564100" name="TY3469"/>
              <a:gd fmla="*/ 9079 w 11855985" name="TX3470"/>
              <a:gd fmla="*/ 1453792 h 6564100" name="TY3470"/>
              <a:gd fmla="*/ 33145 w 11855985" name="TX3471"/>
              <a:gd fmla="*/ 1460240 h 6564100" name="TY3471"/>
              <a:gd fmla="*/ 109425 w 11855985" name="TX3472"/>
              <a:gd fmla="*/ 1416201 h 6564100" name="TY3472"/>
              <a:gd fmla="*/ 115873 w 11855985" name="TX3473"/>
              <a:gd fmla="*/ 1392136 h 6564100" name="TY3473"/>
              <a:gd fmla="*/ 105176 w 11855985" name="TX3474"/>
              <a:gd fmla="*/ 1383928 h 6564100" name="TY3474"/>
              <a:gd fmla="*/ 11839032 w 11855985" name="TX3476"/>
              <a:gd fmla="*/ 1371450 h 6564100" name="TY3476"/>
              <a:gd fmla="*/ 11825819 w 11855985" name="TX3477"/>
              <a:gd fmla="*/ 1384663 h 6564100" name="TY3477"/>
              <a:gd fmla="*/ 11839032 w 11855985" name="TX3478"/>
              <a:gd fmla="*/ 1397876 h 6564100" name="TY3478"/>
              <a:gd fmla="*/ 11852245 w 11855985" name="TX3479"/>
              <a:gd fmla="*/ 1384663 h 6564100" name="TY3479"/>
              <a:gd fmla="*/ 11839032 w 11855985" name="TX3480"/>
              <a:gd fmla="*/ 1371450 h 6564100" name="TY3480"/>
              <a:gd fmla="*/ 17527 w 11855985" name="TX3482"/>
              <a:gd fmla="*/ 1347942 h 6564100" name="TY3482"/>
              <a:gd fmla="*/ 4314 w 11855985" name="TX3483"/>
              <a:gd fmla="*/ 1361155 h 6564100" name="TY3483"/>
              <a:gd fmla="*/ 17527 w 11855985" name="TX3484"/>
              <a:gd fmla="*/ 1374367 h 6564100" name="TY3484"/>
              <a:gd fmla="*/ 30740 w 11855985" name="TX3485"/>
              <a:gd fmla="*/ 1361155 h 6564100" name="TY3485"/>
              <a:gd fmla="*/ 17527 w 11855985" name="TX3486"/>
              <a:gd fmla="*/ 1347942 h 6564100" name="TY3486"/>
              <a:gd fmla="*/ 11836783 w 11855985" name="TX3488"/>
              <a:gd fmla="*/ 1283814 h 6564100" name="TY3488"/>
              <a:gd fmla="*/ 11823414 w 11855985" name="TX3489"/>
              <a:gd fmla="*/ 1285574 h 6564100" name="TY3489"/>
              <a:gd fmla="*/ 11747134 w 11855985" name="TX3490"/>
              <a:gd fmla="*/ 1329615 h 6564100" name="TY3490"/>
              <a:gd fmla="*/ 11740686 w 11855985" name="TX3491"/>
              <a:gd fmla="*/ 1353681 h 6564100" name="TY3491"/>
              <a:gd fmla="*/ 11764751 w 11855985" name="TX3492"/>
              <a:gd fmla="*/ 1360129 h 6564100" name="TY3492"/>
              <a:gd fmla="*/ 11841032 w 11855985" name="TX3493"/>
              <a:gd fmla="*/ 1316087 h 6564100" name="TY3493"/>
              <a:gd fmla="*/ 11847480 w 11855985" name="TX3494"/>
              <a:gd fmla="*/ 1292021 h 6564100" name="TY3494"/>
              <a:gd fmla="*/ 11847480 w 11855985" name="TX3495"/>
              <a:gd fmla="*/ 1292023 h 6564100" name="TY3495"/>
              <a:gd fmla="*/ 11836783 w 11855985" name="TX3496"/>
              <a:gd fmla="*/ 1283814 h 6564100" name="TY3496"/>
              <a:gd fmla="*/ 20325 w 11855985" name="TX3498"/>
              <a:gd fmla="*/ 1283420 h 6564100" name="TY3498"/>
              <a:gd fmla="*/ 9628 w 11855985" name="TX3499"/>
              <a:gd fmla="*/ 1291629 h 6564100" name="TY3499"/>
              <a:gd fmla="*/ 16076 w 11855985" name="TX3500"/>
              <a:gd fmla="*/ 1315695 h 6564100" name="TY3500"/>
              <a:gd fmla="*/ 92356 w 11855985" name="TX3501"/>
              <a:gd fmla="*/ 1359734 h 6564100" name="TY3501"/>
              <a:gd fmla="*/ 116422 w 11855985" name="TX3502"/>
              <a:gd fmla="*/ 1353286 h 6564100" name="TY3502"/>
              <a:gd fmla="*/ 116422 w 11855985" name="TX3503"/>
              <a:gd fmla="*/ 1353287 h 6564100" name="TY3503"/>
              <a:gd fmla="*/ 109974 w 11855985" name="TX3504"/>
              <a:gd fmla="*/ 1329223 h 6564100" name="TY3504"/>
              <a:gd fmla="*/ 33693 w 11855985" name="TX3505"/>
              <a:gd fmla="*/ 1285180 h 6564100" name="TY3505"/>
              <a:gd fmla="*/ 20325 w 11855985" name="TX3506"/>
              <a:gd fmla="*/ 1283420 h 6564100" name="TY3506"/>
              <a:gd fmla="*/ 11748585 w 11855985" name="TX3508"/>
              <a:gd fmla="*/ 1270940 h 6564100" name="TY3508"/>
              <a:gd fmla="*/ 11735372 w 11855985" name="TX3509"/>
              <a:gd fmla="*/ 1284153 h 6564100" name="TY3509"/>
              <a:gd fmla="*/ 11748585 w 11855985" name="TX3510"/>
              <a:gd fmla="*/ 1297367 h 6564100" name="TY3510"/>
              <a:gd fmla="*/ 11761798 w 11855985" name="TX3511"/>
              <a:gd fmla="*/ 1284153 h 6564100" name="TY3511"/>
              <a:gd fmla="*/ 11748585 w 11855985" name="TX3512"/>
              <a:gd fmla="*/ 1270940 h 6564100" name="TY3512"/>
              <a:gd fmla="*/ 108522 w 11855985" name="TX3514"/>
              <a:gd fmla="*/ 1249306 h 6564100" name="TY3514"/>
              <a:gd fmla="*/ 95309 w 11855985" name="TX3515"/>
              <a:gd fmla="*/ 1262520 h 6564100" name="TY3515"/>
              <a:gd fmla="*/ 108522 w 11855985" name="TX3516"/>
              <a:gd fmla="*/ 1275733 h 6564100" name="TY3516"/>
              <a:gd fmla="*/ 121735 w 11855985" name="TX3517"/>
              <a:gd fmla="*/ 1262520 h 6564100" name="TY3517"/>
              <a:gd fmla="*/ 108522 w 11855985" name="TX3518"/>
              <a:gd fmla="*/ 1249306 h 6564100" name="TY3518"/>
              <a:gd fmla="*/ 11751383 w 11855985" name="TX3520"/>
              <a:gd fmla="*/ 1185178 h 6564100" name="TY3520"/>
              <a:gd fmla="*/ 11740686 w 11855985" name="TX3521"/>
              <a:gd fmla="*/ 1193387 h 6564100" name="TY3521"/>
              <a:gd fmla="*/ 11740685 w 11855985" name="TX3522"/>
              <a:gd fmla="*/ 1193385 h 6564100" name="TY3522"/>
              <a:gd fmla="*/ 11747134 w 11855985" name="TX3523"/>
              <a:gd fmla="*/ 1217451 h 6564100" name="TY3523"/>
              <a:gd fmla="*/ 11823414 w 11855985" name="TX3524"/>
              <a:gd fmla="*/ 1261493 h 6564100" name="TY3524"/>
              <a:gd fmla="*/ 11847480 w 11855985" name="TX3525"/>
              <a:gd fmla="*/ 1255045 h 6564100" name="TY3525"/>
              <a:gd fmla="*/ 11841031 w 11855985" name="TX3526"/>
              <a:gd fmla="*/ 1230979 h 6564100" name="TY3526"/>
              <a:gd fmla="*/ 11764751 w 11855985" name="TX3527"/>
              <a:gd fmla="*/ 1186938 h 6564100" name="TY3527"/>
              <a:gd fmla="*/ 11751383 w 11855985" name="TX3528"/>
              <a:gd fmla="*/ 1185178 h 6564100" name="TY3528"/>
              <a:gd fmla="*/ 105724 w 11855985" name="TX3530"/>
              <a:gd fmla="*/ 1184782 h 6564100" name="TY3530"/>
              <a:gd fmla="*/ 92356 w 11855985" name="TX3531"/>
              <a:gd fmla="*/ 1186542 h 6564100" name="TY3531"/>
              <a:gd fmla="*/ 16075 w 11855985" name="TX3532"/>
              <a:gd fmla="*/ 1230586 h 6564100" name="TY3532"/>
              <a:gd fmla="*/ 9627 w 11855985" name="TX3533"/>
              <a:gd fmla="*/ 1254652 h 6564100" name="TY3533"/>
              <a:gd fmla="*/ 9627 w 11855985" name="TX3534"/>
              <a:gd fmla="*/ 1254650 h 6564100" name="TY3534"/>
              <a:gd fmla="*/ 33693 w 11855985" name="TX3535"/>
              <a:gd fmla="*/ 1261099 h 6564100" name="TY3535"/>
              <a:gd fmla="*/ 109973 w 11855985" name="TX3536"/>
              <a:gd fmla="*/ 1217056 h 6564100" name="TY3536"/>
              <a:gd fmla="*/ 116421 w 11855985" name="TX3537"/>
              <a:gd fmla="*/ 1192991 h 6564100" name="TY3537"/>
              <a:gd fmla="*/ 105724 w 11855985" name="TX3538"/>
              <a:gd fmla="*/ 1184782 h 6564100" name="TY3538"/>
              <a:gd fmla="*/ 11839581 w 11855985" name="TX3540"/>
              <a:gd fmla="*/ 1172304 h 6564100" name="TY3540"/>
              <a:gd fmla="*/ 11826368 w 11855985" name="TX3541"/>
              <a:gd fmla="*/ 1185517 h 6564100" name="TY3541"/>
              <a:gd fmla="*/ 11839581 w 11855985" name="TX3542"/>
              <a:gd fmla="*/ 1198730 h 6564100" name="TY3542"/>
              <a:gd fmla="*/ 11852793 w 11855985" name="TX3543"/>
              <a:gd fmla="*/ 1185517 h 6564100" name="TY3543"/>
              <a:gd fmla="*/ 11839581 w 11855985" name="TX3544"/>
              <a:gd fmla="*/ 1172304 h 6564100" name="TY3544"/>
              <a:gd fmla="*/ 18075 w 11855985" name="TX3546"/>
              <a:gd fmla="*/ 1148793 h 6564100" name="TY3546"/>
              <a:gd fmla="*/ 4862 w 11855985" name="TX3547"/>
              <a:gd fmla="*/ 1162007 h 6564100" name="TY3547"/>
              <a:gd fmla="*/ 18075 w 11855985" name="TX3548"/>
              <a:gd fmla="*/ 1175220 h 6564100" name="TY3548"/>
              <a:gd fmla="*/ 31288 w 11855985" name="TX3549"/>
              <a:gd fmla="*/ 1162007 h 6564100" name="TY3549"/>
              <a:gd fmla="*/ 18075 w 11855985" name="TX3550"/>
              <a:gd fmla="*/ 1148793 h 6564100" name="TY3550"/>
              <a:gd fmla="*/ 11837331 w 11855985" name="TX3552"/>
              <a:gd fmla="*/ 1084668 h 6564100" name="TY3552"/>
              <a:gd fmla="*/ 11823963 w 11855985" name="TX3553"/>
              <a:gd fmla="*/ 1086428 h 6564100" name="TY3553"/>
              <a:gd fmla="*/ 11747683 w 11855985" name="TX3554"/>
              <a:gd fmla="*/ 1130469 h 6564100" name="TY3554"/>
              <a:gd fmla="*/ 11741235 w 11855985" name="TX3555"/>
              <a:gd fmla="*/ 1154535 h 6564100" name="TY3555"/>
              <a:gd fmla="*/ 11765300 w 11855985" name="TX3556"/>
              <a:gd fmla="*/ 1160983 h 6564100" name="TY3556"/>
              <a:gd fmla="*/ 11841580 w 11855985" name="TX3557"/>
              <a:gd fmla="*/ 1116941 h 6564100" name="TY3557"/>
              <a:gd fmla="*/ 11848029 w 11855985" name="TX3558"/>
              <a:gd fmla="*/ 1092875 h 6564100" name="TY3558"/>
              <a:gd fmla="*/ 11848028 w 11855985" name="TX3559"/>
              <a:gd fmla="*/ 1092876 h 6564100" name="TY3559"/>
              <a:gd fmla="*/ 11837331 w 11855985" name="TX3560"/>
              <a:gd fmla="*/ 1084668 h 6564100" name="TY3560"/>
              <a:gd fmla="*/ 20873 w 11855985" name="TX3562"/>
              <a:gd fmla="*/ 1084269 h 6564100" name="TY3562"/>
              <a:gd fmla="*/ 10176 w 11855985" name="TX3563"/>
              <a:gd fmla="*/ 1092478 h 6564100" name="TY3563"/>
              <a:gd fmla="*/ 16624 w 11855985" name="TX3564"/>
              <a:gd fmla="*/ 1116544 h 6564100" name="TY3564"/>
              <a:gd fmla="*/ 92904 w 11855985" name="TX3565"/>
              <a:gd fmla="*/ 1160586 h 6564100" name="TY3565"/>
              <a:gd fmla="*/ 116970 w 11855985" name="TX3566"/>
              <a:gd fmla="*/ 1154138 h 6564100" name="TY3566"/>
              <a:gd fmla="*/ 116970 w 11855985" name="TX3567"/>
              <a:gd fmla="*/ 1154139 h 6564100" name="TY3567"/>
              <a:gd fmla="*/ 110522 w 11855985" name="TX3568"/>
              <a:gd fmla="*/ 1130073 h 6564100" name="TY3568"/>
              <a:gd fmla="*/ 34241 w 11855985" name="TX3569"/>
              <a:gd fmla="*/ 1086029 h 6564100" name="TY3569"/>
              <a:gd fmla="*/ 20873 w 11855985" name="TX3570"/>
              <a:gd fmla="*/ 1084269 h 6564100" name="TY3570"/>
              <a:gd fmla="*/ 11749134 w 11855985" name="TX3572"/>
              <a:gd fmla="*/ 1071794 h 6564100" name="TY3572"/>
              <a:gd fmla="*/ 11735921 w 11855985" name="TX3573"/>
              <a:gd fmla="*/ 1085007 h 6564100" name="TY3573"/>
              <a:gd fmla="*/ 11749134 w 11855985" name="TX3574"/>
              <a:gd fmla="*/ 1098220 h 6564100" name="TY3574"/>
              <a:gd fmla="*/ 11762347 w 11855985" name="TX3575"/>
              <a:gd fmla="*/ 1085007 h 6564100" name="TY3575"/>
              <a:gd fmla="*/ 11749134 w 11855985" name="TX3576"/>
              <a:gd fmla="*/ 1071794 h 6564100" name="TY3576"/>
              <a:gd fmla="*/ 109070 w 11855985" name="TX3578"/>
              <a:gd fmla="*/ 1050154 h 6564100" name="TY3578"/>
              <a:gd fmla="*/ 95857 w 11855985" name="TX3579"/>
              <a:gd fmla="*/ 1063369 h 6564100" name="TY3579"/>
              <a:gd fmla="*/ 109070 w 11855985" name="TX3580"/>
              <a:gd fmla="*/ 1076582 h 6564100" name="TY3580"/>
              <a:gd fmla="*/ 122283 w 11855985" name="TX3581"/>
              <a:gd fmla="*/ 1063369 h 6564100" name="TY3581"/>
              <a:gd fmla="*/ 109070 w 11855985" name="TX3582"/>
              <a:gd fmla="*/ 1050154 h 6564100" name="TY3582"/>
              <a:gd fmla="*/ 11751932 w 11855985" name="TX3584"/>
              <a:gd fmla="*/ 986033 h 6564100" name="TY3584"/>
              <a:gd fmla="*/ 11741235 w 11855985" name="TX3585"/>
              <a:gd fmla="*/ 994241 h 6564100" name="TY3585"/>
              <a:gd fmla="*/ 11741234 w 11855985" name="TX3586"/>
              <a:gd fmla="*/ 994240 h 6564100" name="TY3586"/>
              <a:gd fmla="*/ 11747682 w 11855985" name="TX3587"/>
              <a:gd fmla="*/ 1018306 h 6564100" name="TY3587"/>
              <a:gd fmla="*/ 11823963 w 11855985" name="TX3588"/>
              <a:gd fmla="*/ 1062348 h 6564100" name="TY3588"/>
              <a:gd fmla="*/ 11848028 w 11855985" name="TX3589"/>
              <a:gd fmla="*/ 1055899 h 6564100" name="TY3589"/>
              <a:gd fmla="*/ 11841580 w 11855985" name="TX3590"/>
              <a:gd fmla="*/ 1031834 h 6564100" name="TY3590"/>
              <a:gd fmla="*/ 11765300 w 11855985" name="TX3591"/>
              <a:gd fmla="*/ 987793 h 6564100" name="TY3591"/>
              <a:gd fmla="*/ 11751932 w 11855985" name="TX3592"/>
              <a:gd fmla="*/ 986033 h 6564100" name="TY3592"/>
              <a:gd fmla="*/ 106272 w 11855985" name="TX3594"/>
              <a:gd fmla="*/ 985630 h 6564100" name="TY3594"/>
              <a:gd fmla="*/ 92904 w 11855985" name="TX3595"/>
              <a:gd fmla="*/ 987390 h 6564100" name="TY3595"/>
              <a:gd fmla="*/ 16623 w 11855985" name="TX3596"/>
              <a:gd fmla="*/ 1031434 h 6564100" name="TY3596"/>
              <a:gd fmla="*/ 10175 w 11855985" name="TX3597"/>
              <a:gd fmla="*/ 1055500 h 6564100" name="TY3597"/>
              <a:gd fmla="*/ 10175 w 11855985" name="TX3598"/>
              <a:gd fmla="*/ 1055499 h 6564100" name="TY3598"/>
              <a:gd fmla="*/ 34241 w 11855985" name="TX3599"/>
              <a:gd fmla="*/ 1061948 h 6564100" name="TY3599"/>
              <a:gd fmla="*/ 110521 w 11855985" name="TX3600"/>
              <a:gd fmla="*/ 1017905 h 6564100" name="TY3600"/>
              <a:gd fmla="*/ 116969 w 11855985" name="TX3601"/>
              <a:gd fmla="*/ 993839 h 6564100" name="TY3601"/>
              <a:gd fmla="*/ 106272 w 11855985" name="TX3602"/>
              <a:gd fmla="*/ 985630 h 6564100" name="TY3602"/>
              <a:gd fmla="*/ 11840129 w 11855985" name="TX3604"/>
              <a:gd fmla="*/ 973159 h 6564100" name="TY3604"/>
              <a:gd fmla="*/ 11826916 w 11855985" name="TX3605"/>
              <a:gd fmla="*/ 986372 h 6564100" name="TY3605"/>
              <a:gd fmla="*/ 11840129 w 11855985" name="TX3606"/>
              <a:gd fmla="*/ 999585 h 6564100" name="TY3606"/>
              <a:gd fmla="*/ 11853342 w 11855985" name="TX3607"/>
              <a:gd fmla="*/ 986372 h 6564100" name="TY3607"/>
              <a:gd fmla="*/ 11840129 w 11855985" name="TX3608"/>
              <a:gd fmla="*/ 973159 h 6564100" name="TY3608"/>
              <a:gd fmla="*/ 18623 w 11855985" name="TX3610"/>
              <a:gd fmla="*/ 949643 h 6564100" name="TY3610"/>
              <a:gd fmla="*/ 5410 w 11855985" name="TX3611"/>
              <a:gd fmla="*/ 962856 h 6564100" name="TY3611"/>
              <a:gd fmla="*/ 18623 w 11855985" name="TX3612"/>
              <a:gd fmla="*/ 976070 h 6564100" name="TY3612"/>
              <a:gd fmla="*/ 31836 w 11855985" name="TX3613"/>
              <a:gd fmla="*/ 962856 h 6564100" name="TY3613"/>
              <a:gd fmla="*/ 18623 w 11855985" name="TX3614"/>
              <a:gd fmla="*/ 949643 h 6564100" name="TY3614"/>
              <a:gd fmla="*/ 11837880 w 11855985" name="TX3616"/>
              <a:gd fmla="*/ 885522 h 6564100" name="TY3616"/>
              <a:gd fmla="*/ 11824512 w 11855985" name="TX3617"/>
              <a:gd fmla="*/ 887282 h 6564100" name="TY3617"/>
              <a:gd fmla="*/ 11748232 w 11855985" name="TX3618"/>
              <a:gd fmla="*/ 931324 h 6564100" name="TY3618"/>
              <a:gd fmla="*/ 11741783 w 11855985" name="TX3619"/>
              <a:gd fmla="*/ 955389 h 6564100" name="TY3619"/>
              <a:gd fmla="*/ 11765849 w 11855985" name="TX3620"/>
              <a:gd fmla="*/ 961838 h 6564100" name="TY3620"/>
              <a:gd fmla="*/ 11842129 w 11855985" name="TX3621"/>
              <a:gd fmla="*/ 917796 h 6564100" name="TY3621"/>
              <a:gd fmla="*/ 11848577 w 11855985" name="TX3622"/>
              <a:gd fmla="*/ 893729 h 6564100" name="TY3622"/>
              <a:gd fmla="*/ 11848577 w 11855985" name="TX3623"/>
              <a:gd fmla="*/ 893730 h 6564100" name="TY3623"/>
              <a:gd fmla="*/ 11837880 w 11855985" name="TX3624"/>
              <a:gd fmla="*/ 885522 h 6564100" name="TY3624"/>
              <a:gd fmla="*/ 21421 w 11855985" name="TX3626"/>
              <a:gd fmla="*/ 885114 h 6564100" name="TY3626"/>
              <a:gd fmla="*/ 10724 w 11855985" name="TX3627"/>
              <a:gd fmla="*/ 893322 h 6564100" name="TY3627"/>
              <a:gd fmla="*/ 17172 w 11855985" name="TX3628"/>
              <a:gd fmla="*/ 917393 h 6564100" name="TY3628"/>
              <a:gd fmla="*/ 93452 w 11855985" name="TX3629"/>
              <a:gd fmla="*/ 961436 h 6564100" name="TY3629"/>
              <a:gd fmla="*/ 117518 w 11855985" name="TX3630"/>
              <a:gd fmla="*/ 954987 h 6564100" name="TY3630"/>
              <a:gd fmla="*/ 117518 w 11855985" name="TX3631"/>
              <a:gd fmla="*/ 954988 h 6564100" name="TY3631"/>
              <a:gd fmla="*/ 111070 w 11855985" name="TX3632"/>
              <a:gd fmla="*/ 930922 h 6564100" name="TY3632"/>
              <a:gd fmla="*/ 34789 w 11855985" name="TX3633"/>
              <a:gd fmla="*/ 886874 h 6564100" name="TY3633"/>
              <a:gd fmla="*/ 21421 w 11855985" name="TX3634"/>
              <a:gd fmla="*/ 885114 h 6564100" name="TY3634"/>
              <a:gd fmla="*/ 11749683 w 11855985" name="TX3636"/>
              <a:gd fmla="*/ 872648 h 6564100" name="TY3636"/>
              <a:gd fmla="*/ 11736470 w 11855985" name="TX3637"/>
              <a:gd fmla="*/ 885861 h 6564100" name="TY3637"/>
              <a:gd fmla="*/ 11749683 w 11855985" name="TX3638"/>
              <a:gd fmla="*/ 899075 h 6564100" name="TY3638"/>
              <a:gd fmla="*/ 11762896 w 11855985" name="TX3639"/>
              <a:gd fmla="*/ 885861 h 6564100" name="TY3639"/>
              <a:gd fmla="*/ 11749683 w 11855985" name="TX3640"/>
              <a:gd fmla="*/ 872648 h 6564100" name="TY3640"/>
              <a:gd fmla="*/ 109618 w 11855985" name="TX3642"/>
              <a:gd fmla="*/ 851001 h 6564100" name="TY3642"/>
              <a:gd fmla="*/ 96405 w 11855985" name="TX3643"/>
              <a:gd fmla="*/ 864214 h 6564100" name="TY3643"/>
              <a:gd fmla="*/ 109618 w 11855985" name="TX3644"/>
              <a:gd fmla="*/ 877427 h 6564100" name="TY3644"/>
              <a:gd fmla="*/ 122831 w 11855985" name="TX3645"/>
              <a:gd fmla="*/ 864214 h 6564100" name="TY3645"/>
              <a:gd fmla="*/ 109618 w 11855985" name="TX3646"/>
              <a:gd fmla="*/ 851001 h 6564100" name="TY3646"/>
              <a:gd fmla="*/ 11752480 w 11855985" name="TX3648"/>
              <a:gd fmla="*/ 786887 h 6564100" name="TY3648"/>
              <a:gd fmla="*/ 11741783 w 11855985" name="TX3649"/>
              <a:gd fmla="*/ 795096 h 6564100" name="TY3649"/>
              <a:gd fmla="*/ 11741783 w 11855985" name="TX3650"/>
              <a:gd fmla="*/ 795094 h 6564100" name="TY3650"/>
              <a:gd fmla="*/ 11748231 w 11855985" name="TX3651"/>
              <a:gd fmla="*/ 819159 h 6564100" name="TY3651"/>
              <a:gd fmla="*/ 11824512 w 11855985" name="TX3652"/>
              <a:gd fmla="*/ 863201 h 6564100" name="TY3652"/>
              <a:gd fmla="*/ 11848577 w 11855985" name="TX3653"/>
              <a:gd fmla="*/ 856753 h 6564100" name="TY3653"/>
              <a:gd fmla="*/ 11842129 w 11855985" name="TX3654"/>
              <a:gd fmla="*/ 832688 h 6564100" name="TY3654"/>
              <a:gd fmla="*/ 11765848 w 11855985" name="TX3655"/>
              <a:gd fmla="*/ 788647 h 6564100" name="TY3655"/>
              <a:gd fmla="*/ 11752480 w 11855985" name="TX3656"/>
              <a:gd fmla="*/ 786887 h 6564100" name="TY3656"/>
              <a:gd fmla="*/ 106820 w 11855985" name="TX3658"/>
              <a:gd fmla="*/ 786480 h 6564100" name="TY3658"/>
              <a:gd fmla="*/ 93452 w 11855985" name="TX3659"/>
              <a:gd fmla="*/ 788240 h 6564100" name="TY3659"/>
              <a:gd fmla="*/ 17171 w 11855985" name="TX3660"/>
              <a:gd fmla="*/ 832282 h 6564100" name="TY3660"/>
              <a:gd fmla="*/ 10723 w 11855985" name="TX3661"/>
              <a:gd fmla="*/ 856346 h 6564100" name="TY3661"/>
              <a:gd fmla="*/ 10723 w 11855985" name="TX3662"/>
              <a:gd fmla="*/ 856345 h 6564100" name="TY3662"/>
              <a:gd fmla="*/ 34789 w 11855985" name="TX3663"/>
              <a:gd fmla="*/ 862793 h 6564100" name="TY3663"/>
              <a:gd fmla="*/ 111069 w 11855985" name="TX3664"/>
              <a:gd fmla="*/ 818753 h 6564100" name="TY3664"/>
              <a:gd fmla="*/ 117517 w 11855985" name="TX3665"/>
              <a:gd fmla="*/ 794688 h 6564100" name="TY3665"/>
              <a:gd fmla="*/ 106820 w 11855985" name="TX3666"/>
              <a:gd fmla="*/ 786480 h 6564100" name="TY3666"/>
              <a:gd fmla="*/ 11840678 w 11855985" name="TX3668"/>
              <a:gd fmla="*/ 774013 h 6564100" name="TY3668"/>
              <a:gd fmla="*/ 11827465 w 11855985" name="TX3669"/>
              <a:gd fmla="*/ 787226 h 6564100" name="TY3669"/>
              <a:gd fmla="*/ 11840678 w 11855985" name="TX3670"/>
              <a:gd fmla="*/ 800439 h 6564100" name="TY3670"/>
              <a:gd fmla="*/ 11853891 w 11855985" name="TX3671"/>
              <a:gd fmla="*/ 787226 h 6564100" name="TY3671"/>
              <a:gd fmla="*/ 11840678 w 11855985" name="TX3672"/>
              <a:gd fmla="*/ 774013 h 6564100" name="TY3672"/>
              <a:gd fmla="*/ 19172 w 11855985" name="TX3674"/>
              <a:gd fmla="*/ 750493 h 6564100" name="TY3674"/>
              <a:gd fmla="*/ 5959 w 11855985" name="TX3675"/>
              <a:gd fmla="*/ 763706 h 6564100" name="TY3675"/>
              <a:gd fmla="*/ 19172 w 11855985" name="TX3676"/>
              <a:gd fmla="*/ 776919 h 6564100" name="TY3676"/>
              <a:gd fmla="*/ 32385 w 11855985" name="TX3677"/>
              <a:gd fmla="*/ 763706 h 6564100" name="TY3677"/>
              <a:gd fmla="*/ 19172 w 11855985" name="TX3678"/>
              <a:gd fmla="*/ 750493 h 6564100" name="TY3678"/>
              <a:gd fmla="*/ 11838429 w 11855985" name="TX3680"/>
              <a:gd fmla="*/ 686378 h 6564100" name="TY3680"/>
              <a:gd fmla="*/ 11825061 w 11855985" name="TX3681"/>
              <a:gd fmla="*/ 688138 h 6564100" name="TY3681"/>
              <a:gd fmla="*/ 11748780 w 11855985" name="TX3682"/>
              <a:gd fmla="*/ 732179 h 6564100" name="TY3682"/>
              <a:gd fmla="*/ 11742332 w 11855985" name="TX3683"/>
              <a:gd fmla="*/ 756244 h 6564100" name="TY3683"/>
              <a:gd fmla="*/ 11766397 w 11855985" name="TX3684"/>
              <a:gd fmla="*/ 762692 h 6564100" name="TY3684"/>
              <a:gd fmla="*/ 11842678 w 11855985" name="TX3685"/>
              <a:gd fmla="*/ 718650 h 6564100" name="TY3685"/>
              <a:gd fmla="*/ 11849126 w 11855985" name="TX3686"/>
              <a:gd fmla="*/ 694585 h 6564100" name="TY3686"/>
              <a:gd fmla="*/ 11849126 w 11855985" name="TX3687"/>
              <a:gd fmla="*/ 694587 h 6564100" name="TY3687"/>
              <a:gd fmla="*/ 11838429 w 11855985" name="TX3688"/>
              <a:gd fmla="*/ 686378 h 6564100" name="TY3688"/>
              <a:gd fmla="*/ 21970 w 11855985" name="TX3690"/>
              <a:gd fmla="*/ 685972 h 6564100" name="TY3690"/>
              <a:gd fmla="*/ 11273 w 11855985" name="TX3691"/>
              <a:gd fmla="*/ 694180 h 6564100" name="TY3691"/>
              <a:gd fmla="*/ 17721 w 11855985" name="TX3692"/>
              <a:gd fmla="*/ 718245 h 6564100" name="TY3692"/>
              <a:gd fmla="*/ 94001 w 11855985" name="TX3693"/>
              <a:gd fmla="*/ 762285 h 6564100" name="TY3693"/>
              <a:gd fmla="*/ 118067 w 11855985" name="TX3694"/>
              <a:gd fmla="*/ 755837 h 6564100" name="TY3694"/>
              <a:gd fmla="*/ 118067 w 11855985" name="TX3695"/>
              <a:gd fmla="*/ 755839 h 6564100" name="TY3695"/>
              <a:gd fmla="*/ 111619 w 11855985" name="TX3696"/>
              <a:gd fmla="*/ 731773 h 6564100" name="TY3696"/>
              <a:gd fmla="*/ 35338 w 11855985" name="TX3697"/>
              <a:gd fmla="*/ 687732 h 6564100" name="TY3697"/>
              <a:gd fmla="*/ 21970 w 11855985" name="TX3698"/>
              <a:gd fmla="*/ 685972 h 6564100" name="TY3698"/>
              <a:gd fmla="*/ 11750231 w 11855985" name="TX3700"/>
              <a:gd fmla="*/ 673504 h 6564100" name="TY3700"/>
              <a:gd fmla="*/ 11737019 w 11855985" name="TX3701"/>
              <a:gd fmla="*/ 686717 h 6564100" name="TY3701"/>
              <a:gd fmla="*/ 11750231 w 11855985" name="TX3702"/>
              <a:gd fmla="*/ 699930 h 6564100" name="TY3702"/>
              <a:gd fmla="*/ 11763444 w 11855985" name="TX3703"/>
              <a:gd fmla="*/ 686717 h 6564100" name="TY3703"/>
              <a:gd fmla="*/ 11750231 w 11855985" name="TX3704"/>
              <a:gd fmla="*/ 673504 h 6564100" name="TY3704"/>
              <a:gd fmla="*/ 110167 w 11855985" name="TX3706"/>
              <a:gd fmla="*/ 651859 h 6564100" name="TY3706"/>
              <a:gd fmla="*/ 96954 w 11855985" name="TX3707"/>
              <a:gd fmla="*/ 665072 h 6564100" name="TY3707"/>
              <a:gd fmla="*/ 110167 w 11855985" name="TX3708"/>
              <a:gd fmla="*/ 678285 h 6564100" name="TY3708"/>
              <a:gd fmla="*/ 123380 w 11855985" name="TX3709"/>
              <a:gd fmla="*/ 665072 h 6564100" name="TY3709"/>
              <a:gd fmla="*/ 110167 w 11855985" name="TX3710"/>
              <a:gd fmla="*/ 651859 h 6564100" name="TY3710"/>
              <a:gd fmla="*/ 11753029 w 11855985" name="TX3712"/>
              <a:gd fmla="*/ 587744 h 6564100" name="TY3712"/>
              <a:gd fmla="*/ 11742332 w 11855985" name="TX3713"/>
              <a:gd fmla="*/ 595952 h 6564100" name="TY3713"/>
              <a:gd fmla="*/ 11742331 w 11855985" name="TX3714"/>
              <a:gd fmla="*/ 595951 h 6564100" name="TY3714"/>
              <a:gd fmla="*/ 11748780 w 11855985" name="TX3715"/>
              <a:gd fmla="*/ 620016 h 6564100" name="TY3715"/>
              <a:gd fmla="*/ 11825060 w 11855985" name="TX3716"/>
              <a:gd fmla="*/ 664058 h 6564100" name="TY3716"/>
              <a:gd fmla="*/ 11849126 w 11855985" name="TX3717"/>
              <a:gd fmla="*/ 657610 h 6564100" name="TY3717"/>
              <a:gd fmla="*/ 11842677 w 11855985" name="TX3718"/>
              <a:gd fmla="*/ 633545 h 6564100" name="TY3718"/>
              <a:gd fmla="*/ 11766397 w 11855985" name="TX3719"/>
              <a:gd fmla="*/ 589504 h 6564100" name="TY3719"/>
              <a:gd fmla="*/ 11753029 w 11855985" name="TX3720"/>
              <a:gd fmla="*/ 587744 h 6564100" name="TY3720"/>
              <a:gd fmla="*/ 107369 w 11855985" name="TX3722"/>
              <a:gd fmla="*/ 587338 h 6564100" name="TY3722"/>
              <a:gd fmla="*/ 94001 w 11855985" name="TX3723"/>
              <a:gd fmla="*/ 589098 h 6564100" name="TY3723"/>
              <a:gd fmla="*/ 17720 w 11855985" name="TX3724"/>
              <a:gd fmla="*/ 633139 h 6564100" name="TY3724"/>
              <a:gd fmla="*/ 11272 w 11855985" name="TX3725"/>
              <a:gd fmla="*/ 657204 h 6564100" name="TY3725"/>
              <a:gd fmla="*/ 11272 w 11855985" name="TX3726"/>
              <a:gd fmla="*/ 657203 h 6564100" name="TY3726"/>
              <a:gd fmla="*/ 35338 w 11855985" name="TX3727"/>
              <a:gd fmla="*/ 663651 h 6564100" name="TY3727"/>
              <a:gd fmla="*/ 111618 w 11855985" name="TX3728"/>
              <a:gd fmla="*/ 619611 h 6564100" name="TY3728"/>
              <a:gd fmla="*/ 118066 w 11855985" name="TX3729"/>
              <a:gd fmla="*/ 595546 h 6564100" name="TY3729"/>
              <a:gd fmla="*/ 107369 w 11855985" name="TX3730"/>
              <a:gd fmla="*/ 587338 h 6564100" name="TY3730"/>
              <a:gd fmla="*/ 11841227 w 11855985" name="TX3732"/>
              <a:gd fmla="*/ 574870 h 6564100" name="TY3732"/>
              <a:gd fmla="*/ 11828014 w 11855985" name="TX3733"/>
              <a:gd fmla="*/ 588083 h 6564100" name="TY3733"/>
              <a:gd fmla="*/ 11841227 w 11855985" name="TX3734"/>
              <a:gd fmla="*/ 601296 h 6564100" name="TY3734"/>
              <a:gd fmla="*/ 11854440 w 11855985" name="TX3735"/>
              <a:gd fmla="*/ 588083 h 6564100" name="TY3735"/>
              <a:gd fmla="*/ 11841227 w 11855985" name="TX3736"/>
              <a:gd fmla="*/ 574870 h 6564100" name="TY3736"/>
              <a:gd fmla="*/ 19720 w 11855985" name="TX3738"/>
              <a:gd fmla="*/ 551352 h 6564100" name="TY3738"/>
              <a:gd fmla="*/ 6507 w 11855985" name="TX3739"/>
              <a:gd fmla="*/ 564565 h 6564100" name="TY3739"/>
              <a:gd fmla="*/ 19720 w 11855985" name="TX3740"/>
              <a:gd fmla="*/ 577778 h 6564100" name="TY3740"/>
              <a:gd fmla="*/ 32933 w 11855985" name="TX3741"/>
              <a:gd fmla="*/ 564565 h 6564100" name="TY3741"/>
              <a:gd fmla="*/ 19720 w 11855985" name="TX3742"/>
              <a:gd fmla="*/ 551352 h 6564100" name="TY3742"/>
              <a:gd fmla="*/ 11838977 w 11855985" name="TX3744"/>
              <a:gd fmla="*/ 487235 h 6564100" name="TY3744"/>
              <a:gd fmla="*/ 11825609 w 11855985" name="TX3745"/>
              <a:gd fmla="*/ 488995 h 6564100" name="TY3745"/>
              <a:gd fmla="*/ 11749329 w 11855985" name="TX3746"/>
              <a:gd fmla="*/ 533036 h 6564100" name="TY3746"/>
              <a:gd fmla="*/ 11742881 w 11855985" name="TX3747"/>
              <a:gd fmla="*/ 557101 h 6564100" name="TY3747"/>
              <a:gd fmla="*/ 11766946 w 11855985" name="TX3748"/>
              <a:gd fmla="*/ 563549 h 6564100" name="TY3748"/>
              <a:gd fmla="*/ 11843226 w 11855985" name="TX3749"/>
              <a:gd fmla="*/ 519507 h 6564100" name="TY3749"/>
              <a:gd fmla="*/ 11849675 w 11855985" name="TX3750"/>
              <a:gd fmla="*/ 495442 h 6564100" name="TY3750"/>
              <a:gd fmla="*/ 11849675 w 11855985" name="TX3751"/>
              <a:gd fmla="*/ 495444 h 6564100" name="TY3751"/>
              <a:gd fmla="*/ 11838977 w 11855985" name="TX3752"/>
              <a:gd fmla="*/ 487235 h 6564100" name="TY3752"/>
              <a:gd fmla="*/ 22518 w 11855985" name="TX3754"/>
              <a:gd fmla="*/ 486831 h 6564100" name="TY3754"/>
              <a:gd fmla="*/ 11821 w 11855985" name="TX3755"/>
              <a:gd fmla="*/ 495039 h 6564100" name="TY3755"/>
              <a:gd fmla="*/ 18269 w 11855985" name="TX3756"/>
              <a:gd fmla="*/ 519104 h 6564100" name="TY3756"/>
              <a:gd fmla="*/ 94549 w 11855985" name="TX3757"/>
              <a:gd fmla="*/ 563144 h 6564100" name="TY3757"/>
              <a:gd fmla="*/ 118615 w 11855985" name="TX3758"/>
              <a:gd fmla="*/ 556696 h 6564100" name="TY3758"/>
              <a:gd fmla="*/ 118615 w 11855985" name="TX3759"/>
              <a:gd fmla="*/ 556698 h 6564100" name="TY3759"/>
              <a:gd fmla="*/ 112167 w 11855985" name="TX3760"/>
              <a:gd fmla="*/ 532632 h 6564100" name="TY3760"/>
              <a:gd fmla="*/ 35886 w 11855985" name="TX3761"/>
              <a:gd fmla="*/ 488591 h 6564100" name="TY3761"/>
              <a:gd fmla="*/ 22518 w 11855985" name="TX3762"/>
              <a:gd fmla="*/ 486831 h 6564100" name="TY3762"/>
              <a:gd fmla="*/ 11750780 w 11855985" name="TX3764"/>
              <a:gd fmla="*/ 474361 h 6564100" name="TY3764"/>
              <a:gd fmla="*/ 11737567 w 11855985" name="TX3765"/>
              <a:gd fmla="*/ 487574 h 6564100" name="TY3765"/>
              <a:gd fmla="*/ 11750780 w 11855985" name="TX3766"/>
              <a:gd fmla="*/ 500787 h 6564100" name="TY3766"/>
              <a:gd fmla="*/ 11763993 w 11855985" name="TX3767"/>
              <a:gd fmla="*/ 487574 h 6564100" name="TY3767"/>
              <a:gd fmla="*/ 11750780 w 11855985" name="TX3768"/>
              <a:gd fmla="*/ 474361 h 6564100" name="TY3768"/>
              <a:gd fmla="*/ 109825 w 11855985" name="TX3770"/>
              <a:gd fmla="*/ 435964 h 6564100" name="TY3770"/>
              <a:gd fmla="*/ 96612 w 11855985" name="TX3771"/>
              <a:gd fmla="*/ 449177 h 6564100" name="TY3771"/>
              <a:gd fmla="*/ 109825 w 11855985" name="TX3772"/>
              <a:gd fmla="*/ 462390 h 6564100" name="TY3772"/>
              <a:gd fmla="*/ 123038 w 11855985" name="TX3773"/>
              <a:gd fmla="*/ 449177 h 6564100" name="TY3773"/>
              <a:gd fmla="*/ 109825 w 11855985" name="TX3774"/>
              <a:gd fmla="*/ 435964 h 6564100" name="TY3774"/>
              <a:gd fmla="*/ 11753578 w 11855985" name="TX3776"/>
              <a:gd fmla="*/ 388600 h 6564100" name="TY3776"/>
              <a:gd fmla="*/ 11742881 w 11855985" name="TX3777"/>
              <a:gd fmla="*/ 396808 h 6564100" name="TY3777"/>
              <a:gd fmla="*/ 11742880 w 11855985" name="TX3778"/>
              <a:gd fmla="*/ 396807 h 6564100" name="TY3778"/>
              <a:gd fmla="*/ 11749328 w 11855985" name="TX3779"/>
              <a:gd fmla="*/ 420872 h 6564100" name="TY3779"/>
              <a:gd fmla="*/ 11825609 w 11855985" name="TX3780"/>
              <a:gd fmla="*/ 464914 h 6564100" name="TY3780"/>
              <a:gd fmla="*/ 11849674 w 11855985" name="TX3781"/>
              <a:gd fmla="*/ 458466 h 6564100" name="TY3781"/>
              <a:gd fmla="*/ 11843226 w 11855985" name="TX3782"/>
              <a:gd fmla="*/ 434401 h 6564100" name="TY3782"/>
              <a:gd fmla="*/ 11766946 w 11855985" name="TX3783"/>
              <a:gd fmla="*/ 390360 h 6564100" name="TY3783"/>
              <a:gd fmla="*/ 11753578 w 11855985" name="TX3784"/>
              <a:gd fmla="*/ 388600 h 6564100" name="TY3784"/>
              <a:gd fmla="*/ 11841775 w 11855985" name="TX3786"/>
              <a:gd fmla="*/ 375726 h 6564100" name="TY3786"/>
              <a:gd fmla="*/ 11828562 w 11855985" name="TX3787"/>
              <a:gd fmla="*/ 388939 h 6564100" name="TY3787"/>
              <a:gd fmla="*/ 11841775 w 11855985" name="TX3788"/>
              <a:gd fmla="*/ 402152 h 6564100" name="TY3788"/>
              <a:gd fmla="*/ 11854988 w 11855985" name="TX3789"/>
              <a:gd fmla="*/ 388939 h 6564100" name="TY3789"/>
              <a:gd fmla="*/ 11841775 w 11855985" name="TX3790"/>
              <a:gd fmla="*/ 375726 h 6564100" name="TY3790"/>
              <a:gd fmla="*/ 107027 w 11855985" name="TX3792"/>
              <a:gd fmla="*/ 371442 h 6564100" name="TY3792"/>
              <a:gd fmla="*/ 93659 w 11855985" name="TX3793"/>
              <a:gd fmla="*/ 373202 h 6564100" name="TY3793"/>
              <a:gd fmla="*/ 17378 w 11855985" name="TX3794"/>
              <a:gd fmla="*/ 417244 h 6564100" name="TY3794"/>
              <a:gd fmla="*/ 10930 w 11855985" name="TX3795"/>
              <a:gd fmla="*/ 441309 h 6564100" name="TY3795"/>
              <a:gd fmla="*/ 10930 w 11855985" name="TX3796"/>
              <a:gd fmla="*/ 441308 h 6564100" name="TY3796"/>
              <a:gd fmla="*/ 34996 w 11855985" name="TX3797"/>
              <a:gd fmla="*/ 447756 h 6564100" name="TY3797"/>
              <a:gd fmla="*/ 111276 w 11855985" name="TX3798"/>
              <a:gd fmla="*/ 403716 h 6564100" name="TY3798"/>
              <a:gd fmla="*/ 117724 w 11855985" name="TX3799"/>
              <a:gd fmla="*/ 379651 h 6564100" name="TY3799"/>
              <a:gd fmla="*/ 107027 w 11855985" name="TX3800"/>
              <a:gd fmla="*/ 371442 h 6564100" name="TY3800"/>
              <a:gd fmla="*/ 19379 w 11855985" name="TX3802"/>
              <a:gd fmla="*/ 335456 h 6564100" name="TY3802"/>
              <a:gd fmla="*/ 6166 w 11855985" name="TX3803"/>
              <a:gd fmla="*/ 348669 h 6564100" name="TY3803"/>
              <a:gd fmla="*/ 19379 w 11855985" name="TX3804"/>
              <a:gd fmla="*/ 361882 h 6564100" name="TY3804"/>
              <a:gd fmla="*/ 32592 w 11855985" name="TX3805"/>
              <a:gd fmla="*/ 348669 h 6564100" name="TY3805"/>
              <a:gd fmla="*/ 19379 w 11855985" name="TX3806"/>
              <a:gd fmla="*/ 335456 h 6564100" name="TY3806"/>
              <a:gd fmla="*/ 22177 w 11855985" name="TX3808"/>
              <a:gd fmla="*/ 270934 h 6564100" name="TY3808"/>
              <a:gd fmla="*/ 11480 w 11855985" name="TX3809"/>
              <a:gd fmla="*/ 279143 h 6564100" name="TY3809"/>
              <a:gd fmla="*/ 17928 w 11855985" name="TX3810"/>
              <a:gd fmla="*/ 303208 h 6564100" name="TY3810"/>
              <a:gd fmla="*/ 94208 w 11855985" name="TX3811"/>
              <a:gd fmla="*/ 347248 h 6564100" name="TY3811"/>
              <a:gd fmla="*/ 118274 w 11855985" name="TX3812"/>
              <a:gd fmla="*/ 340800 h 6564100" name="TY3812"/>
              <a:gd fmla="*/ 118274 w 11855985" name="TX3813"/>
              <a:gd fmla="*/ 340801 h 6564100" name="TY3813"/>
              <a:gd fmla="*/ 111826 w 11855985" name="TX3814"/>
              <a:gd fmla="*/ 316736 h 6564100" name="TY3814"/>
              <a:gd fmla="*/ 35545 w 11855985" name="TX3815"/>
              <a:gd fmla="*/ 272694 h 6564100" name="TY3815"/>
              <a:gd fmla="*/ 22177 w 11855985" name="TX3816"/>
              <a:gd fmla="*/ 270934 h 6564100" name="TY3816"/>
              <a:gd fmla="*/ 11840052 w 11855985" name="TX3818"/>
              <a:gd fmla="*/ 270577 h 6564100" name="TY3818"/>
              <a:gd fmla="*/ 11826683 w 11855985" name="TX3819"/>
              <a:gd fmla="*/ 272337 h 6564100" name="TY3819"/>
              <a:gd fmla="*/ 11750403 w 11855985" name="TX3820"/>
              <a:gd fmla="*/ 316377 h 6564100" name="TY3820"/>
              <a:gd fmla="*/ 11743955 w 11855985" name="TX3821"/>
              <a:gd fmla="*/ 340443 h 6564100" name="TY3821"/>
              <a:gd fmla="*/ 11768020 w 11855985" name="TX3822"/>
              <a:gd fmla="*/ 346891 h 6564100" name="TY3822"/>
              <a:gd fmla="*/ 11844301 w 11855985" name="TX3823"/>
              <a:gd fmla="*/ 302849 h 6564100" name="TY3823"/>
              <a:gd fmla="*/ 11850749 w 11855985" name="TX3824"/>
              <a:gd fmla="*/ 278784 h 6564100" name="TY3824"/>
              <a:gd fmla="*/ 11850749 w 11855985" name="TX3825"/>
              <a:gd fmla="*/ 278785 h 6564100" name="TY3825"/>
              <a:gd fmla="*/ 11840052 w 11855985" name="TX3826"/>
              <a:gd fmla="*/ 270577 h 6564100" name="TY3826"/>
              <a:gd fmla="*/ 11751854 w 11855985" name="TX3828"/>
              <a:gd fmla="*/ 257703 h 6564100" name="TY3828"/>
              <a:gd fmla="*/ 11738641 w 11855985" name="TX3829"/>
              <a:gd fmla="*/ 270916 h 6564100" name="TY3829"/>
              <a:gd fmla="*/ 11751854 w 11855985" name="TX3830"/>
              <a:gd fmla="*/ 284129 h 6564100" name="TY3830"/>
              <a:gd fmla="*/ 11765067 w 11855985" name="TX3831"/>
              <a:gd fmla="*/ 270916 h 6564100" name="TY3831"/>
              <a:gd fmla="*/ 11751854 w 11855985" name="TX3832"/>
              <a:gd fmla="*/ 257703 h 6564100" name="TY3832"/>
              <a:gd fmla="*/ 11811276 w 11855985" name="TX3834"/>
              <a:gd fmla="*/ 214374 h 6564100" name="TY3834"/>
              <a:gd fmla="*/ 11803298 w 11855985" name="TX3835"/>
              <a:gd fmla="*/ 220588 h 6564100" name="TY3835"/>
              <a:gd fmla="*/ 11808265 w 11855985" name="TX3836"/>
              <a:gd fmla="*/ 238602 h 6564100" name="TY3836"/>
              <a:gd fmla="*/ 11826279 w 11855985" name="TX3837"/>
              <a:gd fmla="*/ 233635 h 6564100" name="TY3837"/>
              <a:gd fmla="*/ 11821312 w 11855985" name="TX3838"/>
              <a:gd fmla="*/ 215621 h 6564100" name="TY3838"/>
              <a:gd fmla="*/ 11811276 w 11855985" name="TX3839"/>
              <a:gd fmla="*/ 214374 h 6564100" name="TY3839"/>
              <a:gd fmla="*/ 45438 w 11855985" name="TX3841"/>
              <a:gd fmla="*/ 211985 h 6564100" name="TY3841"/>
              <a:gd fmla="*/ 35402 w 11855985" name="TX3842"/>
              <a:gd fmla="*/ 213232 h 6564100" name="TY3842"/>
              <a:gd fmla="*/ 30435 w 11855985" name="TX3843"/>
              <a:gd fmla="*/ 231246 h 6564100" name="TY3843"/>
              <a:gd fmla="*/ 48449 w 11855985" name="TX3844"/>
              <a:gd fmla="*/ 236213 h 6564100" name="TY3844"/>
              <a:gd fmla="*/ 53416 w 11855985" name="TX3845"/>
              <a:gd fmla="*/ 218199 h 6564100" name="TY3845"/>
              <a:gd fmla="*/ 45438 w 11855985" name="TX3846"/>
              <a:gd fmla="*/ 211985 h 6564100" name="TY3846"/>
              <a:gd fmla="*/ 11838240 w 11855985" name="TX3848"/>
              <a:gd fmla="*/ 153060 h 6564100" name="TY3848"/>
              <a:gd fmla="*/ 11750160 w 11855985" name="TX3849"/>
              <a:gd fmla="*/ 153700 h 6564100" name="TY3849"/>
              <a:gd fmla="*/ 11732672 w 11855985" name="TX3850"/>
              <a:gd fmla="*/ 171444 h 6564100" name="TY3850"/>
              <a:gd fmla="*/ 11732673 w 11855985" name="TX3851"/>
              <a:gd fmla="*/ 171443 h 6564100" name="TY3851"/>
              <a:gd fmla="*/ 11750417 w 11855985" name="TX3852"/>
              <a:gd fmla="*/ 188932 h 6564100" name="TY3852"/>
              <a:gd fmla="*/ 11838495 w 11855985" name="TX3853"/>
              <a:gd fmla="*/ 188293 h 6564100" name="TY3853"/>
              <a:gd fmla="*/ 11855984 w 11855985" name="TX3854"/>
              <a:gd fmla="*/ 170549 h 6564100" name="TY3854"/>
              <a:gd fmla="*/ 11838240 w 11855985" name="TX3855"/>
              <a:gd fmla="*/ 153060 h 6564100" name="TY3855"/>
              <a:gd fmla="*/ 18474 w 11855985" name="TX3857"/>
              <a:gd fmla="*/ 150671 h 6564100" name="TY3857"/>
              <a:gd fmla="*/ 730 w 11855985" name="TX3858"/>
              <a:gd fmla="*/ 168160 h 6564100" name="TY3858"/>
              <a:gd fmla="*/ 18218 w 11855985" name="TX3859"/>
              <a:gd fmla="*/ 185904 h 6564100" name="TY3859"/>
              <a:gd fmla="*/ 106297 w 11855985" name="TX3860"/>
              <a:gd fmla="*/ 186543 h 6564100" name="TY3860"/>
              <a:gd fmla="*/ 124041 w 11855985" name="TX3861"/>
              <a:gd fmla="*/ 169054 h 6564100" name="TY3861"/>
              <a:gd fmla="*/ 124042 w 11855985" name="TX3862"/>
              <a:gd fmla="*/ 169055 h 6564100" name="TY3862"/>
              <a:gd fmla="*/ 106554 w 11855985" name="TX3863"/>
              <a:gd fmla="*/ 151311 h 6564100" name="TY3863"/>
              <a:gd fmla="*/ 18474 w 11855985" name="TX3864"/>
              <a:gd fmla="*/ 150671 h 6564100" name="TY3864"/>
              <a:gd fmla="*/ 11594935 w 11855985" name="TX3866"/>
              <a:gd fmla="*/ 110011 h 6564100" name="TY3866"/>
              <a:gd fmla="*/ 11581722 w 11855985" name="TX3867"/>
              <a:gd fmla="*/ 123224 h 6564100" name="TY3867"/>
              <a:gd fmla="*/ 11594935 w 11855985" name="TX3868"/>
              <a:gd fmla="*/ 136436 h 6564100" name="TY3868"/>
              <a:gd fmla="*/ 11608148 w 11855985" name="TX3869"/>
              <a:gd fmla="*/ 123224 h 6564100" name="TY3869"/>
              <a:gd fmla="*/ 11594935 w 11855985" name="TX3870"/>
              <a:gd fmla="*/ 110011 h 6564100" name="TY3870"/>
              <a:gd fmla="*/ 11395791 w 11855985" name="TX3872"/>
              <a:gd fmla="*/ 109463 h 6564100" name="TY3872"/>
              <a:gd fmla="*/ 11382579 w 11855985" name="TX3873"/>
              <a:gd fmla="*/ 122676 h 6564100" name="TY3873"/>
              <a:gd fmla="*/ 11395791 w 11855985" name="TX3874"/>
              <a:gd fmla="*/ 135889 h 6564100" name="TY3874"/>
              <a:gd fmla="*/ 11409004 w 11855985" name="TX3875"/>
              <a:gd fmla="*/ 122676 h 6564100" name="TY3875"/>
              <a:gd fmla="*/ 11395791 w 11855985" name="TX3876"/>
              <a:gd fmla="*/ 109463 h 6564100" name="TY3876"/>
              <a:gd fmla="*/ 261779 w 11855985" name="TX3878"/>
              <a:gd fmla="*/ 107622 h 6564100" name="TY3878"/>
              <a:gd fmla="*/ 248566 w 11855985" name="TX3879"/>
              <a:gd fmla="*/ 120835 h 6564100" name="TY3879"/>
              <a:gd fmla="*/ 261779 w 11855985" name="TX3880"/>
              <a:gd fmla="*/ 134048 h 6564100" name="TY3880"/>
              <a:gd fmla="*/ 274992 w 11855985" name="TX3881"/>
              <a:gd fmla="*/ 120835 h 6564100" name="TY3881"/>
              <a:gd fmla="*/ 261779 w 11855985" name="TX3882"/>
              <a:gd fmla="*/ 107622 h 6564100" name="TY3882"/>
              <a:gd fmla="*/ 460923 w 11855985" name="TX3884"/>
              <a:gd fmla="*/ 107074 h 6564100" name="TY3884"/>
              <a:gd fmla="*/ 447710 w 11855985" name="TX3885"/>
              <a:gd fmla="*/ 120287 h 6564100" name="TY3885"/>
              <a:gd fmla="*/ 460923 w 11855985" name="TX3886"/>
              <a:gd fmla="*/ 133500 h 6564100" name="TY3886"/>
              <a:gd fmla="*/ 474136 w 11855985" name="TX3887"/>
              <a:gd fmla="*/ 120287 h 6564100" name="TY3887"/>
              <a:gd fmla="*/ 460923 w 11855985" name="TX3888"/>
              <a:gd fmla="*/ 107074 h 6564100" name="TY3888"/>
              <a:gd fmla="*/ 660066 w 11855985" name="TX3890"/>
              <a:gd fmla="*/ 106527 h 6564100" name="TY3890"/>
              <a:gd fmla="*/ 646853 w 11855985" name="TX3891"/>
              <a:gd fmla="*/ 119740 h 6564100" name="TY3891"/>
              <a:gd fmla="*/ 660066 w 11855985" name="TX3892"/>
              <a:gd fmla="*/ 132952 h 6564100" name="TY3892"/>
              <a:gd fmla="*/ 673279 w 11855985" name="TX3893"/>
              <a:gd fmla="*/ 119740 h 6564100" name="TY3893"/>
              <a:gd fmla="*/ 660066 w 11855985" name="TX3894"/>
              <a:gd fmla="*/ 106527 h 6564100" name="TY3894"/>
              <a:gd fmla="*/ 859209 w 11855985" name="TX3896"/>
              <a:gd fmla="*/ 105979 h 6564100" name="TY3896"/>
              <a:gd fmla="*/ 845996 w 11855985" name="TX3897"/>
              <a:gd fmla="*/ 119192 h 6564100" name="TY3897"/>
              <a:gd fmla="*/ 859209 w 11855985" name="TX3898"/>
              <a:gd fmla="*/ 132405 h 6564100" name="TY3898"/>
              <a:gd fmla="*/ 872422 w 11855985" name="TX3899"/>
              <a:gd fmla="*/ 119192 h 6564100" name="TY3899"/>
              <a:gd fmla="*/ 859209 w 11855985" name="TX3900"/>
              <a:gd fmla="*/ 105979 h 6564100" name="TY3900"/>
              <a:gd fmla="*/ 1058353 w 11855985" name="TX3902"/>
              <a:gd fmla="*/ 105432 h 6564100" name="TY3902"/>
              <a:gd fmla="*/ 1045140 w 11855985" name="TX3903"/>
              <a:gd fmla="*/ 118644 h 6564100" name="TY3903"/>
              <a:gd fmla="*/ 1058353 w 11855985" name="TX3904"/>
              <a:gd fmla="*/ 131857 h 6564100" name="TY3904"/>
              <a:gd fmla="*/ 1071566 w 11855985" name="TX3905"/>
              <a:gd fmla="*/ 118644 h 6564100" name="TY3905"/>
              <a:gd fmla="*/ 1058353 w 11855985" name="TX3906"/>
              <a:gd fmla="*/ 105432 h 6564100" name="TY3906"/>
              <a:gd fmla="*/ 1257496 w 11855985" name="TX3908"/>
              <a:gd fmla="*/ 104884 h 6564100" name="TY3908"/>
              <a:gd fmla="*/ 1244283 w 11855985" name="TX3909"/>
              <a:gd fmla="*/ 118097 h 6564100" name="TY3909"/>
              <a:gd fmla="*/ 1257496 w 11855985" name="TX3910"/>
              <a:gd fmla="*/ 131310 h 6564100" name="TY3910"/>
              <a:gd fmla="*/ 1270709 w 11855985" name="TX3911"/>
              <a:gd fmla="*/ 118097 h 6564100" name="TY3911"/>
              <a:gd fmla="*/ 1257496 w 11855985" name="TX3912"/>
              <a:gd fmla="*/ 104884 h 6564100" name="TY3912"/>
              <a:gd fmla="*/ 1456640 w 11855985" name="TX3914"/>
              <a:gd fmla="*/ 104336 h 6564100" name="TY3914"/>
              <a:gd fmla="*/ 1443427 w 11855985" name="TX3915"/>
              <a:gd fmla="*/ 117549 h 6564100" name="TY3915"/>
              <a:gd fmla="*/ 1456640 w 11855985" name="TX3916"/>
              <a:gd fmla="*/ 130762 h 6564100" name="TY3916"/>
              <a:gd fmla="*/ 1469853 w 11855985" name="TX3917"/>
              <a:gd fmla="*/ 117549 h 6564100" name="TY3917"/>
              <a:gd fmla="*/ 1456640 w 11855985" name="TX3918"/>
              <a:gd fmla="*/ 104336 h 6564100" name="TY3918"/>
              <a:gd fmla="*/ 1655783 w 11855985" name="TX3920"/>
              <a:gd fmla="*/ 103789 h 6564100" name="TY3920"/>
              <a:gd fmla="*/ 1642570 w 11855985" name="TX3921"/>
              <a:gd fmla="*/ 117002 h 6564100" name="TY3921"/>
              <a:gd fmla="*/ 1655783 w 11855985" name="TX3922"/>
              <a:gd fmla="*/ 130214 h 6564100" name="TY3922"/>
              <a:gd fmla="*/ 1668996 w 11855985" name="TX3923"/>
              <a:gd fmla="*/ 117002 h 6564100" name="TY3923"/>
              <a:gd fmla="*/ 1655783 w 11855985" name="TX3924"/>
              <a:gd fmla="*/ 103789 h 6564100" name="TY3924"/>
              <a:gd fmla="*/ 1854927 w 11855985" name="TX3926"/>
              <a:gd fmla="*/ 103241 h 6564100" name="TY3926"/>
              <a:gd fmla="*/ 1841714 w 11855985" name="TX3927"/>
              <a:gd fmla="*/ 116454 h 6564100" name="TY3927"/>
              <a:gd fmla="*/ 1854927 w 11855985" name="TX3928"/>
              <a:gd fmla="*/ 129667 h 6564100" name="TY3928"/>
              <a:gd fmla="*/ 1868140 w 11855985" name="TX3929"/>
              <a:gd fmla="*/ 116454 h 6564100" name="TY3929"/>
              <a:gd fmla="*/ 1854927 w 11855985" name="TX3930"/>
              <a:gd fmla="*/ 103241 h 6564100" name="TY3930"/>
              <a:gd fmla="*/ 2054070 w 11855985" name="TX3932"/>
              <a:gd fmla="*/ 102693 h 6564100" name="TY3932"/>
              <a:gd fmla="*/ 2040857 w 11855985" name="TX3933"/>
              <a:gd fmla="*/ 115906 h 6564100" name="TY3933"/>
              <a:gd fmla="*/ 2054070 w 11855985" name="TX3934"/>
              <a:gd fmla="*/ 129119 h 6564100" name="TY3934"/>
              <a:gd fmla="*/ 2067283 w 11855985" name="TX3935"/>
              <a:gd fmla="*/ 115906 h 6564100" name="TY3935"/>
              <a:gd fmla="*/ 2054070 w 11855985" name="TX3936"/>
              <a:gd fmla="*/ 102693 h 6564100" name="TY3936"/>
              <a:gd fmla="*/ 2253214 w 11855985" name="TX3938"/>
              <a:gd fmla="*/ 102145 h 6564100" name="TY3938"/>
              <a:gd fmla="*/ 2240001 w 11855985" name="TX3939"/>
              <a:gd fmla="*/ 115358 h 6564100" name="TY3939"/>
              <a:gd fmla="*/ 2253214 w 11855985" name="TX3940"/>
              <a:gd fmla="*/ 128571 h 6564100" name="TY3940"/>
              <a:gd fmla="*/ 2266427 w 11855985" name="TX3941"/>
              <a:gd fmla="*/ 115358 h 6564100" name="TY3941"/>
              <a:gd fmla="*/ 2253214 w 11855985" name="TX3942"/>
              <a:gd fmla="*/ 102145 h 6564100" name="TY3942"/>
              <a:gd fmla="*/ 2452357 w 11855985" name="TX3944"/>
              <a:gd fmla="*/ 101597 h 6564100" name="TY3944"/>
              <a:gd fmla="*/ 2439144 w 11855985" name="TX3945"/>
              <a:gd fmla="*/ 114810 h 6564100" name="TY3945"/>
              <a:gd fmla="*/ 2452357 w 11855985" name="TX3946"/>
              <a:gd fmla="*/ 128023 h 6564100" name="TY3946"/>
              <a:gd fmla="*/ 2465570 w 11855985" name="TX3947"/>
              <a:gd fmla="*/ 114810 h 6564100" name="TY3947"/>
              <a:gd fmla="*/ 2452357 w 11855985" name="TX3948"/>
              <a:gd fmla="*/ 101597 h 6564100" name="TY3948"/>
              <a:gd fmla="*/ 2651501 w 11855985" name="TX3950"/>
              <a:gd fmla="*/ 101049 h 6564100" name="TY3950"/>
              <a:gd fmla="*/ 2638288 w 11855985" name="TX3951"/>
              <a:gd fmla="*/ 114263 h 6564100" name="TY3951"/>
              <a:gd fmla="*/ 2651501 w 11855985" name="TX3952"/>
              <a:gd fmla="*/ 127475 h 6564100" name="TY3952"/>
              <a:gd fmla="*/ 2664714 w 11855985" name="TX3953"/>
              <a:gd fmla="*/ 114263 h 6564100" name="TY3953"/>
              <a:gd fmla="*/ 2651501 w 11855985" name="TX3954"/>
              <a:gd fmla="*/ 101049 h 6564100" name="TY3954"/>
              <a:gd fmla="*/ 2850644 w 11855985" name="TX3956"/>
              <a:gd fmla="*/ 100502 h 6564100" name="TY3956"/>
              <a:gd fmla="*/ 2837431 w 11855985" name="TX3957"/>
              <a:gd fmla="*/ 113715 h 6564100" name="TY3957"/>
              <a:gd fmla="*/ 2850644 w 11855985" name="TX3958"/>
              <a:gd fmla="*/ 126928 h 6564100" name="TY3958"/>
              <a:gd fmla="*/ 2863857 w 11855985" name="TX3959"/>
              <a:gd fmla="*/ 113715 h 6564100" name="TY3959"/>
              <a:gd fmla="*/ 2850644 w 11855985" name="TX3960"/>
              <a:gd fmla="*/ 100502 h 6564100" name="TY3960"/>
              <a:gd fmla="*/ 3049788 w 11855985" name="TX3962"/>
              <a:gd fmla="*/ 99954 h 6564100" name="TY3962"/>
              <a:gd fmla="*/ 3036575 w 11855985" name="TX3963"/>
              <a:gd fmla="*/ 113167 h 6564100" name="TY3963"/>
              <a:gd fmla="*/ 3049788 w 11855985" name="TX3964"/>
              <a:gd fmla="*/ 126380 h 6564100" name="TY3964"/>
              <a:gd fmla="*/ 3063001 w 11855985" name="TX3965"/>
              <a:gd fmla="*/ 113167 h 6564100" name="TY3965"/>
              <a:gd fmla="*/ 3049788 w 11855985" name="TX3966"/>
              <a:gd fmla="*/ 99954 h 6564100" name="TY3966"/>
              <a:gd fmla="*/ 3248931 w 11855985" name="TX3968"/>
              <a:gd fmla="*/ 99407 h 6564100" name="TY3968"/>
              <a:gd fmla="*/ 3235718 w 11855985" name="TX3969"/>
              <a:gd fmla="*/ 112620 h 6564100" name="TY3969"/>
              <a:gd fmla="*/ 3248931 w 11855985" name="TX3970"/>
              <a:gd fmla="*/ 125832 h 6564100" name="TY3970"/>
              <a:gd fmla="*/ 3262144 w 11855985" name="TX3971"/>
              <a:gd fmla="*/ 112620 h 6564100" name="TY3971"/>
              <a:gd fmla="*/ 3248931 w 11855985" name="TX3972"/>
              <a:gd fmla="*/ 99407 h 6564100" name="TY3972"/>
              <a:gd fmla="*/ 3854826 w 11855985" name="TX3974"/>
              <a:gd fmla="*/ 99095 h 6564100" name="TY3974"/>
              <a:gd fmla="*/ 3841613 w 11855985" name="TX3975"/>
              <a:gd fmla="*/ 112308 h 6564100" name="TY3975"/>
              <a:gd fmla="*/ 3854826 w 11855985" name="TX3976"/>
              <a:gd fmla="*/ 125521 h 6564100" name="TY3976"/>
              <a:gd fmla="*/ 3868039 w 11855985" name="TX3977"/>
              <a:gd fmla="*/ 112308 h 6564100" name="TY3977"/>
              <a:gd fmla="*/ 3854826 w 11855985" name="TX3978"/>
              <a:gd fmla="*/ 99095 h 6564100" name="TY3978"/>
              <a:gd fmla="*/ 3448075 w 11855985" name="TX3980"/>
              <a:gd fmla="*/ 98859 h 6564100" name="TY3980"/>
              <a:gd fmla="*/ 3434862 w 11855985" name="TX3981"/>
              <a:gd fmla="*/ 112072 h 6564100" name="TY3981"/>
              <a:gd fmla="*/ 3448075 w 11855985" name="TX3982"/>
              <a:gd fmla="*/ 125285 h 6564100" name="TY3982"/>
              <a:gd fmla="*/ 3461288 w 11855985" name="TX3983"/>
              <a:gd fmla="*/ 112072 h 6564100" name="TY3983"/>
              <a:gd fmla="*/ 3448075 w 11855985" name="TX3984"/>
              <a:gd fmla="*/ 98859 h 6564100" name="TY3984"/>
              <a:gd fmla="*/ 4053970 w 11855985" name="TX3986"/>
              <a:gd fmla="*/ 98547 h 6564100" name="TY3986"/>
              <a:gd fmla="*/ 4040757 w 11855985" name="TX3987"/>
              <a:gd fmla="*/ 111760 h 6564100" name="TY3987"/>
              <a:gd fmla="*/ 4053970 w 11855985" name="TX3988"/>
              <a:gd fmla="*/ 124973 h 6564100" name="TY3988"/>
              <a:gd fmla="*/ 4067183 w 11855985" name="TX3989"/>
              <a:gd fmla="*/ 111760 h 6564100" name="TY3989"/>
              <a:gd fmla="*/ 4053970 w 11855985" name="TX3990"/>
              <a:gd fmla="*/ 98547 h 6564100" name="TY3990"/>
              <a:gd fmla="*/ 3647218 w 11855985" name="TX3992"/>
              <a:gd fmla="*/ 98311 h 6564100" name="TY3992"/>
              <a:gd fmla="*/ 3634005 w 11855985" name="TX3993"/>
              <a:gd fmla="*/ 111524 h 6564100" name="TY3993"/>
              <a:gd fmla="*/ 3647218 w 11855985" name="TX3994"/>
              <a:gd fmla="*/ 124737 h 6564100" name="TY3994"/>
              <a:gd fmla="*/ 3660431 w 11855985" name="TX3995"/>
              <a:gd fmla="*/ 111524 h 6564100" name="TY3995"/>
              <a:gd fmla="*/ 3647218 w 11855985" name="TX3996"/>
              <a:gd fmla="*/ 98311 h 6564100" name="TY3996"/>
              <a:gd fmla="*/ 4253113 w 11855985" name="TX3998"/>
              <a:gd fmla="*/ 98000 h 6564100" name="TY3998"/>
              <a:gd fmla="*/ 4239900 w 11855985" name="TX3999"/>
              <a:gd fmla="*/ 111213 h 6564100" name="TY3999"/>
              <a:gd fmla="*/ 4253113 w 11855985" name="TX4000"/>
              <a:gd fmla="*/ 124426 h 6564100" name="TY4000"/>
              <a:gd fmla="*/ 4266326 w 11855985" name="TX4001"/>
              <a:gd fmla="*/ 111213 h 6564100" name="TY4001"/>
              <a:gd fmla="*/ 4253113 w 11855985" name="TX4002"/>
              <a:gd fmla="*/ 98000 h 6564100" name="TY4002"/>
              <a:gd fmla="*/ 4452257 w 11855985" name="TX4004"/>
              <a:gd fmla="*/ 97452 h 6564100" name="TY4004"/>
              <a:gd fmla="*/ 4439044 w 11855985" name="TX4005"/>
              <a:gd fmla="*/ 110665 h 6564100" name="TY4005"/>
              <a:gd fmla="*/ 4452257 w 11855985" name="TX4006"/>
              <a:gd fmla="*/ 123878 h 6564100" name="TY4006"/>
              <a:gd fmla="*/ 4465470 w 11855985" name="TX4007"/>
              <a:gd fmla="*/ 110665 h 6564100" name="TY4007"/>
              <a:gd fmla="*/ 4452257 w 11855985" name="TX4008"/>
              <a:gd fmla="*/ 97452 h 6564100" name="TY4008"/>
              <a:gd fmla="*/ 4651400 w 11855985" name="TX4010"/>
              <a:gd fmla="*/ 96905 h 6564100" name="TY4010"/>
              <a:gd fmla="*/ 4638187 w 11855985" name="TX4011"/>
              <a:gd fmla="*/ 110118 h 6564100" name="TY4011"/>
              <a:gd fmla="*/ 4651400 w 11855985" name="TX4012"/>
              <a:gd fmla="*/ 123330 h 6564100" name="TY4012"/>
              <a:gd fmla="*/ 4664613 w 11855985" name="TX4013"/>
              <a:gd fmla="*/ 110118 h 6564100" name="TY4013"/>
              <a:gd fmla="*/ 4651400 w 11855985" name="TX4014"/>
              <a:gd fmla="*/ 96905 h 6564100" name="TY4014"/>
              <a:gd fmla="*/ 4850544 w 11855985" name="TX4016"/>
              <a:gd fmla="*/ 96357 h 6564100" name="TY4016"/>
              <a:gd fmla="*/ 4837331 w 11855985" name="TX4017"/>
              <a:gd fmla="*/ 109570 h 6564100" name="TY4017"/>
              <a:gd fmla="*/ 4850544 w 11855985" name="TX4018"/>
              <a:gd fmla="*/ 122783 h 6564100" name="TY4018"/>
              <a:gd fmla="*/ 4863757 w 11855985" name="TX4019"/>
              <a:gd fmla="*/ 109570 h 6564100" name="TY4019"/>
              <a:gd fmla="*/ 4850544 w 11855985" name="TX4020"/>
              <a:gd fmla="*/ 96357 h 6564100" name="TY4020"/>
              <a:gd fmla="*/ 5049687 w 11855985" name="TX4022"/>
              <a:gd fmla="*/ 95809 h 6564100" name="TY4022"/>
              <a:gd fmla="*/ 5036474 w 11855985" name="TX4023"/>
              <a:gd fmla="*/ 109022 h 6564100" name="TY4023"/>
              <a:gd fmla="*/ 5049687 w 11855985" name="TX4024"/>
              <a:gd fmla="*/ 122235 h 6564100" name="TY4024"/>
              <a:gd fmla="*/ 5062900 w 11855985" name="TX4025"/>
              <a:gd fmla="*/ 109022 h 6564100" name="TY4025"/>
              <a:gd fmla="*/ 5049687 w 11855985" name="TX4026"/>
              <a:gd fmla="*/ 95809 h 6564100" name="TY4026"/>
              <a:gd fmla="*/ 5248831 w 11855985" name="TX4028"/>
              <a:gd fmla="*/ 95261 h 6564100" name="TY4028"/>
              <a:gd fmla="*/ 5235618 w 11855985" name="TX4029"/>
              <a:gd fmla="*/ 108474 h 6564100" name="TY4029"/>
              <a:gd fmla="*/ 5248831 w 11855985" name="TX4030"/>
              <a:gd fmla="*/ 121687 h 6564100" name="TY4030"/>
              <a:gd fmla="*/ 5262044 w 11855985" name="TX4031"/>
              <a:gd fmla="*/ 108474 h 6564100" name="TY4031"/>
              <a:gd fmla="*/ 5248831 w 11855985" name="TX4032"/>
              <a:gd fmla="*/ 95261 h 6564100" name="TY4032"/>
              <a:gd fmla="*/ 5447974 w 11855985" name="TX4034"/>
              <a:gd fmla="*/ 94713 h 6564100" name="TY4034"/>
              <a:gd fmla="*/ 5434761 w 11855985" name="TX4035"/>
              <a:gd fmla="*/ 107926 h 6564100" name="TY4035"/>
              <a:gd fmla="*/ 5447974 w 11855985" name="TX4036"/>
              <a:gd fmla="*/ 121139 h 6564100" name="TY4036"/>
              <a:gd fmla="*/ 5461187 w 11855985" name="TX4037"/>
              <a:gd fmla="*/ 107926 h 6564100" name="TY4037"/>
              <a:gd fmla="*/ 5447974 w 11855985" name="TX4038"/>
              <a:gd fmla="*/ 94713 h 6564100" name="TY4038"/>
              <a:gd fmla="*/ 5647118 w 11855985" name="TX4040"/>
              <a:gd fmla="*/ 94166 h 6564100" name="TY4040"/>
              <a:gd fmla="*/ 5633905 w 11855985" name="TX4041"/>
              <a:gd fmla="*/ 107378 h 6564100" name="TY4041"/>
              <a:gd fmla="*/ 5647118 w 11855985" name="TX4042"/>
              <a:gd fmla="*/ 120591 h 6564100" name="TY4042"/>
              <a:gd fmla="*/ 5660331 w 11855985" name="TX4043"/>
              <a:gd fmla="*/ 107378 h 6564100" name="TY4043"/>
              <a:gd fmla="*/ 5647118 w 11855985" name="TX4044"/>
              <a:gd fmla="*/ 94166 h 6564100" name="TY4044"/>
              <a:gd fmla="*/ 5846261 w 11855985" name="TX4046"/>
              <a:gd fmla="*/ 93618 h 6564100" name="TY4046"/>
              <a:gd fmla="*/ 5833048 w 11855985" name="TX4047"/>
              <a:gd fmla="*/ 106831 h 6564100" name="TY4047"/>
              <a:gd fmla="*/ 5846261 w 11855985" name="TX4048"/>
              <a:gd fmla="*/ 120044 h 6564100" name="TY4048"/>
              <a:gd fmla="*/ 5859474 w 11855985" name="TX4049"/>
              <a:gd fmla="*/ 106831 h 6564100" name="TY4049"/>
              <a:gd fmla="*/ 5846261 w 11855985" name="TX4050"/>
              <a:gd fmla="*/ 93618 h 6564100" name="TY4050"/>
              <a:gd fmla="*/ 6045404 w 11855985" name="TX4052"/>
              <a:gd fmla="*/ 93070 h 6564100" name="TY4052"/>
              <a:gd fmla="*/ 6032192 w 11855985" name="TX4053"/>
              <a:gd fmla="*/ 106283 h 6564100" name="TY4053"/>
              <a:gd fmla="*/ 6045404 w 11855985" name="TX4054"/>
              <a:gd fmla="*/ 119496 h 6564100" name="TY4054"/>
              <a:gd fmla="*/ 6058617 w 11855985" name="TX4055"/>
              <a:gd fmla="*/ 106283 h 6564100" name="TY4055"/>
              <a:gd fmla="*/ 6045404 w 11855985" name="TX4056"/>
              <a:gd fmla="*/ 93070 h 6564100" name="TY4056"/>
              <a:gd fmla="*/ 6244540 w 11855985" name="TX4058"/>
              <a:gd fmla="*/ 92523 h 6564100" name="TY4058"/>
              <a:gd fmla="*/ 6231328 w 11855985" name="TX4059"/>
              <a:gd fmla="*/ 105736 h 6564100" name="TY4059"/>
              <a:gd fmla="*/ 6244540 w 11855985" name="TX4060"/>
              <a:gd fmla="*/ 118949 h 6564100" name="TY4060"/>
              <a:gd fmla="*/ 6257753 w 11855985" name="TX4061"/>
              <a:gd fmla="*/ 105736 h 6564100" name="TY4061"/>
              <a:gd fmla="*/ 6244540 w 11855985" name="TX4062"/>
              <a:gd fmla="*/ 92523 h 6564100" name="TY4062"/>
              <a:gd fmla="*/ 6443676 w 11855985" name="TX4064"/>
              <a:gd fmla="*/ 91975 h 6564100" name="TY4064"/>
              <a:gd fmla="*/ 6430465 w 11855985" name="TX4065"/>
              <a:gd fmla="*/ 105188 h 6564100" name="TY4065"/>
              <a:gd fmla="*/ 6443676 w 11855985" name="TX4066"/>
              <a:gd fmla="*/ 118401 h 6564100" name="TY4066"/>
              <a:gd fmla="*/ 6456890 w 11855985" name="TX4067"/>
              <a:gd fmla="*/ 105188 h 6564100" name="TY4067"/>
              <a:gd fmla="*/ 6443676 w 11855985" name="TX4068"/>
              <a:gd fmla="*/ 91975 h 6564100" name="TY4068"/>
              <a:gd fmla="*/ 6850427 w 11855985" name="TX4070"/>
              <a:gd fmla="*/ 91542 h 6564100" name="TY4070"/>
              <a:gd fmla="*/ 6837211 w 11855985" name="TX4071"/>
              <a:gd fmla="*/ 104755 h 6564100" name="TY4071"/>
              <a:gd fmla="*/ 6850427 w 11855985" name="TX4072"/>
              <a:gd fmla="*/ 117968 h 6564100" name="TY4072"/>
              <a:gd fmla="*/ 6863645 w 11855985" name="TX4073"/>
              <a:gd fmla="*/ 104755 h 6564100" name="TY4073"/>
              <a:gd fmla="*/ 6850427 w 11855985" name="TX4074"/>
              <a:gd fmla="*/ 91542 h 6564100" name="TY4074"/>
              <a:gd fmla="*/ 6642824 w 11855985" name="TX4076"/>
              <a:gd fmla="*/ 91427 h 6564100" name="TY4076"/>
              <a:gd fmla="*/ 6629605 w 11855985" name="TX4077"/>
              <a:gd fmla="*/ 104640 h 6564100" name="TY4077"/>
              <a:gd fmla="*/ 6642824 w 11855985" name="TX4078"/>
              <a:gd fmla="*/ 117853 h 6564100" name="TY4078"/>
              <a:gd fmla="*/ 6656039 w 11855985" name="TX4079"/>
              <a:gd fmla="*/ 104640 h 6564100" name="TY4079"/>
              <a:gd fmla="*/ 6642824 w 11855985" name="TX4080"/>
              <a:gd fmla="*/ 91427 h 6564100" name="TY4080"/>
              <a:gd fmla="*/ 7049572 w 11855985" name="TX4082"/>
              <a:gd fmla="*/ 90995 h 6564100" name="TY4082"/>
              <a:gd fmla="*/ 7036359 w 11855985" name="TX4083"/>
              <a:gd fmla="*/ 104208 h 6564100" name="TY4083"/>
              <a:gd fmla="*/ 7049572 w 11855985" name="TX4084"/>
              <a:gd fmla="*/ 117421 h 6564100" name="TY4084"/>
              <a:gd fmla="*/ 7062788 w 11855985" name="TX4085"/>
              <a:gd fmla="*/ 104208 h 6564100" name="TY4085"/>
              <a:gd fmla="*/ 7049572 w 11855985" name="TX4086"/>
              <a:gd fmla="*/ 90995 h 6564100" name="TY4086"/>
              <a:gd fmla="*/ 11816333 w 11855985" name="TX4088"/>
              <a:gd fmla="*/ 84592 h 6564100" name="TY4088"/>
              <a:gd fmla="*/ 11806240 w 11855985" name="TX4089"/>
              <a:gd fmla="*/ 85228 h 6564100" name="TY4089"/>
              <a:gd fmla="*/ 11800189 w 11855985" name="TX4090"/>
              <a:gd fmla="*/ 102907 h 6564100" name="TY4090"/>
              <a:gd fmla="*/ 11817868 w 11855985" name="TX4091"/>
              <a:gd fmla="*/ 108958 h 6564100" name="TY4091"/>
              <a:gd fmla="*/ 11823919 w 11855985" name="TX4092"/>
              <a:gd fmla="*/ 91279 h 6564100" name="TY4092"/>
              <a:gd fmla="*/ 11816333 w 11855985" name="TX4093"/>
              <a:gd fmla="*/ 84592 h 6564100" name="TY4093"/>
              <a:gd fmla="*/ 40380 w 11855985" name="TX4095"/>
              <a:gd fmla="*/ 82203 h 6564100" name="TY4095"/>
              <a:gd fmla="*/ 32793 w 11855985" name="TX4096"/>
              <a:gd fmla="*/ 88890 h 6564100" name="TY4096"/>
              <a:gd fmla="*/ 38844 w 11855985" name="TX4097"/>
              <a:gd fmla="*/ 106569 h 6564100" name="TY4097"/>
              <a:gd fmla="*/ 56523 w 11855985" name="TX4098"/>
              <a:gd fmla="*/ 100518 h 6564100" name="TY4098"/>
              <a:gd fmla="*/ 50472 w 11855985" name="TX4099"/>
              <a:gd fmla="*/ 82839 h 6564100" name="TY4099"/>
              <a:gd fmla="*/ 40380 w 11855985" name="TX4100"/>
              <a:gd fmla="*/ 82203 h 6564100" name="TY4100"/>
              <a:gd fmla="*/ 11775337 w 11855985" name="TX4102"/>
              <a:gd fmla="*/ 28518 h 6564100" name="TY4102"/>
              <a:gd fmla="*/ 11764107 w 11855985" name="TX4103"/>
              <a:gd fmla="*/ 35981 h 6564100" name="TY4103"/>
              <a:gd fmla="*/ 11714988 w 11855985" name="TX4104"/>
              <a:gd fmla="*/ 109095 h 6564100" name="TY4104"/>
              <a:gd fmla="*/ 11719787 w 11855985" name="TX4105"/>
              <a:gd fmla="*/ 133543 h 6564100" name="TY4105"/>
              <a:gd fmla="*/ 11719786 w 11855985" name="TX4106"/>
              <a:gd fmla="*/ 133541 h 6564100" name="TY4106"/>
              <a:gd fmla="*/ 11744234 w 11855985" name="TX4107"/>
              <a:gd fmla="*/ 128742 h 6564100" name="TY4107"/>
              <a:gd fmla="*/ 11793354 w 11855985" name="TX4108"/>
              <a:gd fmla="*/ 55630 h 6564100" name="TY4108"/>
              <a:gd fmla="*/ 11788555 w 11855985" name="TX4109"/>
              <a:gd fmla="*/ 31182 h 6564100" name="TY4109"/>
              <a:gd fmla="*/ 11775337 w 11855985" name="TX4110"/>
              <a:gd fmla="*/ 28518 h 6564100" name="TY4110"/>
              <a:gd fmla="*/ 81376 w 11855985" name="TX4112"/>
              <a:gd fmla="*/ 26130 h 6564100" name="TY4112"/>
              <a:gd fmla="*/ 68159 w 11855985" name="TX4113"/>
              <a:gd fmla="*/ 28794 h 6564100" name="TY4113"/>
              <a:gd fmla="*/ 63360 w 11855985" name="TX4114"/>
              <a:gd fmla="*/ 53241 h 6564100" name="TY4114"/>
              <a:gd fmla="*/ 112480 w 11855985" name="TX4115"/>
              <a:gd fmla="*/ 126354 h 6564100" name="TY4115"/>
              <a:gd fmla="*/ 136927 w 11855985" name="TX4116"/>
              <a:gd fmla="*/ 131152 h 6564100" name="TY4116"/>
              <a:gd fmla="*/ 136927 w 11855985" name="TX4117"/>
              <a:gd fmla="*/ 131154 h 6564100" name="TY4117"/>
              <a:gd fmla="*/ 141726 w 11855985" name="TX4118"/>
              <a:gd fmla="*/ 106706 h 6564100" name="TY4118"/>
              <a:gd fmla="*/ 92606 w 11855985" name="TX4119"/>
              <a:gd fmla="*/ 33592 h 6564100" name="TY4119"/>
              <a:gd fmla="*/ 81376 w 11855985" name="TX4120"/>
              <a:gd fmla="*/ 26130 h 6564100" name="TY4120"/>
              <a:gd fmla="*/ 11639285 w 11855985" name="TX4122"/>
              <a:gd fmla="*/ 23117 h 6564100" name="TY4122"/>
              <a:gd fmla="*/ 11625917 w 11855985" name="TX4123"/>
              <a:gd fmla="*/ 24878 h 6564100" name="TY4123"/>
              <a:gd fmla="*/ 11619469 w 11855985" name="TX4124"/>
              <a:gd fmla="*/ 48943 h 6564100" name="TY4124"/>
              <a:gd fmla="*/ 11663511 w 11855985" name="TX4125"/>
              <a:gd fmla="*/ 125223 h 6564100" name="TY4125"/>
              <a:gd fmla="*/ 11687576 w 11855985" name="TX4126"/>
              <a:gd fmla="*/ 131672 h 6564100" name="TY4126"/>
              <a:gd fmla="*/ 11687574 w 11855985" name="TX4127"/>
              <a:gd fmla="*/ 131671 h 6564100" name="TY4127"/>
              <a:gd fmla="*/ 11694022 w 11855985" name="TX4128"/>
              <a:gd fmla="*/ 107606 h 6564100" name="TY4128"/>
              <a:gd fmla="*/ 11649982 w 11855985" name="TX4129"/>
              <a:gd fmla="*/ 31326 h 6564100" name="TY4129"/>
              <a:gd fmla="*/ 11639285 w 11855985" name="TX4130"/>
              <a:gd fmla="*/ 23117 h 6564100" name="TY4130"/>
              <a:gd fmla="*/ 11440141 w 11855985" name="TX4132"/>
              <a:gd fmla="*/ 22570 h 6564100" name="TY4132"/>
              <a:gd fmla="*/ 11426773 w 11855985" name="TX4133"/>
              <a:gd fmla="*/ 24330 h 6564100" name="TY4133"/>
              <a:gd fmla="*/ 11420325 w 11855985" name="TX4134"/>
              <a:gd fmla="*/ 48395 h 6564100" name="TY4134"/>
              <a:gd fmla="*/ 11464367 w 11855985" name="TX4135"/>
              <a:gd fmla="*/ 124676 h 6564100" name="TY4135"/>
              <a:gd fmla="*/ 11488432 w 11855985" name="TX4136"/>
              <a:gd fmla="*/ 131124 h 6564100" name="TY4136"/>
              <a:gd fmla="*/ 11488430 w 11855985" name="TX4137"/>
              <a:gd fmla="*/ 131124 h 6564100" name="TY4137"/>
              <a:gd fmla="*/ 11494879 w 11855985" name="TX4138"/>
              <a:gd fmla="*/ 107058 h 6564100" name="TY4138"/>
              <a:gd fmla="*/ 11450839 w 11855985" name="TX4139"/>
              <a:gd fmla="*/ 30778 h 6564100" name="TY4139"/>
              <a:gd fmla="*/ 11440141 w 11855985" name="TX4140"/>
              <a:gd fmla="*/ 22570 h 6564100" name="TY4140"/>
              <a:gd fmla="*/ 11573699 w 11855985" name="TX4142"/>
              <a:gd fmla="*/ 22569 h 6564100" name="TY4142"/>
              <a:gd fmla="*/ 11563001 w 11855985" name="TX4143"/>
              <a:gd fmla="*/ 30777 h 6564100" name="TY4143"/>
              <a:gd fmla="*/ 11518960 w 11855985" name="TX4144"/>
              <a:gd fmla="*/ 107058 h 6564100" name="TY4144"/>
              <a:gd fmla="*/ 11525408 w 11855985" name="TX4145"/>
              <a:gd fmla="*/ 131123 h 6564100" name="TY4145"/>
              <a:gd fmla="*/ 11549473 w 11855985" name="TX4146"/>
              <a:gd fmla="*/ 124675 h 6564100" name="TY4146"/>
              <a:gd fmla="*/ 11593514 w 11855985" name="TX4147"/>
              <a:gd fmla="*/ 48395 h 6564100" name="TY4147"/>
              <a:gd fmla="*/ 11587065 w 11855985" name="TX4148"/>
              <a:gd fmla="*/ 24329 h 6564100" name="TY4148"/>
              <a:gd fmla="*/ 11587066 w 11855985" name="TX4149"/>
              <a:gd fmla="*/ 24329 h 6564100" name="TY4149"/>
              <a:gd fmla="*/ 11573699 w 11855985" name="TX4150"/>
              <a:gd fmla="*/ 22569 h 6564100" name="TY4150"/>
              <a:gd fmla="*/ 11374556 w 11855985" name="TX4152"/>
              <a:gd fmla="*/ 22021 h 6564100" name="TY4152"/>
              <a:gd fmla="*/ 11363859 w 11855985" name="TX4153"/>
              <a:gd fmla="*/ 30230 h 6564100" name="TY4153"/>
              <a:gd fmla="*/ 11319817 w 11855985" name="TX4154"/>
              <a:gd fmla="*/ 106510 h 6564100" name="TY4154"/>
              <a:gd fmla="*/ 11326265 w 11855985" name="TX4155"/>
              <a:gd fmla="*/ 130575 h 6564100" name="TY4155"/>
              <a:gd fmla="*/ 11350330 w 11855985" name="TX4156"/>
              <a:gd fmla="*/ 124127 h 6564100" name="TY4156"/>
              <a:gd fmla="*/ 11394371 w 11855985" name="TX4157"/>
              <a:gd fmla="*/ 47847 h 6564100" name="TY4157"/>
              <a:gd fmla="*/ 11387923 w 11855985" name="TX4158"/>
              <a:gd fmla="*/ 23782 h 6564100" name="TY4158"/>
              <a:gd fmla="*/ 11387924 w 11855985" name="TX4159"/>
              <a:gd fmla="*/ 23781 h 6564100" name="TY4159"/>
              <a:gd fmla="*/ 11374556 w 11855985" name="TX4160"/>
              <a:gd fmla="*/ 22021 h 6564100" name="TY4160"/>
              <a:gd fmla="*/ 217428 w 11855985" name="TX4162"/>
              <a:gd fmla="*/ 20729 h 6564100" name="TY4162"/>
              <a:gd fmla="*/ 206731 w 11855985" name="TX4163"/>
              <a:gd fmla="*/ 28937 h 6564100" name="TY4163"/>
              <a:gd fmla="*/ 162691 w 11855985" name="TX4164"/>
              <a:gd fmla="*/ 105217 h 6564100" name="TY4164"/>
              <a:gd fmla="*/ 169139 w 11855985" name="TX4165"/>
              <a:gd fmla="*/ 129283 h 6564100" name="TY4165"/>
              <a:gd fmla="*/ 169138 w 11855985" name="TX4166"/>
              <a:gd fmla="*/ 129283 h 6564100" name="TY4166"/>
              <a:gd fmla="*/ 193203 w 11855985" name="TX4167"/>
              <a:gd fmla="*/ 122835 h 6564100" name="TY4167"/>
              <a:gd fmla="*/ 237245 w 11855985" name="TX4168"/>
              <a:gd fmla="*/ 46555 h 6564100" name="TY4168"/>
              <a:gd fmla="*/ 230797 w 11855985" name="TX4169"/>
              <a:gd fmla="*/ 22489 h 6564100" name="TY4169"/>
              <a:gd fmla="*/ 217428 w 11855985" name="TX4170"/>
              <a:gd fmla="*/ 20729 h 6564100" name="TY4170"/>
              <a:gd fmla="*/ 416572 w 11855985" name="TX4172"/>
              <a:gd fmla="*/ 20181 h 6564100" name="TY4172"/>
              <a:gd fmla="*/ 405875 w 11855985" name="TX4173"/>
              <a:gd fmla="*/ 28390 h 6564100" name="TY4173"/>
              <a:gd fmla="*/ 361835 w 11855985" name="TX4174"/>
              <a:gd fmla="*/ 104670 h 6564100" name="TY4174"/>
              <a:gd fmla="*/ 368283 w 11855985" name="TX4175"/>
              <a:gd fmla="*/ 128735 h 6564100" name="TY4175"/>
              <a:gd fmla="*/ 368282 w 11855985" name="TX4176"/>
              <a:gd fmla="*/ 128735 h 6564100" name="TY4176"/>
              <a:gd fmla="*/ 392347 w 11855985" name="TX4177"/>
              <a:gd fmla="*/ 122287 h 6564100" name="TY4177"/>
              <a:gd fmla="*/ 436389 w 11855985" name="TX4178"/>
              <a:gd fmla="*/ 46007 h 6564100" name="TY4178"/>
              <a:gd fmla="*/ 429941 w 11855985" name="TX4179"/>
              <a:gd fmla="*/ 21942 h 6564100" name="TY4179"/>
              <a:gd fmla="*/ 416572 w 11855985" name="TX4180"/>
              <a:gd fmla="*/ 20181 h 6564100" name="TY4180"/>
              <a:gd fmla="*/ 283015 w 11855985" name="TX4182"/>
              <a:gd fmla="*/ 20180 h 6564100" name="TY4182"/>
              <a:gd fmla="*/ 269647 w 11855985" name="TX4183"/>
              <a:gd fmla="*/ 21940 h 6564100" name="TY4183"/>
              <a:gd fmla="*/ 269648 w 11855985" name="TX4184"/>
              <a:gd fmla="*/ 21941 h 6564100" name="TY4184"/>
              <a:gd fmla="*/ 263200 w 11855985" name="TX4185"/>
              <a:gd fmla="*/ 46006 h 6564100" name="TY4185"/>
              <a:gd fmla="*/ 307240 w 11855985" name="TX4186"/>
              <a:gd fmla="*/ 122286 h 6564100" name="TY4186"/>
              <a:gd fmla="*/ 331306 w 11855985" name="TX4187"/>
              <a:gd fmla="*/ 128734 h 6564100" name="TY4187"/>
              <a:gd fmla="*/ 337754 w 11855985" name="TX4188"/>
              <a:gd fmla="*/ 104669 h 6564100" name="TY4188"/>
              <a:gd fmla="*/ 293712 w 11855985" name="TX4189"/>
              <a:gd fmla="*/ 28389 h 6564100" name="TY4189"/>
              <a:gd fmla="*/ 283015 w 11855985" name="TX4190"/>
              <a:gd fmla="*/ 20180 h 6564100" name="TY4190"/>
              <a:gd fmla="*/ 615715 w 11855985" name="TX4192"/>
              <a:gd fmla="*/ 19634 h 6564100" name="TY4192"/>
              <a:gd fmla="*/ 605018 w 11855985" name="TX4193"/>
              <a:gd fmla="*/ 27842 h 6564100" name="TY4193"/>
              <a:gd fmla="*/ 560978 w 11855985" name="TX4194"/>
              <a:gd fmla="*/ 104122 h 6564100" name="TY4194"/>
              <a:gd fmla="*/ 567426 w 11855985" name="TX4195"/>
              <a:gd fmla="*/ 128187 h 6564100" name="TY4195"/>
              <a:gd fmla="*/ 567425 w 11855985" name="TX4196"/>
              <a:gd fmla="*/ 128187 h 6564100" name="TY4196"/>
              <a:gd fmla="*/ 591490 w 11855985" name="TX4197"/>
              <a:gd fmla="*/ 121739 h 6564100" name="TY4197"/>
              <a:gd fmla="*/ 635532 w 11855985" name="TX4198"/>
              <a:gd fmla="*/ 45459 h 6564100" name="TY4198"/>
              <a:gd fmla="*/ 629084 w 11855985" name="TX4199"/>
              <a:gd fmla="*/ 21394 h 6564100" name="TY4199"/>
              <a:gd fmla="*/ 615715 w 11855985" name="TX4200"/>
              <a:gd fmla="*/ 19634 h 6564100" name="TY4200"/>
              <a:gd fmla="*/ 482159 w 11855985" name="TX4202"/>
              <a:gd fmla="*/ 19633 h 6564100" name="TY4202"/>
              <a:gd fmla="*/ 468791 w 11855985" name="TX4203"/>
              <a:gd fmla="*/ 21393 h 6564100" name="TY4203"/>
              <a:gd fmla="*/ 468792 w 11855985" name="TX4204"/>
              <a:gd fmla="*/ 21393 h 6564100" name="TY4204"/>
              <a:gd fmla="*/ 462344 w 11855985" name="TX4205"/>
              <a:gd fmla="*/ 45458 h 6564100" name="TY4205"/>
              <a:gd fmla="*/ 506384 w 11855985" name="TX4206"/>
              <a:gd fmla="*/ 121738 h 6564100" name="TY4206"/>
              <a:gd fmla="*/ 530450 w 11855985" name="TX4207"/>
              <a:gd fmla="*/ 128187 h 6564100" name="TY4207"/>
              <a:gd fmla="*/ 536898 w 11855985" name="TX4208"/>
              <a:gd fmla="*/ 104121 h 6564100" name="TY4208"/>
              <a:gd fmla="*/ 492856 w 11855985" name="TX4209"/>
              <a:gd fmla="*/ 27841 h 6564100" name="TY4209"/>
              <a:gd fmla="*/ 482159 w 11855985" name="TX4210"/>
              <a:gd fmla="*/ 19633 h 6564100" name="TY4210"/>
              <a:gd fmla="*/ 11695444 w 11855985" name="TX4212"/>
              <a:gd fmla="*/ 19564 h 6564100" name="TY4212"/>
              <a:gd fmla="*/ 11682231 w 11855985" name="TX4213"/>
              <a:gd fmla="*/ 32777 h 6564100" name="TY4213"/>
              <a:gd fmla="*/ 11695444 w 11855985" name="TX4214"/>
              <a:gd fmla="*/ 45990 h 6564100" name="TY4214"/>
              <a:gd fmla="*/ 11708657 w 11855985" name="TX4215"/>
              <a:gd fmla="*/ 32777 h 6564100" name="TY4215"/>
              <a:gd fmla="*/ 11695444 w 11855985" name="TX4216"/>
              <a:gd fmla="*/ 19564 h 6564100" name="TY4216"/>
              <a:gd fmla="*/ 814859 w 11855985" name="TX4218"/>
              <a:gd fmla="*/ 19086 h 6564100" name="TY4218"/>
              <a:gd fmla="*/ 804162 w 11855985" name="TX4219"/>
              <a:gd fmla="*/ 27295 h 6564100" name="TY4219"/>
              <a:gd fmla="*/ 760122 w 11855985" name="TX4220"/>
              <a:gd fmla="*/ 103574 h 6564100" name="TY4220"/>
              <a:gd fmla="*/ 766570 w 11855985" name="TX4221"/>
              <a:gd fmla="*/ 127640 h 6564100" name="TY4221"/>
              <a:gd fmla="*/ 766569 w 11855985" name="TX4222"/>
              <a:gd fmla="*/ 127640 h 6564100" name="TY4222"/>
              <a:gd fmla="*/ 790634 w 11855985" name="TX4223"/>
              <a:gd fmla="*/ 121192 h 6564100" name="TY4223"/>
              <a:gd fmla="*/ 834676 w 11855985" name="TX4224"/>
              <a:gd fmla="*/ 44911 h 6564100" name="TY4224"/>
              <a:gd fmla="*/ 828228 w 11855985" name="TX4225"/>
              <a:gd fmla="*/ 20846 h 6564100" name="TY4225"/>
              <a:gd fmla="*/ 814859 w 11855985" name="TX4226"/>
              <a:gd fmla="*/ 19086 h 6564100" name="TY4226"/>
              <a:gd fmla="*/ 681302 w 11855985" name="TX4228"/>
              <a:gd fmla="*/ 19085 h 6564100" name="TY4228"/>
              <a:gd fmla="*/ 667934 w 11855985" name="TX4229"/>
              <a:gd fmla="*/ 20845 h 6564100" name="TY4229"/>
              <a:gd fmla="*/ 667935 w 11855985" name="TX4230"/>
              <a:gd fmla="*/ 20846 h 6564100" name="TY4230"/>
              <a:gd fmla="*/ 661487 w 11855985" name="TX4231"/>
              <a:gd fmla="*/ 44911 h 6564100" name="TY4231"/>
              <a:gd fmla="*/ 705527 w 11855985" name="TX4232"/>
              <a:gd fmla="*/ 121191 h 6564100" name="TY4232"/>
              <a:gd fmla="*/ 729593 w 11855985" name="TX4233"/>
              <a:gd fmla="*/ 127639 h 6564100" name="TY4233"/>
              <a:gd fmla="*/ 736041 w 11855985" name="TX4234"/>
              <a:gd fmla="*/ 103574 h 6564100" name="TY4234"/>
              <a:gd fmla="*/ 691999 w 11855985" name="TX4235"/>
              <a:gd fmla="*/ 27293 h 6564100" name="TY4235"/>
              <a:gd fmla="*/ 681302 w 11855985" name="TX4236"/>
              <a:gd fmla="*/ 19085 h 6564100" name="TY4236"/>
              <a:gd fmla="*/ 11496300 w 11855985" name="TX4238"/>
              <a:gd fmla="*/ 19016 h 6564100" name="TY4238"/>
              <a:gd fmla="*/ 11483087 w 11855985" name="TX4239"/>
              <a:gd fmla="*/ 32229 h 6564100" name="TY4239"/>
              <a:gd fmla="*/ 11496300 w 11855985" name="TX4240"/>
              <a:gd fmla="*/ 45442 h 6564100" name="TY4240"/>
              <a:gd fmla="*/ 11509513 w 11855985" name="TX4241"/>
              <a:gd fmla="*/ 32229 h 6564100" name="TY4241"/>
              <a:gd fmla="*/ 11496300 w 11855985" name="TX4242"/>
              <a:gd fmla="*/ 19016 h 6564100" name="TY4242"/>
              <a:gd fmla="*/ 1014002 w 11855985" name="TX4244"/>
              <a:gd fmla="*/ 18539 h 6564100" name="TY4244"/>
              <a:gd fmla="*/ 1003305 w 11855985" name="TX4245"/>
              <a:gd fmla="*/ 26747 h 6564100" name="TY4245"/>
              <a:gd fmla="*/ 959265 w 11855985" name="TX4246"/>
              <a:gd fmla="*/ 103027 h 6564100" name="TY4246"/>
              <a:gd fmla="*/ 965713 w 11855985" name="TX4247"/>
              <a:gd fmla="*/ 127092 h 6564100" name="TY4247"/>
              <a:gd fmla="*/ 965712 w 11855985" name="TX4248"/>
              <a:gd fmla="*/ 127092 h 6564100" name="TY4248"/>
              <a:gd fmla="*/ 989777 w 11855985" name="TX4249"/>
              <a:gd fmla="*/ 120644 h 6564100" name="TY4249"/>
              <a:gd fmla="*/ 1033819 w 11855985" name="TX4250"/>
              <a:gd fmla="*/ 44364 h 6564100" name="TY4250"/>
              <a:gd fmla="*/ 1027371 w 11855985" name="TX4251"/>
              <a:gd fmla="*/ 20299 h 6564100" name="TY4251"/>
              <a:gd fmla="*/ 1014002 w 11855985" name="TX4252"/>
              <a:gd fmla="*/ 18539 h 6564100" name="TY4252"/>
              <a:gd fmla="*/ 880445 w 11855985" name="TX4254"/>
              <a:gd fmla="*/ 18537 h 6564100" name="TY4254"/>
              <a:gd fmla="*/ 867077 w 11855985" name="TX4255"/>
              <a:gd fmla="*/ 20297 h 6564100" name="TY4255"/>
              <a:gd fmla="*/ 867078 w 11855985" name="TX4256"/>
              <a:gd fmla="*/ 20298 h 6564100" name="TY4256"/>
              <a:gd fmla="*/ 860630 w 11855985" name="TX4257"/>
              <a:gd fmla="*/ 44363 h 6564100" name="TY4257"/>
              <a:gd fmla="*/ 904670 w 11855985" name="TX4258"/>
              <a:gd fmla="*/ 120643 h 6564100" name="TY4258"/>
              <a:gd fmla="*/ 928736 w 11855985" name="TX4259"/>
              <a:gd fmla="*/ 127091 h 6564100" name="TY4259"/>
              <a:gd fmla="*/ 935184 w 11855985" name="TX4260"/>
              <a:gd fmla="*/ 103026 h 6564100" name="TY4260"/>
              <a:gd fmla="*/ 891142 w 11855985" name="TX4261"/>
              <a:gd fmla="*/ 26746 h 6564100" name="TY4261"/>
              <a:gd fmla="*/ 880445 w 11855985" name="TX4262"/>
              <a:gd fmla="*/ 18537 h 6564100" name="TY4262"/>
              <a:gd fmla="*/ 1213146 w 11855985" name="TX4264"/>
              <a:gd fmla="*/ 17991 h 6564100" name="TY4264"/>
              <a:gd fmla="*/ 1202449 w 11855985" name="TX4265"/>
              <a:gd fmla="*/ 26199 h 6564100" name="TY4265"/>
              <a:gd fmla="*/ 1158409 w 11855985" name="TX4266"/>
              <a:gd fmla="*/ 102479 h 6564100" name="TY4266"/>
              <a:gd fmla="*/ 1164857 w 11855985" name="TX4267"/>
              <a:gd fmla="*/ 126544 h 6564100" name="TY4267"/>
              <a:gd fmla="*/ 1164856 w 11855985" name="TX4268"/>
              <a:gd fmla="*/ 126545 h 6564100" name="TY4268"/>
              <a:gd fmla="*/ 1188921 w 11855985" name="TX4269"/>
              <a:gd fmla="*/ 120096 h 6564100" name="TY4269"/>
              <a:gd fmla="*/ 1232963 w 11855985" name="TX4270"/>
              <a:gd fmla="*/ 43816 h 6564100" name="TY4270"/>
              <a:gd fmla="*/ 1226515 w 11855985" name="TX4271"/>
              <a:gd fmla="*/ 19751 h 6564100" name="TY4271"/>
              <a:gd fmla="*/ 1213146 w 11855985" name="TX4272"/>
              <a:gd fmla="*/ 17991 h 6564100" name="TY4272"/>
              <a:gd fmla="*/ 1079589 w 11855985" name="TX4274"/>
              <a:gd fmla="*/ 17990 h 6564100" name="TY4274"/>
              <a:gd fmla="*/ 1066221 w 11855985" name="TX4275"/>
              <a:gd fmla="*/ 19750 h 6564100" name="TY4275"/>
              <a:gd fmla="*/ 1066222 w 11855985" name="TX4276"/>
              <a:gd fmla="*/ 19751 h 6564100" name="TY4276"/>
              <a:gd fmla="*/ 1059774 w 11855985" name="TX4277"/>
              <a:gd fmla="*/ 43816 h 6564100" name="TY4277"/>
              <a:gd fmla="*/ 1103814 w 11855985" name="TX4278"/>
              <a:gd fmla="*/ 120095 h 6564100" name="TY4278"/>
              <a:gd fmla="*/ 1127880 w 11855985" name="TX4279"/>
              <a:gd fmla="*/ 126544 h 6564100" name="TY4279"/>
              <a:gd fmla="*/ 1134328 w 11855985" name="TX4280"/>
              <a:gd fmla="*/ 102479 h 6564100" name="TY4280"/>
              <a:gd fmla="*/ 1090286 w 11855985" name="TX4281"/>
              <a:gd fmla="*/ 26198 h 6564100" name="TY4281"/>
              <a:gd fmla="*/ 1079589 w 11855985" name="TX4282"/>
              <a:gd fmla="*/ 17990 h 6564100" name="TY4282"/>
              <a:gd fmla="*/ 1412289 w 11855985" name="TX4284"/>
              <a:gd fmla="*/ 17443 h 6564100" name="TY4284"/>
              <a:gd fmla="*/ 1401592 w 11855985" name="TX4285"/>
              <a:gd fmla="*/ 25652 h 6564100" name="TY4285"/>
              <a:gd fmla="*/ 1357552 w 11855985" name="TX4286"/>
              <a:gd fmla="*/ 101932 h 6564100" name="TY4286"/>
              <a:gd fmla="*/ 1364000 w 11855985" name="TX4287"/>
              <a:gd fmla="*/ 125997 h 6564100" name="TY4287"/>
              <a:gd fmla="*/ 1363999 w 11855985" name="TX4288"/>
              <a:gd fmla="*/ 125997 h 6564100" name="TY4288"/>
              <a:gd fmla="*/ 1388064 w 11855985" name="TX4289"/>
              <a:gd fmla="*/ 119549 h 6564100" name="TY4289"/>
              <a:gd fmla="*/ 1432106 w 11855985" name="TX4290"/>
              <a:gd fmla="*/ 43269 h 6564100" name="TY4290"/>
              <a:gd fmla="*/ 1425658 w 11855985" name="TX4291"/>
              <a:gd fmla="*/ 19203 h 6564100" name="TY4291"/>
              <a:gd fmla="*/ 1412289 w 11855985" name="TX4292"/>
              <a:gd fmla="*/ 17443 h 6564100" name="TY4292"/>
              <a:gd fmla="*/ 1278732 w 11855985" name="TX4294"/>
              <a:gd fmla="*/ 17442 h 6564100" name="TY4294"/>
              <a:gd fmla="*/ 1265364 w 11855985" name="TX4295"/>
              <a:gd fmla="*/ 19202 h 6564100" name="TY4295"/>
              <a:gd fmla="*/ 1265365 w 11855985" name="TX4296"/>
              <a:gd fmla="*/ 19203 h 6564100" name="TY4296"/>
              <a:gd fmla="*/ 1258917 w 11855985" name="TX4297"/>
              <a:gd fmla="*/ 43268 h 6564100" name="TY4297"/>
              <a:gd fmla="*/ 1302957 w 11855985" name="TX4298"/>
              <a:gd fmla="*/ 119548 h 6564100" name="TY4298"/>
              <a:gd fmla="*/ 1327023 w 11855985" name="TX4299"/>
              <a:gd fmla="*/ 125996 h 6564100" name="TY4299"/>
              <a:gd fmla="*/ 1333471 w 11855985" name="TX4300"/>
              <a:gd fmla="*/ 101931 h 6564100" name="TY4300"/>
              <a:gd fmla="*/ 1289429 w 11855985" name="TX4301"/>
              <a:gd fmla="*/ 25651 h 6564100" name="TY4301"/>
              <a:gd fmla="*/ 1278732 w 11855985" name="TX4302"/>
              <a:gd fmla="*/ 17442 h 6564100" name="TY4302"/>
              <a:gd fmla="*/ 161270 w 11855985" name="TX4304"/>
              <a:gd fmla="*/ 17175 h 6564100" name="TY4304"/>
              <a:gd fmla="*/ 148057 w 11855985" name="TX4305"/>
              <a:gd fmla="*/ 30388 h 6564100" name="TY4305"/>
              <a:gd fmla="*/ 161270 w 11855985" name="TX4306"/>
              <a:gd fmla="*/ 43601 h 6564100" name="TY4306"/>
              <a:gd fmla="*/ 174483 w 11855985" name="TX4307"/>
              <a:gd fmla="*/ 30388 h 6564100" name="TY4307"/>
              <a:gd fmla="*/ 161270 w 11855985" name="TX4308"/>
              <a:gd fmla="*/ 17175 h 6564100" name="TY4308"/>
              <a:gd fmla="*/ 1611432 w 11855985" name="TX4310"/>
              <a:gd fmla="*/ 16896 h 6564100" name="TY4310"/>
              <a:gd fmla="*/ 1600735 w 11855985" name="TX4311"/>
              <a:gd fmla="*/ 25104 h 6564100" name="TY4311"/>
              <a:gd fmla="*/ 1556695 w 11855985" name="TX4312"/>
              <a:gd fmla="*/ 101384 h 6564100" name="TY4312"/>
              <a:gd fmla="*/ 1563143 w 11855985" name="TX4313"/>
              <a:gd fmla="*/ 125449 h 6564100" name="TY4313"/>
              <a:gd fmla="*/ 1563142 w 11855985" name="TX4314"/>
              <a:gd fmla="*/ 125449 h 6564100" name="TY4314"/>
              <a:gd fmla="*/ 1587207 w 11855985" name="TX4315"/>
              <a:gd fmla="*/ 119001 h 6564100" name="TY4315"/>
              <a:gd fmla="*/ 1631249 w 11855985" name="TX4316"/>
              <a:gd fmla="*/ 42721 h 6564100" name="TY4316"/>
              <a:gd fmla="*/ 1624801 w 11855985" name="TX4317"/>
              <a:gd fmla="*/ 18656 h 6564100" name="TY4317"/>
              <a:gd fmla="*/ 1611432 w 11855985" name="TX4318"/>
              <a:gd fmla="*/ 16896 h 6564100" name="TY4318"/>
              <a:gd fmla="*/ 1477876 w 11855985" name="TX4320"/>
              <a:gd fmla="*/ 16895 h 6564100" name="TY4320"/>
              <a:gd fmla="*/ 1464508 w 11855985" name="TX4321"/>
              <a:gd fmla="*/ 18655 h 6564100" name="TY4321"/>
              <a:gd fmla="*/ 1464509 w 11855985" name="TX4322"/>
              <a:gd fmla="*/ 18655 h 6564100" name="TY4322"/>
              <a:gd fmla="*/ 1458061 w 11855985" name="TX4323"/>
              <a:gd fmla="*/ 42720 h 6564100" name="TY4323"/>
              <a:gd fmla="*/ 1502101 w 11855985" name="TX4324"/>
              <a:gd fmla="*/ 119000 h 6564100" name="TY4324"/>
              <a:gd fmla="*/ 1526167 w 11855985" name="TX4325"/>
              <a:gd fmla="*/ 125448 h 6564100" name="TY4325"/>
              <a:gd fmla="*/ 1532615 w 11855985" name="TX4326"/>
              <a:gd fmla="*/ 101383 h 6564100" name="TY4326"/>
              <a:gd fmla="*/ 1488573 w 11855985" name="TX4327"/>
              <a:gd fmla="*/ 25103 h 6564100" name="TY4327"/>
              <a:gd fmla="*/ 1477876 w 11855985" name="TX4328"/>
              <a:gd fmla="*/ 16895 h 6564100" name="TY4328"/>
              <a:gd fmla="*/ 360414 w 11855985" name="TX4330"/>
              <a:gd fmla="*/ 16628 h 6564100" name="TY4330"/>
              <a:gd fmla="*/ 347201 w 11855985" name="TX4331"/>
              <a:gd fmla="*/ 29841 h 6564100" name="TY4331"/>
              <a:gd fmla="*/ 360414 w 11855985" name="TX4332"/>
              <a:gd fmla="*/ 43054 h 6564100" name="TY4332"/>
              <a:gd fmla="*/ 373627 w 11855985" name="TX4333"/>
              <a:gd fmla="*/ 29841 h 6564100" name="TY4333"/>
              <a:gd fmla="*/ 360414 w 11855985" name="TX4334"/>
              <a:gd fmla="*/ 16628 h 6564100" name="TY4334"/>
              <a:gd fmla="*/ 1810576 w 11855985" name="TX4336"/>
              <a:gd fmla="*/ 16348 h 6564100" name="TY4336"/>
              <a:gd fmla="*/ 1799879 w 11855985" name="TX4337"/>
              <a:gd fmla="*/ 24556 h 6564100" name="TY4337"/>
              <a:gd fmla="*/ 1755839 w 11855985" name="TX4338"/>
              <a:gd fmla="*/ 100836 h 6564100" name="TY4338"/>
              <a:gd fmla="*/ 1762287 w 11855985" name="TX4339"/>
              <a:gd fmla="*/ 124902 h 6564100" name="TY4339"/>
              <a:gd fmla="*/ 1762286 w 11855985" name="TX4340"/>
              <a:gd fmla="*/ 124902 h 6564100" name="TY4340"/>
              <a:gd fmla="*/ 1786351 w 11855985" name="TX4341"/>
              <a:gd fmla="*/ 118454 h 6564100" name="TY4341"/>
              <a:gd fmla="*/ 1830393 w 11855985" name="TX4342"/>
              <a:gd fmla="*/ 42173 h 6564100" name="TY4342"/>
              <a:gd fmla="*/ 1823945 w 11855985" name="TX4343"/>
              <a:gd fmla="*/ 18108 h 6564100" name="TY4343"/>
              <a:gd fmla="*/ 1810576 w 11855985" name="TX4344"/>
              <a:gd fmla="*/ 16348 h 6564100" name="TY4344"/>
              <a:gd fmla="*/ 1677019 w 11855985" name="TX4346"/>
              <a:gd fmla="*/ 16347 h 6564100" name="TY4346"/>
              <a:gd fmla="*/ 1663651 w 11855985" name="TX4347"/>
              <a:gd fmla="*/ 18107 h 6564100" name="TY4347"/>
              <a:gd fmla="*/ 1663652 w 11855985" name="TX4348"/>
              <a:gd fmla="*/ 18108 h 6564100" name="TY4348"/>
              <a:gd fmla="*/ 1657204 w 11855985" name="TX4349"/>
              <a:gd fmla="*/ 42173 h 6564100" name="TY4349"/>
              <a:gd fmla="*/ 1701244 w 11855985" name="TX4350"/>
              <a:gd fmla="*/ 118453 h 6564100" name="TY4350"/>
              <a:gd fmla="*/ 1725310 w 11855985" name="TX4351"/>
              <a:gd fmla="*/ 124901 h 6564100" name="TY4351"/>
              <a:gd fmla="*/ 1731758 w 11855985" name="TX4352"/>
              <a:gd fmla="*/ 100836 h 6564100" name="TY4352"/>
              <a:gd fmla="*/ 1687716 w 11855985" name="TX4353"/>
              <a:gd fmla="*/ 24555 h 6564100" name="TY4353"/>
              <a:gd fmla="*/ 1677019 w 11855985" name="TX4354"/>
              <a:gd fmla="*/ 16347 h 6564100" name="TY4354"/>
              <a:gd fmla="*/ 559557 w 11855985" name="TX4356"/>
              <a:gd fmla="*/ 16080 h 6564100" name="TY4356"/>
              <a:gd fmla="*/ 546344 w 11855985" name="TX4357"/>
              <a:gd fmla="*/ 29293 h 6564100" name="TY4357"/>
              <a:gd fmla="*/ 559557 w 11855985" name="TX4358"/>
              <a:gd fmla="*/ 42506 h 6564100" name="TY4358"/>
              <a:gd fmla="*/ 572770 w 11855985" name="TX4359"/>
              <a:gd fmla="*/ 29293 h 6564100" name="TY4359"/>
              <a:gd fmla="*/ 559557 w 11855985" name="TX4360"/>
              <a:gd fmla="*/ 16080 h 6564100" name="TY4360"/>
              <a:gd fmla="*/ 2009719 w 11855985" name="TX4362"/>
              <a:gd fmla="*/ 15800 h 6564100" name="TY4362"/>
              <a:gd fmla="*/ 1999022 w 11855985" name="TX4363"/>
              <a:gd fmla="*/ 24009 h 6564100" name="TY4363"/>
              <a:gd fmla="*/ 1954982 w 11855985" name="TX4364"/>
              <a:gd fmla="*/ 100289 h 6564100" name="TY4364"/>
              <a:gd fmla="*/ 1961430 w 11855985" name="TX4365"/>
              <a:gd fmla="*/ 124354 h 6564100" name="TY4365"/>
              <a:gd fmla="*/ 1961429 w 11855985" name="TX4366"/>
              <a:gd fmla="*/ 124354 h 6564100" name="TY4366"/>
              <a:gd fmla="*/ 1985494 w 11855985" name="TX4367"/>
              <a:gd fmla="*/ 117906 h 6564100" name="TY4367"/>
              <a:gd fmla="*/ 2029536 w 11855985" name="TX4368"/>
              <a:gd fmla="*/ 41626 h 6564100" name="TY4368"/>
              <a:gd fmla="*/ 2023088 w 11855985" name="TX4369"/>
              <a:gd fmla="*/ 17561 h 6564100" name="TY4369"/>
              <a:gd fmla="*/ 2009719 w 11855985" name="TX4370"/>
              <a:gd fmla="*/ 15800 h 6564100" name="TY4370"/>
              <a:gd fmla="*/ 1876163 w 11855985" name="TX4372"/>
              <a:gd fmla="*/ 15799 h 6564100" name="TY4372"/>
              <a:gd fmla="*/ 1862795 w 11855985" name="TX4373"/>
              <a:gd fmla="*/ 17560 h 6564100" name="TY4373"/>
              <a:gd fmla="*/ 1862796 w 11855985" name="TX4374"/>
              <a:gd fmla="*/ 17560 h 6564100" name="TY4374"/>
              <a:gd fmla="*/ 1856348 w 11855985" name="TX4375"/>
              <a:gd fmla="*/ 41625 h 6564100" name="TY4375"/>
              <a:gd fmla="*/ 1900388 w 11855985" name="TX4376"/>
              <a:gd fmla="*/ 117905 h 6564100" name="TY4376"/>
              <a:gd fmla="*/ 1924454 w 11855985" name="TX4377"/>
              <a:gd fmla="*/ 124353 h 6564100" name="TY4377"/>
              <a:gd fmla="*/ 1930902 w 11855985" name="TX4378"/>
              <a:gd fmla="*/ 100288 h 6564100" name="TY4378"/>
              <a:gd fmla="*/ 1886860 w 11855985" name="TX4379"/>
              <a:gd fmla="*/ 24008 h 6564100" name="TY4379"/>
              <a:gd fmla="*/ 1876163 w 11855985" name="TX4380"/>
              <a:gd fmla="*/ 15799 h 6564100" name="TY4380"/>
              <a:gd fmla="*/ 758701 w 11855985" name="TX4382"/>
              <a:gd fmla="*/ 15532 h 6564100" name="TY4382"/>
              <a:gd fmla="*/ 745488 w 11855985" name="TX4383"/>
              <a:gd fmla="*/ 28745 h 6564100" name="TY4383"/>
              <a:gd fmla="*/ 758701 w 11855985" name="TX4384"/>
              <a:gd fmla="*/ 41958 h 6564100" name="TY4384"/>
              <a:gd fmla="*/ 771914 w 11855985" name="TX4385"/>
              <a:gd fmla="*/ 28745 h 6564100" name="TY4385"/>
              <a:gd fmla="*/ 758701 w 11855985" name="TX4386"/>
              <a:gd fmla="*/ 15532 h 6564100" name="TY4386"/>
              <a:gd fmla="*/ 2208863 w 11855985" name="TX4388"/>
              <a:gd fmla="*/ 15253 h 6564100" name="TY4388"/>
              <a:gd fmla="*/ 2198166 w 11855985" name="TX4389"/>
              <a:gd fmla="*/ 23461 h 6564100" name="TY4389"/>
              <a:gd fmla="*/ 2154126 w 11855985" name="TX4390"/>
              <a:gd fmla="*/ 99741 h 6564100" name="TY4390"/>
              <a:gd fmla="*/ 2160574 w 11855985" name="TX4391"/>
              <a:gd fmla="*/ 123806 h 6564100" name="TY4391"/>
              <a:gd fmla="*/ 2160573 w 11855985" name="TX4392"/>
              <a:gd fmla="*/ 123806 h 6564100" name="TY4392"/>
              <a:gd fmla="*/ 2184638 w 11855985" name="TX4393"/>
              <a:gd fmla="*/ 117358 h 6564100" name="TY4393"/>
              <a:gd fmla="*/ 2228680 w 11855985" name="TX4394"/>
              <a:gd fmla="*/ 41078 h 6564100" name="TY4394"/>
              <a:gd fmla="*/ 2222232 w 11855985" name="TX4395"/>
              <a:gd fmla="*/ 17013 h 6564100" name="TY4395"/>
              <a:gd fmla="*/ 2208863 w 11855985" name="TX4396"/>
              <a:gd fmla="*/ 15253 h 6564100" name="TY4396"/>
              <a:gd fmla="*/ 2075306 w 11855985" name="TX4398"/>
              <a:gd fmla="*/ 15252 h 6564100" name="TY4398"/>
              <a:gd fmla="*/ 2061938 w 11855985" name="TX4399"/>
              <a:gd fmla="*/ 17012 h 6564100" name="TY4399"/>
              <a:gd fmla="*/ 2061939 w 11855985" name="TX4400"/>
              <a:gd fmla="*/ 17012 h 6564100" name="TY4400"/>
              <a:gd fmla="*/ 2055491 w 11855985" name="TX4401"/>
              <a:gd fmla="*/ 41077 h 6564100" name="TY4401"/>
              <a:gd fmla="*/ 2099531 w 11855985" name="TX4402"/>
              <a:gd fmla="*/ 117357 h 6564100" name="TY4402"/>
              <a:gd fmla="*/ 2123597 w 11855985" name="TX4403"/>
              <a:gd fmla="*/ 123805 h 6564100" name="TY4403"/>
              <a:gd fmla="*/ 2130045 w 11855985" name="TX4404"/>
              <a:gd fmla="*/ 99741 h 6564100" name="TY4404"/>
              <a:gd fmla="*/ 2086003 w 11855985" name="TX4405"/>
              <a:gd fmla="*/ 23460 h 6564100" name="TY4405"/>
              <a:gd fmla="*/ 2075306 w 11855985" name="TX4406"/>
              <a:gd fmla="*/ 15252 h 6564100" name="TY4406"/>
              <a:gd fmla="*/ 957844 w 11855985" name="TX4408"/>
              <a:gd fmla="*/ 14985 h 6564100" name="TY4408"/>
              <a:gd fmla="*/ 944631 w 11855985" name="TX4409"/>
              <a:gd fmla="*/ 28198 h 6564100" name="TY4409"/>
              <a:gd fmla="*/ 957844 w 11855985" name="TX4410"/>
              <a:gd fmla="*/ 41411 h 6564100" name="TY4410"/>
              <a:gd fmla="*/ 971057 w 11855985" name="TX4411"/>
              <a:gd fmla="*/ 28198 h 6564100" name="TY4411"/>
              <a:gd fmla="*/ 957844 w 11855985" name="TX4412"/>
              <a:gd fmla="*/ 14985 h 6564100" name="TY4412"/>
              <a:gd fmla="*/ 2408006 w 11855985" name="TX4414"/>
              <a:gd fmla="*/ 14704 h 6564100" name="TY4414"/>
              <a:gd fmla="*/ 2397309 w 11855985" name="TX4415"/>
              <a:gd fmla="*/ 22912 h 6564100" name="TY4415"/>
              <a:gd fmla="*/ 2353269 w 11855985" name="TX4416"/>
              <a:gd fmla="*/ 99192 h 6564100" name="TY4416"/>
              <a:gd fmla="*/ 2359717 w 11855985" name="TX4417"/>
              <a:gd fmla="*/ 123258 h 6564100" name="TY4417"/>
              <a:gd fmla="*/ 2359716 w 11855985" name="TX4418"/>
              <a:gd fmla="*/ 123258 h 6564100" name="TY4418"/>
              <a:gd fmla="*/ 2383781 w 11855985" name="TX4419"/>
              <a:gd fmla="*/ 116810 h 6564100" name="TY4419"/>
              <a:gd fmla="*/ 2427823 w 11855985" name="TX4420"/>
              <a:gd fmla="*/ 40530 h 6564100" name="TY4420"/>
              <a:gd fmla="*/ 2421375 w 11855985" name="TX4421"/>
              <a:gd fmla="*/ 16464 h 6564100" name="TY4421"/>
              <a:gd fmla="*/ 2408006 w 11855985" name="TX4422"/>
              <a:gd fmla="*/ 14704 h 6564100" name="TY4422"/>
              <a:gd fmla="*/ 2274450 w 11855985" name="TX4424"/>
              <a:gd fmla="*/ 14703 h 6564100" name="TY4424"/>
              <a:gd fmla="*/ 2261082 w 11855985" name="TX4425"/>
              <a:gd fmla="*/ 16463 h 6564100" name="TY4425"/>
              <a:gd fmla="*/ 2261083 w 11855985" name="TX4426"/>
              <a:gd fmla="*/ 16464 h 6564100" name="TY4426"/>
              <a:gd fmla="*/ 2254635 w 11855985" name="TX4427"/>
              <a:gd fmla="*/ 40529 h 6564100" name="TY4427"/>
              <a:gd fmla="*/ 2298675 w 11855985" name="TX4428"/>
              <a:gd fmla="*/ 116809 h 6564100" name="TY4428"/>
              <a:gd fmla="*/ 2322741 w 11855985" name="TX4429"/>
              <a:gd fmla="*/ 123257 h 6564100" name="TY4429"/>
              <a:gd fmla="*/ 2329189 w 11855985" name="TX4430"/>
              <a:gd fmla="*/ 99192 h 6564100" name="TY4430"/>
              <a:gd fmla="*/ 2285147 w 11855985" name="TX4431"/>
              <a:gd fmla="*/ 22912 h 6564100" name="TY4431"/>
              <a:gd fmla="*/ 2274450 w 11855985" name="TX4432"/>
              <a:gd fmla="*/ 14703 h 6564100" name="TY4432"/>
              <a:gd fmla="*/ 1156988 w 11855985" name="TX4434"/>
              <a:gd fmla="*/ 14437 h 6564100" name="TY4434"/>
              <a:gd fmla="*/ 1143775 w 11855985" name="TX4435"/>
              <a:gd fmla="*/ 27650 h 6564100" name="TY4435"/>
              <a:gd fmla="*/ 1156988 w 11855985" name="TX4436"/>
              <a:gd fmla="*/ 40863 h 6564100" name="TY4436"/>
              <a:gd fmla="*/ 1170201 w 11855985" name="TX4437"/>
              <a:gd fmla="*/ 27650 h 6564100" name="TY4437"/>
              <a:gd fmla="*/ 1156988 w 11855985" name="TX4438"/>
              <a:gd fmla="*/ 14437 h 6564100" name="TY4438"/>
              <a:gd fmla="*/ 2607150 w 11855985" name="TX4440"/>
              <a:gd fmla="*/ 14157 h 6564100" name="TY4440"/>
              <a:gd fmla="*/ 2596453 w 11855985" name="TX4441"/>
              <a:gd fmla="*/ 22365 h 6564100" name="TY4441"/>
              <a:gd fmla="*/ 2552413 w 11855985" name="TX4442"/>
              <a:gd fmla="*/ 98645 h 6564100" name="TY4442"/>
              <a:gd fmla="*/ 2558861 w 11855985" name="TX4443"/>
              <a:gd fmla="*/ 122710 h 6564100" name="TY4443"/>
              <a:gd fmla="*/ 2558860 w 11855985" name="TX4444"/>
              <a:gd fmla="*/ 122710 h 6564100" name="TY4444"/>
              <a:gd fmla="*/ 2582925 w 11855985" name="TX4445"/>
              <a:gd fmla="*/ 116262 h 6564100" name="TY4445"/>
              <a:gd fmla="*/ 2626967 w 11855985" name="TX4446"/>
              <a:gd fmla="*/ 39982 h 6564100" name="TY4446"/>
              <a:gd fmla="*/ 2620519 w 11855985" name="TX4447"/>
              <a:gd fmla="*/ 15917 h 6564100" name="TY4447"/>
              <a:gd fmla="*/ 2607150 w 11855985" name="TX4448"/>
              <a:gd fmla="*/ 14157 h 6564100" name="TY4448"/>
              <a:gd fmla="*/ 2473593 w 11855985" name="TX4450"/>
              <a:gd fmla="*/ 14156 h 6564100" name="TY4450"/>
              <a:gd fmla="*/ 2460225 w 11855985" name="TX4451"/>
              <a:gd fmla="*/ 15916 h 6564100" name="TY4451"/>
              <a:gd fmla="*/ 2460226 w 11855985" name="TX4452"/>
              <a:gd fmla="*/ 15916 h 6564100" name="TY4452"/>
              <a:gd fmla="*/ 2453778 w 11855985" name="TX4453"/>
              <a:gd fmla="*/ 39981 h 6564100" name="TY4453"/>
              <a:gd fmla="*/ 2497818 w 11855985" name="TX4454"/>
              <a:gd fmla="*/ 116261 h 6564100" name="TY4454"/>
              <a:gd fmla="*/ 2521884 w 11855985" name="TX4455"/>
              <a:gd fmla="*/ 122709 h 6564100" name="TY4455"/>
              <a:gd fmla="*/ 2528332 w 11855985" name="TX4456"/>
              <a:gd fmla="*/ 98644 h 6564100" name="TY4456"/>
              <a:gd fmla="*/ 2484290 w 11855985" name="TX4457"/>
              <a:gd fmla="*/ 22364 h 6564100" name="TY4457"/>
              <a:gd fmla="*/ 2473593 w 11855985" name="TX4458"/>
              <a:gd fmla="*/ 14156 h 6564100" name="TY4458"/>
              <a:gd fmla="*/ 1356131 w 11855985" name="TX4460"/>
              <a:gd fmla="*/ 13890 h 6564100" name="TY4460"/>
              <a:gd fmla="*/ 1342918 w 11855985" name="TX4461"/>
              <a:gd fmla="*/ 27103 h 6564100" name="TY4461"/>
              <a:gd fmla="*/ 1356131 w 11855985" name="TX4462"/>
              <a:gd fmla="*/ 40316 h 6564100" name="TY4462"/>
              <a:gd fmla="*/ 1369344 w 11855985" name="TX4463"/>
              <a:gd fmla="*/ 27103 h 6564100" name="TY4463"/>
              <a:gd fmla="*/ 1356131 w 11855985" name="TX4464"/>
              <a:gd fmla="*/ 13890 h 6564100" name="TY4464"/>
              <a:gd fmla="*/ 2806293 w 11855985" name="TX4466"/>
              <a:gd fmla="*/ 13609 h 6564100" name="TY4466"/>
              <a:gd fmla="*/ 2795596 w 11855985" name="TX4467"/>
              <a:gd fmla="*/ 21817 h 6564100" name="TY4467"/>
              <a:gd fmla="*/ 2751556 w 11855985" name="TX4468"/>
              <a:gd fmla="*/ 98097 h 6564100" name="TY4468"/>
              <a:gd fmla="*/ 2758004 w 11855985" name="TX4469"/>
              <a:gd fmla="*/ 122162 h 6564100" name="TY4469"/>
              <a:gd fmla="*/ 2758003 w 11855985" name="TX4470"/>
              <a:gd fmla="*/ 122163 h 6564100" name="TY4470"/>
              <a:gd fmla="*/ 2782068 w 11855985" name="TX4471"/>
              <a:gd fmla="*/ 115715 h 6564100" name="TY4471"/>
              <a:gd fmla="*/ 2826110 w 11855985" name="TX4472"/>
              <a:gd fmla="*/ 39434 h 6564100" name="TY4472"/>
              <a:gd fmla="*/ 2819662 w 11855985" name="TX4473"/>
              <a:gd fmla="*/ 15369 h 6564100" name="TY4473"/>
              <a:gd fmla="*/ 2806293 w 11855985" name="TX4474"/>
              <a:gd fmla="*/ 13609 h 6564100" name="TY4474"/>
              <a:gd fmla="*/ 2672737 w 11855985" name="TX4476"/>
              <a:gd fmla="*/ 13608 h 6564100" name="TY4476"/>
              <a:gd fmla="*/ 2659369 w 11855985" name="TX4477"/>
              <a:gd fmla="*/ 15368 h 6564100" name="TY4477"/>
              <a:gd fmla="*/ 2659370 w 11855985" name="TX4478"/>
              <a:gd fmla="*/ 15368 h 6564100" name="TY4478"/>
              <a:gd fmla="*/ 2652922 w 11855985" name="TX4479"/>
              <a:gd fmla="*/ 39433 h 6564100" name="TY4479"/>
              <a:gd fmla="*/ 2696962 w 11855985" name="TX4480"/>
              <a:gd fmla="*/ 115713 h 6564100" name="TY4480"/>
              <a:gd fmla="*/ 2721028 w 11855985" name="TX4481"/>
              <a:gd fmla="*/ 122162 h 6564100" name="TY4481"/>
              <a:gd fmla="*/ 2727476 w 11855985" name="TX4482"/>
              <a:gd fmla="*/ 98097 h 6564100" name="TY4482"/>
              <a:gd fmla="*/ 2683434 w 11855985" name="TX4483"/>
              <a:gd fmla="*/ 21816 h 6564100" name="TY4483"/>
              <a:gd fmla="*/ 2672737 w 11855985" name="TX4484"/>
              <a:gd fmla="*/ 13608 h 6564100" name="TY4484"/>
              <a:gd fmla="*/ 1555274 w 11855985" name="TX4486"/>
              <a:gd fmla="*/ 13342 h 6564100" name="TY4486"/>
              <a:gd fmla="*/ 1542061 w 11855985" name="TX4487"/>
              <a:gd fmla="*/ 26555 h 6564100" name="TY4487"/>
              <a:gd fmla="*/ 1555274 w 11855985" name="TX4488"/>
              <a:gd fmla="*/ 39768 h 6564100" name="TY4488"/>
              <a:gd fmla="*/ 1568487 w 11855985" name="TX4489"/>
              <a:gd fmla="*/ 26555 h 6564100" name="TY4489"/>
              <a:gd fmla="*/ 1555274 w 11855985" name="TX4490"/>
              <a:gd fmla="*/ 13342 h 6564100" name="TY4490"/>
              <a:gd fmla="*/ 3005437 w 11855985" name="TX4492"/>
              <a:gd fmla="*/ 13061 h 6564100" name="TY4492"/>
              <a:gd fmla="*/ 2994740 w 11855985" name="TX4493"/>
              <a:gd fmla="*/ 21270 h 6564100" name="TY4493"/>
              <a:gd fmla="*/ 2950700 w 11855985" name="TX4494"/>
              <a:gd fmla="*/ 97550 h 6564100" name="TY4494"/>
              <a:gd fmla="*/ 2957148 w 11855985" name="TX4495"/>
              <a:gd fmla="*/ 121615 h 6564100" name="TY4495"/>
              <a:gd fmla="*/ 2957147 w 11855985" name="TX4496"/>
              <a:gd fmla="*/ 121615 h 6564100" name="TY4496"/>
              <a:gd fmla="*/ 2981212 w 11855985" name="TX4497"/>
              <a:gd fmla="*/ 115167 h 6564100" name="TY4497"/>
              <a:gd fmla="*/ 3025254 w 11855985" name="TX4498"/>
              <a:gd fmla="*/ 38887 h 6564100" name="TY4498"/>
              <a:gd fmla="*/ 3018806 w 11855985" name="TX4499"/>
              <a:gd fmla="*/ 14822 h 6564100" name="TY4499"/>
              <a:gd fmla="*/ 3005437 w 11855985" name="TX4500"/>
              <a:gd fmla="*/ 13061 h 6564100" name="TY4500"/>
              <a:gd fmla="*/ 2871880 w 11855985" name="TX4502"/>
              <a:gd fmla="*/ 13061 h 6564100" name="TY4502"/>
              <a:gd fmla="*/ 2858512 w 11855985" name="TX4503"/>
              <a:gd fmla="*/ 14820 h 6564100" name="TY4503"/>
              <a:gd fmla="*/ 2858513 w 11855985" name="TX4504"/>
              <a:gd fmla="*/ 14821 h 6564100" name="TY4504"/>
              <a:gd fmla="*/ 2852065 w 11855985" name="TX4505"/>
              <a:gd fmla="*/ 38886 h 6564100" name="TY4505"/>
              <a:gd fmla="*/ 2896105 w 11855985" name="TX4506"/>
              <a:gd fmla="*/ 115166 h 6564100" name="TY4506"/>
              <a:gd fmla="*/ 2920171 w 11855985" name="TX4507"/>
              <a:gd fmla="*/ 121614 h 6564100" name="TY4507"/>
              <a:gd fmla="*/ 2926619 w 11855985" name="TX4508"/>
              <a:gd fmla="*/ 97549 h 6564100" name="TY4508"/>
              <a:gd fmla="*/ 2882577 w 11855985" name="TX4509"/>
              <a:gd fmla="*/ 21269 h 6564100" name="TY4509"/>
              <a:gd fmla="*/ 2871880 w 11855985" name="TX4510"/>
              <a:gd fmla="*/ 13061 h 6564100" name="TY4510"/>
              <a:gd fmla="*/ 1754418 w 11855985" name="TX4512"/>
              <a:gd fmla="*/ 12794 h 6564100" name="TY4512"/>
              <a:gd fmla="*/ 1741205 w 11855985" name="TX4513"/>
              <a:gd fmla="*/ 26007 h 6564100" name="TY4513"/>
              <a:gd fmla="*/ 1754418 w 11855985" name="TX4514"/>
              <a:gd fmla="*/ 39220 h 6564100" name="TY4514"/>
              <a:gd fmla="*/ 1767631 w 11855985" name="TX4515"/>
              <a:gd fmla="*/ 26007 h 6564100" name="TY4515"/>
              <a:gd fmla="*/ 1754418 w 11855985" name="TX4516"/>
              <a:gd fmla="*/ 12794 h 6564100" name="TY4516"/>
              <a:gd fmla="*/ 3204580 w 11855985" name="TX4518"/>
              <a:gd fmla="*/ 12514 h 6564100" name="TY4518"/>
              <a:gd fmla="*/ 3193883 w 11855985" name="TX4519"/>
              <a:gd fmla="*/ 20722 h 6564100" name="TY4519"/>
              <a:gd fmla="*/ 3149843 w 11855985" name="TX4520"/>
              <a:gd fmla="*/ 97002 h 6564100" name="TY4520"/>
              <a:gd fmla="*/ 3156291 w 11855985" name="TX4521"/>
              <a:gd fmla="*/ 121067 h 6564100" name="TY4521"/>
              <a:gd fmla="*/ 3156290 w 11855985" name="TX4522"/>
              <a:gd fmla="*/ 121067 h 6564100" name="TY4522"/>
              <a:gd fmla="*/ 3180355 w 11855985" name="TX4523"/>
              <a:gd fmla="*/ 114619 h 6564100" name="TY4523"/>
              <a:gd fmla="*/ 3224397 w 11855985" name="TX4524"/>
              <a:gd fmla="*/ 38339 h 6564100" name="TY4524"/>
              <a:gd fmla="*/ 3217949 w 11855985" name="TX4525"/>
              <a:gd fmla="*/ 14274 h 6564100" name="TY4525"/>
              <a:gd fmla="*/ 3204580 w 11855985" name="TX4526"/>
              <a:gd fmla="*/ 12514 h 6564100" name="TY4526"/>
              <a:gd fmla="*/ 3071024 w 11855985" name="TX4528"/>
              <a:gd fmla="*/ 12513 h 6564100" name="TY4528"/>
              <a:gd fmla="*/ 3057656 w 11855985" name="TX4529"/>
              <a:gd fmla="*/ 14273 h 6564100" name="TY4529"/>
              <a:gd fmla="*/ 3057657 w 11855985" name="TX4530"/>
              <a:gd fmla="*/ 14273 h 6564100" name="TY4530"/>
              <a:gd fmla="*/ 3051209 w 11855985" name="TX4531"/>
              <a:gd fmla="*/ 38338 h 6564100" name="TY4531"/>
              <a:gd fmla="*/ 3095249 w 11855985" name="TX4532"/>
              <a:gd fmla="*/ 114618 h 6564100" name="TY4532"/>
              <a:gd fmla="*/ 3119315 w 11855985" name="TX4533"/>
              <a:gd fmla="*/ 121066 h 6564100" name="TY4533"/>
              <a:gd fmla="*/ 3125763 w 11855985" name="TX4534"/>
              <a:gd fmla="*/ 97001 h 6564100" name="TY4534"/>
              <a:gd fmla="*/ 3081721 w 11855985" name="TX4535"/>
              <a:gd fmla="*/ 20721 h 6564100" name="TY4535"/>
              <a:gd fmla="*/ 3071024 w 11855985" name="TX4536"/>
              <a:gd fmla="*/ 12513 h 6564100" name="TY4536"/>
              <a:gd fmla="*/ 1953561 w 11855985" name="TX4538"/>
              <a:gd fmla="*/ 12247 h 6564100" name="TY4538"/>
              <a:gd fmla="*/ 1940348 w 11855985" name="TX4539"/>
              <a:gd fmla="*/ 25460 h 6564100" name="TY4539"/>
              <a:gd fmla="*/ 1953561 w 11855985" name="TX4540"/>
              <a:gd fmla="*/ 38673 h 6564100" name="TY4540"/>
              <a:gd fmla="*/ 1966774 w 11855985" name="TX4541"/>
              <a:gd fmla="*/ 25460 h 6564100" name="TY4541"/>
              <a:gd fmla="*/ 1953561 w 11855985" name="TX4542"/>
              <a:gd fmla="*/ 12247 h 6564100" name="TY4542"/>
              <a:gd fmla="*/ 3403724 w 11855985" name="TX4544"/>
              <a:gd fmla="*/ 11966 h 6564100" name="TY4544"/>
              <a:gd fmla="*/ 3393027 w 11855985" name="TX4545"/>
              <a:gd fmla="*/ 20175 h 6564100" name="TY4545"/>
              <a:gd fmla="*/ 3348987 w 11855985" name="TX4546"/>
              <a:gd fmla="*/ 96454 h 6564100" name="TY4546"/>
              <a:gd fmla="*/ 3355435 w 11855985" name="TX4547"/>
              <a:gd fmla="*/ 120520 h 6564100" name="TY4547"/>
              <a:gd fmla="*/ 3355434 w 11855985" name="TX4548"/>
              <a:gd fmla="*/ 120520 h 6564100" name="TY4548"/>
              <a:gd fmla="*/ 3379499 w 11855985" name="TX4549"/>
              <a:gd fmla="*/ 114072 h 6564100" name="TY4549"/>
              <a:gd fmla="*/ 3423541 w 11855985" name="TX4550"/>
              <a:gd fmla="*/ 37791 h 6564100" name="TY4550"/>
              <a:gd fmla="*/ 3417093 w 11855985" name="TX4551"/>
              <a:gd fmla="*/ 13726 h 6564100" name="TY4551"/>
              <a:gd fmla="*/ 3403724 w 11855985" name="TX4552"/>
              <a:gd fmla="*/ 11966 h 6564100" name="TY4552"/>
              <a:gd fmla="*/ 3270167 w 11855985" name="TX4554"/>
              <a:gd fmla="*/ 11965 h 6564100" name="TY4554"/>
              <a:gd fmla="*/ 3256799 w 11855985" name="TX4555"/>
              <a:gd fmla="*/ 13725 h 6564100" name="TY4555"/>
              <a:gd fmla="*/ 3256800 w 11855985" name="TX4556"/>
              <a:gd fmla="*/ 13726 h 6564100" name="TY4556"/>
              <a:gd fmla="*/ 3250352 w 11855985" name="TX4557"/>
              <a:gd fmla="*/ 37791 h 6564100" name="TY4557"/>
              <a:gd fmla="*/ 3294392 w 11855985" name="TX4558"/>
              <a:gd fmla="*/ 114071 h 6564100" name="TY4558"/>
              <a:gd fmla="*/ 3318458 w 11855985" name="TX4559"/>
              <a:gd fmla="*/ 120519 h 6564100" name="TY4559"/>
              <a:gd fmla="*/ 3324906 w 11855985" name="TX4560"/>
              <a:gd fmla="*/ 96454 h 6564100" name="TY4560"/>
              <a:gd fmla="*/ 3280864 w 11855985" name="TX4561"/>
              <a:gd fmla="*/ 20173 h 6564100" name="TY4561"/>
              <a:gd fmla="*/ 3270167 w 11855985" name="TX4562"/>
              <a:gd fmla="*/ 11965 h 6564100" name="TY4562"/>
              <a:gd fmla="*/ 2152705 w 11855985" name="TX4564"/>
              <a:gd fmla="*/ 11699 h 6564100" name="TY4564"/>
              <a:gd fmla="*/ 2139492 w 11855985" name="TX4565"/>
              <a:gd fmla="*/ 24912 h 6564100" name="TY4565"/>
              <a:gd fmla="*/ 2152705 w 11855985" name="TX4566"/>
              <a:gd fmla="*/ 38125 h 6564100" name="TY4566"/>
              <a:gd fmla="*/ 2165918 w 11855985" name="TX4567"/>
              <a:gd fmla="*/ 24912 h 6564100" name="TY4567"/>
              <a:gd fmla="*/ 2152705 w 11855985" name="TX4568"/>
              <a:gd fmla="*/ 11699 h 6564100" name="TY4568"/>
              <a:gd fmla="*/ 4009619 w 11855985" name="TX4570"/>
              <a:gd fmla="*/ 11654 h 6564100" name="TY4570"/>
              <a:gd fmla="*/ 3998922 w 11855985" name="TX4571"/>
              <a:gd fmla="*/ 19863 h 6564100" name="TY4571"/>
              <a:gd fmla="*/ 3954882 w 11855985" name="TX4572"/>
              <a:gd fmla="*/ 96143 h 6564100" name="TY4572"/>
              <a:gd fmla="*/ 3961330 w 11855985" name="TX4573"/>
              <a:gd fmla="*/ 120208 h 6564100" name="TY4573"/>
              <a:gd fmla="*/ 3961329 w 11855985" name="TX4574"/>
              <a:gd fmla="*/ 120208 h 6564100" name="TY4574"/>
              <a:gd fmla="*/ 3985394 w 11855985" name="TX4575"/>
              <a:gd fmla="*/ 113760 h 6564100" name="TY4575"/>
              <a:gd fmla="*/ 4029436 w 11855985" name="TX4576"/>
              <a:gd fmla="*/ 37480 h 6564100" name="TY4576"/>
              <a:gd fmla="*/ 4022987 w 11855985" name="TX4577"/>
              <a:gd fmla="*/ 13414 h 6564100" name="TY4577"/>
              <a:gd fmla="*/ 4009619 w 11855985" name="TX4578"/>
              <a:gd fmla="*/ 11654 h 6564100" name="TY4578"/>
              <a:gd fmla="*/ 3876061 w 11855985" name="TX4580"/>
              <a:gd fmla="*/ 11653 h 6564100" name="TY4580"/>
              <a:gd fmla="*/ 3862694 w 11855985" name="TX4581"/>
              <a:gd fmla="*/ 13413 h 6564100" name="TY4581"/>
              <a:gd fmla="*/ 3862695 w 11855985" name="TX4582"/>
              <a:gd fmla="*/ 13414 h 6564100" name="TY4582"/>
              <a:gd fmla="*/ 3856247 w 11855985" name="TX4583"/>
              <a:gd fmla="*/ 37479 h 6564100" name="TY4583"/>
              <a:gd fmla="*/ 3900287 w 11855985" name="TX4584"/>
              <a:gd fmla="*/ 113759 h 6564100" name="TY4584"/>
              <a:gd fmla="*/ 3924352 w 11855985" name="TX4585"/>
              <a:gd fmla="*/ 120207 h 6564100" name="TY4585"/>
              <a:gd fmla="*/ 3930801 w 11855985" name="TX4586"/>
              <a:gd fmla="*/ 96142 h 6564100" name="TY4586"/>
              <a:gd fmla="*/ 3886759 w 11855985" name="TX4587"/>
              <a:gd fmla="*/ 19862 h 6564100" name="TY4587"/>
              <a:gd fmla="*/ 3876061 w 11855985" name="TX4588"/>
              <a:gd fmla="*/ 11653 h 6564100" name="TY4588"/>
              <a:gd fmla="*/ 3602867 w 11855985" name="TX4590"/>
              <a:gd fmla="*/ 11418 h 6564100" name="TY4590"/>
              <a:gd fmla="*/ 3592170 w 11855985" name="TX4591"/>
              <a:gd fmla="*/ 19627 h 6564100" name="TY4591"/>
              <a:gd fmla="*/ 3548130 w 11855985" name="TX4592"/>
              <a:gd fmla="*/ 95907 h 6564100" name="TY4592"/>
              <a:gd fmla="*/ 3554578 w 11855985" name="TX4593"/>
              <a:gd fmla="*/ 119972 h 6564100" name="TY4593"/>
              <a:gd fmla="*/ 3554577 w 11855985" name="TX4594"/>
              <a:gd fmla="*/ 119972 h 6564100" name="TY4594"/>
              <a:gd fmla="*/ 3578642 w 11855985" name="TX4595"/>
              <a:gd fmla="*/ 113524 h 6564100" name="TY4595"/>
              <a:gd fmla="*/ 3622684 w 11855985" name="TX4596"/>
              <a:gd fmla="*/ 37244 h 6564100" name="TY4596"/>
              <a:gd fmla="*/ 3616236 w 11855985" name="TX4597"/>
              <a:gd fmla="*/ 13179 h 6564100" name="TY4597"/>
              <a:gd fmla="*/ 3602867 w 11855985" name="TX4598"/>
              <a:gd fmla="*/ 11418 h 6564100" name="TY4598"/>
              <a:gd fmla="*/ 3469311 w 11855985" name="TX4600"/>
              <a:gd fmla="*/ 11417 h 6564100" name="TY4600"/>
              <a:gd fmla="*/ 3455943 w 11855985" name="TX4601"/>
              <a:gd fmla="*/ 13178 h 6564100" name="TY4601"/>
              <a:gd fmla="*/ 3455944 w 11855985" name="TX4602"/>
              <a:gd fmla="*/ 13178 h 6564100" name="TY4602"/>
              <a:gd fmla="*/ 3449496 w 11855985" name="TX4603"/>
              <a:gd fmla="*/ 37243 h 6564100" name="TY4603"/>
              <a:gd fmla="*/ 3493536 w 11855985" name="TX4604"/>
              <a:gd fmla="*/ 113523 h 6564100" name="TY4604"/>
              <a:gd fmla="*/ 3517602 w 11855985" name="TX4605"/>
              <a:gd fmla="*/ 119971 h 6564100" name="TY4605"/>
              <a:gd fmla="*/ 3524050 w 11855985" name="TX4606"/>
              <a:gd fmla="*/ 95906 h 6564100" name="TY4606"/>
              <a:gd fmla="*/ 3480008 w 11855985" name="TX4607"/>
              <a:gd fmla="*/ 19626 h 6564100" name="TY4607"/>
              <a:gd fmla="*/ 3469311 w 11855985" name="TX4608"/>
              <a:gd fmla="*/ 11417 h 6564100" name="TY4608"/>
              <a:gd fmla="*/ 2351848 w 11855985" name="TX4610"/>
              <a:gd fmla="*/ 11151 h 6564100" name="TY4610"/>
              <a:gd fmla="*/ 2338635 w 11855985" name="TX4611"/>
              <a:gd fmla="*/ 24364 h 6564100" name="TY4611"/>
              <a:gd fmla="*/ 2351848 w 11855985" name="TX4612"/>
              <a:gd fmla="*/ 37577 h 6564100" name="TY4612"/>
              <a:gd fmla="*/ 2365061 w 11855985" name="TX4613"/>
              <a:gd fmla="*/ 24364 h 6564100" name="TY4613"/>
              <a:gd fmla="*/ 2351848 w 11855985" name="TX4614"/>
              <a:gd fmla="*/ 11151 h 6564100" name="TY4614"/>
              <a:gd fmla="*/ 4208764 w 11855985" name="TX4616"/>
              <a:gd fmla="*/ 11107 h 6564100" name="TY4616"/>
              <a:gd fmla="*/ 4198067 w 11855985" name="TX4617"/>
              <a:gd fmla="*/ 19315 h 6564100" name="TY4617"/>
              <a:gd fmla="*/ 4154026 w 11855985" name="TX4618"/>
              <a:gd fmla="*/ 95595 h 6564100" name="TY4618"/>
              <a:gd fmla="*/ 4160474 w 11855985" name="TX4619"/>
              <a:gd fmla="*/ 119660 h 6564100" name="TY4619"/>
              <a:gd fmla="*/ 4160473 w 11855985" name="TX4620"/>
              <a:gd fmla="*/ 119661 h 6564100" name="TY4620"/>
              <a:gd fmla="*/ 4184538 w 11855985" name="TX4621"/>
              <a:gd fmla="*/ 113212 h 6564100" name="TY4621"/>
              <a:gd fmla="*/ 4228580 w 11855985" name="TX4622"/>
              <a:gd fmla="*/ 36932 h 6564100" name="TY4622"/>
              <a:gd fmla="*/ 4222132 w 11855985" name="TX4623"/>
              <a:gd fmla="*/ 12867 h 6564100" name="TY4623"/>
              <a:gd fmla="*/ 4208764 w 11855985" name="TX4624"/>
              <a:gd fmla="*/ 11107 h 6564100" name="TY4624"/>
              <a:gd fmla="*/ 4075206 w 11855985" name="TX4626"/>
              <a:gd fmla="*/ 11106 h 6564100" name="TY4626"/>
              <a:gd fmla="*/ 4061838 w 11855985" name="TX4627"/>
              <a:gd fmla="*/ 12866 h 6564100" name="TY4627"/>
              <a:gd fmla="*/ 4061839 w 11855985" name="TX4628"/>
              <a:gd fmla="*/ 12866 h 6564100" name="TY4628"/>
              <a:gd fmla="*/ 4055391 w 11855985" name="TX4629"/>
              <a:gd fmla="*/ 36931 h 6564100" name="TY4629"/>
              <a:gd fmla="*/ 4099432 w 11855985" name="TX4630"/>
              <a:gd fmla="*/ 113211 h 6564100" name="TY4630"/>
              <a:gd fmla="*/ 4123497 w 11855985" name="TX4631"/>
              <a:gd fmla="*/ 119660 h 6564100" name="TY4631"/>
              <a:gd fmla="*/ 4129945 w 11855985" name="TX4632"/>
              <a:gd fmla="*/ 95594 h 6564100" name="TY4632"/>
              <a:gd fmla="*/ 4085903 w 11855985" name="TX4633"/>
              <a:gd fmla="*/ 19314 h 6564100" name="TY4633"/>
              <a:gd fmla="*/ 4075206 w 11855985" name="TX4634"/>
              <a:gd fmla="*/ 11106 h 6564100" name="TY4634"/>
              <a:gd fmla="*/ 3802011 w 11855985" name="TX4636"/>
              <a:gd fmla="*/ 10871 h 6564100" name="TY4636"/>
              <a:gd fmla="*/ 3791314 w 11855985" name="TX4637"/>
              <a:gd fmla="*/ 19079 h 6564100" name="TY4637"/>
              <a:gd fmla="*/ 3747274 w 11855985" name="TX4638"/>
              <a:gd fmla="*/ 95359 h 6564100" name="TY4638"/>
              <a:gd fmla="*/ 3753722 w 11855985" name="TX4639"/>
              <a:gd fmla="*/ 119424 h 6564100" name="TY4639"/>
              <a:gd fmla="*/ 3753721 w 11855985" name="TX4640"/>
              <a:gd fmla="*/ 119425 h 6564100" name="TY4640"/>
              <a:gd fmla="*/ 3777786 w 11855985" name="TX4641"/>
              <a:gd fmla="*/ 112976 h 6564100" name="TY4641"/>
              <a:gd fmla="*/ 3821828 w 11855985" name="TX4642"/>
              <a:gd fmla="*/ 36696 h 6564100" name="TY4642"/>
              <a:gd fmla="*/ 3815379 w 11855985" name="TX4643"/>
              <a:gd fmla="*/ 12631 h 6564100" name="TY4643"/>
              <a:gd fmla="*/ 3802011 w 11855985" name="TX4644"/>
              <a:gd fmla="*/ 10871 h 6564100" name="TY4644"/>
              <a:gd fmla="*/ 3668454 w 11855985" name="TX4646"/>
              <a:gd fmla="*/ 10870 h 6564100" name="TY4646"/>
              <a:gd fmla="*/ 3655086 w 11855985" name="TX4647"/>
              <a:gd fmla="*/ 12630 h 6564100" name="TY4647"/>
              <a:gd fmla="*/ 3655087 w 11855985" name="TX4648"/>
              <a:gd fmla="*/ 12630 h 6564100" name="TY4648"/>
              <a:gd fmla="*/ 3648639 w 11855985" name="TX4649"/>
              <a:gd fmla="*/ 36695 h 6564100" name="TY4649"/>
              <a:gd fmla="*/ 3692679 w 11855985" name="TX4650"/>
              <a:gd fmla="*/ 112975 h 6564100" name="TY4650"/>
              <a:gd fmla="*/ 3716744 w 11855985" name="TX4651"/>
              <a:gd fmla="*/ 119423 h 6564100" name="TY4651"/>
              <a:gd fmla="*/ 3723193 w 11855985" name="TX4652"/>
              <a:gd fmla="*/ 95358 h 6564100" name="TY4652"/>
              <a:gd fmla="*/ 3679151 w 11855985" name="TX4653"/>
              <a:gd fmla="*/ 19078 h 6564100" name="TY4653"/>
              <a:gd fmla="*/ 3668454 w 11855985" name="TX4654"/>
              <a:gd fmla="*/ 10870 h 6564100" name="TY4654"/>
              <a:gd fmla="*/ 2550992 w 11855985" name="TX4656"/>
              <a:gd fmla="*/ 10603 h 6564100" name="TY4656"/>
              <a:gd fmla="*/ 2537779 w 11855985" name="TX4657"/>
              <a:gd fmla="*/ 23816 h 6564100" name="TY4657"/>
              <a:gd fmla="*/ 2550992 w 11855985" name="TX4658"/>
              <a:gd fmla="*/ 37029 h 6564100" name="TY4658"/>
              <a:gd fmla="*/ 2564205 w 11855985" name="TX4659"/>
              <a:gd fmla="*/ 23816 h 6564100" name="TY4659"/>
              <a:gd fmla="*/ 2550992 w 11855985" name="TX4660"/>
              <a:gd fmla="*/ 10603 h 6564100" name="TY4660"/>
              <a:gd fmla="*/ 4407907 w 11855985" name="TX4662"/>
              <a:gd fmla="*/ 10559 h 6564100" name="TY4662"/>
              <a:gd fmla="*/ 4397210 w 11855985" name="TX4663"/>
              <a:gd fmla="*/ 18767 h 6564100" name="TY4663"/>
              <a:gd fmla="*/ 4353169 w 11855985" name="TX4664"/>
              <a:gd fmla="*/ 95048 h 6564100" name="TY4664"/>
              <a:gd fmla="*/ 4359617 w 11855985" name="TX4665"/>
              <a:gd fmla="*/ 119113 h 6564100" name="TY4665"/>
              <a:gd fmla="*/ 4359616 w 11855985" name="TX4666"/>
              <a:gd fmla="*/ 119113 h 6564100" name="TY4666"/>
              <a:gd fmla="*/ 4383681 w 11855985" name="TX4667"/>
              <a:gd fmla="*/ 112665 h 6564100" name="TY4667"/>
              <a:gd fmla="*/ 4427723 w 11855985" name="TX4668"/>
              <a:gd fmla="*/ 36384 h 6564100" name="TY4668"/>
              <a:gd fmla="*/ 4421275 w 11855985" name="TX4669"/>
              <a:gd fmla="*/ 12319 h 6564100" name="TY4669"/>
              <a:gd fmla="*/ 4407907 w 11855985" name="TX4670"/>
              <a:gd fmla="*/ 10559 h 6564100" name="TY4670"/>
              <a:gd fmla="*/ 4274349 w 11855985" name="TX4672"/>
              <a:gd fmla="*/ 10558 h 6564100" name="TY4672"/>
              <a:gd fmla="*/ 4260981 w 11855985" name="TX4673"/>
              <a:gd fmla="*/ 12318 h 6564100" name="TY4673"/>
              <a:gd fmla="*/ 4260982 w 11855985" name="TX4674"/>
              <a:gd fmla="*/ 12319 h 6564100" name="TY4674"/>
              <a:gd fmla="*/ 4254534 w 11855985" name="TX4675"/>
              <a:gd fmla="*/ 36384 h 6564100" name="TY4675"/>
              <a:gd fmla="*/ 4298575 w 11855985" name="TX4676"/>
              <a:gd fmla="*/ 112664 h 6564100" name="TY4676"/>
              <a:gd fmla="*/ 4322640 w 11855985" name="TX4677"/>
              <a:gd fmla="*/ 119112 h 6564100" name="TY4677"/>
              <a:gd fmla="*/ 4329088 w 11855985" name="TX4678"/>
              <a:gd fmla="*/ 95047 h 6564100" name="TY4678"/>
              <a:gd fmla="*/ 4285046 w 11855985" name="TX4679"/>
              <a:gd fmla="*/ 18766 h 6564100" name="TY4679"/>
              <a:gd fmla="*/ 4274349 w 11855985" name="TX4680"/>
              <a:gd fmla="*/ 10558 h 6564100" name="TY4680"/>
              <a:gd fmla="*/ 2750135 w 11855985" name="TX4682"/>
              <a:gd fmla="*/ 10055 h 6564100" name="TY4682"/>
              <a:gd fmla="*/ 2736922 w 11855985" name="TX4683"/>
              <a:gd fmla="*/ 23268 h 6564100" name="TY4683"/>
              <a:gd fmla="*/ 2750135 w 11855985" name="TX4684"/>
              <a:gd fmla="*/ 36481 h 6564100" name="TY4684"/>
              <a:gd fmla="*/ 2763348 w 11855985" name="TX4685"/>
              <a:gd fmla="*/ 23268 h 6564100" name="TY4685"/>
              <a:gd fmla="*/ 2750135 w 11855985" name="TX4686"/>
              <a:gd fmla="*/ 10055 h 6564100" name="TY4686"/>
              <a:gd fmla="*/ 4607050 w 11855985" name="TX4688"/>
              <a:gd fmla="*/ 10011 h 6564100" name="TY4688"/>
              <a:gd fmla="*/ 4596353 w 11855985" name="TX4689"/>
              <a:gd fmla="*/ 18220 h 6564100" name="TY4689"/>
              <a:gd fmla="*/ 4552312 w 11855985" name="TX4690"/>
              <a:gd fmla="*/ 94500 h 6564100" name="TY4690"/>
              <a:gd fmla="*/ 4558760 w 11855985" name="TX4691"/>
              <a:gd fmla="*/ 118565 h 6564100" name="TY4691"/>
              <a:gd fmla="*/ 4558759 w 11855985" name="TX4692"/>
              <a:gd fmla="*/ 118565 h 6564100" name="TY4692"/>
              <a:gd fmla="*/ 4582824 w 11855985" name="TX4693"/>
              <a:gd fmla="*/ 112117 h 6564100" name="TY4693"/>
              <a:gd fmla="*/ 4626866 w 11855985" name="TX4694"/>
              <a:gd fmla="*/ 35837 h 6564100" name="TY4694"/>
              <a:gd fmla="*/ 4620418 w 11855985" name="TX4695"/>
              <a:gd fmla="*/ 11772 h 6564100" name="TY4695"/>
              <a:gd fmla="*/ 4607050 w 11855985" name="TX4696"/>
              <a:gd fmla="*/ 10011 h 6564100" name="TY4696"/>
              <a:gd fmla="*/ 4473493 w 11855985" name="TX4698"/>
              <a:gd fmla="*/ 10010 h 6564100" name="TY4698"/>
              <a:gd fmla="*/ 4460125 w 11855985" name="TX4699"/>
              <a:gd fmla="*/ 11771 h 6564100" name="TY4699"/>
              <a:gd fmla="*/ 4460126 w 11855985" name="TX4700"/>
              <a:gd fmla="*/ 11771 h 6564100" name="TY4700"/>
              <a:gd fmla="*/ 4453678 w 11855985" name="TX4701"/>
              <a:gd fmla="*/ 35836 h 6564100" name="TY4701"/>
              <a:gd fmla="*/ 4497719 w 11855985" name="TX4702"/>
              <a:gd fmla="*/ 112116 h 6564100" name="TY4702"/>
              <a:gd fmla="*/ 4521784 w 11855985" name="TX4703"/>
              <a:gd fmla="*/ 118564 h 6564100" name="TY4703"/>
              <a:gd fmla="*/ 4528232 w 11855985" name="TX4704"/>
              <a:gd fmla="*/ 94499 h 6564100" name="TY4704"/>
              <a:gd fmla="*/ 4484190 w 11855985" name="TX4705"/>
              <a:gd fmla="*/ 18219 h 6564100" name="TY4705"/>
              <a:gd fmla="*/ 4473493 w 11855985" name="TX4706"/>
              <a:gd fmla="*/ 10010 h 6564100" name="TY4706"/>
              <a:gd fmla="*/ 2949279 w 11855985" name="TX4708"/>
              <a:gd fmla="*/ 9508 h 6564100" name="TY4708"/>
              <a:gd fmla="*/ 2936066 w 11855985" name="TX4709"/>
              <a:gd fmla="*/ 22721 h 6564100" name="TY4709"/>
              <a:gd fmla="*/ 2949279 w 11855985" name="TX4710"/>
              <a:gd fmla="*/ 35934 h 6564100" name="TY4710"/>
              <a:gd fmla="*/ 2962492 w 11855985" name="TX4711"/>
              <a:gd fmla="*/ 22721 h 6564100" name="TY4711"/>
              <a:gd fmla="*/ 2949279 w 11855985" name="TX4712"/>
              <a:gd fmla="*/ 9508 h 6564100" name="TY4712"/>
              <a:gd fmla="*/ 4806194 w 11855985" name="TX4714"/>
              <a:gd fmla="*/ 9464 h 6564100" name="TY4714"/>
              <a:gd fmla="*/ 4795497 w 11855985" name="TX4715"/>
              <a:gd fmla="*/ 17672 h 6564100" name="TY4715"/>
              <a:gd fmla="*/ 4751456 w 11855985" name="TX4716"/>
              <a:gd fmla="*/ 93952 h 6564100" name="TY4716"/>
              <a:gd fmla="*/ 4757904 w 11855985" name="TX4717"/>
              <a:gd fmla="*/ 118017 h 6564100" name="TY4717"/>
              <a:gd fmla="*/ 4757903 w 11855985" name="TX4718"/>
              <a:gd fmla="*/ 118018 h 6564100" name="TY4718"/>
              <a:gd fmla="*/ 4781968 w 11855985" name="TX4719"/>
              <a:gd fmla="*/ 111570 h 6564100" name="TY4719"/>
              <a:gd fmla="*/ 4826010 w 11855985" name="TX4720"/>
              <a:gd fmla="*/ 35289 h 6564100" name="TY4720"/>
              <a:gd fmla="*/ 4819562 w 11855985" name="TX4721"/>
              <a:gd fmla="*/ 11224 h 6564100" name="TY4721"/>
              <a:gd fmla="*/ 4806194 w 11855985" name="TX4722"/>
              <a:gd fmla="*/ 9464 h 6564100" name="TY4722"/>
              <a:gd fmla="*/ 4672636 w 11855985" name="TX4724"/>
              <a:gd fmla="*/ 9463 h 6564100" name="TY4724"/>
              <a:gd fmla="*/ 4659268 w 11855985" name="TX4725"/>
              <a:gd fmla="*/ 11223 h 6564100" name="TY4725"/>
              <a:gd fmla="*/ 4659269 w 11855985" name="TX4726"/>
              <a:gd fmla="*/ 11223 h 6564100" name="TY4726"/>
              <a:gd fmla="*/ 4652821 w 11855985" name="TX4727"/>
              <a:gd fmla="*/ 35288 h 6564100" name="TY4727"/>
              <a:gd fmla="*/ 4696862 w 11855985" name="TX4728"/>
              <a:gd fmla="*/ 111568 h 6564100" name="TY4728"/>
              <a:gd fmla="*/ 4720927 w 11855985" name="TX4729"/>
              <a:gd fmla="*/ 118017 h 6564100" name="TY4729"/>
              <a:gd fmla="*/ 4727375 w 11855985" name="TX4730"/>
              <a:gd fmla="*/ 93952 h 6564100" name="TY4730"/>
              <a:gd fmla="*/ 4683333 w 11855985" name="TX4731"/>
              <a:gd fmla="*/ 17671 h 6564100" name="TY4731"/>
              <a:gd fmla="*/ 4672636 w 11855985" name="TX4732"/>
              <a:gd fmla="*/ 9463 h 6564100" name="TY4732"/>
              <a:gd fmla="*/ 3148422 w 11855985" name="TX4734"/>
              <a:gd fmla="*/ 8960 h 6564100" name="TY4734"/>
              <a:gd fmla="*/ 3135209 w 11855985" name="TX4735"/>
              <a:gd fmla="*/ 22173 h 6564100" name="TY4735"/>
              <a:gd fmla="*/ 3148422 w 11855985" name="TX4736"/>
              <a:gd fmla="*/ 35386 h 6564100" name="TY4736"/>
              <a:gd fmla="*/ 3161635 w 11855985" name="TX4737"/>
              <a:gd fmla="*/ 22173 h 6564100" name="TY4737"/>
              <a:gd fmla="*/ 3148422 w 11855985" name="TX4738"/>
              <a:gd fmla="*/ 8960 h 6564100" name="TY4738"/>
              <a:gd fmla="*/ 5005337 w 11855985" name="TX4740"/>
              <a:gd fmla="*/ 8916 h 6564100" name="TY4740"/>
              <a:gd fmla="*/ 4994640 w 11855985" name="TX4741"/>
              <a:gd fmla="*/ 17125 h 6564100" name="TY4741"/>
              <a:gd fmla="*/ 4950599 w 11855985" name="TX4742"/>
              <a:gd fmla="*/ 93405 h 6564100" name="TY4742"/>
              <a:gd fmla="*/ 4957047 w 11855985" name="TX4743"/>
              <a:gd fmla="*/ 117470 h 6564100" name="TY4743"/>
              <a:gd fmla="*/ 4957046 w 11855985" name="TX4744"/>
              <a:gd fmla="*/ 117470 h 6564100" name="TY4744"/>
              <a:gd fmla="*/ 4981111 w 11855985" name="TX4745"/>
              <a:gd fmla="*/ 111022 h 6564100" name="TY4745"/>
              <a:gd fmla="*/ 5025153 w 11855985" name="TX4746"/>
              <a:gd fmla="*/ 34742 h 6564100" name="TY4746"/>
              <a:gd fmla="*/ 5018705 w 11855985" name="TX4747"/>
              <a:gd fmla="*/ 10677 h 6564100" name="TY4747"/>
              <a:gd fmla="*/ 5005337 w 11855985" name="TX4748"/>
              <a:gd fmla="*/ 8916 h 6564100" name="TY4748"/>
              <a:gd fmla="*/ 4871780 w 11855985" name="TX4750"/>
              <a:gd fmla="*/ 8915 h 6564100" name="TY4750"/>
              <a:gd fmla="*/ 4858412 w 11855985" name="TX4751"/>
              <a:gd fmla="*/ 10675 h 6564100" name="TY4751"/>
              <a:gd fmla="*/ 4858413 w 11855985" name="TX4752"/>
              <a:gd fmla="*/ 10676 h 6564100" name="TY4752"/>
              <a:gd fmla="*/ 4851965 w 11855985" name="TX4753"/>
              <a:gd fmla="*/ 34741 h 6564100" name="TY4753"/>
              <a:gd fmla="*/ 4896006 w 11855985" name="TX4754"/>
              <a:gd fmla="*/ 111021 h 6564100" name="TY4754"/>
              <a:gd fmla="*/ 4920071 w 11855985" name="TX4755"/>
              <a:gd fmla="*/ 117469 h 6564100" name="TY4755"/>
              <a:gd fmla="*/ 4926519 w 11855985" name="TX4756"/>
              <a:gd fmla="*/ 93404 h 6564100" name="TY4756"/>
              <a:gd fmla="*/ 4882477 w 11855985" name="TX4757"/>
              <a:gd fmla="*/ 17124 h 6564100" name="TY4757"/>
              <a:gd fmla="*/ 4871780 w 11855985" name="TX4758"/>
              <a:gd fmla="*/ 8915 h 6564100" name="TY4758"/>
              <a:gd fmla="*/ 3347566 w 11855985" name="TX4760"/>
              <a:gd fmla="*/ 8412 h 6564100" name="TY4760"/>
              <a:gd fmla="*/ 3334353 w 11855985" name="TX4761"/>
              <a:gd fmla="*/ 21625 h 6564100" name="TY4761"/>
              <a:gd fmla="*/ 3347566 w 11855985" name="TX4762"/>
              <a:gd fmla="*/ 34838 h 6564100" name="TY4762"/>
              <a:gd fmla="*/ 3360779 w 11855985" name="TX4763"/>
              <a:gd fmla="*/ 21625 h 6564100" name="TY4763"/>
              <a:gd fmla="*/ 3347566 w 11855985" name="TX4764"/>
              <a:gd fmla="*/ 8412 h 6564100" name="TY4764"/>
              <a:gd fmla="*/ 5204481 w 11855985" name="TX4766"/>
              <a:gd fmla="*/ 8369 h 6564100" name="TY4766"/>
              <a:gd fmla="*/ 5193784 w 11855985" name="TX4767"/>
              <a:gd fmla="*/ 16577 h 6564100" name="TY4767"/>
              <a:gd fmla="*/ 5149743 w 11855985" name="TX4768"/>
              <a:gd fmla="*/ 92857 h 6564100" name="TY4768"/>
              <a:gd fmla="*/ 5156191 w 11855985" name="TX4769"/>
              <a:gd fmla="*/ 116922 h 6564100" name="TY4769"/>
              <a:gd fmla="*/ 5156190 w 11855985" name="TX4770"/>
              <a:gd fmla="*/ 116923 h 6564100" name="TY4770"/>
              <a:gd fmla="*/ 5180255 w 11855985" name="TX4771"/>
              <a:gd fmla="*/ 110474 h 6564100" name="TY4771"/>
              <a:gd fmla="*/ 5224297 w 11855985" name="TX4772"/>
              <a:gd fmla="*/ 34194 h 6564100" name="TY4772"/>
              <a:gd fmla="*/ 5217849 w 11855985" name="TX4773"/>
              <a:gd fmla="*/ 10129 h 6564100" name="TY4773"/>
              <a:gd fmla="*/ 5204481 w 11855985" name="TX4774"/>
              <a:gd fmla="*/ 8369 h 6564100" name="TY4774"/>
              <a:gd fmla="*/ 5070923 w 11855985" name="TX4776"/>
              <a:gd fmla="*/ 8367 h 6564100" name="TY4776"/>
              <a:gd fmla="*/ 5057555 w 11855985" name="TX4777"/>
              <a:gd fmla="*/ 10128 h 6564100" name="TY4777"/>
              <a:gd fmla="*/ 5057556 w 11855985" name="TX4778"/>
              <a:gd fmla="*/ 10128 h 6564100" name="TY4778"/>
              <a:gd fmla="*/ 5051108 w 11855985" name="TX4779"/>
              <a:gd fmla="*/ 34193 h 6564100" name="TY4779"/>
              <a:gd fmla="*/ 5095149 w 11855985" name="TX4780"/>
              <a:gd fmla="*/ 110473 h 6564100" name="TY4780"/>
              <a:gd fmla="*/ 5119214 w 11855985" name="TX4781"/>
              <a:gd fmla="*/ 116921 h 6564100" name="TY4781"/>
              <a:gd fmla="*/ 5125662 w 11855985" name="TX4782"/>
              <a:gd fmla="*/ 92856 h 6564100" name="TY4782"/>
              <a:gd fmla="*/ 5081620 w 11855985" name="TX4783"/>
              <a:gd fmla="*/ 16576 h 6564100" name="TY4783"/>
              <a:gd fmla="*/ 5070923 w 11855985" name="TX4784"/>
              <a:gd fmla="*/ 8367 h 6564100" name="TY4784"/>
              <a:gd fmla="*/ 3953461 w 11855985" name="TX4786"/>
              <a:gd fmla="*/ 8101 h 6564100" name="TY4786"/>
              <a:gd fmla="*/ 3940248 w 11855985" name="TX4787"/>
              <a:gd fmla="*/ 21314 h 6564100" name="TY4787"/>
              <a:gd fmla="*/ 3953461 w 11855985" name="TX4788"/>
              <a:gd fmla="*/ 34527 h 6564100" name="TY4788"/>
              <a:gd fmla="*/ 3966674 w 11855985" name="TX4789"/>
              <a:gd fmla="*/ 21314 h 6564100" name="TY4789"/>
              <a:gd fmla="*/ 3953461 w 11855985" name="TX4790"/>
              <a:gd fmla="*/ 8101 h 6564100" name="TY4790"/>
              <a:gd fmla="*/ 3546709 w 11855985" name="TX4792"/>
              <a:gd fmla="*/ 7865 h 6564100" name="TY4792"/>
              <a:gd fmla="*/ 3533496 w 11855985" name="TX4793"/>
              <a:gd fmla="*/ 21078 h 6564100" name="TY4793"/>
              <a:gd fmla="*/ 3546709 w 11855985" name="TX4794"/>
              <a:gd fmla="*/ 34291 h 6564100" name="TY4794"/>
              <a:gd fmla="*/ 3559922 w 11855985" name="TX4795"/>
              <a:gd fmla="*/ 21078 h 6564100" name="TY4795"/>
              <a:gd fmla="*/ 3546709 w 11855985" name="TX4796"/>
              <a:gd fmla="*/ 7865 h 6564100" name="TY4796"/>
              <a:gd fmla="*/ 5403624 w 11855985" name="TX4798"/>
              <a:gd fmla="*/ 7820 h 6564100" name="TY4798"/>
              <a:gd fmla="*/ 5392927 w 11855985" name="TX4799"/>
              <a:gd fmla="*/ 16028 h 6564100" name="TY4799"/>
              <a:gd fmla="*/ 5348886 w 11855985" name="TX4800"/>
              <a:gd fmla="*/ 92308 h 6564100" name="TY4800"/>
              <a:gd fmla="*/ 5355334 w 11855985" name="TX4801"/>
              <a:gd fmla="*/ 116373 h 6564100" name="TY4801"/>
              <a:gd fmla="*/ 5355333 w 11855985" name="TX4802"/>
              <a:gd fmla="*/ 116374 h 6564100" name="TY4802"/>
              <a:gd fmla="*/ 5379398 w 11855985" name="TX4803"/>
              <a:gd fmla="*/ 109926 h 6564100" name="TY4803"/>
              <a:gd fmla="*/ 5423440 w 11855985" name="TX4804"/>
              <a:gd fmla="*/ 33645 h 6564100" name="TY4804"/>
              <a:gd fmla="*/ 5416992 w 11855985" name="TX4805"/>
              <a:gd fmla="*/ 9580 h 6564100" name="TY4805"/>
              <a:gd fmla="*/ 5403624 w 11855985" name="TX4806"/>
              <a:gd fmla="*/ 7820 h 6564100" name="TY4806"/>
              <a:gd fmla="*/ 5270067 w 11855985" name="TX4808"/>
              <a:gd fmla="*/ 7819 h 6564100" name="TY4808"/>
              <a:gd fmla="*/ 5256699 w 11855985" name="TX4809"/>
              <a:gd fmla="*/ 9579 h 6564100" name="TY4809"/>
              <a:gd fmla="*/ 5256700 w 11855985" name="TX4810"/>
              <a:gd fmla="*/ 9580 h 6564100" name="TY4810"/>
              <a:gd fmla="*/ 5250252 w 11855985" name="TX4811"/>
              <a:gd fmla="*/ 33645 h 6564100" name="TY4811"/>
              <a:gd fmla="*/ 5294293 w 11855985" name="TX4812"/>
              <a:gd fmla="*/ 109925 h 6564100" name="TY4812"/>
              <a:gd fmla="*/ 5318358 w 11855985" name="TX4813"/>
              <a:gd fmla="*/ 116373 h 6564100" name="TY4813"/>
              <a:gd fmla="*/ 5324806 w 11855985" name="TX4814"/>
              <a:gd fmla="*/ 92308 h 6564100" name="TY4814"/>
              <a:gd fmla="*/ 5280764 w 11855985" name="TX4815"/>
              <a:gd fmla="*/ 16027 h 6564100" name="TY4815"/>
              <a:gd fmla="*/ 5270067 w 11855985" name="TX4816"/>
              <a:gd fmla="*/ 7819 h 6564100" name="TY4816"/>
              <a:gd fmla="*/ 4152605 w 11855985" name="TX4818"/>
              <a:gd fmla="*/ 7553 h 6564100" name="TY4818"/>
              <a:gd fmla="*/ 4139392 w 11855985" name="TX4819"/>
              <a:gd fmla="*/ 20766 h 6564100" name="TY4819"/>
              <a:gd fmla="*/ 4152605 w 11855985" name="TX4820"/>
              <a:gd fmla="*/ 33979 h 6564100" name="TY4820"/>
              <a:gd fmla="*/ 4165818 w 11855985" name="TX4821"/>
              <a:gd fmla="*/ 20766 h 6564100" name="TY4821"/>
              <a:gd fmla="*/ 4152605 w 11855985" name="TX4822"/>
              <a:gd fmla="*/ 7553 h 6564100" name="TY4822"/>
              <a:gd fmla="*/ 3745853 w 11855985" name="TX4824"/>
              <a:gd fmla="*/ 7317 h 6564100" name="TY4824"/>
              <a:gd fmla="*/ 3732640 w 11855985" name="TX4825"/>
              <a:gd fmla="*/ 20530 h 6564100" name="TY4825"/>
              <a:gd fmla="*/ 3745853 w 11855985" name="TX4826"/>
              <a:gd fmla="*/ 33743 h 6564100" name="TY4826"/>
              <a:gd fmla="*/ 3759066 w 11855985" name="TX4827"/>
              <a:gd fmla="*/ 20530 h 6564100" name="TY4827"/>
              <a:gd fmla="*/ 3745853 w 11855985" name="TX4828"/>
              <a:gd fmla="*/ 7317 h 6564100" name="TY4828"/>
              <a:gd fmla="*/ 5602768 w 11855985" name="TX4830"/>
              <a:gd fmla="*/ 7272 h 6564100" name="TY4830"/>
              <a:gd fmla="*/ 5592071 w 11855985" name="TX4831"/>
              <a:gd fmla="*/ 15481 h 6564100" name="TY4831"/>
              <a:gd fmla="*/ 5548030 w 11855985" name="TX4832"/>
              <a:gd fmla="*/ 91761 h 6564100" name="TY4832"/>
              <a:gd fmla="*/ 5554478 w 11855985" name="TX4833"/>
              <a:gd fmla="*/ 115826 h 6564100" name="TY4833"/>
              <a:gd fmla="*/ 5554477 w 11855985" name="TX4834"/>
              <a:gd fmla="*/ 115826 h 6564100" name="TY4834"/>
              <a:gd fmla="*/ 5578542 w 11855985" name="TX4835"/>
              <a:gd fmla="*/ 109378 h 6564100" name="TY4835"/>
              <a:gd fmla="*/ 5622584 w 11855985" name="TX4836"/>
              <a:gd fmla="*/ 33098 h 6564100" name="TY4836"/>
              <a:gd fmla="*/ 5616136 w 11855985" name="TX4837"/>
              <a:gd fmla="*/ 9032 h 6564100" name="TY4837"/>
              <a:gd fmla="*/ 5602768 w 11855985" name="TX4838"/>
              <a:gd fmla="*/ 7272 h 6564100" name="TY4838"/>
              <a:gd fmla="*/ 5469210 w 11855985" name="TX4840"/>
              <a:gd fmla="*/ 7271 h 6564100" name="TY4840"/>
              <a:gd fmla="*/ 5455842 w 11855985" name="TX4841"/>
              <a:gd fmla="*/ 9032 h 6564100" name="TY4841"/>
              <a:gd fmla="*/ 5455843 w 11855985" name="TX4842"/>
              <a:gd fmla="*/ 9032 h 6564100" name="TY4842"/>
              <a:gd fmla="*/ 5449395 w 11855985" name="TX4843"/>
              <a:gd fmla="*/ 33097 h 6564100" name="TY4843"/>
              <a:gd fmla="*/ 5493436 w 11855985" name="TX4844"/>
              <a:gd fmla="*/ 109377 h 6564100" name="TY4844"/>
              <a:gd fmla="*/ 5517501 w 11855985" name="TX4845"/>
              <a:gd fmla="*/ 115825 h 6564100" name="TY4845"/>
              <a:gd fmla="*/ 5523949 w 11855985" name="TX4846"/>
              <a:gd fmla="*/ 91760 h 6564100" name="TY4846"/>
              <a:gd fmla="*/ 5479907 w 11855985" name="TX4847"/>
              <a:gd fmla="*/ 15480 h 6564100" name="TY4847"/>
              <a:gd fmla="*/ 5469210 w 11855985" name="TX4848"/>
              <a:gd fmla="*/ 7271 h 6564100" name="TY4848"/>
              <a:gd fmla="*/ 4351748 w 11855985" name="TX4850"/>
              <a:gd fmla="*/ 7005 h 6564100" name="TY4850"/>
              <a:gd fmla="*/ 4338535 w 11855985" name="TX4851"/>
              <a:gd fmla="*/ 20218 h 6564100" name="TY4851"/>
              <a:gd fmla="*/ 4351748 w 11855985" name="TX4852"/>
              <a:gd fmla="*/ 33431 h 6564100" name="TY4852"/>
              <a:gd fmla="*/ 4364961 w 11855985" name="TX4853"/>
              <a:gd fmla="*/ 20218 h 6564100" name="TY4853"/>
              <a:gd fmla="*/ 4351748 w 11855985" name="TX4854"/>
              <a:gd fmla="*/ 7005 h 6564100" name="TY4854"/>
              <a:gd fmla="*/ 5801911 w 11855985" name="TX4856"/>
              <a:gd fmla="*/ 6725 h 6564100" name="TY4856"/>
              <a:gd fmla="*/ 5791214 w 11855985" name="TX4857"/>
              <a:gd fmla="*/ 14933 h 6564100" name="TY4857"/>
              <a:gd fmla="*/ 5747173 w 11855985" name="TX4858"/>
              <a:gd fmla="*/ 91213 h 6564100" name="TY4858"/>
              <a:gd fmla="*/ 5753621 w 11855985" name="TX4859"/>
              <a:gd fmla="*/ 115278 h 6564100" name="TY4859"/>
              <a:gd fmla="*/ 5753620 w 11855985" name="TX4860"/>
              <a:gd fmla="*/ 115279 h 6564100" name="TY4860"/>
              <a:gd fmla="*/ 5777685 w 11855985" name="TX4861"/>
              <a:gd fmla="*/ 108830 h 6564100" name="TY4861"/>
              <a:gd fmla="*/ 5821727 w 11855985" name="TX4862"/>
              <a:gd fmla="*/ 32550 h 6564100" name="TY4862"/>
              <a:gd fmla="*/ 5815279 w 11855985" name="TX4863"/>
              <a:gd fmla="*/ 8485 h 6564100" name="TY4863"/>
              <a:gd fmla="*/ 5801911 w 11855985" name="TX4864"/>
              <a:gd fmla="*/ 6725 h 6564100" name="TY4864"/>
              <a:gd fmla="*/ 5668354 w 11855985" name="TX4866"/>
              <a:gd fmla="*/ 6724 h 6564100" name="TY4866"/>
              <a:gd fmla="*/ 5654986 w 11855985" name="TX4867"/>
              <a:gd fmla="*/ 8484 h 6564100" name="TY4867"/>
              <a:gd fmla="*/ 5654987 w 11855985" name="TX4868"/>
              <a:gd fmla="*/ 8484 h 6564100" name="TY4868"/>
              <a:gd fmla="*/ 5648539 w 11855985" name="TX4869"/>
              <a:gd fmla="*/ 32549 h 6564100" name="TY4869"/>
              <a:gd fmla="*/ 5692580 w 11855985" name="TX4870"/>
              <a:gd fmla="*/ 108829 h 6564100" name="TY4870"/>
              <a:gd fmla="*/ 5716645 w 11855985" name="TX4871"/>
              <a:gd fmla="*/ 115278 h 6564100" name="TY4871"/>
              <a:gd fmla="*/ 5723093 w 11855985" name="TX4872"/>
              <a:gd fmla="*/ 91212 h 6564100" name="TY4872"/>
              <a:gd fmla="*/ 5679051 w 11855985" name="TX4873"/>
              <a:gd fmla="*/ 14932 h 6564100" name="TY4873"/>
              <a:gd fmla="*/ 5668354 w 11855985" name="TX4874"/>
              <a:gd fmla="*/ 6724 h 6564100" name="TY4874"/>
              <a:gd fmla="*/ 4550891 w 11855985" name="TX4876"/>
              <a:gd fmla="*/ 6458 h 6564100" name="TY4876"/>
              <a:gd fmla="*/ 4537678 w 11855985" name="TX4877"/>
              <a:gd fmla="*/ 19671 h 6564100" name="TY4877"/>
              <a:gd fmla="*/ 4550891 w 11855985" name="TX4878"/>
              <a:gd fmla="*/ 32884 h 6564100" name="TY4878"/>
              <a:gd fmla="*/ 4564104 w 11855985" name="TX4879"/>
              <a:gd fmla="*/ 19671 h 6564100" name="TY4879"/>
              <a:gd fmla="*/ 4550891 w 11855985" name="TX4880"/>
              <a:gd fmla="*/ 6458 h 6564100" name="TY4880"/>
              <a:gd fmla="*/ 6001053 w 11855985" name="TX4882"/>
              <a:gd fmla="*/ 6177 h 6564100" name="TY4882"/>
              <a:gd fmla="*/ 5990355 w 11855985" name="TX4883"/>
              <a:gd fmla="*/ 14386 h 6564100" name="TY4883"/>
              <a:gd fmla="*/ 5946312 w 11855985" name="TX4884"/>
              <a:gd fmla="*/ 90666 h 6564100" name="TY4884"/>
              <a:gd fmla="*/ 5952761 w 11855985" name="TX4885"/>
              <a:gd fmla="*/ 114731 h 6564100" name="TY4885"/>
              <a:gd fmla="*/ 5952759 w 11855985" name="TX4886"/>
              <a:gd fmla="*/ 114731 h 6564100" name="TY4886"/>
              <a:gd fmla="*/ 5976826 w 11855985" name="TX4887"/>
              <a:gd fmla="*/ 108283 h 6564100" name="TY4887"/>
              <a:gd fmla="*/ 6020871 w 11855985" name="TX4888"/>
              <a:gd fmla="*/ 32002 h 6564100" name="TY4888"/>
              <a:gd fmla="*/ 6014422 w 11855985" name="TX4889"/>
              <a:gd fmla="*/ 7937 h 6564100" name="TY4889"/>
              <a:gd fmla="*/ 6001053 w 11855985" name="TX4890"/>
              <a:gd fmla="*/ 6177 h 6564100" name="TY4890"/>
              <a:gd fmla="*/ 5867496 w 11855985" name="TX4892"/>
              <a:gd fmla="*/ 6176 h 6564100" name="TY4892"/>
              <a:gd fmla="*/ 5854129 w 11855985" name="TX4893"/>
              <a:gd fmla="*/ 7936 h 6564100" name="TY4893"/>
              <a:gd fmla="*/ 5854130 w 11855985" name="TX4894"/>
              <a:gd fmla="*/ 7937 h 6564100" name="TY4894"/>
              <a:gd fmla="*/ 5847682 w 11855985" name="TX4895"/>
              <a:gd fmla="*/ 32002 h 6564100" name="TY4895"/>
              <a:gd fmla="*/ 5891723 w 11855985" name="TX4896"/>
              <a:gd fmla="*/ 108282 h 6564100" name="TY4896"/>
              <a:gd fmla="*/ 5915788 w 11855985" name="TX4897"/>
              <a:gd fmla="*/ 114730 h 6564100" name="TY4897"/>
              <a:gd fmla="*/ 5922236 w 11855985" name="TX4898"/>
              <a:gd fmla="*/ 90665 h 6564100" name="TY4898"/>
              <a:gd fmla="*/ 5878194 w 11855985" name="TX4899"/>
              <a:gd fmla="*/ 14384 h 6564100" name="TY4899"/>
              <a:gd fmla="*/ 5867496 w 11855985" name="TX4900"/>
              <a:gd fmla="*/ 6176 h 6564100" name="TY4900"/>
              <a:gd fmla="*/ 4750035 w 11855985" name="TX4902"/>
              <a:gd fmla="*/ 5910 h 6564100" name="TY4902"/>
              <a:gd fmla="*/ 4736822 w 11855985" name="TX4903"/>
              <a:gd fmla="*/ 19123 h 6564100" name="TY4903"/>
              <a:gd fmla="*/ 4750035 w 11855985" name="TX4904"/>
              <a:gd fmla="*/ 32336 h 6564100" name="TY4904"/>
              <a:gd fmla="*/ 4763248 w 11855985" name="TX4905"/>
              <a:gd fmla="*/ 19123 h 6564100" name="TY4905"/>
              <a:gd fmla="*/ 4750035 w 11855985" name="TX4906"/>
              <a:gd fmla="*/ 5910 h 6564100" name="TY4906"/>
              <a:gd fmla="*/ 6200192 w 11855985" name="TX4908"/>
              <a:gd fmla="*/ 5630 h 6564100" name="TY4908"/>
              <a:gd fmla="*/ 6189495 w 11855985" name="TX4909"/>
              <a:gd fmla="*/ 13838 h 6564100" name="TY4909"/>
              <a:gd fmla="*/ 6145456 w 11855985" name="TX4910"/>
              <a:gd fmla="*/ 90118 h 6564100" name="TY4910"/>
              <a:gd fmla="*/ 6151903 w 11855985" name="TX4911"/>
              <a:gd fmla="*/ 114183 h 6564100" name="TY4911"/>
              <a:gd fmla="*/ 6151903 w 11855985" name="TX4912"/>
              <a:gd fmla="*/ 114183 h 6564100" name="TY4912"/>
              <a:gd fmla="*/ 6175967 w 11855985" name="TX4913"/>
              <a:gd fmla="*/ 107735 h 6564100" name="TY4913"/>
              <a:gd fmla="*/ 6220007 w 11855985" name="TX4914"/>
              <a:gd fmla="*/ 31455 h 6564100" name="TY4914"/>
              <a:gd fmla="*/ 6213559 w 11855985" name="TX4915"/>
              <a:gd fmla="*/ 7390 h 6564100" name="TY4915"/>
              <a:gd fmla="*/ 6200192 w 11855985" name="TX4916"/>
              <a:gd fmla="*/ 5630 h 6564100" name="TY4916"/>
              <a:gd fmla="*/ 6066640 w 11855985" name="TX4918"/>
              <a:gd fmla="*/ 5629 h 6564100" name="TY4918"/>
              <a:gd fmla="*/ 6053272 w 11855985" name="TX4919"/>
              <a:gd fmla="*/ 7389 h 6564100" name="TY4919"/>
              <a:gd fmla="*/ 6053273 w 11855985" name="TX4920"/>
              <a:gd fmla="*/ 7389 h 6564100" name="TY4920"/>
              <a:gd fmla="*/ 6046825 w 11855985" name="TX4921"/>
              <a:gd fmla="*/ 31454 h 6564100" name="TY4921"/>
              <a:gd fmla="*/ 6090864 w 11855985" name="TX4922"/>
              <a:gd fmla="*/ 107734 h 6564100" name="TY4922"/>
              <a:gd fmla="*/ 6114928 w 11855985" name="TX4923"/>
              <a:gd fmla="*/ 114182 h 6564100" name="TY4923"/>
              <a:gd fmla="*/ 6121377 w 11855985" name="TX4924"/>
              <a:gd fmla="*/ 90117 h 6564100" name="TY4924"/>
              <a:gd fmla="*/ 6077336 w 11855985" name="TX4925"/>
              <a:gd fmla="*/ 13837 h 6564100" name="TY4925"/>
              <a:gd fmla="*/ 6066640 w 11855985" name="TX4926"/>
              <a:gd fmla="*/ 5629 h 6564100" name="TY4926"/>
              <a:gd fmla="*/ 4949178 w 11855985" name="TX4928"/>
              <a:gd fmla="*/ 5363 h 6564100" name="TY4928"/>
              <a:gd fmla="*/ 4935965 w 11855985" name="TX4929"/>
              <a:gd fmla="*/ 18575 h 6564100" name="TY4929"/>
              <a:gd fmla="*/ 4949178 w 11855985" name="TX4930"/>
              <a:gd fmla="*/ 31788 h 6564100" name="TY4930"/>
              <a:gd fmla="*/ 4962391 w 11855985" name="TX4931"/>
              <a:gd fmla="*/ 18575 h 6564100" name="TY4931"/>
              <a:gd fmla="*/ 4949178 w 11855985" name="TX4932"/>
              <a:gd fmla="*/ 5363 h 6564100" name="TY4932"/>
              <a:gd fmla="*/ 6399329 w 11855985" name="TX4934"/>
              <a:gd fmla="*/ 5082 h 6564100" name="TY4934"/>
              <a:gd fmla="*/ 6388632 w 11855985" name="TX4935"/>
              <a:gd fmla="*/ 13290 h 6564100" name="TY4935"/>
              <a:gd fmla="*/ 6344593 w 11855985" name="TX4936"/>
              <a:gd fmla="*/ 89570 h 6564100" name="TY4936"/>
              <a:gd fmla="*/ 6351041 w 11855985" name="TX4937"/>
              <a:gd fmla="*/ 113635 h 6564100" name="TY4937"/>
              <a:gd fmla="*/ 6351040 w 11855985" name="TX4938"/>
              <a:gd fmla="*/ 113636 h 6564100" name="TY4938"/>
              <a:gd fmla="*/ 6375103 w 11855985" name="TX4939"/>
              <a:gd fmla="*/ 107188 h 6564100" name="TY4939"/>
              <a:gd fmla="*/ 6419144 w 11855985" name="TX4940"/>
              <a:gd fmla="*/ 30907 h 6564100" name="TY4940"/>
              <a:gd fmla="*/ 6412695 w 11855985" name="TX4941"/>
              <a:gd fmla="*/ 6842 h 6564100" name="TY4941"/>
              <a:gd fmla="*/ 6399329 w 11855985" name="TX4942"/>
              <a:gd fmla="*/ 5082 h 6564100" name="TY4942"/>
              <a:gd fmla="*/ 6265774 w 11855985" name="TX4944"/>
              <a:gd fmla="*/ 5081 h 6564100" name="TY4944"/>
              <a:gd fmla="*/ 6252408 w 11855985" name="TX4945"/>
              <a:gd fmla="*/ 6841 h 6564100" name="TY4945"/>
              <a:gd fmla="*/ 6252409 w 11855985" name="TX4946"/>
              <a:gd fmla="*/ 6841 h 6564100" name="TY4946"/>
              <a:gd fmla="*/ 6245961 w 11855985" name="TX4947"/>
              <a:gd fmla="*/ 30906 h 6564100" name="TY4947"/>
              <a:gd fmla="*/ 6290000 w 11855985" name="TX4948"/>
              <a:gd fmla="*/ 107187 h 6564100" name="TY4948"/>
              <a:gd fmla="*/ 6314064 w 11855985" name="TX4949"/>
              <a:gd fmla="*/ 113635 h 6564100" name="TY4949"/>
              <a:gd fmla="*/ 6320513 w 11855985" name="TX4950"/>
              <a:gd fmla="*/ 89570 h 6564100" name="TY4950"/>
              <a:gd fmla="*/ 6276472 w 11855985" name="TX4951"/>
              <a:gd fmla="*/ 13289 h 6564100" name="TY4951"/>
              <a:gd fmla="*/ 6265774 w 11855985" name="TX4952"/>
              <a:gd fmla="*/ 5081 h 6564100" name="TY4952"/>
              <a:gd fmla="*/ 5148322 w 11855985" name="TX4954"/>
              <a:gd fmla="*/ 4815 h 6564100" name="TY4954"/>
              <a:gd fmla="*/ 5135109 w 11855985" name="TX4955"/>
              <a:gd fmla="*/ 18028 h 6564100" name="TY4955"/>
              <a:gd fmla="*/ 5148322 w 11855985" name="TX4956"/>
              <a:gd fmla="*/ 31241 h 6564100" name="TY4956"/>
              <a:gd fmla="*/ 5161535 w 11855985" name="TX4957"/>
              <a:gd fmla="*/ 18028 h 6564100" name="TY4957"/>
              <a:gd fmla="*/ 5148322 w 11855985" name="TX4958"/>
              <a:gd fmla="*/ 4815 h 6564100" name="TY4958"/>
              <a:gd fmla="*/ 6598467 w 11855985" name="TX4960"/>
              <a:gd fmla="*/ 4534 h 6564100" name="TY4960"/>
              <a:gd fmla="*/ 6587771 w 11855985" name="TX4961"/>
              <a:gd fmla="*/ 12743 h 6564100" name="TY4961"/>
              <a:gd fmla="*/ 6543730 w 11855985" name="TX4962"/>
              <a:gd fmla="*/ 89023 h 6564100" name="TY4962"/>
              <a:gd fmla="*/ 6550181 w 11855985" name="TX4963"/>
              <a:gd fmla="*/ 113088 h 6564100" name="TY4963"/>
              <a:gd fmla="*/ 6550181 w 11855985" name="TX4964"/>
              <a:gd fmla="*/ 113088 h 6564100" name="TY4964"/>
              <a:gd fmla="*/ 6574246 w 11855985" name="TX4965"/>
              <a:gd fmla="*/ 106640 h 6564100" name="TY4965"/>
              <a:gd fmla="*/ 6618282 w 11855985" name="TX4966"/>
              <a:gd fmla="*/ 30360 h 6564100" name="TY4966"/>
              <a:gd fmla="*/ 6611835 w 11855985" name="TX4967"/>
              <a:gd fmla="*/ 6294 h 6564100" name="TY4967"/>
              <a:gd fmla="*/ 6598467 w 11855985" name="TX4968"/>
              <a:gd fmla="*/ 4534 h 6564100" name="TY4968"/>
              <a:gd fmla="*/ 6464913 w 11855985" name="TX4970"/>
              <a:gd fmla="*/ 4533 h 6564100" name="TY4970"/>
              <a:gd fmla="*/ 6451545 w 11855985" name="TX4971"/>
              <a:gd fmla="*/ 6293 h 6564100" name="TY4971"/>
              <a:gd fmla="*/ 6451546 w 11855985" name="TX4972"/>
              <a:gd fmla="*/ 6294 h 6564100" name="TY4972"/>
              <a:gd fmla="*/ 6445099 w 11855985" name="TX4973"/>
              <a:gd fmla="*/ 30359 h 6564100" name="TY4973"/>
              <a:gd fmla="*/ 6489138 w 11855985" name="TX4974"/>
              <a:gd fmla="*/ 106639 h 6564100" name="TY4974"/>
              <a:gd fmla="*/ 6513203 w 11855985" name="TX4975"/>
              <a:gd fmla="*/ 113087 h 6564100" name="TY4975"/>
              <a:gd fmla="*/ 6519650 w 11855985" name="TX4976"/>
              <a:gd fmla="*/ 89022 h 6564100" name="TY4976"/>
              <a:gd fmla="*/ 6475609 w 11855985" name="TX4977"/>
              <a:gd fmla="*/ 12742 h 6564100" name="TY4977"/>
              <a:gd fmla="*/ 6464913 w 11855985" name="TX4978"/>
              <a:gd fmla="*/ 4533 h 6564100" name="TY4978"/>
              <a:gd fmla="*/ 5347465 w 11855985" name="TX4980"/>
              <a:gd fmla="*/ 4266 h 6564100" name="TY4980"/>
              <a:gd fmla="*/ 5334252 w 11855985" name="TX4981"/>
              <a:gd fmla="*/ 17479 h 6564100" name="TY4981"/>
              <a:gd fmla="*/ 5347465 w 11855985" name="TX4982"/>
              <a:gd fmla="*/ 30692 h 6564100" name="TY4982"/>
              <a:gd fmla="*/ 5360678 w 11855985" name="TX4983"/>
              <a:gd fmla="*/ 17479 h 6564100" name="TY4983"/>
              <a:gd fmla="*/ 5347465 w 11855985" name="TX4984"/>
              <a:gd fmla="*/ 4266 h 6564100" name="TY4984"/>
              <a:gd fmla="*/ 7005223 w 11855985" name="TX4986"/>
              <a:gd fmla="*/ 4102 h 6564100" name="TY4986"/>
              <a:gd fmla="*/ 6994524 w 11855985" name="TX4987"/>
              <a:gd fmla="*/ 12310 h 6564100" name="TY4987"/>
              <a:gd fmla="*/ 6950488 w 11855985" name="TX4988"/>
              <a:gd fmla="*/ 88590 h 6564100" name="TY4988"/>
              <a:gd fmla="*/ 6956933 w 11855985" name="TX4989"/>
              <a:gd fmla="*/ 112655 h 6564100" name="TY4989"/>
              <a:gd fmla="*/ 6956933 w 11855985" name="TX4990"/>
              <a:gd fmla="*/ 112656 h 6564100" name="TY4990"/>
              <a:gd fmla="*/ 6980992 w 11855985" name="TX4991"/>
              <a:gd fmla="*/ 106207 h 6564100" name="TY4991"/>
              <a:gd fmla="*/ 7025039 w 11855985" name="TX4992"/>
              <a:gd fmla="*/ 29927 h 6564100" name="TY4992"/>
              <a:gd fmla="*/ 7018581 w 11855985" name="TX4993"/>
              <a:gd fmla="*/ 5862 h 6564100" name="TY4993"/>
              <a:gd fmla="*/ 7005223 w 11855985" name="TX4994"/>
              <a:gd fmla="*/ 4102 h 6564100" name="TY4994"/>
              <a:gd fmla="*/ 6871674 w 11855985" name="TX4996"/>
              <a:gd fmla="*/ 4101 h 6564100" name="TY4996"/>
              <a:gd fmla="*/ 6858299 w 11855985" name="TX4997"/>
              <a:gd fmla="*/ 5861 h 6564100" name="TY4997"/>
              <a:gd fmla="*/ 6858302 w 11855985" name="TX4998"/>
              <a:gd fmla="*/ 5861 h 6564100" name="TY4998"/>
              <a:gd fmla="*/ 6851849 w 11855985" name="TX4999"/>
              <a:gd fmla="*/ 29926 h 6564100" name="TY4999"/>
              <a:gd fmla="*/ 6895898 w 11855985" name="TX5000"/>
              <a:gd fmla="*/ 106206 h 6564100" name="TY5000"/>
              <a:gd fmla="*/ 6919957 w 11855985" name="TX5001"/>
              <a:gd fmla="*/ 112655 h 6564100" name="TY5001"/>
              <a:gd fmla="*/ 6926407 w 11855985" name="TX5002"/>
              <a:gd fmla="*/ 88589 h 6564100" name="TY5002"/>
              <a:gd fmla="*/ 6882374 w 11855985" name="TX5003"/>
              <a:gd fmla="*/ 12309 h 6564100" name="TY5003"/>
              <a:gd fmla="*/ 6871674 w 11855985" name="TX5004"/>
              <a:gd fmla="*/ 4101 h 6564100" name="TY5004"/>
              <a:gd fmla="*/ 6797609 w 11855985" name="TX5006"/>
              <a:gd fmla="*/ 3987 h 6564100" name="TY5006"/>
              <a:gd fmla="*/ 6786911 w 11855985" name="TX5007"/>
              <a:gd fmla="*/ 12195 h 6564100" name="TY5007"/>
              <a:gd fmla="*/ 6742878 w 11855985" name="TX5008"/>
              <a:gd fmla="*/ 88475 h 6564100" name="TY5008"/>
              <a:gd fmla="*/ 6749326 w 11855985" name="TX5009"/>
              <a:gd fmla="*/ 112540 h 6564100" name="TY5009"/>
              <a:gd fmla="*/ 6749326 w 11855985" name="TX5010"/>
              <a:gd fmla="*/ 112541 h 6564100" name="TY5010"/>
              <a:gd fmla="*/ 6773385 w 11855985" name="TX5011"/>
              <a:gd fmla="*/ 106092 h 6564100" name="TY5011"/>
              <a:gd fmla="*/ 6817420 w 11855985" name="TX5012"/>
              <a:gd fmla="*/ 29812 h 6564100" name="TY5012"/>
              <a:gd fmla="*/ 6810975 w 11855985" name="TX5013"/>
              <a:gd fmla="*/ 5747 h 6564100" name="TY5013"/>
              <a:gd fmla="*/ 6797609 w 11855985" name="TX5014"/>
              <a:gd fmla="*/ 3987 h 6564100" name="TY5014"/>
              <a:gd fmla="*/ 6664060 w 11855985" name="TX5016"/>
              <a:gd fmla="*/ 3986 h 6564100" name="TY5016"/>
              <a:gd fmla="*/ 6650693 w 11855985" name="TX5017"/>
              <a:gd fmla="*/ 5746 h 6564100" name="TY5017"/>
              <a:gd fmla="*/ 6650693 w 11855985" name="TX5018"/>
              <a:gd fmla="*/ 5746 h 6564100" name="TY5018"/>
              <a:gd fmla="*/ 6644246 w 11855985" name="TX5019"/>
              <a:gd fmla="*/ 29811 h 6564100" name="TY5019"/>
              <a:gd fmla="*/ 6688275 w 11855985" name="TX5020"/>
              <a:gd fmla="*/ 106091 h 6564100" name="TY5020"/>
              <a:gd fmla="*/ 6712343 w 11855985" name="TX5021"/>
              <a:gd fmla="*/ 112540 h 6564100" name="TY5021"/>
              <a:gd fmla="*/ 6718793 w 11855985" name="TX5022"/>
              <a:gd fmla="*/ 88474 h 6564100" name="TY5022"/>
              <a:gd fmla="*/ 6674754 w 11855985" name="TX5023"/>
              <a:gd fmla="*/ 12194 h 6564100" name="TY5023"/>
              <a:gd fmla="*/ 6664060 w 11855985" name="TX5024"/>
              <a:gd fmla="*/ 3986 h 6564100" name="TY5024"/>
              <a:gd fmla="*/ 5546609 w 11855985" name="TX5026"/>
              <a:gd fmla="*/ 3719 h 6564100" name="TY5026"/>
              <a:gd fmla="*/ 5533396 w 11855985" name="TX5027"/>
              <a:gd fmla="*/ 16932 h 6564100" name="TY5027"/>
              <a:gd fmla="*/ 5546609 w 11855985" name="TX5028"/>
              <a:gd fmla="*/ 30145 h 6564100" name="TY5028"/>
              <a:gd fmla="*/ 5559822 w 11855985" name="TX5029"/>
              <a:gd fmla="*/ 16932 h 6564100" name="TY5029"/>
              <a:gd fmla="*/ 5546609 w 11855985" name="TX5030"/>
              <a:gd fmla="*/ 3719 h 6564100" name="TY5030"/>
              <a:gd fmla="*/ 7204372 w 11855985" name="TX5032"/>
              <a:gd fmla="*/ 3554 h 6564100" name="TY5032"/>
              <a:gd fmla="*/ 7193674 w 11855985" name="TX5033"/>
              <a:gd fmla="*/ 11762 h 6564100" name="TY5033"/>
              <a:gd fmla="*/ 7149627 w 11855985" name="TX5034"/>
              <a:gd fmla="*/ 88042 h 6564100" name="TY5034"/>
              <a:gd fmla="*/ 7156077 w 11855985" name="TX5035"/>
              <a:gd fmla="*/ 112108 h 6564100" name="TY5035"/>
              <a:gd fmla="*/ 7156075 w 11855985" name="TX5036"/>
              <a:gd fmla="*/ 112108 h 6564100" name="TY5036"/>
              <a:gd fmla="*/ 7180145 w 11855985" name="TX5037"/>
              <a:gd fmla="*/ 105660 h 6564100" name="TY5037"/>
              <a:gd fmla="*/ 7224193 w 11855985" name="TX5038"/>
              <a:gd fmla="*/ 29379 h 6564100" name="TY5038"/>
              <a:gd fmla="*/ 7217740 w 11855985" name="TX5039"/>
              <a:gd fmla="*/ 5314 h 6564100" name="TY5039"/>
              <a:gd fmla="*/ 7204372 w 11855985" name="TX5040"/>
              <a:gd fmla="*/ 3554 h 6564100" name="TY5040"/>
              <a:gd fmla="*/ 7070807 w 11855985" name="TX5042"/>
              <a:gd fmla="*/ 3553 h 6564100" name="TY5042"/>
              <a:gd fmla="*/ 7057439 w 11855985" name="TX5043"/>
              <a:gd fmla="*/ 5313 h 6564100" name="TY5043"/>
              <a:gd fmla="*/ 7057440 w 11855985" name="TX5044"/>
              <a:gd fmla="*/ 5313 h 6564100" name="TY5044"/>
              <a:gd fmla="*/ 7050993 w 11855985" name="TX5045"/>
              <a:gd fmla="*/ 29379 h 6564100" name="TY5045"/>
              <a:gd fmla="*/ 7095034 w 11855985" name="TX5046"/>
              <a:gd fmla="*/ 105659 h 6564100" name="TY5046"/>
              <a:gd fmla="*/ 7119097 w 11855985" name="TX5047"/>
              <a:gd fmla="*/ 112107 h 6564100" name="TY5047"/>
              <a:gd fmla="*/ 7125547 w 11855985" name="TX5048"/>
              <a:gd fmla="*/ 88042 h 6564100" name="TY5048"/>
              <a:gd fmla="*/ 7081506 w 11855985" name="TX5049"/>
              <a:gd fmla="*/ 11761 h 6564100" name="TY5049"/>
              <a:gd fmla="*/ 7070807 w 11855985" name="TX5050"/>
              <a:gd fmla="*/ 3553 h 6564100" name="TY5050"/>
              <a:gd fmla="*/ 5745752 w 11855985" name="TX5052"/>
              <a:gd fmla="*/ 3171 h 6564100" name="TY5052"/>
              <a:gd fmla="*/ 5732539 w 11855985" name="TX5053"/>
              <a:gd fmla="*/ 16384 h 6564100" name="TY5053"/>
              <a:gd fmla="*/ 5745752 w 11855985" name="TX5054"/>
              <a:gd fmla="*/ 29597 h 6564100" name="TY5054"/>
              <a:gd fmla="*/ 5758965 w 11855985" name="TX5055"/>
              <a:gd fmla="*/ 16384 h 6564100" name="TY5055"/>
              <a:gd fmla="*/ 5745752 w 11855985" name="TX5056"/>
              <a:gd fmla="*/ 3171 h 6564100" name="TY5056"/>
              <a:gd fmla="*/ 5944891 w 11855985" name="TX5058"/>
              <a:gd fmla="*/ 2624 h 6564100" name="TY5058"/>
              <a:gd fmla="*/ 5931677 w 11855985" name="TX5059"/>
              <a:gd fmla="*/ 15836 h 6564100" name="TY5059"/>
              <a:gd fmla="*/ 5944891 w 11855985" name="TX5060"/>
              <a:gd fmla="*/ 29049 h 6564100" name="TY5060"/>
              <a:gd fmla="*/ 5958104 w 11855985" name="TX5061"/>
              <a:gd fmla="*/ 15836 h 6564100" name="TY5061"/>
              <a:gd fmla="*/ 5944891 w 11855985" name="TX5062"/>
              <a:gd fmla="*/ 2624 h 6564100" name="TY5062"/>
              <a:gd fmla="*/ 6144034 w 11855985" name="TX5064"/>
              <a:gd fmla="*/ 2076 h 6564100" name="TY5064"/>
              <a:gd fmla="*/ 6130822 w 11855985" name="TX5065"/>
              <a:gd fmla="*/ 15289 h 6564100" name="TY5065"/>
              <a:gd fmla="*/ 6144034 w 11855985" name="TX5066"/>
              <a:gd fmla="*/ 28502 h 6564100" name="TY5066"/>
              <a:gd fmla="*/ 6157247 w 11855985" name="TX5067"/>
              <a:gd fmla="*/ 15289 h 6564100" name="TY5067"/>
              <a:gd fmla="*/ 6144034 w 11855985" name="TX5068"/>
              <a:gd fmla="*/ 2076 h 6564100" name="TY5068"/>
              <a:gd fmla="*/ 6343173 w 11855985" name="TX5070"/>
              <a:gd fmla="*/ 1528 h 6564100" name="TY5070"/>
              <a:gd fmla="*/ 6329959 w 11855985" name="TX5071"/>
              <a:gd fmla="*/ 14741 h 6564100" name="TY5071"/>
              <a:gd fmla="*/ 6343173 w 11855985" name="TX5072"/>
              <a:gd fmla="*/ 27954 h 6564100" name="TY5072"/>
              <a:gd fmla="*/ 6356384 w 11855985" name="TX5073"/>
              <a:gd fmla="*/ 14741 h 6564100" name="TY5073"/>
              <a:gd fmla="*/ 6343173 w 11855985" name="TX5074"/>
              <a:gd fmla="*/ 1528 h 6564100" name="TY5074"/>
              <a:gd fmla="*/ 6542310 w 11855985" name="TX5076"/>
              <a:gd fmla="*/ 981 h 6564100" name="TY5076"/>
              <a:gd fmla="*/ 6529098 w 11855985" name="TX5077"/>
              <a:gd fmla="*/ 14194 h 6564100" name="TY5077"/>
              <a:gd fmla="*/ 6542310 w 11855985" name="TX5078"/>
              <a:gd fmla="*/ 27407 h 6564100" name="TY5078"/>
              <a:gd fmla="*/ 6555526 w 11855985" name="TX5079"/>
              <a:gd fmla="*/ 14194 h 6564100" name="TY5079"/>
              <a:gd fmla="*/ 6542310 w 11855985" name="TX5080"/>
              <a:gd fmla="*/ 981 h 6564100" name="TY5080"/>
              <a:gd fmla="*/ 6949067 w 11855985" name="TX5082"/>
              <a:gd fmla="*/ 548 h 6564100" name="TY5082"/>
              <a:gd fmla="*/ 6935850 w 11855985" name="TX5083"/>
              <a:gd fmla="*/ 13761 h 6564100" name="TY5083"/>
              <a:gd fmla="*/ 6949067 w 11855985" name="TX5084"/>
              <a:gd fmla="*/ 26974 h 6564100" name="TY5084"/>
              <a:gd fmla="*/ 6962277 w 11855985" name="TX5085"/>
              <a:gd fmla="*/ 13761 h 6564100" name="TY5085"/>
              <a:gd fmla="*/ 6949067 w 11855985" name="TX5086"/>
              <a:gd fmla="*/ 548 h 6564100" name="TY5086"/>
              <a:gd fmla="*/ 6741457 w 11855985" name="TX5088"/>
              <a:gd fmla="*/ 433 h 6564100" name="TY5088"/>
              <a:gd fmla="*/ 6728242 w 11855985" name="TX5089"/>
              <a:gd fmla="*/ 13646 h 6564100" name="TY5089"/>
              <a:gd fmla="*/ 6741457 w 11855985" name="TX5090"/>
              <a:gd fmla="*/ 26859 h 6564100" name="TY5090"/>
              <a:gd fmla="*/ 6754670 w 11855985" name="TX5091"/>
              <a:gd fmla="*/ 13646 h 6564100" name="TY5091"/>
              <a:gd fmla="*/ 6741457 w 11855985" name="TX5092"/>
              <a:gd fmla="*/ 433 h 6564100" name="TY5092"/>
              <a:gd fmla="*/ 7148206 w 11855985" name="TX5094"/>
              <a:gd fmla="*/ 0 h 6564100" name="TY5094"/>
              <a:gd fmla="*/ 7134995 w 11855985" name="TX5095"/>
              <a:gd fmla="*/ 13213 h 6564100" name="TY5095"/>
              <a:gd fmla="*/ 7148206 w 11855985" name="TX5096"/>
              <a:gd fmla="*/ 26426 h 6564100" name="TY5096"/>
              <a:gd fmla="*/ 7161422 w 11855985" name="TX5097"/>
              <a:gd fmla="*/ 13213 h 6564100" name="TY5097"/>
              <a:gd fmla="*/ 7148206 w 11855985" name="TX5098"/>
              <a:gd fmla="*/ 0 h 6564100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5" h="6564100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5686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7" name="TextBox 686"/>
          <p:cNvSpPr txBox="1">
            <a:spLocks/>
          </p:cNvSpPr>
          <p:nvPr/>
        </p:nvSpPr>
        <p:spPr>
          <a:xfrm>
            <a:off x="753110" y="94615"/>
            <a:ext cx="4121150" cy="5226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 lvl="2">
              <a:buFontTx/>
              <a:buNone/>
              <a:defRPr/>
            </a:pPr>
            <a:r>
              <a:rPr lang="ko-KR" altLang="ko-KR"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랜딩</a:t>
            </a:r>
            <a:r>
              <a:rPr lang="en-US" altLang="ko-KR"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 페이지</a:t>
            </a:r>
            <a:endParaRPr lang="ko-KR" altLang="en-US" sz="28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704" name="Shape 27"/>
          <p:cNvSpPr>
            <a:spLocks/>
          </p:cNvSpPr>
          <p:nvPr/>
        </p:nvSpPr>
        <p:spPr>
          <a:xfrm rot="0">
            <a:off x="5156200" y="463550"/>
            <a:ext cx="6557645" cy="59505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8" name="Shape 12"/>
          <p:cNvSpPr>
            <a:spLocks/>
          </p:cNvSpPr>
          <p:nvPr/>
        </p:nvSpPr>
        <p:spPr>
          <a:xfrm rot="0">
            <a:off x="431800" y="2070100"/>
            <a:ext cx="4420235" cy="43948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9" name="Shape 13"/>
          <p:cNvSpPr>
            <a:spLocks/>
          </p:cNvSpPr>
          <p:nvPr/>
        </p:nvSpPr>
        <p:spPr>
          <a:xfrm rot="0">
            <a:off x="571500" y="3204210"/>
            <a:ext cx="1363980" cy="8699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H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ot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Ta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g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중에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서 제일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조회수에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서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한개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씩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5" name="Shape 29"/>
          <p:cNvSpPr>
            <a:spLocks/>
          </p:cNvSpPr>
          <p:nvPr/>
        </p:nvSpPr>
        <p:spPr>
          <a:xfrm rot="0">
            <a:off x="1957070" y="3204845"/>
            <a:ext cx="1363980" cy="8699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 별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장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은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조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회수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7" name="Shape 31"/>
          <p:cNvSpPr>
            <a:spLocks/>
          </p:cNvSpPr>
          <p:nvPr/>
        </p:nvSpPr>
        <p:spPr>
          <a:xfrm rot="0">
            <a:off x="3340100" y="3204845"/>
            <a:ext cx="1363980" cy="8699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지역별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지역별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장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은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조회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수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5" name="Shape 2"/>
          <p:cNvSpPr>
            <a:spLocks/>
          </p:cNvSpPr>
          <p:nvPr/>
        </p:nvSpPr>
        <p:spPr>
          <a:xfrm rot="0">
            <a:off x="550545" y="676275"/>
            <a:ext cx="4227830" cy="57213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☺LOGO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6" name="Shape 3"/>
          <p:cNvSpPr>
            <a:spLocks/>
          </p:cNvSpPr>
          <p:nvPr/>
        </p:nvSpPr>
        <p:spPr>
          <a:xfrm rot="0">
            <a:off x="579120" y="2203450"/>
            <a:ext cx="4128135" cy="245110"/>
          </a:xfrm>
          <a:prstGeom prst="roundRect"/>
          <a:solidFill>
            <a:schemeClr val="bg1"/>
          </a:solidFill>
          <a:ln w="12700" cap="flat" cmpd="sng">
            <a:solidFill>
              <a:srgbClr val="4472C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500">
                <a:solidFill>
                  <a:schemeClr val="tx1"/>
                </a:solidFill>
                <a:latin typeface="Malgun Gothic" charset="0"/>
                <a:ea typeface="Malgun Gothic" charset="0"/>
              </a:rPr>
              <a:t>t</a:t>
            </a:r>
            <a:r>
              <a:rPr lang="ko-KR" altLang="en-US" sz="1500">
                <a:solidFill>
                  <a:schemeClr val="tx1"/>
                </a:solidFill>
                <a:latin typeface="Malgun Gothic" charset="0"/>
                <a:ea typeface="Malgun Gothic" charset="0"/>
              </a:rPr>
              <a:t>extarea</a:t>
            </a:r>
            <a:endParaRPr lang="ko-KR" altLang="en-US" sz="15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7" name="Shape 4"/>
          <p:cNvSpPr>
            <a:spLocks/>
          </p:cNvSpPr>
          <p:nvPr/>
        </p:nvSpPr>
        <p:spPr>
          <a:xfrm rot="0">
            <a:off x="4032250" y="2219325"/>
            <a:ext cx="615315" cy="19748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검색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b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tn)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grpSp>
        <p:nvGrpSpPr>
          <p:cNvPr id="720" name="그룹 4"/>
          <p:cNvGrpSpPr>
            <a:grpSpLocks/>
          </p:cNvGrpSpPr>
          <p:nvPr/>
        </p:nvGrpSpPr>
        <p:grpSpPr>
          <a:xfrm rot="0">
            <a:off x="633730" y="2263140"/>
            <a:ext cx="476885" cy="134620"/>
            <a:chOff x="633730" y="2263140"/>
            <a:chExt cx="476885" cy="134620"/>
          </a:xfrm>
        </p:grpSpPr>
        <p:sp>
          <p:nvSpPr>
            <p:cNvPr id="718" name="도형 1"/>
            <p:cNvSpPr>
              <a:spLocks/>
            </p:cNvSpPr>
            <p:nvPr/>
          </p:nvSpPr>
          <p:spPr>
            <a:xfrm rot="0">
              <a:off x="633730" y="2263140"/>
              <a:ext cx="476885" cy="134620"/>
            </a:xfrm>
            <a:prstGeom prst="roundRec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l" hangingPunct="1"/>
              <a:r>
                <a:rPr lang="ko-KR" sz="700">
                  <a:latin typeface="맑은 고딕" charset="0"/>
                  <a:ea typeface="맑은 고딕" charset="0"/>
                </a:rPr>
                <a:t>s</a:t>
              </a:r>
              <a:r>
                <a:rPr lang="ko-KR" sz="700">
                  <a:latin typeface="맑은 고딕" charset="0"/>
                  <a:ea typeface="맑은 고딕" charset="0"/>
                </a:rPr>
                <a:t>elect</a:t>
              </a:r>
              <a:endParaRPr lang="ko-KR" altLang="en-US" sz="70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719" name="도형 3"/>
            <p:cNvSpPr>
              <a:spLocks/>
            </p:cNvSpPr>
            <p:nvPr/>
          </p:nvSpPr>
          <p:spPr>
            <a:xfrm rot="0">
              <a:off x="1005840" y="2299335"/>
              <a:ext cx="78105" cy="83820"/>
            </a:xfrm>
            <a:prstGeom prst="downArrow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22" name="도형 5"/>
          <p:cNvSpPr>
            <a:spLocks/>
          </p:cNvSpPr>
          <p:nvPr/>
        </p:nvSpPr>
        <p:spPr>
          <a:xfrm rot="0">
            <a:off x="636905" y="2436495"/>
            <a:ext cx="476885" cy="13335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H</a:t>
            </a:r>
            <a:r>
              <a:rPr lang="ko-KR" sz="500">
                <a:latin typeface="맑은 고딕" charset="0"/>
                <a:ea typeface="맑은 고딕" charset="0"/>
              </a:rPr>
              <a:t>ashtag</a:t>
            </a:r>
            <a:endParaRPr lang="ko-KR" altLang="en-US" sz="5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4" name="도형 11"/>
          <p:cNvSpPr>
            <a:spLocks/>
          </p:cNvSpPr>
          <p:nvPr/>
        </p:nvSpPr>
        <p:spPr>
          <a:xfrm rot="0">
            <a:off x="640080" y="2593340"/>
            <a:ext cx="476885" cy="13335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게시글</a:t>
            </a:r>
            <a:endParaRPr lang="ko-KR" altLang="en-US" sz="5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5" name="도형 12"/>
          <p:cNvSpPr>
            <a:spLocks/>
          </p:cNvSpPr>
          <p:nvPr/>
        </p:nvSpPr>
        <p:spPr>
          <a:xfrm rot="0">
            <a:off x="638175" y="2753360"/>
            <a:ext cx="476885" cy="133350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작성자</a:t>
            </a:r>
            <a:endParaRPr lang="ko-KR" altLang="en-US" sz="5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6" name="도형 13"/>
          <p:cNvSpPr>
            <a:spLocks/>
          </p:cNvSpPr>
          <p:nvPr/>
        </p:nvSpPr>
        <p:spPr>
          <a:xfrm rot="0">
            <a:off x="579755" y="4241165"/>
            <a:ext cx="1363980" cy="86995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#소분야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갯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수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cnt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순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7" name="도형 14"/>
          <p:cNvSpPr>
            <a:spLocks/>
          </p:cNvSpPr>
          <p:nvPr/>
        </p:nvSpPr>
        <p:spPr>
          <a:xfrm rot="0">
            <a:off x="1965325" y="4241800"/>
            <a:ext cx="1363980" cy="86995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#소분야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갯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수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cnt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순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8" name="도형 15"/>
          <p:cNvSpPr>
            <a:spLocks/>
          </p:cNvSpPr>
          <p:nvPr/>
        </p:nvSpPr>
        <p:spPr>
          <a:xfrm rot="0">
            <a:off x="3348355" y="4241800"/>
            <a:ext cx="1363980" cy="86995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소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분야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갯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수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cnt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순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1" name="텍스트 상자 46"/>
          <p:cNvSpPr txBox="1">
            <a:spLocks/>
          </p:cNvSpPr>
          <p:nvPr/>
        </p:nvSpPr>
        <p:spPr>
          <a:xfrm rot="0">
            <a:off x="2971800" y="1690370"/>
            <a:ext cx="1813560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He</a:t>
            </a:r>
            <a:r>
              <a:rPr lang="ko-KR" sz="1300">
                <a:latin typeface="맑은 고딕" charset="0"/>
                <a:ea typeface="맑은 고딕" charset="0"/>
              </a:rPr>
              <a:t>ader</a:t>
            </a:r>
            <a:r>
              <a:rPr lang="ko-KR" sz="13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C</a:t>
            </a:r>
            <a:r>
              <a:rPr lang="ko-KR" sz="1300">
                <a:latin typeface="맑은 고딕" charset="0"/>
                <a:ea typeface="맑은 고딕" charset="0"/>
              </a:rPr>
              <a:t>omponents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732" name="도형 48"/>
          <p:cNvSpPr>
            <a:spLocks/>
          </p:cNvSpPr>
          <p:nvPr/>
        </p:nvSpPr>
        <p:spPr>
          <a:xfrm rot="0">
            <a:off x="431800" y="615950"/>
            <a:ext cx="4426585" cy="141668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3" name="도형 51"/>
          <p:cNvSpPr>
            <a:spLocks/>
          </p:cNvSpPr>
          <p:nvPr/>
        </p:nvSpPr>
        <p:spPr>
          <a:xfrm rot="0">
            <a:off x="480695" y="2140585"/>
            <a:ext cx="4314825" cy="77914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4" name="텍스트 상자 53"/>
          <p:cNvSpPr txBox="1">
            <a:spLocks/>
          </p:cNvSpPr>
          <p:nvPr/>
        </p:nvSpPr>
        <p:spPr>
          <a:xfrm rot="0">
            <a:off x="2526030" y="2562860"/>
            <a:ext cx="2183130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300">
                <a:latin typeface="맑은 고딕" charset="0"/>
                <a:ea typeface="맑은 고딕" charset="0"/>
              </a:rPr>
              <a:t>S</a:t>
            </a:r>
            <a:r>
              <a:rPr lang="ko-KR" sz="1300">
                <a:latin typeface="맑은 고딕" charset="0"/>
                <a:ea typeface="맑은 고딕" charset="0"/>
              </a:rPr>
              <a:t>e</a:t>
            </a:r>
            <a:r>
              <a:rPr lang="ko-KR" sz="1300">
                <a:latin typeface="맑은 고딕" charset="0"/>
                <a:ea typeface="맑은 고딕" charset="0"/>
              </a:rPr>
              <a:t>a</a:t>
            </a:r>
            <a:r>
              <a:rPr lang="ko-KR" sz="1300">
                <a:latin typeface="맑은 고딕" charset="0"/>
                <a:ea typeface="맑은 고딕" charset="0"/>
              </a:rPr>
              <a:t>rch</a:t>
            </a:r>
            <a:r>
              <a:rPr lang="ko-KR" sz="13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C</a:t>
            </a:r>
            <a:r>
              <a:rPr lang="ko-KR" sz="1300">
                <a:latin typeface="맑은 고딕" charset="0"/>
                <a:ea typeface="맑은 고딕" charset="0"/>
              </a:rPr>
              <a:t>omponents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735" name="텍스트 상자 54"/>
          <p:cNvSpPr txBox="1">
            <a:spLocks/>
          </p:cNvSpPr>
          <p:nvPr/>
        </p:nvSpPr>
        <p:spPr>
          <a:xfrm rot="0">
            <a:off x="2576195" y="6120130"/>
            <a:ext cx="2183130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300">
                <a:latin typeface="맑은 고딕" charset="0"/>
                <a:ea typeface="맑은 고딕" charset="0"/>
              </a:rPr>
              <a:t>B</a:t>
            </a:r>
            <a:r>
              <a:rPr lang="ko-KR" sz="1300">
                <a:latin typeface="맑은 고딕" charset="0"/>
                <a:ea typeface="맑은 고딕" charset="0"/>
              </a:rPr>
              <a:t>ody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736" name="도형 56"/>
          <p:cNvSpPr>
            <a:spLocks/>
          </p:cNvSpPr>
          <p:nvPr/>
        </p:nvSpPr>
        <p:spPr>
          <a:xfrm rot="0">
            <a:off x="575310" y="5284470"/>
            <a:ext cx="1363980" cy="86995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#소분야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갯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수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cnt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순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7" name="도형 57"/>
          <p:cNvSpPr>
            <a:spLocks/>
          </p:cNvSpPr>
          <p:nvPr/>
        </p:nvSpPr>
        <p:spPr>
          <a:xfrm rot="0">
            <a:off x="1960880" y="5285105"/>
            <a:ext cx="1363980" cy="86995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#소분야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갯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수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cnt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순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8" name="도형 58"/>
          <p:cNvSpPr>
            <a:spLocks/>
          </p:cNvSpPr>
          <p:nvPr/>
        </p:nvSpPr>
        <p:spPr>
          <a:xfrm rot="0">
            <a:off x="3343910" y="5285105"/>
            <a:ext cx="1363980" cy="86995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소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분야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갯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수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cnt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높은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순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L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i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tUp(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제목만)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9" name="도형 60"/>
          <p:cNvSpPr>
            <a:spLocks/>
          </p:cNvSpPr>
          <p:nvPr/>
        </p:nvSpPr>
        <p:spPr>
          <a:xfrm rot="0">
            <a:off x="552450" y="1333500"/>
            <a:ext cx="4210685" cy="40068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0" name="텍스트 상자 62"/>
          <p:cNvSpPr txBox="1">
            <a:spLocks/>
          </p:cNvSpPr>
          <p:nvPr/>
        </p:nvSpPr>
        <p:spPr>
          <a:xfrm rot="0">
            <a:off x="594995" y="1414145"/>
            <a:ext cx="55308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000">
                <a:latin typeface="맑은 고딕" charset="0"/>
                <a:ea typeface="맑은 고딕" charset="0"/>
              </a:rPr>
              <a:t>채팅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741" name="텍스트 상자 63"/>
          <p:cNvSpPr txBox="1">
            <a:spLocks/>
          </p:cNvSpPr>
          <p:nvPr/>
        </p:nvSpPr>
        <p:spPr>
          <a:xfrm rot="0">
            <a:off x="3338830" y="1395730"/>
            <a:ext cx="1372235" cy="2470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000">
                <a:latin typeface="맑은 고딕" charset="0"/>
                <a:ea typeface="맑은 고딕" charset="0"/>
              </a:rPr>
              <a:t>로그</a:t>
            </a:r>
            <a:r>
              <a:rPr lang="ko-KR" sz="1000">
                <a:latin typeface="맑은 고딕" charset="0"/>
                <a:ea typeface="맑은 고딕" charset="0"/>
              </a:rPr>
              <a:t>인/</a:t>
            </a:r>
            <a:r>
              <a:rPr lang="ko-KR" sz="1000">
                <a:latin typeface="맑은 고딕" charset="0"/>
                <a:ea typeface="맑은 고딕" charset="0"/>
              </a:rPr>
              <a:t>회원가</a:t>
            </a:r>
            <a:r>
              <a:rPr lang="ko-KR" sz="1000">
                <a:latin typeface="맑은 고딕" charset="0"/>
                <a:ea typeface="맑은 고딕" charset="0"/>
              </a:rPr>
              <a:t>입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742" name="도형 65"/>
          <p:cNvSpPr>
            <a:spLocks/>
          </p:cNvSpPr>
          <p:nvPr/>
        </p:nvSpPr>
        <p:spPr>
          <a:xfrm rot="5400000">
            <a:off x="1192530" y="1226820"/>
            <a:ext cx="610870" cy="891540"/>
          </a:xfrm>
          <a:prstGeom prst="wedgeRectCallou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3" name="텍스트 상자 67"/>
          <p:cNvSpPr txBox="1">
            <a:spLocks/>
          </p:cNvSpPr>
          <p:nvPr/>
        </p:nvSpPr>
        <p:spPr>
          <a:xfrm rot="0">
            <a:off x="1085850" y="1405255"/>
            <a:ext cx="810260" cy="5251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700">
                <a:latin typeface="맑은 고딕" charset="0"/>
                <a:ea typeface="맑은 고딕" charset="0"/>
              </a:rPr>
              <a:t>참여중인 채팅1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700">
                <a:latin typeface="맑은 고딕" charset="0"/>
                <a:ea typeface="맑은 고딕" charset="0"/>
              </a:rPr>
              <a:t>참여중</a:t>
            </a:r>
            <a:r>
              <a:rPr lang="ko-KR" sz="700">
                <a:latin typeface="맑은 고딕" charset="0"/>
                <a:ea typeface="맑은 고딕" charset="0"/>
              </a:rPr>
              <a:t>인 </a:t>
            </a:r>
            <a:r>
              <a:rPr lang="ko-KR" sz="700">
                <a:latin typeface="맑은 고딕" charset="0"/>
                <a:ea typeface="맑은 고딕" charset="0"/>
              </a:rPr>
              <a:t>채</a:t>
            </a:r>
            <a:r>
              <a:rPr lang="ko-KR" sz="700">
                <a:latin typeface="맑은 고딕" charset="0"/>
                <a:ea typeface="맑은 고딕" charset="0"/>
              </a:rPr>
              <a:t>팅2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700">
                <a:latin typeface="맑은 고딕" charset="0"/>
                <a:ea typeface="맑은 고딕" charset="0"/>
              </a:rPr>
              <a:t>참여중</a:t>
            </a:r>
            <a:r>
              <a:rPr lang="ko-KR" sz="700">
                <a:latin typeface="맑은 고딕" charset="0"/>
                <a:ea typeface="맑은 고딕" charset="0"/>
              </a:rPr>
              <a:t>인 </a:t>
            </a:r>
            <a:r>
              <a:rPr lang="ko-KR" sz="700">
                <a:latin typeface="맑은 고딕" charset="0"/>
                <a:ea typeface="맑은 고딕" charset="0"/>
              </a:rPr>
              <a:t>채</a:t>
            </a:r>
            <a:r>
              <a:rPr lang="ko-KR" sz="700">
                <a:latin typeface="맑은 고딕" charset="0"/>
                <a:ea typeface="맑은 고딕" charset="0"/>
              </a:rPr>
              <a:t>팅3</a:t>
            </a:r>
            <a:endParaRPr lang="ko-KR" altLang="en-US" sz="7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700">
                <a:latin typeface="맑은 고딕" charset="0"/>
                <a:ea typeface="맑은 고딕" charset="0"/>
              </a:rPr>
              <a:t>참여중</a:t>
            </a:r>
            <a:r>
              <a:rPr lang="ko-KR" sz="700">
                <a:latin typeface="맑은 고딕" charset="0"/>
                <a:ea typeface="맑은 고딕" charset="0"/>
              </a:rPr>
              <a:t>인 채팅4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1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Rect 0"/>
          <p:cNvSpPr>
            <a:spLocks/>
          </p:cNvSpPr>
          <p:nvPr/>
        </p:nvSpPr>
        <p:spPr>
          <a:xfrm rot="0">
            <a:off x="533400" y="2775585"/>
            <a:ext cx="4244340" cy="363791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7355" cy="6565265"/>
          </a:xfrm>
          <a:custGeom>
            <a:gdLst>
              <a:gd fmla="*/ 4707811 w 11855986" name="TX0"/>
              <a:gd fmla="*/ 6537673 h 6564101" name="TY0"/>
              <a:gd fmla="*/ 4694598 w 11855986" name="TX1"/>
              <a:gd fmla="*/ 6550886 h 6564101" name="TY1"/>
              <a:gd fmla="*/ 4707811 w 11855986" name="TX2"/>
              <a:gd fmla="*/ 6564099 h 6564101" name="TY2"/>
              <a:gd fmla="*/ 4721024 w 11855986" name="TX3"/>
              <a:gd fmla="*/ 6550886 h 6564101" name="TY3"/>
              <a:gd fmla="*/ 4707811 w 11855986" name="TX4"/>
              <a:gd fmla="*/ 6537673 h 6564101" name="TY4"/>
              <a:gd fmla="*/ 5114562 w 11855986" name="TX6"/>
              <a:gd fmla="*/ 6537246 h 6564101" name="TY6"/>
              <a:gd fmla="*/ 5101349 w 11855986" name="TX7"/>
              <a:gd fmla="*/ 6550459 h 6564101" name="TY7"/>
              <a:gd fmla="*/ 5114562 w 11855986" name="TX8"/>
              <a:gd fmla="*/ 6563672 h 6564101" name="TY8"/>
              <a:gd fmla="*/ 5127775 w 11855986" name="TX9"/>
              <a:gd fmla="*/ 6550459 h 6564101" name="TY9"/>
              <a:gd fmla="*/ 5114562 w 11855986" name="TX10"/>
              <a:gd fmla="*/ 6537246 h 6564101" name="TY10"/>
              <a:gd fmla="*/ 4906955 w 11855986" name="TX12"/>
              <a:gd fmla="*/ 6537125 h 6564101" name="TY12"/>
              <a:gd fmla="*/ 4893742 w 11855986" name="TX13"/>
              <a:gd fmla="*/ 6550338 h 6564101" name="TY13"/>
              <a:gd fmla="*/ 4906955 w 11855986" name="TX14"/>
              <a:gd fmla="*/ 6563551 h 6564101" name="TY14"/>
              <a:gd fmla="*/ 4920168 w 11855986" name="TX15"/>
              <a:gd fmla="*/ 6550338 h 6564101" name="TY15"/>
              <a:gd fmla="*/ 4906955 w 11855986" name="TX16"/>
              <a:gd fmla="*/ 6537125 h 6564101" name="TY16"/>
              <a:gd fmla="*/ 5313706 w 11855986" name="TX18"/>
              <a:gd fmla="*/ 6536698 h 6564101" name="TY18"/>
              <a:gd fmla="*/ 5300493 w 11855986" name="TX19"/>
              <a:gd fmla="*/ 6549911 h 6564101" name="TY19"/>
              <a:gd fmla="*/ 5313706 w 11855986" name="TX20"/>
              <a:gd fmla="*/ 6563124 h 6564101" name="TY20"/>
              <a:gd fmla="*/ 5326919 w 11855986" name="TX21"/>
              <a:gd fmla="*/ 6549911 h 6564101" name="TY21"/>
              <a:gd fmla="*/ 5313706 w 11855986" name="TX22"/>
              <a:gd fmla="*/ 6536698 h 6564101" name="TY22"/>
              <a:gd fmla="*/ 5512849 w 11855986" name="TX24"/>
              <a:gd fmla="*/ 6536150 h 6564101" name="TY24"/>
              <a:gd fmla="*/ 5499636 w 11855986" name="TX25"/>
              <a:gd fmla="*/ 6549363 h 6564101" name="TY25"/>
              <a:gd fmla="*/ 5512849 w 11855986" name="TX26"/>
              <a:gd fmla="*/ 6562576 h 6564101" name="TY26"/>
              <a:gd fmla="*/ 5526062 w 11855986" name="TX27"/>
              <a:gd fmla="*/ 6549363 h 6564101" name="TY27"/>
              <a:gd fmla="*/ 5512849 w 11855986" name="TX28"/>
              <a:gd fmla="*/ 6536150 h 6564101" name="TY28"/>
              <a:gd fmla="*/ 5711993 w 11855986" name="TX30"/>
              <a:gd fmla="*/ 6535602 h 6564101" name="TY30"/>
              <a:gd fmla="*/ 5698780 w 11855986" name="TX31"/>
              <a:gd fmla="*/ 6548815 h 6564101" name="TY31"/>
              <a:gd fmla="*/ 5711993 w 11855986" name="TX32"/>
              <a:gd fmla="*/ 6562028 h 6564101" name="TY32"/>
              <a:gd fmla="*/ 5725206 w 11855986" name="TX33"/>
              <a:gd fmla="*/ 6548815 h 6564101" name="TY33"/>
              <a:gd fmla="*/ 5711993 w 11855986" name="TX34"/>
              <a:gd fmla="*/ 6535602 h 6564101" name="TY34"/>
              <a:gd fmla="*/ 5911136 w 11855986" name="TX36"/>
              <a:gd fmla="*/ 6535054 h 6564101" name="TY36"/>
              <a:gd fmla="*/ 5897923 w 11855986" name="TX37"/>
              <a:gd fmla="*/ 6548267 h 6564101" name="TY37"/>
              <a:gd fmla="*/ 5911136 w 11855986" name="TX38"/>
              <a:gd fmla="*/ 6561480 h 6564101" name="TY38"/>
              <a:gd fmla="*/ 5924349 w 11855986" name="TX39"/>
              <a:gd fmla="*/ 6548267 h 6564101" name="TY39"/>
              <a:gd fmla="*/ 5911136 w 11855986" name="TX40"/>
              <a:gd fmla="*/ 6535054 h 6564101" name="TY40"/>
              <a:gd fmla="*/ 4538972 w 11855986" name="TX42"/>
              <a:gd fmla="*/ 6534729 h 6564101" name="TY42"/>
              <a:gd fmla="*/ 4525759 w 11855986" name="TX43"/>
              <a:gd fmla="*/ 6547942 h 6564101" name="TY43"/>
              <a:gd fmla="*/ 4538972 w 11855986" name="TX44"/>
              <a:gd fmla="*/ 6561155 h 6564101" name="TY44"/>
              <a:gd fmla="*/ 4552185 w 11855986" name="TX45"/>
              <a:gd fmla="*/ 6547942 h 6564101" name="TY45"/>
              <a:gd fmla="*/ 4538972 w 11855986" name="TX46"/>
              <a:gd fmla="*/ 6534729 h 6564101" name="TY46"/>
              <a:gd fmla="*/ 6110280 w 11855986" name="TX48"/>
              <a:gd fmla="*/ 6534506 h 6564101" name="TY48"/>
              <a:gd fmla="*/ 6097067 w 11855986" name="TX49"/>
              <a:gd fmla="*/ 6547719 h 6564101" name="TY49"/>
              <a:gd fmla="*/ 6110280 w 11855986" name="TX50"/>
              <a:gd fmla="*/ 6560932 h 6564101" name="TY50"/>
              <a:gd fmla="*/ 6123493 w 11855986" name="TX51"/>
              <a:gd fmla="*/ 6547719 h 6564101" name="TY51"/>
              <a:gd fmla="*/ 6110280 w 11855986" name="TX52"/>
              <a:gd fmla="*/ 6534506 h 6564101" name="TY52"/>
              <a:gd fmla="*/ 4339829 w 11855986" name="TX54"/>
              <a:gd fmla="*/ 6534181 h 6564101" name="TY54"/>
              <a:gd fmla="*/ 4326616 w 11855986" name="TX55"/>
              <a:gd fmla="*/ 6547394 h 6564101" name="TY55"/>
              <a:gd fmla="*/ 4339829 w 11855986" name="TX56"/>
              <a:gd fmla="*/ 6560607 h 6564101" name="TY56"/>
              <a:gd fmla="*/ 4353042 w 11855986" name="TX57"/>
              <a:gd fmla="*/ 6547394 h 6564101" name="TY57"/>
              <a:gd fmla="*/ 4339829 w 11855986" name="TX58"/>
              <a:gd fmla="*/ 6534181 h 6564101" name="TY58"/>
              <a:gd fmla="*/ 6309422 w 11855986" name="TX60"/>
              <a:gd fmla="*/ 6533958 h 6564101" name="TY60"/>
              <a:gd fmla="*/ 6296209 w 11855986" name="TX61"/>
              <a:gd fmla="*/ 6547171 h 6564101" name="TY61"/>
              <a:gd fmla="*/ 6309422 w 11855986" name="TX62"/>
              <a:gd fmla="*/ 6560384 h 6564101" name="TY62"/>
              <a:gd fmla="*/ 6322635 w 11855986" name="TX63"/>
              <a:gd fmla="*/ 6547171 h 6564101" name="TY63"/>
              <a:gd fmla="*/ 6309422 w 11855986" name="TX64"/>
              <a:gd fmla="*/ 6533958 h 6564101" name="TY64"/>
              <a:gd fmla="*/ 4140685 w 11855986" name="TX66"/>
              <a:gd fmla="*/ 6533633 h 6564101" name="TY66"/>
              <a:gd fmla="*/ 4127472 w 11855986" name="TX67"/>
              <a:gd fmla="*/ 6546846 h 6564101" name="TY67"/>
              <a:gd fmla="*/ 4140685 w 11855986" name="TX68"/>
              <a:gd fmla="*/ 6560059 h 6564101" name="TY68"/>
              <a:gd fmla="*/ 4153898 w 11855986" name="TX69"/>
              <a:gd fmla="*/ 6546846 h 6564101" name="TY69"/>
              <a:gd fmla="*/ 4140685 w 11855986" name="TX70"/>
              <a:gd fmla="*/ 6533633 h 6564101" name="TY70"/>
              <a:gd fmla="*/ 6508564 w 11855986" name="TX72"/>
              <a:gd fmla="*/ 6533410 h 6564101" name="TY72"/>
              <a:gd fmla="*/ 6495352 w 11855986" name="TX73"/>
              <a:gd fmla="*/ 6546623 h 6564101" name="TY73"/>
              <a:gd fmla="*/ 6508564 w 11855986" name="TX74"/>
              <a:gd fmla="*/ 6559836 h 6564101" name="TY74"/>
              <a:gd fmla="*/ 6521777 w 11855986" name="TX75"/>
              <a:gd fmla="*/ 6546623 h 6564101" name="TY75"/>
              <a:gd fmla="*/ 6508564 w 11855986" name="TX76"/>
              <a:gd fmla="*/ 6533410 h 6564101" name="TY76"/>
              <a:gd fmla="*/ 6707709 w 11855986" name="TX78"/>
              <a:gd fmla="*/ 6532861 h 6564101" name="TY78"/>
              <a:gd fmla="*/ 6694496 w 11855986" name="TX79"/>
              <a:gd fmla="*/ 6546074 h 6564101" name="TY79"/>
              <a:gd fmla="*/ 6707709 w 11855986" name="TX80"/>
              <a:gd fmla="*/ 6559287 h 6564101" name="TY80"/>
              <a:gd fmla="*/ 6720921 w 11855986" name="TX81"/>
              <a:gd fmla="*/ 6546074 h 6564101" name="TY81"/>
              <a:gd fmla="*/ 6707709 w 11855986" name="TX82"/>
              <a:gd fmla="*/ 6532861 h 6564101" name="TY82"/>
              <a:gd fmla="*/ 6906853 w 11855986" name="TX84"/>
              <a:gd fmla="*/ 6532313 h 6564101" name="TY84"/>
              <a:gd fmla="*/ 6893641 w 11855986" name="TX85"/>
              <a:gd fmla="*/ 6545526 h 6564101" name="TY85"/>
              <a:gd fmla="*/ 6906853 w 11855986" name="TX86"/>
              <a:gd fmla="*/ 6558739 h 6564101" name="TY86"/>
              <a:gd fmla="*/ 6920065 w 11855986" name="TX87"/>
              <a:gd fmla="*/ 6545526 h 6564101" name="TY87"/>
              <a:gd fmla="*/ 6906853 w 11855986" name="TX88"/>
              <a:gd fmla="*/ 6532313 h 6564101" name="TY88"/>
              <a:gd fmla="*/ 7105996 w 11855986" name="TX90"/>
              <a:gd fmla="*/ 6531765 h 6564101" name="TY90"/>
              <a:gd fmla="*/ 7092783 w 11855986" name="TX91"/>
              <a:gd fmla="*/ 6544978 h 6564101" name="TY91"/>
              <a:gd fmla="*/ 7105996 w 11855986" name="TX92"/>
              <a:gd fmla="*/ 6558191 h 6564101" name="TY92"/>
              <a:gd fmla="*/ 7119209 w 11855986" name="TX93"/>
              <a:gd fmla="*/ 6544978 h 6564101" name="TY93"/>
              <a:gd fmla="*/ 7105996 w 11855986" name="TX94"/>
              <a:gd fmla="*/ 6531765 h 6564101" name="TY94"/>
              <a:gd fmla="*/ 7305137 w 11855986" name="TX96"/>
              <a:gd fmla="*/ 6531217 h 6564101" name="TY96"/>
              <a:gd fmla="*/ 7291924 w 11855986" name="TX97"/>
              <a:gd fmla="*/ 6544430 h 6564101" name="TY97"/>
              <a:gd fmla="*/ 7305137 w 11855986" name="TX98"/>
              <a:gd fmla="*/ 6557643 h 6564101" name="TY98"/>
              <a:gd fmla="*/ 7318350 w 11855986" name="TX99"/>
              <a:gd fmla="*/ 6544430 h 6564101" name="TY99"/>
              <a:gd fmla="*/ 7305137 w 11855986" name="TX100"/>
              <a:gd fmla="*/ 6531217 h 6564101" name="TY100"/>
              <a:gd fmla="*/ 7504283 w 11855986" name="TX102"/>
              <a:gd fmla="*/ 6530669 h 6564101" name="TY102"/>
              <a:gd fmla="*/ 7491069 w 11855986" name="TX103"/>
              <a:gd fmla="*/ 6543882 h 6564101" name="TY103"/>
              <a:gd fmla="*/ 7504283 w 11855986" name="TX104"/>
              <a:gd fmla="*/ 6557095 h 6564101" name="TY104"/>
              <a:gd fmla="*/ 7517496 w 11855986" name="TX105"/>
              <a:gd fmla="*/ 6543882 h 6564101" name="TY105"/>
              <a:gd fmla="*/ 7504283 w 11855986" name="TX106"/>
              <a:gd fmla="*/ 6530669 h 6564101" name="TY106"/>
              <a:gd fmla="*/ 8110137 w 11855986" name="TX108"/>
              <a:gd fmla="*/ 6530376 h 6564101" name="TY108"/>
              <a:gd fmla="*/ 8096926 w 11855986" name="TX109"/>
              <a:gd fmla="*/ 6543589 h 6564101" name="TY109"/>
              <a:gd fmla="*/ 8110137 w 11855986" name="TX110"/>
              <a:gd fmla="*/ 6556802 h 6564101" name="TY110"/>
              <a:gd fmla="*/ 8123350 w 11855986" name="TX111"/>
              <a:gd fmla="*/ 6543589 h 6564101" name="TY111"/>
              <a:gd fmla="*/ 8110137 w 11855986" name="TX112"/>
              <a:gd fmla="*/ 6530376 h 6564101" name="TY112"/>
              <a:gd fmla="*/ 7703426 w 11855986" name="TX114"/>
              <a:gd fmla="*/ 6530121 h 6564101" name="TY114"/>
              <a:gd fmla="*/ 7690213 w 11855986" name="TX115"/>
              <a:gd fmla="*/ 6543334 h 6564101" name="TY115"/>
              <a:gd fmla="*/ 7703426 w 11855986" name="TX116"/>
              <a:gd fmla="*/ 6556547 h 6564101" name="TY116"/>
              <a:gd fmla="*/ 7716639 w 11855986" name="TX117"/>
              <a:gd fmla="*/ 6543334 h 6564101" name="TY117"/>
              <a:gd fmla="*/ 7703426 w 11855986" name="TX118"/>
              <a:gd fmla="*/ 6530121 h 6564101" name="TY118"/>
              <a:gd fmla="*/ 8309283 w 11855986" name="TX120"/>
              <a:gd fmla="*/ 6529828 h 6564101" name="TY120"/>
              <a:gd fmla="*/ 8296070 w 11855986" name="TX121"/>
              <a:gd fmla="*/ 6543041 h 6564101" name="TY121"/>
              <a:gd fmla="*/ 8309283 w 11855986" name="TX122"/>
              <a:gd fmla="*/ 6556254 h 6564101" name="TY122"/>
              <a:gd fmla="*/ 8322497 w 11855986" name="TX123"/>
              <a:gd fmla="*/ 6543041 h 6564101" name="TY123"/>
              <a:gd fmla="*/ 8309283 w 11855986" name="TX124"/>
              <a:gd fmla="*/ 6529828 h 6564101" name="TY124"/>
              <a:gd fmla="*/ 7902567 w 11855986" name="TX126"/>
              <a:gd fmla="*/ 6529573 h 6564101" name="TY126"/>
              <a:gd fmla="*/ 7889354 w 11855986" name="TX127"/>
              <a:gd fmla="*/ 6542786 h 6564101" name="TY127"/>
              <a:gd fmla="*/ 7902567 w 11855986" name="TX128"/>
              <a:gd fmla="*/ 6555999 h 6564101" name="TY128"/>
              <a:gd fmla="*/ 7915780 w 11855986" name="TX129"/>
              <a:gd fmla="*/ 6542786 h 6564101" name="TY129"/>
              <a:gd fmla="*/ 7902567 w 11855986" name="TX130"/>
              <a:gd fmla="*/ 6529573 h 6564101" name="TY130"/>
              <a:gd fmla="*/ 8508437 w 11855986" name="TX132"/>
              <a:gd fmla="*/ 6529280 h 6564101" name="TY132"/>
              <a:gd fmla="*/ 8495224 w 11855986" name="TX133"/>
              <a:gd fmla="*/ 6542493 h 6564101" name="TY133"/>
              <a:gd fmla="*/ 8508437 w 11855986" name="TX134"/>
              <a:gd fmla="*/ 6555706 h 6564101" name="TY134"/>
              <a:gd fmla="*/ 8521651 w 11855986" name="TX135"/>
              <a:gd fmla="*/ 6542493 h 6564101" name="TY135"/>
              <a:gd fmla="*/ 8508437 w 11855986" name="TX136"/>
              <a:gd fmla="*/ 6529280 h 6564101" name="TY136"/>
              <a:gd fmla="*/ 8707573 w 11855986" name="TX138"/>
              <a:gd fmla="*/ 6528732 h 6564101" name="TY138"/>
              <a:gd fmla="*/ 8694362 w 11855986" name="TX139"/>
              <a:gd fmla="*/ 6541945 h 6564101" name="TY139"/>
              <a:gd fmla="*/ 8707573 w 11855986" name="TX140"/>
              <a:gd fmla="*/ 6555158 h 6564101" name="TY140"/>
              <a:gd fmla="*/ 8720785 w 11855986" name="TX141"/>
              <a:gd fmla="*/ 6541945 h 6564101" name="TY141"/>
              <a:gd fmla="*/ 8707573 w 11855986" name="TX142"/>
              <a:gd fmla="*/ 6528732 h 6564101" name="TY142"/>
              <a:gd fmla="*/ 3944266 w 11855986" name="TX144"/>
              <a:gd fmla="*/ 6528521 h 6564101" name="TY144"/>
              <a:gd fmla="*/ 3931053 w 11855986" name="TX145"/>
              <a:gd fmla="*/ 6541734 h 6564101" name="TY145"/>
              <a:gd fmla="*/ 3944266 w 11855986" name="TX146"/>
              <a:gd fmla="*/ 6554947 h 6564101" name="TY146"/>
              <a:gd fmla="*/ 3957479 w 11855986" name="TX147"/>
              <a:gd fmla="*/ 6541734 h 6564101" name="TY147"/>
              <a:gd fmla="*/ 3944266 w 11855986" name="TX148"/>
              <a:gd fmla="*/ 6528521 h 6564101" name="TY148"/>
              <a:gd fmla="*/ 8906706 w 11855986" name="TX150"/>
              <a:gd fmla="*/ 6528184 h 6564101" name="TY150"/>
              <a:gd fmla="*/ 8893494 w 11855986" name="TX151"/>
              <a:gd fmla="*/ 6541397 h 6564101" name="TY151"/>
              <a:gd fmla="*/ 8906706 w 11855986" name="TX152"/>
              <a:gd fmla="*/ 6554610 h 6564101" name="TY152"/>
              <a:gd fmla="*/ 8919919 w 11855986" name="TX153"/>
              <a:gd fmla="*/ 6541397 h 6564101" name="TY153"/>
              <a:gd fmla="*/ 8906706 w 11855986" name="TX154"/>
              <a:gd fmla="*/ 6528184 h 6564101" name="TY154"/>
              <a:gd fmla="*/ 3745123 w 11855986" name="TX156"/>
              <a:gd fmla="*/ 6527973 h 6564101" name="TY156"/>
              <a:gd fmla="*/ 3731910 w 11855986" name="TX157"/>
              <a:gd fmla="*/ 6541186 h 6564101" name="TY157"/>
              <a:gd fmla="*/ 3745123 w 11855986" name="TX158"/>
              <a:gd fmla="*/ 6554399 h 6564101" name="TY158"/>
              <a:gd fmla="*/ 3758336 w 11855986" name="TX159"/>
              <a:gd fmla="*/ 6541186 h 6564101" name="TY159"/>
              <a:gd fmla="*/ 3745123 w 11855986" name="TX160"/>
              <a:gd fmla="*/ 6527973 h 6564101" name="TY160"/>
              <a:gd fmla="*/ 9105856 w 11855986" name="TX162"/>
              <a:gd fmla="*/ 6527636 h 6564101" name="TY162"/>
              <a:gd fmla="*/ 9092640 w 11855986" name="TX163"/>
              <a:gd fmla="*/ 6540849 h 6564101" name="TY163"/>
              <a:gd fmla="*/ 9105856 w 11855986" name="TX164"/>
              <a:gd fmla="*/ 6554062 h 6564101" name="TY164"/>
              <a:gd fmla="*/ 9119066 w 11855986" name="TX165"/>
              <a:gd fmla="*/ 6540849 h 6564101" name="TY165"/>
              <a:gd fmla="*/ 9105856 w 11855986" name="TX166"/>
              <a:gd fmla="*/ 6527636 h 6564101" name="TY166"/>
              <a:gd fmla="*/ 3545979 w 11855986" name="TX168"/>
              <a:gd fmla="*/ 6527425 h 6564101" name="TY168"/>
              <a:gd fmla="*/ 3532766 w 11855986" name="TX169"/>
              <a:gd fmla="*/ 6540638 h 6564101" name="TY169"/>
              <a:gd fmla="*/ 3545979 w 11855986" name="TX170"/>
              <a:gd fmla="*/ 6553851 h 6564101" name="TY170"/>
              <a:gd fmla="*/ 3559192 w 11855986" name="TX171"/>
              <a:gd fmla="*/ 6540638 h 6564101" name="TY171"/>
              <a:gd fmla="*/ 3545979 w 11855986" name="TX172"/>
              <a:gd fmla="*/ 6527425 h 6564101" name="TY172"/>
              <a:gd fmla="*/ 9305002 w 11855986" name="TX174"/>
              <a:gd fmla="*/ 6527088 h 6564101" name="TY174"/>
              <a:gd fmla="*/ 9291789 w 11855986" name="TX175"/>
              <a:gd fmla="*/ 6540301 h 6564101" name="TY175"/>
              <a:gd fmla="*/ 9305002 w 11855986" name="TX176"/>
              <a:gd fmla="*/ 6553514 h 6564101" name="TY176"/>
              <a:gd fmla="*/ 9318216 w 11855986" name="TX177"/>
              <a:gd fmla="*/ 6540301 h 6564101" name="TY177"/>
              <a:gd fmla="*/ 9305002 w 11855986" name="TX178"/>
              <a:gd fmla="*/ 6527088 h 6564101" name="TY178"/>
              <a:gd fmla="*/ 3346836 w 11855986" name="TX180"/>
              <a:gd fmla="*/ 6526877 h 6564101" name="TY180"/>
              <a:gd fmla="*/ 3333623 w 11855986" name="TX181"/>
              <a:gd fmla="*/ 6540090 h 6564101" name="TY181"/>
              <a:gd fmla="*/ 3346836 w 11855986" name="TX182"/>
              <a:gd fmla="*/ 6553303 h 6564101" name="TY182"/>
              <a:gd fmla="*/ 3360049 w 11855986" name="TX183"/>
              <a:gd fmla="*/ 6540090 h 6564101" name="TY183"/>
              <a:gd fmla="*/ 3346836 w 11855986" name="TX184"/>
              <a:gd fmla="*/ 6526877 h 6564101" name="TY184"/>
              <a:gd fmla="*/ 9504147 w 11855986" name="TX186"/>
              <a:gd fmla="*/ 6526540 h 6564101" name="TY186"/>
              <a:gd fmla="*/ 9490933 w 11855986" name="TX187"/>
              <a:gd fmla="*/ 6539753 h 6564101" name="TY187"/>
              <a:gd fmla="*/ 9504147 w 11855986" name="TX188"/>
              <a:gd fmla="*/ 6552966 h 6564101" name="TY188"/>
              <a:gd fmla="*/ 9517361 w 11855986" name="TX189"/>
              <a:gd fmla="*/ 6539753 h 6564101" name="TY189"/>
              <a:gd fmla="*/ 9504147 w 11855986" name="TX190"/>
              <a:gd fmla="*/ 6526540 h 6564101" name="TY190"/>
              <a:gd fmla="*/ 3147692 w 11855986" name="TX192"/>
              <a:gd fmla="*/ 6526329 h 6564101" name="TY192"/>
              <a:gd fmla="*/ 3134479 w 11855986" name="TX193"/>
              <a:gd fmla="*/ 6539542 h 6564101" name="TY193"/>
              <a:gd fmla="*/ 3147692 w 11855986" name="TX194"/>
              <a:gd fmla="*/ 6552755 h 6564101" name="TY194"/>
              <a:gd fmla="*/ 3160905 w 11855986" name="TX195"/>
              <a:gd fmla="*/ 6539542 h 6564101" name="TY195"/>
              <a:gd fmla="*/ 3147692 w 11855986" name="TX196"/>
              <a:gd fmla="*/ 6526329 h 6564101" name="TY196"/>
              <a:gd fmla="*/ 9703290 w 11855986" name="TX198"/>
              <a:gd fmla="*/ 6525991 h 6564101" name="TY198"/>
              <a:gd fmla="*/ 9690078 w 11855986" name="TX199"/>
              <a:gd fmla="*/ 6539204 h 6564101" name="TY199"/>
              <a:gd fmla="*/ 9703290 w 11855986" name="TX200"/>
              <a:gd fmla="*/ 6552417 h 6564101" name="TY200"/>
              <a:gd fmla="*/ 9716504 w 11855986" name="TX201"/>
              <a:gd fmla="*/ 6539204 h 6564101" name="TY201"/>
              <a:gd fmla="*/ 9703290 w 11855986" name="TX202"/>
              <a:gd fmla="*/ 6525991 h 6564101" name="TY202"/>
              <a:gd fmla="*/ 2948549 w 11855986" name="TX204"/>
              <a:gd fmla="*/ 6525781 h 6564101" name="TY204"/>
              <a:gd fmla="*/ 2935336 w 11855986" name="TX205"/>
              <a:gd fmla="*/ 6538994 h 6564101" name="TY205"/>
              <a:gd fmla="*/ 2948549 w 11855986" name="TX206"/>
              <a:gd fmla="*/ 6552207 h 6564101" name="TY206"/>
              <a:gd fmla="*/ 2961762 w 11855986" name="TX207"/>
              <a:gd fmla="*/ 6538994 h 6564101" name="TY207"/>
              <a:gd fmla="*/ 2948549 w 11855986" name="TX208"/>
              <a:gd fmla="*/ 6525781 h 6564101" name="TY208"/>
              <a:gd fmla="*/ 9902436 w 11855986" name="TX210"/>
              <a:gd fmla="*/ 6525443 h 6564101" name="TY210"/>
              <a:gd fmla="*/ 9889224 w 11855986" name="TX211"/>
              <a:gd fmla="*/ 6538656 h 6564101" name="TY211"/>
              <a:gd fmla="*/ 9902436 w 11855986" name="TX212"/>
              <a:gd fmla="*/ 6551869 h 6564101" name="TY212"/>
              <a:gd fmla="*/ 9915649 w 11855986" name="TX213"/>
              <a:gd fmla="*/ 6538656 h 6564101" name="TY213"/>
              <a:gd fmla="*/ 9902436 w 11855986" name="TX214"/>
              <a:gd fmla="*/ 6525443 h 6564101" name="TY214"/>
              <a:gd fmla="*/ 2749405 w 11855986" name="TX216"/>
              <a:gd fmla="*/ 6525233 h 6564101" name="TY216"/>
              <a:gd fmla="*/ 2736192 w 11855986" name="TX217"/>
              <a:gd fmla="*/ 6538446 h 6564101" name="TY217"/>
              <a:gd fmla="*/ 2749405 w 11855986" name="TX218"/>
              <a:gd fmla="*/ 6551659 h 6564101" name="TY218"/>
              <a:gd fmla="*/ 2762618 w 11855986" name="TX219"/>
              <a:gd fmla="*/ 6538446 h 6564101" name="TY219"/>
              <a:gd fmla="*/ 2749405 w 11855986" name="TX220"/>
              <a:gd fmla="*/ 6525233 h 6564101" name="TY220"/>
              <a:gd fmla="*/ 10101585 w 11855986" name="TX222"/>
              <a:gd fmla="*/ 6524895 h 6564101" name="TY222"/>
              <a:gd fmla="*/ 10088372 w 11855986" name="TX223"/>
              <a:gd fmla="*/ 6538108 h 6564101" name="TY223"/>
              <a:gd fmla="*/ 10101585 w 11855986" name="TX224"/>
              <a:gd fmla="*/ 6551321 h 6564101" name="TY224"/>
              <a:gd fmla="*/ 10114798 w 11855986" name="TX225"/>
              <a:gd fmla="*/ 6538108 h 6564101" name="TY225"/>
              <a:gd fmla="*/ 10101585 w 11855986" name="TX226"/>
              <a:gd fmla="*/ 6524895 h 6564101" name="TY226"/>
              <a:gd fmla="*/ 2550262 w 11855986" name="TX228"/>
              <a:gd fmla="*/ 6524685 h 6564101" name="TY228"/>
              <a:gd fmla="*/ 2537049 w 11855986" name="TX229"/>
              <a:gd fmla="*/ 6537898 h 6564101" name="TY229"/>
              <a:gd fmla="*/ 2550262 w 11855986" name="TX230"/>
              <a:gd fmla="*/ 6551111 h 6564101" name="TY230"/>
              <a:gd fmla="*/ 2563475 w 11855986" name="TX231"/>
              <a:gd fmla="*/ 6537898 h 6564101" name="TY231"/>
              <a:gd fmla="*/ 2550262 w 11855986" name="TX232"/>
              <a:gd fmla="*/ 6524685 h 6564101" name="TY232"/>
              <a:gd fmla="*/ 10300730 w 11855986" name="TX234"/>
              <a:gd fmla="*/ 6524347 h 6564101" name="TY234"/>
              <a:gd fmla="*/ 10287517 w 11855986" name="TX235"/>
              <a:gd fmla="*/ 6537560 h 6564101" name="TY235"/>
              <a:gd fmla="*/ 10300730 w 11855986" name="TX236"/>
              <a:gd fmla="*/ 6550773 h 6564101" name="TY236"/>
              <a:gd fmla="*/ 10313943 w 11855986" name="TX237"/>
              <a:gd fmla="*/ 6537560 h 6564101" name="TY237"/>
              <a:gd fmla="*/ 10300730 w 11855986" name="TX238"/>
              <a:gd fmla="*/ 6524347 h 6564101" name="TY238"/>
              <a:gd fmla="*/ 2351118 w 11855986" name="TX240"/>
              <a:gd fmla="*/ 6524137 h 6564101" name="TY240"/>
              <a:gd fmla="*/ 2337905 w 11855986" name="TX241"/>
              <a:gd fmla="*/ 6537350 h 6564101" name="TY241"/>
              <a:gd fmla="*/ 2351118 w 11855986" name="TX242"/>
              <a:gd fmla="*/ 6550563 h 6564101" name="TY242"/>
              <a:gd fmla="*/ 2364331 w 11855986" name="TX243"/>
              <a:gd fmla="*/ 6537350 h 6564101" name="TY243"/>
              <a:gd fmla="*/ 2351118 w 11855986" name="TX244"/>
              <a:gd fmla="*/ 6524137 h 6564101" name="TY244"/>
              <a:gd fmla="*/ 10499873 w 11855986" name="TX246"/>
              <a:gd fmla="*/ 6523799 h 6564101" name="TY246"/>
              <a:gd fmla="*/ 10486660 w 11855986" name="TX247"/>
              <a:gd fmla="*/ 6537012 h 6564101" name="TY247"/>
              <a:gd fmla="*/ 10499873 w 11855986" name="TX248"/>
              <a:gd fmla="*/ 6550225 h 6564101" name="TY248"/>
              <a:gd fmla="*/ 10513086 w 11855986" name="TX249"/>
              <a:gd fmla="*/ 6537012 h 6564101" name="TY249"/>
              <a:gd fmla="*/ 10499873 w 11855986" name="TX250"/>
              <a:gd fmla="*/ 6523799 h 6564101" name="TY250"/>
              <a:gd fmla="*/ 2151975 w 11855986" name="TX252"/>
              <a:gd fmla="*/ 6523589 h 6564101" name="TY252"/>
              <a:gd fmla="*/ 2138762 w 11855986" name="TX253"/>
              <a:gd fmla="*/ 6536802 h 6564101" name="TY253"/>
              <a:gd fmla="*/ 2151975 w 11855986" name="TX254"/>
              <a:gd fmla="*/ 6550015 h 6564101" name="TY254"/>
              <a:gd fmla="*/ 2165188 w 11855986" name="TX255"/>
              <a:gd fmla="*/ 6536802 h 6564101" name="TY255"/>
              <a:gd fmla="*/ 2151975 w 11855986" name="TX256"/>
              <a:gd fmla="*/ 6523589 h 6564101" name="TY256"/>
              <a:gd fmla="*/ 10699016 w 11855986" name="TX258"/>
              <a:gd fmla="*/ 6523251 h 6564101" name="TY258"/>
              <a:gd fmla="*/ 10685803 w 11855986" name="TX259"/>
              <a:gd fmla="*/ 6536464 h 6564101" name="TY259"/>
              <a:gd fmla="*/ 10699016 w 11855986" name="TX260"/>
              <a:gd fmla="*/ 6549677 h 6564101" name="TY260"/>
              <a:gd fmla="*/ 10712229 w 11855986" name="TX261"/>
              <a:gd fmla="*/ 6536464 h 6564101" name="TY261"/>
              <a:gd fmla="*/ 10699016 w 11855986" name="TX262"/>
              <a:gd fmla="*/ 6523251 h 6564101" name="TY262"/>
              <a:gd fmla="*/ 1952831 w 11855986" name="TX264"/>
              <a:gd fmla="*/ 6523041 h 6564101" name="TY264"/>
              <a:gd fmla="*/ 1939618 w 11855986" name="TX265"/>
              <a:gd fmla="*/ 6536254 h 6564101" name="TY265"/>
              <a:gd fmla="*/ 1952831 w 11855986" name="TX266"/>
              <a:gd fmla="*/ 6549467 h 6564101" name="TY266"/>
              <a:gd fmla="*/ 1966044 w 11855986" name="TX267"/>
              <a:gd fmla="*/ 6536254 h 6564101" name="TY267"/>
              <a:gd fmla="*/ 1952831 w 11855986" name="TX268"/>
              <a:gd fmla="*/ 6523041 h 6564101" name="TY268"/>
              <a:gd fmla="*/ 10898161 w 11855986" name="TX270"/>
              <a:gd fmla="*/ 6522703 h 6564101" name="TY270"/>
              <a:gd fmla="*/ 10884948 w 11855986" name="TX271"/>
              <a:gd fmla="*/ 6535916 h 6564101" name="TY271"/>
              <a:gd fmla="*/ 10898161 w 11855986" name="TX272"/>
              <a:gd fmla="*/ 6549129 h 6564101" name="TY272"/>
              <a:gd fmla="*/ 10911373 w 11855986" name="TX273"/>
              <a:gd fmla="*/ 6535916 h 6564101" name="TY273"/>
              <a:gd fmla="*/ 10898161 w 11855986" name="TX274"/>
              <a:gd fmla="*/ 6522703 h 6564101" name="TY274"/>
              <a:gd fmla="*/ 1753688 w 11855986" name="TX276"/>
              <a:gd fmla="*/ 6522493 h 6564101" name="TY276"/>
              <a:gd fmla="*/ 1740475 w 11855986" name="TX277"/>
              <a:gd fmla="*/ 6535706 h 6564101" name="TY277"/>
              <a:gd fmla="*/ 1753688 w 11855986" name="TX278"/>
              <a:gd fmla="*/ 6548919 h 6564101" name="TY278"/>
              <a:gd fmla="*/ 1766901 w 11855986" name="TX279"/>
              <a:gd fmla="*/ 6535706 h 6564101" name="TY279"/>
              <a:gd fmla="*/ 1753688 w 11855986" name="TX280"/>
              <a:gd fmla="*/ 6522493 h 6564101" name="TY280"/>
              <a:gd fmla="*/ 11097304 w 11855986" name="TX282"/>
              <a:gd fmla="*/ 6522155 h 6564101" name="TY282"/>
              <a:gd fmla="*/ 11084091 w 11855986" name="TX283"/>
              <a:gd fmla="*/ 6535368 h 6564101" name="TY283"/>
              <a:gd fmla="*/ 11097304 w 11855986" name="TX284"/>
              <a:gd fmla="*/ 6548581 h 6564101" name="TY284"/>
              <a:gd fmla="*/ 11110517 w 11855986" name="TX285"/>
              <a:gd fmla="*/ 6535368 h 6564101" name="TY285"/>
              <a:gd fmla="*/ 11097304 w 11855986" name="TX286"/>
              <a:gd fmla="*/ 6522155 h 6564101" name="TY286"/>
              <a:gd fmla="*/ 1554544 w 11855986" name="TX288"/>
              <a:gd fmla="*/ 6521945 h 6564101" name="TY288"/>
              <a:gd fmla="*/ 1541331 w 11855986" name="TX289"/>
              <a:gd fmla="*/ 6535158 h 6564101" name="TY289"/>
              <a:gd fmla="*/ 1554544 w 11855986" name="TX290"/>
              <a:gd fmla="*/ 6548371 h 6564101" name="TY290"/>
              <a:gd fmla="*/ 1567757 w 11855986" name="TX291"/>
              <a:gd fmla="*/ 6535158 h 6564101" name="TY291"/>
              <a:gd fmla="*/ 1554544 w 11855986" name="TX292"/>
              <a:gd fmla="*/ 6521945 h 6564101" name="TY292"/>
              <a:gd fmla="*/ 11296448 w 11855986" name="TX294"/>
              <a:gd fmla="*/ 6521607 h 6564101" name="TY294"/>
              <a:gd fmla="*/ 11283235 w 11855986" name="TX295"/>
              <a:gd fmla="*/ 6534820 h 6564101" name="TY295"/>
              <a:gd fmla="*/ 11296448 w 11855986" name="TX296"/>
              <a:gd fmla="*/ 6548033 h 6564101" name="TY296"/>
              <a:gd fmla="*/ 11309661 w 11855986" name="TX297"/>
              <a:gd fmla="*/ 6534820 h 6564101" name="TY297"/>
              <a:gd fmla="*/ 11296448 w 11855986" name="TX298"/>
              <a:gd fmla="*/ 6521607 h 6564101" name="TY298"/>
              <a:gd fmla="*/ 1355401 w 11855986" name="TX300"/>
              <a:gd fmla="*/ 6521396 h 6564101" name="TY300"/>
              <a:gd fmla="*/ 1342188 w 11855986" name="TX301"/>
              <a:gd fmla="*/ 6534609 h 6564101" name="TY301"/>
              <a:gd fmla="*/ 1355401 w 11855986" name="TX302"/>
              <a:gd fmla="*/ 6547822 h 6564101" name="TY302"/>
              <a:gd fmla="*/ 1368614 w 11855986" name="TX303"/>
              <a:gd fmla="*/ 6534609 h 6564101" name="TY303"/>
              <a:gd fmla="*/ 1355401 w 11855986" name="TX304"/>
              <a:gd fmla="*/ 6521396 h 6564101" name="TY304"/>
              <a:gd fmla="*/ 11495591 w 11855986" name="TX306"/>
              <a:gd fmla="*/ 6521059 h 6564101" name="TY306"/>
              <a:gd fmla="*/ 11482378 w 11855986" name="TX307"/>
              <a:gd fmla="*/ 6534272 h 6564101" name="TY307"/>
              <a:gd fmla="*/ 11495591 w 11855986" name="TX308"/>
              <a:gd fmla="*/ 6547485 h 6564101" name="TY308"/>
              <a:gd fmla="*/ 11508804 w 11855986" name="TX309"/>
              <a:gd fmla="*/ 6534272 h 6564101" name="TY309"/>
              <a:gd fmla="*/ 11495591 w 11855986" name="TX310"/>
              <a:gd fmla="*/ 6521059 h 6564101" name="TY310"/>
              <a:gd fmla="*/ 1156257 w 11855986" name="TX312"/>
              <a:gd fmla="*/ 6520848 h 6564101" name="TY312"/>
              <a:gd fmla="*/ 1143044 w 11855986" name="TX313"/>
              <a:gd fmla="*/ 6534061 h 6564101" name="TY313"/>
              <a:gd fmla="*/ 1156257 w 11855986" name="TX314"/>
              <a:gd fmla="*/ 6547274 h 6564101" name="TY314"/>
              <a:gd fmla="*/ 1169470 w 11855986" name="TX315"/>
              <a:gd fmla="*/ 6534061 h 6564101" name="TY315"/>
              <a:gd fmla="*/ 1156257 w 11855986" name="TX316"/>
              <a:gd fmla="*/ 6520848 h 6564101" name="TY316"/>
              <a:gd fmla="*/ 11694735 w 11855986" name="TX318"/>
              <a:gd fmla="*/ 6520511 h 6564101" name="TY318"/>
              <a:gd fmla="*/ 11681522 w 11855986" name="TX319"/>
              <a:gd fmla="*/ 6533724 h 6564101" name="TY319"/>
              <a:gd fmla="*/ 11694735 w 11855986" name="TX320"/>
              <a:gd fmla="*/ 6546937 h 6564101" name="TY320"/>
              <a:gd fmla="*/ 11707948 w 11855986" name="TX321"/>
              <a:gd fmla="*/ 6533724 h 6564101" name="TY321"/>
              <a:gd fmla="*/ 11694735 w 11855986" name="TX322"/>
              <a:gd fmla="*/ 6520511 h 6564101" name="TY322"/>
              <a:gd fmla="*/ 957114 w 11855986" name="TX324"/>
              <a:gd fmla="*/ 6520300 h 6564101" name="TY324"/>
              <a:gd fmla="*/ 943901 w 11855986" name="TX325"/>
              <a:gd fmla="*/ 6533513 h 6564101" name="TY325"/>
              <a:gd fmla="*/ 957114 w 11855986" name="TX326"/>
              <a:gd fmla="*/ 6546726 h 6564101" name="TY326"/>
              <a:gd fmla="*/ 970327 w 11855986" name="TX327"/>
              <a:gd fmla="*/ 6533513 h 6564101" name="TY327"/>
              <a:gd fmla="*/ 957114 w 11855986" name="TX328"/>
              <a:gd fmla="*/ 6520300 h 6564101" name="TY328"/>
              <a:gd fmla="*/ 757971 w 11855986" name="TX330"/>
              <a:gd fmla="*/ 6519752 h 6564101" name="TY330"/>
              <a:gd fmla="*/ 744758 w 11855986" name="TX331"/>
              <a:gd fmla="*/ 6532965 h 6564101" name="TY331"/>
              <a:gd fmla="*/ 757971 w 11855986" name="TX332"/>
              <a:gd fmla="*/ 6546178 h 6564101" name="TY332"/>
              <a:gd fmla="*/ 771184 w 11855986" name="TX333"/>
              <a:gd fmla="*/ 6532965 h 6564101" name="TY333"/>
              <a:gd fmla="*/ 757971 w 11855986" name="TX334"/>
              <a:gd fmla="*/ 6519752 h 6564101" name="TY334"/>
              <a:gd fmla="*/ 558827 w 11855986" name="TX336"/>
              <a:gd fmla="*/ 6519204 h 6564101" name="TY336"/>
              <a:gd fmla="*/ 545614 w 11855986" name="TX337"/>
              <a:gd fmla="*/ 6532417 h 6564101" name="TY337"/>
              <a:gd fmla="*/ 558827 w 11855986" name="TX338"/>
              <a:gd fmla="*/ 6545630 h 6564101" name="TY338"/>
              <a:gd fmla="*/ 572040 w 11855986" name="TX339"/>
              <a:gd fmla="*/ 6532417 h 6564101" name="TY339"/>
              <a:gd fmla="*/ 558827 w 11855986" name="TX340"/>
              <a:gd fmla="*/ 6519204 h 6564101" name="TY340"/>
              <a:gd fmla="*/ 359684 w 11855986" name="TX342"/>
              <a:gd fmla="*/ 6518656 h 6564101" name="TY342"/>
              <a:gd fmla="*/ 346471 w 11855986" name="TX343"/>
              <a:gd fmla="*/ 6531869 h 6564101" name="TY343"/>
              <a:gd fmla="*/ 359684 w 11855986" name="TX344"/>
              <a:gd fmla="*/ 6545082 h 6564101" name="TY344"/>
              <a:gd fmla="*/ 372897 w 11855986" name="TX345"/>
              <a:gd fmla="*/ 6531869 h 6564101" name="TY345"/>
              <a:gd fmla="*/ 359684 w 11855986" name="TX346"/>
              <a:gd fmla="*/ 6518656 h 6564101" name="TY346"/>
              <a:gd fmla="*/ 160540 w 11855986" name="TX348"/>
              <a:gd fmla="*/ 6518108 h 6564101" name="TY348"/>
              <a:gd fmla="*/ 147327 w 11855986" name="TX349"/>
              <a:gd fmla="*/ 6531321 h 6564101" name="TY349"/>
              <a:gd fmla="*/ 160540 w 11855986" name="TX350"/>
              <a:gd fmla="*/ 6544534 h 6564101" name="TY350"/>
              <a:gd fmla="*/ 173753 w 11855986" name="TX351"/>
              <a:gd fmla="*/ 6531321 h 6564101" name="TY351"/>
              <a:gd fmla="*/ 160540 w 11855986" name="TX352"/>
              <a:gd fmla="*/ 6518108 h 6564101" name="TY352"/>
              <a:gd fmla="*/ 11807068 w 11855986" name="TX354"/>
              <a:gd fmla="*/ 6456908 h 6564101" name="TY354"/>
              <a:gd fmla="*/ 11799481 w 11855986" name="TX355"/>
              <a:gd fmla="*/ 6463595 h 6564101" name="TY355"/>
              <a:gd fmla="*/ 11805532 w 11855986" name="TX356"/>
              <a:gd fmla="*/ 6481274 h 6564101" name="TY356"/>
              <a:gd fmla="*/ 11823211 w 11855986" name="TX357"/>
              <a:gd fmla="*/ 6475223 h 6564101" name="TY357"/>
              <a:gd fmla="*/ 11817160 w 11855986" name="TX358"/>
              <a:gd fmla="*/ 6457544 h 6564101" name="TY358"/>
              <a:gd fmla="*/ 11807068 w 11855986" name="TX359"/>
              <a:gd fmla="*/ 6456908 h 6564101" name="TY359"/>
              <a:gd fmla="*/ 48207 w 11855986" name="TX361"/>
              <a:gd fmla="*/ 6454505 h 6564101" name="TY361"/>
              <a:gd fmla="*/ 38114 w 11855986" name="TX362"/>
              <a:gd fmla="*/ 6455141 h 6564101" name="TY362"/>
              <a:gd fmla="*/ 32063 w 11855986" name="TX363"/>
              <a:gd fmla="*/ 6472820 h 6564101" name="TY363"/>
              <a:gd fmla="*/ 49742 w 11855986" name="TX364"/>
              <a:gd fmla="*/ 6478871 h 6564101" name="TY364"/>
              <a:gd fmla="*/ 55793 w 11855986" name="TX365"/>
              <a:gd fmla="*/ 6461192 h 6564101" name="TY365"/>
              <a:gd fmla="*/ 48207 w 11855986" name="TX366"/>
              <a:gd fmla="*/ 6454505 h 6564101" name="TY366"/>
              <a:gd fmla="*/ 4750288 w 11855986" name="TX368"/>
              <a:gd fmla="*/ 6450232 h 6564101" name="TY368"/>
              <a:gd fmla="*/ 4736920 w 11855986" name="TX369"/>
              <a:gd fmla="*/ 6451992 h 6564101" name="TY369"/>
              <a:gd fmla="*/ 4730471 w 11855986" name="TX370"/>
              <a:gd fmla="*/ 6476057 h 6564101" name="TY370"/>
              <a:gd fmla="*/ 4774513 w 11855986" name="TX371"/>
              <a:gd fmla="*/ 6552338 h 6564101" name="TY371"/>
              <a:gd fmla="*/ 4798578 w 11855986" name="TX372"/>
              <a:gd fmla="*/ 6558786 h 6564101" name="TY372"/>
              <a:gd fmla="*/ 4798577 w 11855986" name="TX373"/>
              <a:gd fmla="*/ 6558786 h 6564101" name="TY373"/>
              <a:gd fmla="*/ 4805025 w 11855986" name="TX374"/>
              <a:gd fmla="*/ 6534721 h 6564101" name="TY374"/>
              <a:gd fmla="*/ 4760985 w 11855986" name="TX375"/>
              <a:gd fmla="*/ 6458440 h 6564101" name="TY375"/>
              <a:gd fmla="*/ 4750288 w 11855986" name="TX376"/>
              <a:gd fmla="*/ 6450232 h 6564101" name="TY376"/>
              <a:gd fmla="*/ 4686575 w 11855986" name="TX378"/>
              <a:gd fmla="*/ 6450231 h 6564101" name="TY378"/>
              <a:gd fmla="*/ 4675878 w 11855986" name="TX379"/>
              <a:gd fmla="*/ 6458439 h 6564101" name="TY379"/>
              <a:gd fmla="*/ 4631836 w 11855986" name="TX380"/>
              <a:gd fmla="*/ 6534720 h 6564101" name="TY380"/>
              <a:gd fmla="*/ 4638285 w 11855986" name="TX381"/>
              <a:gd fmla="*/ 6558785 h 6564101" name="TY381"/>
              <a:gd fmla="*/ 4662350 w 11855986" name="TX382"/>
              <a:gd fmla="*/ 6552337 h 6564101" name="TY382"/>
              <a:gd fmla="*/ 4706390 w 11855986" name="TX383"/>
              <a:gd fmla="*/ 6476057 h 6564101" name="TY383"/>
              <a:gd fmla="*/ 4699942 w 11855986" name="TX384"/>
              <a:gd fmla="*/ 6451992 h 6564101" name="TY384"/>
              <a:gd fmla="*/ 4699943 w 11855986" name="TX385"/>
              <a:gd fmla="*/ 6451991 h 6564101" name="TY385"/>
              <a:gd fmla="*/ 4686575 w 11855986" name="TX386"/>
              <a:gd fmla="*/ 6450231 h 6564101" name="TY386"/>
              <a:gd fmla="*/ 5157039 w 11855986" name="TX388"/>
              <a:gd fmla="*/ 6449805 h 6564101" name="TY388"/>
              <a:gd fmla="*/ 5143671 w 11855986" name="TX389"/>
              <a:gd fmla="*/ 6451565 h 6564101" name="TY389"/>
              <a:gd fmla="*/ 5137222 w 11855986" name="TX390"/>
              <a:gd fmla="*/ 6475630 h 6564101" name="TY390"/>
              <a:gd fmla="*/ 5181264 w 11855986" name="TX391"/>
              <a:gd fmla="*/ 6551911 h 6564101" name="TY391"/>
              <a:gd fmla="*/ 5205329 w 11855986" name="TX392"/>
              <a:gd fmla="*/ 6558359 h 6564101" name="TY392"/>
              <a:gd fmla="*/ 5205328 w 11855986" name="TX393"/>
              <a:gd fmla="*/ 6558359 h 6564101" name="TY393"/>
              <a:gd fmla="*/ 5211776 w 11855986" name="TX394"/>
              <a:gd fmla="*/ 6534294 h 6564101" name="TY394"/>
              <a:gd fmla="*/ 5167736 w 11855986" name="TX395"/>
              <a:gd fmla="*/ 6458013 h 6564101" name="TY395"/>
              <a:gd fmla="*/ 5157039 w 11855986" name="TX396"/>
              <a:gd fmla="*/ 6449805 h 6564101" name="TY396"/>
              <a:gd fmla="*/ 5093326 w 11855986" name="TX398"/>
              <a:gd fmla="*/ 6449804 h 6564101" name="TY398"/>
              <a:gd fmla="*/ 5082629 w 11855986" name="TX399"/>
              <a:gd fmla="*/ 6458012 h 6564101" name="TY399"/>
              <a:gd fmla="*/ 5038587 w 11855986" name="TX400"/>
              <a:gd fmla="*/ 6534293 h 6564101" name="TY400"/>
              <a:gd fmla="*/ 5045036 w 11855986" name="TX401"/>
              <a:gd fmla="*/ 6558358 h 6564101" name="TY401"/>
              <a:gd fmla="*/ 5069101 w 11855986" name="TX402"/>
              <a:gd fmla="*/ 6551910 h 6564101" name="TY402"/>
              <a:gd fmla="*/ 5113141 w 11855986" name="TX403"/>
              <a:gd fmla="*/ 6475630 h 6564101" name="TY403"/>
              <a:gd fmla="*/ 5106693 w 11855986" name="TX404"/>
              <a:gd fmla="*/ 6451565 h 6564101" name="TY404"/>
              <a:gd fmla="*/ 5106694 w 11855986" name="TX405"/>
              <a:gd fmla="*/ 6451564 h 6564101" name="TY405"/>
              <a:gd fmla="*/ 5093326 w 11855986" name="TX406"/>
              <a:gd fmla="*/ 6449804 h 6564101" name="TY406"/>
              <a:gd fmla="*/ 4949431 w 11855986" name="TX408"/>
              <a:gd fmla="*/ 6449684 h 6564101" name="TY408"/>
              <a:gd fmla="*/ 4936063 w 11855986" name="TX409"/>
              <a:gd fmla="*/ 6451444 h 6564101" name="TY409"/>
              <a:gd fmla="*/ 4929614 w 11855986" name="TX410"/>
              <a:gd fmla="*/ 6475509 h 6564101" name="TY410"/>
              <a:gd fmla="*/ 4973656 w 11855986" name="TX411"/>
              <a:gd fmla="*/ 6551790 h 6564101" name="TY411"/>
              <a:gd fmla="*/ 4997721 w 11855986" name="TX412"/>
              <a:gd fmla="*/ 6558238 h 6564101" name="TY412"/>
              <a:gd fmla="*/ 4997720 w 11855986" name="TX413"/>
              <a:gd fmla="*/ 6558238 h 6564101" name="TY413"/>
              <a:gd fmla="*/ 5004168 w 11855986" name="TX414"/>
              <a:gd fmla="*/ 6534173 h 6564101" name="TY414"/>
              <a:gd fmla="*/ 4960128 w 11855986" name="TX415"/>
              <a:gd fmla="*/ 6457892 h 6564101" name="TY415"/>
              <a:gd fmla="*/ 4949431 w 11855986" name="TX416"/>
              <a:gd fmla="*/ 6449684 h 6564101" name="TY416"/>
              <a:gd fmla="*/ 4885719 w 11855986" name="TX418"/>
              <a:gd fmla="*/ 6449683 h 6564101" name="TY418"/>
              <a:gd fmla="*/ 4875022 w 11855986" name="TX419"/>
              <a:gd fmla="*/ 6457891 h 6564101" name="TY419"/>
              <a:gd fmla="*/ 4830980 w 11855986" name="TX420"/>
              <a:gd fmla="*/ 6534172 h 6564101" name="TY420"/>
              <a:gd fmla="*/ 4837429 w 11855986" name="TX421"/>
              <a:gd fmla="*/ 6558237 h 6564101" name="TY421"/>
              <a:gd fmla="*/ 4861494 w 11855986" name="TX422"/>
              <a:gd fmla="*/ 6551789 h 6564101" name="TY422"/>
              <a:gd fmla="*/ 4905534 w 11855986" name="TX423"/>
              <a:gd fmla="*/ 6475509 h 6564101" name="TY423"/>
              <a:gd fmla="*/ 4899086 w 11855986" name="TX424"/>
              <a:gd fmla="*/ 6451444 h 6564101" name="TY424"/>
              <a:gd fmla="*/ 4899087 w 11855986" name="TX425"/>
              <a:gd fmla="*/ 6451443 h 6564101" name="TY425"/>
              <a:gd fmla="*/ 4885719 w 11855986" name="TX426"/>
              <a:gd fmla="*/ 6449683 h 6564101" name="TY426"/>
              <a:gd fmla="*/ 5356182 w 11855986" name="TX428"/>
              <a:gd fmla="*/ 6449257 h 6564101" name="TY428"/>
              <a:gd fmla="*/ 5342814 w 11855986" name="TX429"/>
              <a:gd fmla="*/ 6451017 h 6564101" name="TY429"/>
              <a:gd fmla="*/ 5336365 w 11855986" name="TX430"/>
              <a:gd fmla="*/ 6475082 h 6564101" name="TY430"/>
              <a:gd fmla="*/ 5380407 w 11855986" name="TX431"/>
              <a:gd fmla="*/ 6551363 h 6564101" name="TY431"/>
              <a:gd fmla="*/ 5404472 w 11855986" name="TX432"/>
              <a:gd fmla="*/ 6557811 h 6564101" name="TY432"/>
              <a:gd fmla="*/ 5404471 w 11855986" name="TX433"/>
              <a:gd fmla="*/ 6557811 h 6564101" name="TY433"/>
              <a:gd fmla="*/ 5410919 w 11855986" name="TX434"/>
              <a:gd fmla="*/ 6533746 h 6564101" name="TY434"/>
              <a:gd fmla="*/ 5366879 w 11855986" name="TX435"/>
              <a:gd fmla="*/ 6457465 h 6564101" name="TY435"/>
              <a:gd fmla="*/ 5356182 w 11855986" name="TX436"/>
              <a:gd fmla="*/ 6449257 h 6564101" name="TY436"/>
              <a:gd fmla="*/ 5292470 w 11855986" name="TX438"/>
              <a:gd fmla="*/ 6449256 h 6564101" name="TY438"/>
              <a:gd fmla="*/ 5281773 w 11855986" name="TX439"/>
              <a:gd fmla="*/ 6457464 h 6564101" name="TY439"/>
              <a:gd fmla="*/ 5237731 w 11855986" name="TX440"/>
              <a:gd fmla="*/ 6533745 h 6564101" name="TY440"/>
              <a:gd fmla="*/ 5244180 w 11855986" name="TX441"/>
              <a:gd fmla="*/ 6557810 h 6564101" name="TY441"/>
              <a:gd fmla="*/ 5268245 w 11855986" name="TX442"/>
              <a:gd fmla="*/ 6551362 h 6564101" name="TY442"/>
              <a:gd fmla="*/ 5312285 w 11855986" name="TX443"/>
              <a:gd fmla="*/ 6475082 h 6564101" name="TY443"/>
              <a:gd fmla="*/ 5305837 w 11855986" name="TX444"/>
              <a:gd fmla="*/ 6451017 h 6564101" name="TY444"/>
              <a:gd fmla="*/ 5305838 w 11855986" name="TX445"/>
              <a:gd fmla="*/ 6451016 h 6564101" name="TY445"/>
              <a:gd fmla="*/ 5292470 w 11855986" name="TX446"/>
              <a:gd fmla="*/ 6449256 h 6564101" name="TY446"/>
              <a:gd fmla="*/ 5555326 w 11855986" name="TX448"/>
              <a:gd fmla="*/ 6448709 h 6564101" name="TY448"/>
              <a:gd fmla="*/ 5541958 w 11855986" name="TX449"/>
              <a:gd fmla="*/ 6450469 h 6564101" name="TY449"/>
              <a:gd fmla="*/ 5535509 w 11855986" name="TX450"/>
              <a:gd fmla="*/ 6474534 h 6564101" name="TY450"/>
              <a:gd fmla="*/ 5579551 w 11855986" name="TX451"/>
              <a:gd fmla="*/ 6550815 h 6564101" name="TY451"/>
              <a:gd fmla="*/ 5603616 w 11855986" name="TX452"/>
              <a:gd fmla="*/ 6557263 h 6564101" name="TY452"/>
              <a:gd fmla="*/ 5603615 w 11855986" name="TX453"/>
              <a:gd fmla="*/ 6557263 h 6564101" name="TY453"/>
              <a:gd fmla="*/ 5610063 w 11855986" name="TX454"/>
              <a:gd fmla="*/ 6533198 h 6564101" name="TY454"/>
              <a:gd fmla="*/ 5566023 w 11855986" name="TX455"/>
              <a:gd fmla="*/ 6456917 h 6564101" name="TY455"/>
              <a:gd fmla="*/ 5555326 w 11855986" name="TX456"/>
              <a:gd fmla="*/ 6448709 h 6564101" name="TY456"/>
              <a:gd fmla="*/ 5491613 w 11855986" name="TX458"/>
              <a:gd fmla="*/ 6448708 h 6564101" name="TY458"/>
              <a:gd fmla="*/ 5480916 w 11855986" name="TX459"/>
              <a:gd fmla="*/ 6456916 h 6564101" name="TY459"/>
              <a:gd fmla="*/ 5436874 w 11855986" name="TX460"/>
              <a:gd fmla="*/ 6533197 h 6564101" name="TY460"/>
              <a:gd fmla="*/ 5443323 w 11855986" name="TX461"/>
              <a:gd fmla="*/ 6557262 h 6564101" name="TY461"/>
              <a:gd fmla="*/ 5467388 w 11855986" name="TX462"/>
              <a:gd fmla="*/ 6550814 h 6564101" name="TY462"/>
              <a:gd fmla="*/ 5511428 w 11855986" name="TX463"/>
              <a:gd fmla="*/ 6474534 h 6564101" name="TY463"/>
              <a:gd fmla="*/ 5504980 w 11855986" name="TX464"/>
              <a:gd fmla="*/ 6450469 h 6564101" name="TY464"/>
              <a:gd fmla="*/ 5504981 w 11855986" name="TX465"/>
              <a:gd fmla="*/ 6450468 h 6564101" name="TY465"/>
              <a:gd fmla="*/ 5491613 w 11855986" name="TX466"/>
              <a:gd fmla="*/ 6448708 h 6564101" name="TY466"/>
              <a:gd fmla="*/ 5754469 w 11855986" name="TX468"/>
              <a:gd fmla="*/ 6448161 h 6564101" name="TY468"/>
              <a:gd fmla="*/ 5741101 w 11855986" name="TX469"/>
              <a:gd fmla="*/ 6449921 h 6564101" name="TY469"/>
              <a:gd fmla="*/ 5734652 w 11855986" name="TX470"/>
              <a:gd fmla="*/ 6473986 h 6564101" name="TY470"/>
              <a:gd fmla="*/ 5778694 w 11855986" name="TX471"/>
              <a:gd fmla="*/ 6550267 h 6564101" name="TY471"/>
              <a:gd fmla="*/ 5802759 w 11855986" name="TX472"/>
              <a:gd fmla="*/ 6556715 h 6564101" name="TY472"/>
              <a:gd fmla="*/ 5802758 w 11855986" name="TX473"/>
              <a:gd fmla="*/ 6556715 h 6564101" name="TY473"/>
              <a:gd fmla="*/ 5809206 w 11855986" name="TX474"/>
              <a:gd fmla="*/ 6532650 h 6564101" name="TY474"/>
              <a:gd fmla="*/ 5765166 w 11855986" name="TX475"/>
              <a:gd fmla="*/ 6456369 h 6564101" name="TY475"/>
              <a:gd fmla="*/ 5754469 w 11855986" name="TX476"/>
              <a:gd fmla="*/ 6448161 h 6564101" name="TY476"/>
              <a:gd fmla="*/ 5690757 w 11855986" name="TX478"/>
              <a:gd fmla="*/ 6448160 h 6564101" name="TY478"/>
              <a:gd fmla="*/ 5680060 w 11855986" name="TX479"/>
              <a:gd fmla="*/ 6456368 h 6564101" name="TY479"/>
              <a:gd fmla="*/ 5636018 w 11855986" name="TX480"/>
              <a:gd fmla="*/ 6532649 h 6564101" name="TY480"/>
              <a:gd fmla="*/ 5642467 w 11855986" name="TX481"/>
              <a:gd fmla="*/ 6556714 h 6564101" name="TY481"/>
              <a:gd fmla="*/ 5666532 w 11855986" name="TX482"/>
              <a:gd fmla="*/ 6550266 h 6564101" name="TY482"/>
              <a:gd fmla="*/ 5710572 w 11855986" name="TX483"/>
              <a:gd fmla="*/ 6473986 h 6564101" name="TY483"/>
              <a:gd fmla="*/ 5704124 w 11855986" name="TX484"/>
              <a:gd fmla="*/ 6449921 h 6564101" name="TY484"/>
              <a:gd fmla="*/ 5704125 w 11855986" name="TX485"/>
              <a:gd fmla="*/ 6449920 h 6564101" name="TY485"/>
              <a:gd fmla="*/ 5690757 w 11855986" name="TX486"/>
              <a:gd fmla="*/ 6448160 h 6564101" name="TY486"/>
              <a:gd fmla="*/ 5953612 w 11855986" name="TX488"/>
              <a:gd fmla="*/ 6447613 h 6564101" name="TY488"/>
              <a:gd fmla="*/ 5940244 w 11855986" name="TX489"/>
              <a:gd fmla="*/ 6449373 h 6564101" name="TY489"/>
              <a:gd fmla="*/ 5933795 w 11855986" name="TX490"/>
              <a:gd fmla="*/ 6473438 h 6564101" name="TY490"/>
              <a:gd fmla="*/ 5977837 w 11855986" name="TX491"/>
              <a:gd fmla="*/ 6549719 h 6564101" name="TY491"/>
              <a:gd fmla="*/ 6001903 w 11855986" name="TX492"/>
              <a:gd fmla="*/ 6556167 h 6564101" name="TY492"/>
              <a:gd fmla="*/ 6001902 w 11855986" name="TX493"/>
              <a:gd fmla="*/ 6556167 h 6564101" name="TY493"/>
              <a:gd fmla="*/ 6008350 w 11855986" name="TX494"/>
              <a:gd fmla="*/ 6532102 h 6564101" name="TY494"/>
              <a:gd fmla="*/ 5964309 w 11855986" name="TX495"/>
              <a:gd fmla="*/ 6455821 h 6564101" name="TY495"/>
              <a:gd fmla="*/ 5953612 w 11855986" name="TX496"/>
              <a:gd fmla="*/ 6447613 h 6564101" name="TY496"/>
              <a:gd fmla="*/ 5889900 w 11855986" name="TX498"/>
              <a:gd fmla="*/ 6447612 h 6564101" name="TY498"/>
              <a:gd fmla="*/ 5879203 w 11855986" name="TX499"/>
              <a:gd fmla="*/ 6455820 h 6564101" name="TY499"/>
              <a:gd fmla="*/ 5835161 w 11855986" name="TX500"/>
              <a:gd fmla="*/ 6532101 h 6564101" name="TY500"/>
              <a:gd fmla="*/ 5841610 w 11855986" name="TX501"/>
              <a:gd fmla="*/ 6556166 h 6564101" name="TY501"/>
              <a:gd fmla="*/ 5865675 w 11855986" name="TX502"/>
              <a:gd fmla="*/ 6549718 h 6564101" name="TY502"/>
              <a:gd fmla="*/ 5909715 w 11855986" name="TX503"/>
              <a:gd fmla="*/ 6473438 h 6564101" name="TY503"/>
              <a:gd fmla="*/ 5903267 w 11855986" name="TX504"/>
              <a:gd fmla="*/ 6449373 h 6564101" name="TY504"/>
              <a:gd fmla="*/ 5903268 w 11855986" name="TX505"/>
              <a:gd fmla="*/ 6449372 h 6564101" name="TY505"/>
              <a:gd fmla="*/ 5889900 w 11855986" name="TX506"/>
              <a:gd fmla="*/ 6447612 h 6564101" name="TY506"/>
              <a:gd fmla="*/ 4496496 w 11855986" name="TX508"/>
              <a:gd fmla="*/ 6447288 h 6564101" name="TY508"/>
              <a:gd fmla="*/ 4485799 w 11855986" name="TX509"/>
              <a:gd fmla="*/ 6455496 h 6564101" name="TY509"/>
              <a:gd fmla="*/ 4441758 w 11855986" name="TX510"/>
              <a:gd fmla="*/ 6531777 h 6564101" name="TY510"/>
              <a:gd fmla="*/ 4448206 w 11855986" name="TX511"/>
              <a:gd fmla="*/ 6555842 h 6564101" name="TY511"/>
              <a:gd fmla="*/ 4448205 w 11855986" name="TX512"/>
              <a:gd fmla="*/ 6555842 h 6564101" name="TY512"/>
              <a:gd fmla="*/ 4472270 w 11855986" name="TX513"/>
              <a:gd fmla="*/ 6549394 h 6564101" name="TY513"/>
              <a:gd fmla="*/ 4516312 w 11855986" name="TX514"/>
              <a:gd fmla="*/ 6473113 h 6564101" name="TY514"/>
              <a:gd fmla="*/ 4509864 w 11855986" name="TX515"/>
              <a:gd fmla="*/ 6449048 h 6564101" name="TY515"/>
              <a:gd fmla="*/ 4496496 w 11855986" name="TX516"/>
              <a:gd fmla="*/ 6447288 h 6564101" name="TY516"/>
              <a:gd fmla="*/ 4560208 w 11855986" name="TX518"/>
              <a:gd fmla="*/ 6447287 h 6564101" name="TY518"/>
              <a:gd fmla="*/ 4546840 w 11855986" name="TX519"/>
              <a:gd fmla="*/ 6449047 h 6564101" name="TY519"/>
              <a:gd fmla="*/ 4546841 w 11855986" name="TX520"/>
              <a:gd fmla="*/ 6449048 h 6564101" name="TY520"/>
              <a:gd fmla="*/ 4540393 w 11855986" name="TX521"/>
              <a:gd fmla="*/ 6473113 h 6564101" name="TY521"/>
              <a:gd fmla="*/ 4584434 w 11855986" name="TX522"/>
              <a:gd fmla="*/ 6549393 h 6564101" name="TY522"/>
              <a:gd fmla="*/ 4608499 w 11855986" name="TX523"/>
              <a:gd fmla="*/ 6555841 h 6564101" name="TY523"/>
              <a:gd fmla="*/ 4614947 w 11855986" name="TX524"/>
              <a:gd fmla="*/ 6531776 h 6564101" name="TY524"/>
              <a:gd fmla="*/ 4570905 w 11855986" name="TX525"/>
              <a:gd fmla="*/ 6455495 h 6564101" name="TY525"/>
              <a:gd fmla="*/ 4560208 w 11855986" name="TX526"/>
              <a:gd fmla="*/ 6447287 h 6564101" name="TY526"/>
              <a:gd fmla="*/ 6152754 w 11855986" name="TX528"/>
              <a:gd fmla="*/ 6447065 h 6564101" name="TY528"/>
              <a:gd fmla="*/ 6139387 w 11855986" name="TX529"/>
              <a:gd fmla="*/ 6448825 h 6564101" name="TY529"/>
              <a:gd fmla="*/ 6132939 w 11855986" name="TX530"/>
              <a:gd fmla="*/ 6472890 h 6564101" name="TY530"/>
              <a:gd fmla="*/ 6176980 w 11855986" name="TX531"/>
              <a:gd fmla="*/ 6549171 h 6564101" name="TY531"/>
              <a:gd fmla="*/ 6201045 w 11855986" name="TX532"/>
              <a:gd fmla="*/ 6555619 h 6564101" name="TY532"/>
              <a:gd fmla="*/ 6201044 w 11855986" name="TX533"/>
              <a:gd fmla="*/ 6555619 h 6564101" name="TY533"/>
              <a:gd fmla="*/ 6207492 w 11855986" name="TX534"/>
              <a:gd fmla="*/ 6531554 h 6564101" name="TY534"/>
              <a:gd fmla="*/ 6163452 w 11855986" name="TX535"/>
              <a:gd fmla="*/ 6455273 h 6564101" name="TY535"/>
              <a:gd fmla="*/ 6152754 w 11855986" name="TX536"/>
              <a:gd fmla="*/ 6447065 h 6564101" name="TY536"/>
              <a:gd fmla="*/ 6089044 w 11855986" name="TX538"/>
              <a:gd fmla="*/ 6447064 h 6564101" name="TY538"/>
              <a:gd fmla="*/ 6078347 w 11855986" name="TX539"/>
              <a:gd fmla="*/ 6455272 h 6564101" name="TY539"/>
              <a:gd fmla="*/ 6034305 w 11855986" name="TX540"/>
              <a:gd fmla="*/ 6531553 h 6564101" name="TY540"/>
              <a:gd fmla="*/ 6040754 w 11855986" name="TX541"/>
              <a:gd fmla="*/ 6555618 h 6564101" name="TY541"/>
              <a:gd fmla="*/ 6064818 w 11855986" name="TX542"/>
              <a:gd fmla="*/ 6549170 h 6564101" name="TY542"/>
              <a:gd fmla="*/ 6108859 w 11855986" name="TX543"/>
              <a:gd fmla="*/ 6472890 h 6564101" name="TY543"/>
              <a:gd fmla="*/ 6102410 w 11855986" name="TX544"/>
              <a:gd fmla="*/ 6448825 h 6564101" name="TY544"/>
              <a:gd fmla="*/ 6102412 w 11855986" name="TX545"/>
              <a:gd fmla="*/ 6448824 h 6564101" name="TY545"/>
              <a:gd fmla="*/ 6089044 w 11855986" name="TX546"/>
              <a:gd fmla="*/ 6447064 h 6564101" name="TY546"/>
              <a:gd fmla="*/ 4297353 w 11855986" name="TX548"/>
              <a:gd fmla="*/ 6446740 h 6564101" name="TY548"/>
              <a:gd fmla="*/ 4286656 w 11855986" name="TX549"/>
              <a:gd fmla="*/ 6454948 h 6564101" name="TY549"/>
              <a:gd fmla="*/ 4242615 w 11855986" name="TX550"/>
              <a:gd fmla="*/ 6531229 h 6564101" name="TY550"/>
              <a:gd fmla="*/ 4249063 w 11855986" name="TX551"/>
              <a:gd fmla="*/ 6555294 h 6564101" name="TY551"/>
              <a:gd fmla="*/ 4249062 w 11855986" name="TX552"/>
              <a:gd fmla="*/ 6555294 h 6564101" name="TY552"/>
              <a:gd fmla="*/ 4273127 w 11855986" name="TX553"/>
              <a:gd fmla="*/ 6548846 h 6564101" name="TY553"/>
              <a:gd fmla="*/ 4317169 w 11855986" name="TX554"/>
              <a:gd fmla="*/ 6472565 h 6564101" name="TY554"/>
              <a:gd fmla="*/ 4310721 w 11855986" name="TX555"/>
              <a:gd fmla="*/ 6448500 h 6564101" name="TY555"/>
              <a:gd fmla="*/ 4297353 w 11855986" name="TX556"/>
              <a:gd fmla="*/ 6446740 h 6564101" name="TY556"/>
              <a:gd fmla="*/ 4361065 w 11855986" name="TX558"/>
              <a:gd fmla="*/ 6446739 h 6564101" name="TY558"/>
              <a:gd fmla="*/ 4347697 w 11855986" name="TX559"/>
              <a:gd fmla="*/ 6448499 h 6564101" name="TY559"/>
              <a:gd fmla="*/ 4347698 w 11855986" name="TX560"/>
              <a:gd fmla="*/ 6448500 h 6564101" name="TY560"/>
              <a:gd fmla="*/ 4341250 w 11855986" name="TX561"/>
              <a:gd fmla="*/ 6472565 h 6564101" name="TY561"/>
              <a:gd fmla="*/ 4385291 w 11855986" name="TX562"/>
              <a:gd fmla="*/ 6548845 h 6564101" name="TY562"/>
              <a:gd fmla="*/ 4409356 w 11855986" name="TX563"/>
              <a:gd fmla="*/ 6555293 h 6564101" name="TY563"/>
              <a:gd fmla="*/ 4415804 w 11855986" name="TX564"/>
              <a:gd fmla="*/ 6531228 h 6564101" name="TY564"/>
              <a:gd fmla="*/ 4371762 w 11855986" name="TX565"/>
              <a:gd fmla="*/ 6454947 h 6564101" name="TY565"/>
              <a:gd fmla="*/ 4361065 w 11855986" name="TX566"/>
              <a:gd fmla="*/ 6446739 h 6564101" name="TY566"/>
              <a:gd fmla="*/ 4806446 w 11855986" name="TX568"/>
              <a:gd fmla="*/ 6446678 h 6564101" name="TY568"/>
              <a:gd fmla="*/ 4793233 w 11855986" name="TX569"/>
              <a:gd fmla="*/ 6459891 h 6564101" name="TY569"/>
              <a:gd fmla="*/ 4806446 w 11855986" name="TX570"/>
              <a:gd fmla="*/ 6473104 h 6564101" name="TY570"/>
              <a:gd fmla="*/ 4819659 w 11855986" name="TX571"/>
              <a:gd fmla="*/ 6459891 h 6564101" name="TY571"/>
              <a:gd fmla="*/ 4806446 w 11855986" name="TX572"/>
              <a:gd fmla="*/ 6446678 h 6564101" name="TY572"/>
              <a:gd fmla="*/ 6351898 w 11855986" name="TX574"/>
              <a:gd fmla="*/ 6446517 h 6564101" name="TY574"/>
              <a:gd fmla="*/ 6338529 w 11855986" name="TX575"/>
              <a:gd fmla="*/ 6448277 h 6564101" name="TY575"/>
              <a:gd fmla="*/ 6332081 w 11855986" name="TX576"/>
              <a:gd fmla="*/ 6472342 h 6564101" name="TY576"/>
              <a:gd fmla="*/ 6376123 w 11855986" name="TX577"/>
              <a:gd fmla="*/ 6548623 h 6564101" name="TY577"/>
              <a:gd fmla="*/ 6400188 w 11855986" name="TX578"/>
              <a:gd fmla="*/ 6555071 h 6564101" name="TY578"/>
              <a:gd fmla="*/ 6400187 w 11855986" name="TX579"/>
              <a:gd fmla="*/ 6555071 h 6564101" name="TY579"/>
              <a:gd fmla="*/ 6406635 w 11855986" name="TX580"/>
              <a:gd fmla="*/ 6531006 h 6564101" name="TY580"/>
              <a:gd fmla="*/ 6362595 w 11855986" name="TX581"/>
              <a:gd fmla="*/ 6454725 h 6564101" name="TY581"/>
              <a:gd fmla="*/ 6351898 w 11855986" name="TX582"/>
              <a:gd fmla="*/ 6446517 h 6564101" name="TY582"/>
              <a:gd fmla="*/ 6288185 w 11855986" name="TX584"/>
              <a:gd fmla="*/ 6446516 h 6564101" name="TY584"/>
              <a:gd fmla="*/ 6277489 w 11855986" name="TX585"/>
              <a:gd fmla="*/ 6454724 h 6564101" name="TY585"/>
              <a:gd fmla="*/ 6233447 w 11855986" name="TX586"/>
              <a:gd fmla="*/ 6531005 h 6564101" name="TY586"/>
              <a:gd fmla="*/ 6239896 w 11855986" name="TX587"/>
              <a:gd fmla="*/ 6555070 h 6564101" name="TY587"/>
              <a:gd fmla="*/ 6263960 w 11855986" name="TX588"/>
              <a:gd fmla="*/ 6548622 h 6564101" name="TY588"/>
              <a:gd fmla="*/ 6308000 w 11855986" name="TX589"/>
              <a:gd fmla="*/ 6472342 h 6564101" name="TY589"/>
              <a:gd fmla="*/ 6301552 w 11855986" name="TX590"/>
              <a:gd fmla="*/ 6448277 h 6564101" name="TY590"/>
              <a:gd fmla="*/ 6301554 w 11855986" name="TX591"/>
              <a:gd fmla="*/ 6448276 h 6564101" name="TY591"/>
              <a:gd fmla="*/ 6288185 w 11855986" name="TX592"/>
              <a:gd fmla="*/ 6446516 h 6564101" name="TY592"/>
              <a:gd fmla="*/ 5213197 w 11855986" name="TX594"/>
              <a:gd fmla="*/ 6446251 h 6564101" name="TY594"/>
              <a:gd fmla="*/ 5199984 w 11855986" name="TX595"/>
              <a:gd fmla="*/ 6459464 h 6564101" name="TY595"/>
              <a:gd fmla="*/ 5213197 w 11855986" name="TX596"/>
              <a:gd fmla="*/ 6472677 h 6564101" name="TY596"/>
              <a:gd fmla="*/ 5226410 w 11855986" name="TX597"/>
              <a:gd fmla="*/ 6459464 h 6564101" name="TY597"/>
              <a:gd fmla="*/ 5213197 w 11855986" name="TX598"/>
              <a:gd fmla="*/ 6446251 h 6564101" name="TY598"/>
              <a:gd fmla="*/ 4098209 w 11855986" name="TX600"/>
              <a:gd fmla="*/ 6446192 h 6564101" name="TY600"/>
              <a:gd fmla="*/ 4087512 w 11855986" name="TX601"/>
              <a:gd fmla="*/ 6454400 h 6564101" name="TY601"/>
              <a:gd fmla="*/ 4043471 w 11855986" name="TX602"/>
              <a:gd fmla="*/ 6530681 h 6564101" name="TY602"/>
              <a:gd fmla="*/ 4049919 w 11855986" name="TX603"/>
              <a:gd fmla="*/ 6554746 h 6564101" name="TY603"/>
              <a:gd fmla="*/ 4049918 w 11855986" name="TX604"/>
              <a:gd fmla="*/ 6554746 h 6564101" name="TY604"/>
              <a:gd fmla="*/ 4073983 w 11855986" name="TX605"/>
              <a:gd fmla="*/ 6548298 h 6564101" name="TY605"/>
              <a:gd fmla="*/ 4118025 w 11855986" name="TX606"/>
              <a:gd fmla="*/ 6472017 h 6564101" name="TY606"/>
              <a:gd fmla="*/ 4111577 w 11855986" name="TX607"/>
              <a:gd fmla="*/ 6447952 h 6564101" name="TY607"/>
              <a:gd fmla="*/ 4098209 w 11855986" name="TX608"/>
              <a:gd fmla="*/ 6446192 h 6564101" name="TY608"/>
              <a:gd fmla="*/ 4161921 w 11855986" name="TX610"/>
              <a:gd fmla="*/ 6446191 h 6564101" name="TY610"/>
              <a:gd fmla="*/ 4148553 w 11855986" name="TX611"/>
              <a:gd fmla="*/ 6447951 h 6564101" name="TY611"/>
              <a:gd fmla="*/ 4148554 w 11855986" name="TX612"/>
              <a:gd fmla="*/ 6447952 h 6564101" name="TY612"/>
              <a:gd fmla="*/ 4142106 w 11855986" name="TX613"/>
              <a:gd fmla="*/ 6472017 h 6564101" name="TY613"/>
              <a:gd fmla="*/ 4186147 w 11855986" name="TX614"/>
              <a:gd fmla="*/ 6548297 h 6564101" name="TY614"/>
              <a:gd fmla="*/ 4210212 w 11855986" name="TX615"/>
              <a:gd fmla="*/ 6554745 h 6564101" name="TY615"/>
              <a:gd fmla="*/ 4216660 w 11855986" name="TX616"/>
              <a:gd fmla="*/ 6530680 h 6564101" name="TY616"/>
              <a:gd fmla="*/ 4172618 w 11855986" name="TX617"/>
              <a:gd fmla="*/ 6454399 h 6564101" name="TY617"/>
              <a:gd fmla="*/ 4161921 w 11855986" name="TX618"/>
              <a:gd fmla="*/ 6446191 h 6564101" name="TY618"/>
              <a:gd fmla="*/ 5005589 w 11855986" name="TX620"/>
              <a:gd fmla="*/ 6446130 h 6564101" name="TY620"/>
              <a:gd fmla="*/ 4992376 w 11855986" name="TX621"/>
              <a:gd fmla="*/ 6459343 h 6564101" name="TY621"/>
              <a:gd fmla="*/ 5005589 w 11855986" name="TX622"/>
              <a:gd fmla="*/ 6472556 h 6564101" name="TY622"/>
              <a:gd fmla="*/ 5018802 w 11855986" name="TX623"/>
              <a:gd fmla="*/ 6459343 h 6564101" name="TY623"/>
              <a:gd fmla="*/ 5005589 w 11855986" name="TX624"/>
              <a:gd fmla="*/ 6446130 h 6564101" name="TY624"/>
              <a:gd fmla="*/ 6551039 w 11855986" name="TX626"/>
              <a:gd fmla="*/ 6445969 h 6564101" name="TY626"/>
              <a:gd fmla="*/ 6537672 w 11855986" name="TX627"/>
              <a:gd fmla="*/ 6447729 h 6564101" name="TY627"/>
              <a:gd fmla="*/ 6531223 w 11855986" name="TX628"/>
              <a:gd fmla="*/ 6471794 h 6564101" name="TY628"/>
              <a:gd fmla="*/ 6575266 w 11855986" name="TX629"/>
              <a:gd fmla="*/ 6548075 h 6564101" name="TY629"/>
              <a:gd fmla="*/ 6599330 w 11855986" name="TX630"/>
              <a:gd fmla="*/ 6554523 h 6564101" name="TY630"/>
              <a:gd fmla="*/ 6599329 w 11855986" name="TX631"/>
              <a:gd fmla="*/ 6554523 h 6564101" name="TY631"/>
              <a:gd fmla="*/ 6605777 w 11855986" name="TX632"/>
              <a:gd fmla="*/ 6530458 h 6564101" name="TY632"/>
              <a:gd fmla="*/ 6561738 w 11855986" name="TX633"/>
              <a:gd fmla="*/ 6454177 h 6564101" name="TY633"/>
              <a:gd fmla="*/ 6551039 w 11855986" name="TX634"/>
              <a:gd fmla="*/ 6445969 h 6564101" name="TY634"/>
              <a:gd fmla="*/ 6487329 w 11855986" name="TX636"/>
              <a:gd fmla="*/ 6445968 h 6564101" name="TY636"/>
              <a:gd fmla="*/ 6476632 w 11855986" name="TX637"/>
              <a:gd fmla="*/ 6454176 h 6564101" name="TY637"/>
              <a:gd fmla="*/ 6432590 w 11855986" name="TX638"/>
              <a:gd fmla="*/ 6530457 h 6564101" name="TY638"/>
              <a:gd fmla="*/ 6439038 w 11855986" name="TX639"/>
              <a:gd fmla="*/ 6554522 h 6564101" name="TY639"/>
              <a:gd fmla="*/ 6463103 w 11855986" name="TX640"/>
              <a:gd fmla="*/ 6548074 h 6564101" name="TY640"/>
              <a:gd fmla="*/ 6507144 w 11855986" name="TX641"/>
              <a:gd fmla="*/ 6471794 h 6564101" name="TY641"/>
              <a:gd fmla="*/ 6500697 w 11855986" name="TX642"/>
              <a:gd fmla="*/ 6447729 h 6564101" name="TY642"/>
              <a:gd fmla="*/ 6500697 w 11855986" name="TX643"/>
              <a:gd fmla="*/ 6447728 h 6564101" name="TY643"/>
              <a:gd fmla="*/ 6487329 w 11855986" name="TX644"/>
              <a:gd fmla="*/ 6445968 h 6564101" name="TY644"/>
              <a:gd fmla="*/ 5412340 w 11855986" name="TX646"/>
              <a:gd fmla="*/ 6445703 h 6564101" name="TY646"/>
              <a:gd fmla="*/ 5399127 w 11855986" name="TX647"/>
              <a:gd fmla="*/ 6458916 h 6564101" name="TY647"/>
              <a:gd fmla="*/ 5412340 w 11855986" name="TX648"/>
              <a:gd fmla="*/ 6472129 h 6564101" name="TY648"/>
              <a:gd fmla="*/ 5425553 w 11855986" name="TX649"/>
              <a:gd fmla="*/ 6458916 h 6564101" name="TY649"/>
              <a:gd fmla="*/ 5412340 w 11855986" name="TX650"/>
              <a:gd fmla="*/ 6445703 h 6564101" name="TY650"/>
              <a:gd fmla="*/ 6750185 w 11855986" name="TX652"/>
              <a:gd fmla="*/ 6445420 h 6564101" name="TY652"/>
              <a:gd fmla="*/ 6736817 w 11855986" name="TX653"/>
              <a:gd fmla="*/ 6447180 h 6564101" name="TY653"/>
              <a:gd fmla="*/ 6730368 w 11855986" name="TX654"/>
              <a:gd fmla="*/ 6471245 h 6564101" name="TY654"/>
              <a:gd fmla="*/ 6774410 w 11855986" name="TX655"/>
              <a:gd fmla="*/ 6547526 h 6564101" name="TY655"/>
              <a:gd fmla="*/ 6798475 w 11855986" name="TX656"/>
              <a:gd fmla="*/ 6553974 h 6564101" name="TY656"/>
              <a:gd fmla="*/ 6798474 w 11855986" name="TX657"/>
              <a:gd fmla="*/ 6553974 h 6564101" name="TY657"/>
              <a:gd fmla="*/ 6804921 w 11855986" name="TX658"/>
              <a:gd fmla="*/ 6529909 h 6564101" name="TY658"/>
              <a:gd fmla="*/ 6760882 w 11855986" name="TX659"/>
              <a:gd fmla="*/ 6453628 h 6564101" name="TY659"/>
              <a:gd fmla="*/ 6750185 w 11855986" name="TX660"/>
              <a:gd fmla="*/ 6445420 h 6564101" name="TY660"/>
              <a:gd fmla="*/ 6686470 w 11855986" name="TX662"/>
              <a:gd fmla="*/ 6445419 h 6564101" name="TY662"/>
              <a:gd fmla="*/ 6675775 w 11855986" name="TX663"/>
              <a:gd fmla="*/ 6453627 h 6564101" name="TY663"/>
              <a:gd fmla="*/ 6631732 w 11855986" name="TX664"/>
              <a:gd fmla="*/ 6529908 h 6564101" name="TY664"/>
              <a:gd fmla="*/ 6638182 w 11855986" name="TX665"/>
              <a:gd fmla="*/ 6553973 h 6564101" name="TY665"/>
              <a:gd fmla="*/ 6662248 w 11855986" name="TX666"/>
              <a:gd fmla="*/ 6547525 h 6564101" name="TY666"/>
              <a:gd fmla="*/ 6706287 w 11855986" name="TX667"/>
              <a:gd fmla="*/ 6471245 h 6564101" name="TY667"/>
              <a:gd fmla="*/ 6699839 w 11855986" name="TX668"/>
              <a:gd fmla="*/ 6447180 h 6564101" name="TY668"/>
              <a:gd fmla="*/ 6699839 w 11855986" name="TX669"/>
              <a:gd fmla="*/ 6447179 h 6564101" name="TY669"/>
              <a:gd fmla="*/ 6686470 w 11855986" name="TX670"/>
              <a:gd fmla="*/ 6445419 h 6564101" name="TY670"/>
              <a:gd fmla="*/ 5611484 w 11855986" name="TX672"/>
              <a:gd fmla="*/ 6445155 h 6564101" name="TY672"/>
              <a:gd fmla="*/ 5598271 w 11855986" name="TX673"/>
              <a:gd fmla="*/ 6458368 h 6564101" name="TY673"/>
              <a:gd fmla="*/ 5611484 w 11855986" name="TX674"/>
              <a:gd fmla="*/ 6471581 h 6564101" name="TY674"/>
              <a:gd fmla="*/ 5624697 w 11855986" name="TX675"/>
              <a:gd fmla="*/ 6458368 h 6564101" name="TY675"/>
              <a:gd fmla="*/ 5611484 w 11855986" name="TX676"/>
              <a:gd fmla="*/ 6445155 h 6564101" name="TY676"/>
              <a:gd fmla="*/ 6949328 w 11855986" name="TX678"/>
              <a:gd fmla="*/ 6444872 h 6564101" name="TY678"/>
              <a:gd fmla="*/ 6935960 w 11855986" name="TX679"/>
              <a:gd fmla="*/ 6446632 h 6564101" name="TY679"/>
              <a:gd fmla="*/ 6929513 w 11855986" name="TX680"/>
              <a:gd fmla="*/ 6470697 h 6564101" name="TY680"/>
              <a:gd fmla="*/ 6973553 w 11855986" name="TX681"/>
              <a:gd fmla="*/ 6546978 h 6564101" name="TY681"/>
              <a:gd fmla="*/ 6997618 w 11855986" name="TX682"/>
              <a:gd fmla="*/ 6553426 h 6564101" name="TY682"/>
              <a:gd fmla="*/ 6997617 w 11855986" name="TX683"/>
              <a:gd fmla="*/ 6553426 h 6564101" name="TY683"/>
              <a:gd fmla="*/ 7004065 w 11855986" name="TX684"/>
              <a:gd fmla="*/ 6529361 h 6564101" name="TY684"/>
              <a:gd fmla="*/ 6960026 w 11855986" name="TX685"/>
              <a:gd fmla="*/ 6453080 h 6564101" name="TY685"/>
              <a:gd fmla="*/ 6949328 w 11855986" name="TX686"/>
              <a:gd fmla="*/ 6444872 h 6564101" name="TY686"/>
              <a:gd fmla="*/ 6885618 w 11855986" name="TX688"/>
              <a:gd fmla="*/ 6444871 h 6564101" name="TY688"/>
              <a:gd fmla="*/ 6874920 w 11855986" name="TX689"/>
              <a:gd fmla="*/ 6453079 h 6564101" name="TY689"/>
              <a:gd fmla="*/ 6830876 w 11855986" name="TX690"/>
              <a:gd fmla="*/ 6529360 h 6564101" name="TY690"/>
              <a:gd fmla="*/ 6837324 w 11855986" name="TX691"/>
              <a:gd fmla="*/ 6553425 h 6564101" name="TY691"/>
              <a:gd fmla="*/ 6861392 w 11855986" name="TX692"/>
              <a:gd fmla="*/ 6546977 h 6564101" name="TY692"/>
              <a:gd fmla="*/ 6905431 w 11855986" name="TX693"/>
              <a:gd fmla="*/ 6470697 h 6564101" name="TY693"/>
              <a:gd fmla="*/ 6898984 w 11855986" name="TX694"/>
              <a:gd fmla="*/ 6446632 h 6564101" name="TY694"/>
              <a:gd fmla="*/ 6898985 w 11855986" name="TX695"/>
              <a:gd fmla="*/ 6446631 h 6564101" name="TY695"/>
              <a:gd fmla="*/ 6885618 w 11855986" name="TX696"/>
              <a:gd fmla="*/ 6444871 h 6564101" name="TY696"/>
              <a:gd fmla="*/ 5810627 w 11855986" name="TX698"/>
              <a:gd fmla="*/ 6444607 h 6564101" name="TY698"/>
              <a:gd fmla="*/ 5797414 w 11855986" name="TX699"/>
              <a:gd fmla="*/ 6457820 h 6564101" name="TY699"/>
              <a:gd fmla="*/ 5810627 w 11855986" name="TX700"/>
              <a:gd fmla="*/ 6471033 h 6564101" name="TY700"/>
              <a:gd fmla="*/ 5823840 w 11855986" name="TX701"/>
              <a:gd fmla="*/ 6457820 h 6564101" name="TY701"/>
              <a:gd fmla="*/ 5810627 w 11855986" name="TX702"/>
              <a:gd fmla="*/ 6444607 h 6564101" name="TY702"/>
              <a:gd fmla="*/ 7148471 w 11855986" name="TX704"/>
              <a:gd fmla="*/ 6444324 h 6564101" name="TY704"/>
              <a:gd fmla="*/ 7135103 w 11855986" name="TX705"/>
              <a:gd fmla="*/ 6446084 h 6564101" name="TY705"/>
              <a:gd fmla="*/ 7128656 w 11855986" name="TX706"/>
              <a:gd fmla="*/ 6470149 h 6564101" name="TY706"/>
              <a:gd fmla="*/ 7172697 w 11855986" name="TX707"/>
              <a:gd fmla="*/ 6546430 h 6564101" name="TY707"/>
              <a:gd fmla="*/ 7196763 w 11855986" name="TX708"/>
              <a:gd fmla="*/ 6552878 h 6564101" name="TY708"/>
              <a:gd fmla="*/ 7196762 w 11855986" name="TX709"/>
              <a:gd fmla="*/ 6552878 h 6564101" name="TY709"/>
              <a:gd fmla="*/ 7203211 w 11855986" name="TX710"/>
              <a:gd fmla="*/ 6528813 h 6564101" name="TY710"/>
              <a:gd fmla="*/ 7159169 w 11855986" name="TX711"/>
              <a:gd fmla="*/ 6452532 h 6564101" name="TY711"/>
              <a:gd fmla="*/ 7148471 w 11855986" name="TX712"/>
              <a:gd fmla="*/ 6444324 h 6564101" name="TY712"/>
              <a:gd fmla="*/ 7084759 w 11855986" name="TX714"/>
              <a:gd fmla="*/ 6444323 h 6564101" name="TY714"/>
              <a:gd fmla="*/ 7074062 w 11855986" name="TX715"/>
              <a:gd fmla="*/ 6452531 h 6564101" name="TY715"/>
              <a:gd fmla="*/ 7030019 w 11855986" name="TX716"/>
              <a:gd fmla="*/ 6528812 h 6564101" name="TY716"/>
              <a:gd fmla="*/ 7036468 w 11855986" name="TX717"/>
              <a:gd fmla="*/ 6552877 h 6564101" name="TY717"/>
              <a:gd fmla="*/ 7060534 w 11855986" name="TX718"/>
              <a:gd fmla="*/ 6546429 h 6564101" name="TY718"/>
              <a:gd fmla="*/ 7104573 w 11855986" name="TX719"/>
              <a:gd fmla="*/ 6470149 h 6564101" name="TY719"/>
              <a:gd fmla="*/ 7098126 w 11855986" name="TX720"/>
              <a:gd fmla="*/ 6446084 h 6564101" name="TY720"/>
              <a:gd fmla="*/ 7098128 w 11855986" name="TX721"/>
              <a:gd fmla="*/ 6446083 h 6564101" name="TY721"/>
              <a:gd fmla="*/ 7084759 w 11855986" name="TX722"/>
              <a:gd fmla="*/ 6444323 h 6564101" name="TY722"/>
              <a:gd fmla="*/ 6009771 w 11855986" name="TX724"/>
              <a:gd fmla="*/ 6444059 h 6564101" name="TY724"/>
              <a:gd fmla="*/ 5996558 w 11855986" name="TX725"/>
              <a:gd fmla="*/ 6457272 h 6564101" name="TY725"/>
              <a:gd fmla="*/ 6009771 w 11855986" name="TX726"/>
              <a:gd fmla="*/ 6470485 h 6564101" name="TY726"/>
              <a:gd fmla="*/ 6022984 w 11855986" name="TX727"/>
              <a:gd fmla="*/ 6457272 h 6564101" name="TY727"/>
              <a:gd fmla="*/ 6009771 w 11855986" name="TX728"/>
              <a:gd fmla="*/ 6444059 h 6564101" name="TY728"/>
              <a:gd fmla="*/ 7347613 w 11855986" name="TX730"/>
              <a:gd fmla="*/ 6443776 h 6564101" name="TY730"/>
              <a:gd fmla="*/ 7334244 w 11855986" name="TX731"/>
              <a:gd fmla="*/ 6445536 h 6564101" name="TY731"/>
              <a:gd fmla="*/ 7327797 w 11855986" name="TX732"/>
              <a:gd fmla="*/ 6469601 h 6564101" name="TY732"/>
              <a:gd fmla="*/ 7371840 w 11855986" name="TX733"/>
              <a:gd fmla="*/ 6545882 h 6564101" name="TY733"/>
              <a:gd fmla="*/ 7395905 w 11855986" name="TX734"/>
              <a:gd fmla="*/ 6552330 h 6564101" name="TY734"/>
              <a:gd fmla="*/ 7395903 w 11855986" name="TX735"/>
              <a:gd fmla="*/ 6552330 h 6564101" name="TY735"/>
              <a:gd fmla="*/ 7402351 w 11855986" name="TX736"/>
              <a:gd fmla="*/ 6528265 h 6564101" name="TY736"/>
              <a:gd fmla="*/ 7358310 w 11855986" name="TX737"/>
              <a:gd fmla="*/ 6451984 h 6564101" name="TY737"/>
              <a:gd fmla="*/ 7347613 w 11855986" name="TX738"/>
              <a:gd fmla="*/ 6443776 h 6564101" name="TY738"/>
              <a:gd fmla="*/ 7283903 w 11855986" name="TX740"/>
              <a:gd fmla="*/ 6443775 h 6564101" name="TY740"/>
              <a:gd fmla="*/ 7273206 w 11855986" name="TX741"/>
              <a:gd fmla="*/ 6451983 h 6564101" name="TY741"/>
              <a:gd fmla="*/ 7229166 w 11855986" name="TX742"/>
              <a:gd fmla="*/ 6528264 h 6564101" name="TY742"/>
              <a:gd fmla="*/ 7235613 w 11855986" name="TX743"/>
              <a:gd fmla="*/ 6552329 h 6564101" name="TY743"/>
              <a:gd fmla="*/ 7259678 w 11855986" name="TX744"/>
              <a:gd fmla="*/ 6545881 h 6564101" name="TY744"/>
              <a:gd fmla="*/ 7303718 w 11855986" name="TX745"/>
              <a:gd fmla="*/ 6469601 h 6564101" name="TY745"/>
              <a:gd fmla="*/ 7297268 w 11855986" name="TX746"/>
              <a:gd fmla="*/ 6445536 h 6564101" name="TY746"/>
              <a:gd fmla="*/ 7297271 w 11855986" name="TX747"/>
              <a:gd fmla="*/ 6445535 h 6564101" name="TY747"/>
              <a:gd fmla="*/ 7283903 w 11855986" name="TX748"/>
              <a:gd fmla="*/ 6443775 h 6564101" name="TY748"/>
              <a:gd fmla="*/ 4440337 w 11855986" name="TX750"/>
              <a:gd fmla="*/ 6443734 h 6564101" name="TY750"/>
              <a:gd fmla="*/ 4427124 w 11855986" name="TX751"/>
              <a:gd fmla="*/ 6456947 h 6564101" name="TY751"/>
              <a:gd fmla="*/ 4440337 w 11855986" name="TX752"/>
              <a:gd fmla="*/ 6470160 h 6564101" name="TY752"/>
              <a:gd fmla="*/ 4453550 w 11855986" name="TX753"/>
              <a:gd fmla="*/ 6456947 h 6564101" name="TY753"/>
              <a:gd fmla="*/ 4440337 w 11855986" name="TX754"/>
              <a:gd fmla="*/ 6443734 h 6564101" name="TY754"/>
              <a:gd fmla="*/ 6208913 w 11855986" name="TX756"/>
              <a:gd fmla="*/ 6443511 h 6564101" name="TY756"/>
              <a:gd fmla="*/ 6195700 w 11855986" name="TX757"/>
              <a:gd fmla="*/ 6456724 h 6564101" name="TY757"/>
              <a:gd fmla="*/ 6208913 w 11855986" name="TX758"/>
              <a:gd fmla="*/ 6469937 h 6564101" name="TY758"/>
              <a:gd fmla="*/ 6222126 w 11855986" name="TX759"/>
              <a:gd fmla="*/ 6456724 h 6564101" name="TY759"/>
              <a:gd fmla="*/ 6208913 w 11855986" name="TX760"/>
              <a:gd fmla="*/ 6443511 h 6564101" name="TY760"/>
              <a:gd fmla="*/ 7546758 w 11855986" name="TX762"/>
              <a:gd fmla="*/ 6443228 h 6564101" name="TY762"/>
              <a:gd fmla="*/ 7533392 w 11855986" name="TX763"/>
              <a:gd fmla="*/ 6444988 h 6564101" name="TY763"/>
              <a:gd fmla="*/ 7526944 w 11855986" name="TX764"/>
              <a:gd fmla="*/ 6469053 h 6564101" name="TY764"/>
              <a:gd fmla="*/ 7570983 w 11855986" name="TX765"/>
              <a:gd fmla="*/ 6545334 h 6564101" name="TY765"/>
              <a:gd fmla="*/ 7595050 w 11855986" name="TX766"/>
              <a:gd fmla="*/ 6551782 h 6564101" name="TY766"/>
              <a:gd fmla="*/ 7595050 w 11855986" name="TX767"/>
              <a:gd fmla="*/ 6551782 h 6564101" name="TY767"/>
              <a:gd fmla="*/ 7601496 w 11855986" name="TX768"/>
              <a:gd fmla="*/ 6527717 h 6564101" name="TY768"/>
              <a:gd fmla="*/ 7557456 w 11855986" name="TX769"/>
              <a:gd fmla="*/ 6451436 h 6564101" name="TY769"/>
              <a:gd fmla="*/ 7546758 w 11855986" name="TX770"/>
              <a:gd fmla="*/ 6443228 h 6564101" name="TY770"/>
              <a:gd fmla="*/ 7483047 w 11855986" name="TX772"/>
              <a:gd fmla="*/ 6443227 h 6564101" name="TY772"/>
              <a:gd fmla="*/ 7472350 w 11855986" name="TX773"/>
              <a:gd fmla="*/ 6451435 h 6564101" name="TY773"/>
              <a:gd fmla="*/ 7428307 w 11855986" name="TX774"/>
              <a:gd fmla="*/ 6527716 h 6564101" name="TY774"/>
              <a:gd fmla="*/ 7434755 w 11855986" name="TX775"/>
              <a:gd fmla="*/ 6551781 h 6564101" name="TY775"/>
              <a:gd fmla="*/ 7458822 w 11855986" name="TX776"/>
              <a:gd fmla="*/ 6545333 h 6564101" name="TY776"/>
              <a:gd fmla="*/ 7502862 w 11855986" name="TX777"/>
              <a:gd fmla="*/ 6469053 h 6564101" name="TY777"/>
              <a:gd fmla="*/ 7496413 w 11855986" name="TX778"/>
              <a:gd fmla="*/ 6444988 h 6564101" name="TY778"/>
              <a:gd fmla="*/ 7496415 w 11855986" name="TX779"/>
              <a:gd fmla="*/ 6444987 h 6564101" name="TY779"/>
              <a:gd fmla="*/ 7483047 w 11855986" name="TX780"/>
              <a:gd fmla="*/ 6443227 h 6564101" name="TY780"/>
              <a:gd fmla="*/ 4241194 w 11855986" name="TX782"/>
              <a:gd fmla="*/ 6443186 h 6564101" name="TY782"/>
              <a:gd fmla="*/ 4227981 w 11855986" name="TX783"/>
              <a:gd fmla="*/ 6456399 h 6564101" name="TY783"/>
              <a:gd fmla="*/ 4241194 w 11855986" name="TX784"/>
              <a:gd fmla="*/ 6469612 h 6564101" name="TY784"/>
              <a:gd fmla="*/ 4254407 w 11855986" name="TX785"/>
              <a:gd fmla="*/ 6456399 h 6564101" name="TY785"/>
              <a:gd fmla="*/ 4241194 w 11855986" name="TX786"/>
              <a:gd fmla="*/ 6443186 h 6564101" name="TY786"/>
              <a:gd fmla="*/ 6408056 w 11855986" name="TX788"/>
              <a:gd fmla="*/ 6442963 h 6564101" name="TY788"/>
              <a:gd fmla="*/ 6394843 w 11855986" name="TX789"/>
              <a:gd fmla="*/ 6456176 h 6564101" name="TY789"/>
              <a:gd fmla="*/ 6408056 w 11855986" name="TX790"/>
              <a:gd fmla="*/ 6469389 h 6564101" name="TY790"/>
              <a:gd fmla="*/ 6421269 w 11855986" name="TX791"/>
              <a:gd fmla="*/ 6456176 h 6564101" name="TY791"/>
              <a:gd fmla="*/ 6408056 w 11855986" name="TX792"/>
              <a:gd fmla="*/ 6442963 h 6564101" name="TY792"/>
              <a:gd fmla="*/ 8152616 w 11855986" name="TX794"/>
              <a:gd fmla="*/ 6442935 h 6564101" name="TY794"/>
              <a:gd fmla="*/ 8139242 w 11855986" name="TX795"/>
              <a:gd fmla="*/ 6444695 h 6564101" name="TY795"/>
              <a:gd fmla="*/ 8132794 w 11855986" name="TX796"/>
              <a:gd fmla="*/ 6468760 h 6564101" name="TY796"/>
              <a:gd fmla="*/ 8176836 w 11855986" name="TX797"/>
              <a:gd fmla="*/ 6545041 h 6564101" name="TY797"/>
              <a:gd fmla="*/ 8200903 w 11855986" name="TX798"/>
              <a:gd fmla="*/ 6551489 h 6564101" name="TY798"/>
              <a:gd fmla="*/ 8200902 w 11855986" name="TX799"/>
              <a:gd fmla="*/ 6551489 h 6564101" name="TY799"/>
              <a:gd fmla="*/ 8207348 w 11855986" name="TX800"/>
              <a:gd fmla="*/ 6527424 h 6564101" name="TY800"/>
              <a:gd fmla="*/ 8163310 w 11855986" name="TX801"/>
              <a:gd fmla="*/ 6451143 h 6564101" name="TY801"/>
              <a:gd fmla="*/ 8152616 w 11855986" name="TX802"/>
              <a:gd fmla="*/ 6442935 h 6564101" name="TY802"/>
              <a:gd fmla="*/ 8088902 w 11855986" name="TX804"/>
              <a:gd fmla="*/ 6442934 h 6564101" name="TY804"/>
              <a:gd fmla="*/ 8078205 w 11855986" name="TX805"/>
              <a:gd fmla="*/ 6451142 h 6564101" name="TY805"/>
              <a:gd fmla="*/ 8034164 w 11855986" name="TX806"/>
              <a:gd fmla="*/ 6527423 h 6564101" name="TY806"/>
              <a:gd fmla="*/ 8040607 w 11855986" name="TX807"/>
              <a:gd fmla="*/ 6551488 h 6564101" name="TY807"/>
              <a:gd fmla="*/ 8064676 w 11855986" name="TX808"/>
              <a:gd fmla="*/ 6545040 h 6564101" name="TY808"/>
              <a:gd fmla="*/ 8108716 w 11855986" name="TX809"/>
              <a:gd fmla="*/ 6468760 h 6564101" name="TY809"/>
              <a:gd fmla="*/ 8102267 w 11855986" name="TX810"/>
              <a:gd fmla="*/ 6444695 h 6564101" name="TY810"/>
              <a:gd fmla="*/ 8102269 w 11855986" name="TX811"/>
              <a:gd fmla="*/ 6444694 h 6564101" name="TY811"/>
              <a:gd fmla="*/ 8088902 w 11855986" name="TX812"/>
              <a:gd fmla="*/ 6442934 h 6564101" name="TY812"/>
              <a:gd fmla="*/ 7745902 w 11855986" name="TX814"/>
              <a:gd fmla="*/ 6442680 h 6564101" name="TY814"/>
              <a:gd fmla="*/ 7732534 w 11855986" name="TX815"/>
              <a:gd fmla="*/ 6444440 h 6564101" name="TY815"/>
              <a:gd fmla="*/ 7726085 w 11855986" name="TX816"/>
              <a:gd fmla="*/ 6468505 h 6564101" name="TY816"/>
              <a:gd fmla="*/ 7770128 w 11855986" name="TX817"/>
              <a:gd fmla="*/ 6544786 h 6564101" name="TY817"/>
              <a:gd fmla="*/ 7794193 w 11855986" name="TX818"/>
              <a:gd fmla="*/ 6551234 h 6564101" name="TY818"/>
              <a:gd fmla="*/ 7794192 w 11855986" name="TX819"/>
              <a:gd fmla="*/ 6551234 h 6564101" name="TY819"/>
              <a:gd fmla="*/ 7800639 w 11855986" name="TX820"/>
              <a:gd fmla="*/ 6527169 h 6564101" name="TY820"/>
              <a:gd fmla="*/ 7756599 w 11855986" name="TX821"/>
              <a:gd fmla="*/ 6450888 h 6564101" name="TY821"/>
              <a:gd fmla="*/ 7745902 w 11855986" name="TX822"/>
              <a:gd fmla="*/ 6442680 h 6564101" name="TY822"/>
              <a:gd fmla="*/ 7682189 w 11855986" name="TX824"/>
              <a:gd fmla="*/ 6442679 h 6564101" name="TY824"/>
              <a:gd fmla="*/ 7671492 w 11855986" name="TX825"/>
              <a:gd fmla="*/ 6450887 h 6564101" name="TY825"/>
              <a:gd fmla="*/ 7627450 w 11855986" name="TX826"/>
              <a:gd fmla="*/ 6527168 h 6564101" name="TY826"/>
              <a:gd fmla="*/ 7633899 w 11855986" name="TX827"/>
              <a:gd fmla="*/ 6551233 h 6564101" name="TY827"/>
              <a:gd fmla="*/ 7657964 w 11855986" name="TX828"/>
              <a:gd fmla="*/ 6544785 h 6564101" name="TY828"/>
              <a:gd fmla="*/ 7702005 w 11855986" name="TX829"/>
              <a:gd fmla="*/ 6468505 h 6564101" name="TY829"/>
              <a:gd fmla="*/ 7695556 w 11855986" name="TX830"/>
              <a:gd fmla="*/ 6444440 h 6564101" name="TY830"/>
              <a:gd fmla="*/ 7695557 w 11855986" name="TX831"/>
              <a:gd fmla="*/ 6444439 h 6564101" name="TY831"/>
              <a:gd fmla="*/ 7682189 w 11855986" name="TX832"/>
              <a:gd fmla="*/ 6442679 h 6564101" name="TY832"/>
              <a:gd fmla="*/ 4042050 w 11855986" name="TX834"/>
              <a:gd fmla="*/ 6442638 h 6564101" name="TY834"/>
              <a:gd fmla="*/ 4028837 w 11855986" name="TX835"/>
              <a:gd fmla="*/ 6455851 h 6564101" name="TY835"/>
              <a:gd fmla="*/ 4042050 w 11855986" name="TX836"/>
              <a:gd fmla="*/ 6469064 h 6564101" name="TY836"/>
              <a:gd fmla="*/ 4055263 w 11855986" name="TX837"/>
              <a:gd fmla="*/ 6455851 h 6564101" name="TY837"/>
              <a:gd fmla="*/ 4042050 w 11855986" name="TX838"/>
              <a:gd fmla="*/ 6442638 h 6564101" name="TY838"/>
              <a:gd fmla="*/ 6607198 w 11855986" name="TX840"/>
              <a:gd fmla="*/ 6442415 h 6564101" name="TY840"/>
              <a:gd fmla="*/ 6593986 w 11855986" name="TX841"/>
              <a:gd fmla="*/ 6455628 h 6564101" name="TY841"/>
              <a:gd fmla="*/ 6607198 w 11855986" name="TX842"/>
              <a:gd fmla="*/ 6468841 h 6564101" name="TY842"/>
              <a:gd fmla="*/ 6620412 w 11855986" name="TX843"/>
              <a:gd fmla="*/ 6455628 h 6564101" name="TY843"/>
              <a:gd fmla="*/ 6607198 w 11855986" name="TX844"/>
              <a:gd fmla="*/ 6442415 h 6564101" name="TY844"/>
              <a:gd fmla="*/ 8351761 w 11855986" name="TX846"/>
              <a:gd fmla="*/ 6442386 h 6564101" name="TY846"/>
              <a:gd fmla="*/ 8338392 w 11855986" name="TX847"/>
              <a:gd fmla="*/ 6444147 h 6564101" name="TY847"/>
              <a:gd fmla="*/ 8331944 w 11855986" name="TX848"/>
              <a:gd fmla="*/ 6468212 h 6564101" name="TY848"/>
              <a:gd fmla="*/ 8375988 w 11855986" name="TX849"/>
              <a:gd fmla="*/ 6544493 h 6564101" name="TY849"/>
              <a:gd fmla="*/ 8400054 w 11855986" name="TX850"/>
              <a:gd fmla="*/ 6550941 h 6564101" name="TY850"/>
              <a:gd fmla="*/ 8400053 w 11855986" name="TX851"/>
              <a:gd fmla="*/ 6550941 h 6564101" name="TY851"/>
              <a:gd fmla="*/ 8406502 w 11855986" name="TX852"/>
              <a:gd fmla="*/ 6526876 h 6564101" name="TY852"/>
              <a:gd fmla="*/ 8362459 w 11855986" name="TX853"/>
              <a:gd fmla="*/ 6450595 h 6564101" name="TY853"/>
              <a:gd fmla="*/ 8351761 w 11855986" name="TX854"/>
              <a:gd fmla="*/ 6442386 h 6564101" name="TY854"/>
              <a:gd fmla="*/ 8288046 w 11855986" name="TX856"/>
              <a:gd fmla="*/ 6442386 h 6564101" name="TY856"/>
              <a:gd fmla="*/ 8277349 w 11855986" name="TX857"/>
              <a:gd fmla="*/ 6450594 h 6564101" name="TY857"/>
              <a:gd fmla="*/ 8233307 w 11855986" name="TX858"/>
              <a:gd fmla="*/ 6526875 h 6564101" name="TY858"/>
              <a:gd fmla="*/ 8239754 w 11855986" name="TX859"/>
              <a:gd fmla="*/ 6550940 h 6564101" name="TY859"/>
              <a:gd fmla="*/ 8263819 w 11855986" name="TX860"/>
              <a:gd fmla="*/ 6544492 h 6564101" name="TY860"/>
              <a:gd fmla="*/ 8307862 w 11855986" name="TX861"/>
              <a:gd fmla="*/ 6468212 h 6564101" name="TY861"/>
              <a:gd fmla="*/ 8301414 w 11855986" name="TX862"/>
              <a:gd fmla="*/ 6444147 h 6564101" name="TY862"/>
              <a:gd fmla="*/ 8301415 w 11855986" name="TX863"/>
              <a:gd fmla="*/ 6444146 h 6564101" name="TY863"/>
              <a:gd fmla="*/ 8288046 w 11855986" name="TX864"/>
              <a:gd fmla="*/ 6442386 h 6564101" name="TY864"/>
              <a:gd fmla="*/ 7945044 w 11855986" name="TX866"/>
              <a:gd fmla="*/ 6442131 h 6564101" name="TY866"/>
              <a:gd fmla="*/ 7931675 w 11855986" name="TX867"/>
              <a:gd fmla="*/ 6443892 h 6564101" name="TY867"/>
              <a:gd fmla="*/ 7925227 w 11855986" name="TX868"/>
              <a:gd fmla="*/ 6467957 h 6564101" name="TY868"/>
              <a:gd fmla="*/ 7969269 w 11855986" name="TX869"/>
              <a:gd fmla="*/ 6544238 h 6564101" name="TY869"/>
              <a:gd fmla="*/ 7993334 w 11855986" name="TX870"/>
              <a:gd fmla="*/ 6550686 h 6564101" name="TY870"/>
              <a:gd fmla="*/ 7993332 w 11855986" name="TX871"/>
              <a:gd fmla="*/ 6550686 h 6564101" name="TY871"/>
              <a:gd fmla="*/ 7999780 w 11855986" name="TX872"/>
              <a:gd fmla="*/ 6526621 h 6564101" name="TY872"/>
              <a:gd fmla="*/ 7955740 w 11855986" name="TX873"/>
              <a:gd fmla="*/ 6450340 h 6564101" name="TY873"/>
              <a:gd fmla="*/ 7945044 w 11855986" name="TX874"/>
              <a:gd fmla="*/ 6442131 h 6564101" name="TY874"/>
              <a:gd fmla="*/ 7881331 w 11855986" name="TX876"/>
              <a:gd fmla="*/ 6442131 h 6564101" name="TY876"/>
              <a:gd fmla="*/ 7870634 w 11855986" name="TX877"/>
              <a:gd fmla="*/ 6450339 h 6564101" name="TY877"/>
              <a:gd fmla="*/ 7826596 w 11855986" name="TX878"/>
              <a:gd fmla="*/ 6526620 h 6564101" name="TY878"/>
              <a:gd fmla="*/ 7833044 w 11855986" name="TX879"/>
              <a:gd fmla="*/ 6550685 h 6564101" name="TY879"/>
              <a:gd fmla="*/ 7857106 w 11855986" name="TX880"/>
              <a:gd fmla="*/ 6544237 h 6564101" name="TY880"/>
              <a:gd fmla="*/ 7901146 w 11855986" name="TX881"/>
              <a:gd fmla="*/ 6467957 h 6564101" name="TY881"/>
              <a:gd fmla="*/ 7894698 w 11855986" name="TX882"/>
              <a:gd fmla="*/ 6443892 h 6564101" name="TY882"/>
              <a:gd fmla="*/ 7894699 w 11855986" name="TX883"/>
              <a:gd fmla="*/ 6443891 h 6564101" name="TY883"/>
              <a:gd fmla="*/ 7881331 w 11855986" name="TX884"/>
              <a:gd fmla="*/ 6442131 h 6564101" name="TY884"/>
              <a:gd fmla="*/ 6806341 w 11855986" name="TX886"/>
              <a:gd fmla="*/ 6441866 h 6564101" name="TY886"/>
              <a:gd fmla="*/ 6793130 w 11855986" name="TX887"/>
              <a:gd fmla="*/ 6455079 h 6564101" name="TY887"/>
              <a:gd fmla="*/ 6806341 w 11855986" name="TX888"/>
              <a:gd fmla="*/ 6468292 h 6564101" name="TY888"/>
              <a:gd fmla="*/ 6819554 w 11855986" name="TX889"/>
              <a:gd fmla="*/ 6455079 h 6564101" name="TY889"/>
              <a:gd fmla="*/ 6806341 w 11855986" name="TX890"/>
              <a:gd fmla="*/ 6441866 h 6564101" name="TY890"/>
              <a:gd fmla="*/ 8550913 w 11855986" name="TX892"/>
              <a:gd fmla="*/ 6441838 h 6564101" name="TY892"/>
              <a:gd fmla="*/ 8537546 w 11855986" name="TX893"/>
              <a:gd fmla="*/ 6443599 h 6564101" name="TY893"/>
              <a:gd fmla="*/ 8531098 w 11855986" name="TX894"/>
              <a:gd fmla="*/ 6467664 h 6564101" name="TY894"/>
              <a:gd fmla="*/ 8575138 w 11855986" name="TX895"/>
              <a:gd fmla="*/ 6543945 h 6564101" name="TY895"/>
              <a:gd fmla="*/ 8599202 w 11855986" name="TX896"/>
              <a:gd fmla="*/ 6550393 h 6564101" name="TY896"/>
              <a:gd fmla="*/ 8599200 w 11855986" name="TX897"/>
              <a:gd fmla="*/ 6550393 h 6564101" name="TY897"/>
              <a:gd fmla="*/ 8605648 w 11855986" name="TX898"/>
              <a:gd fmla="*/ 6526328 h 6564101" name="TY898"/>
              <a:gd fmla="*/ 8561610 w 11855986" name="TX899"/>
              <a:gd fmla="*/ 6450047 h 6564101" name="TY899"/>
              <a:gd fmla="*/ 8550913 w 11855986" name="TX900"/>
              <a:gd fmla="*/ 6441838 h 6564101" name="TY900"/>
              <a:gd fmla="*/ 8487200 w 11855986" name="TX902"/>
              <a:gd fmla="*/ 6441838 h 6564101" name="TY902"/>
              <a:gd fmla="*/ 8476503 w 11855986" name="TX903"/>
              <a:gd fmla="*/ 6450046 h 6564101" name="TY903"/>
              <a:gd fmla="*/ 8432459 w 11855986" name="TX904"/>
              <a:gd fmla="*/ 6526327 h 6564101" name="TY904"/>
              <a:gd fmla="*/ 8438907 w 11855986" name="TX905"/>
              <a:gd fmla="*/ 6550392 h 6564101" name="TY905"/>
              <a:gd fmla="*/ 8462973 w 11855986" name="TX906"/>
              <a:gd fmla="*/ 6543944 h 6564101" name="TY906"/>
              <a:gd fmla="*/ 8507016 w 11855986" name="TX907"/>
              <a:gd fmla="*/ 6467664 h 6564101" name="TY907"/>
              <a:gd fmla="*/ 8500568 w 11855986" name="TX908"/>
              <a:gd fmla="*/ 6443599 h 6564101" name="TY908"/>
              <a:gd fmla="*/ 8500569 w 11855986" name="TX909"/>
              <a:gd fmla="*/ 6443598 h 6564101" name="TY909"/>
              <a:gd fmla="*/ 8487200 w 11855986" name="TX910"/>
              <a:gd fmla="*/ 6441838 h 6564101" name="TY910"/>
              <a:gd fmla="*/ 7005485 w 11855986" name="TX912"/>
              <a:gd fmla="*/ 6441318 h 6564101" name="TY912"/>
              <a:gd fmla="*/ 6992273 w 11855986" name="TX913"/>
              <a:gd fmla="*/ 6454531 h 6564101" name="TY913"/>
              <a:gd fmla="*/ 7005485 w 11855986" name="TX914"/>
              <a:gd fmla="*/ 6467744 h 6564101" name="TY914"/>
              <a:gd fmla="*/ 7018700 w 11855986" name="TX915"/>
              <a:gd fmla="*/ 6454531 h 6564101" name="TY915"/>
              <a:gd fmla="*/ 7005485 w 11855986" name="TX916"/>
              <a:gd fmla="*/ 6441318 h 6564101" name="TY916"/>
              <a:gd fmla="*/ 8750047 w 11855986" name="TX918"/>
              <a:gd fmla="*/ 6441290 h 6564101" name="TY918"/>
              <a:gd fmla="*/ 8736679 w 11855986" name="TX919"/>
              <a:gd fmla="*/ 6443051 h 6564101" name="TY919"/>
              <a:gd fmla="*/ 8730231 w 11855986" name="TX920"/>
              <a:gd fmla="*/ 6467116 h 6564101" name="TY920"/>
              <a:gd fmla="*/ 8774271 w 11855986" name="TX921"/>
              <a:gd fmla="*/ 6543397 h 6564101" name="TY921"/>
              <a:gd fmla="*/ 8798335 w 11855986" name="TX922"/>
              <a:gd fmla="*/ 6549845 h 6564101" name="TY922"/>
              <a:gd fmla="*/ 8798333 w 11855986" name="TX923"/>
              <a:gd fmla="*/ 6549845 h 6564101" name="TY923"/>
              <a:gd fmla="*/ 8804781 w 11855986" name="TX924"/>
              <a:gd fmla="*/ 6525780 h 6564101" name="TY924"/>
              <a:gd fmla="*/ 8760743 w 11855986" name="TX925"/>
              <a:gd fmla="*/ 6449499 h 6564101" name="TY925"/>
              <a:gd fmla="*/ 8750047 w 11855986" name="TX926"/>
              <a:gd fmla="*/ 6441290 h 6564101" name="TY926"/>
              <a:gd fmla="*/ 8686338 w 11855986" name="TX928"/>
              <a:gd fmla="*/ 6441290 h 6564101" name="TY928"/>
              <a:gd fmla="*/ 8675642 w 11855986" name="TX929"/>
              <a:gd fmla="*/ 6449498 h 6564101" name="TY929"/>
              <a:gd fmla="*/ 8631602 w 11855986" name="TX930"/>
              <a:gd fmla="*/ 6525779 h 6564101" name="TY930"/>
              <a:gd fmla="*/ 8638050 w 11855986" name="TX931"/>
              <a:gd fmla="*/ 6549844 h 6564101" name="TY931"/>
              <a:gd fmla="*/ 8662114 w 11855986" name="TX932"/>
              <a:gd fmla="*/ 6543396 h 6564101" name="TY932"/>
              <a:gd fmla="*/ 8706152 w 11855986" name="TX933"/>
              <a:gd fmla="*/ 6467116 h 6564101" name="TY933"/>
              <a:gd fmla="*/ 8699704 w 11855986" name="TX934"/>
              <a:gd fmla="*/ 6443051 h 6564101" name="TY934"/>
              <a:gd fmla="*/ 8699706 w 11855986" name="TX935"/>
              <a:gd fmla="*/ 6443050 h 6564101" name="TY935"/>
              <a:gd fmla="*/ 8686338 w 11855986" name="TX936"/>
              <a:gd fmla="*/ 6441290 h 6564101" name="TY936"/>
              <a:gd fmla="*/ 3901789 w 11855986" name="TX938"/>
              <a:gd fmla="*/ 6441079 h 6564101" name="TY938"/>
              <a:gd fmla="*/ 3891092 w 11855986" name="TX939"/>
              <a:gd fmla="*/ 6449288 h 6564101" name="TY939"/>
              <a:gd fmla="*/ 3847052 w 11855986" name="TX940"/>
              <a:gd fmla="*/ 6525569 h 6564101" name="TY940"/>
              <a:gd fmla="*/ 3853500 w 11855986" name="TX941"/>
              <a:gd fmla="*/ 6549634 h 6564101" name="TY941"/>
              <a:gd fmla="*/ 3853499 w 11855986" name="TX942"/>
              <a:gd fmla="*/ 6549634 h 6564101" name="TY942"/>
              <a:gd fmla="*/ 3877564 w 11855986" name="TX943"/>
              <a:gd fmla="*/ 6543186 h 6564101" name="TY943"/>
              <a:gd fmla="*/ 3921606 w 11855986" name="TX944"/>
              <a:gd fmla="*/ 6466905 h 6564101" name="TY944"/>
              <a:gd fmla="*/ 3915157 w 11855986" name="TX945"/>
              <a:gd fmla="*/ 6442840 h 6564101" name="TY945"/>
              <a:gd fmla="*/ 3901789 w 11855986" name="TX946"/>
              <a:gd fmla="*/ 6441079 h 6564101" name="TY946"/>
              <a:gd fmla="*/ 3965502 w 11855986" name="TX948"/>
              <a:gd fmla="*/ 6441079 h 6564101" name="TY948"/>
              <a:gd fmla="*/ 3952134 w 11855986" name="TX949"/>
              <a:gd fmla="*/ 6442839 h 6564101" name="TY949"/>
              <a:gd fmla="*/ 3952135 w 11855986" name="TX950"/>
              <a:gd fmla="*/ 6442840 h 6564101" name="TY950"/>
              <a:gd fmla="*/ 3945687 w 11855986" name="TX951"/>
              <a:gd fmla="*/ 6466905 h 6564101" name="TY951"/>
              <a:gd fmla="*/ 3989727 w 11855986" name="TX952"/>
              <a:gd fmla="*/ 6543185 h 6564101" name="TY952"/>
              <a:gd fmla="*/ 4013792 w 11855986" name="TX953"/>
              <a:gd fmla="*/ 6549633 h 6564101" name="TY953"/>
              <a:gd fmla="*/ 4020241 w 11855986" name="TX954"/>
              <a:gd fmla="*/ 6525568 h 6564101" name="TY954"/>
              <a:gd fmla="*/ 3976199 w 11855986" name="TX955"/>
              <a:gd fmla="*/ 6449287 h 6564101" name="TY955"/>
              <a:gd fmla="*/ 3965502 w 11855986" name="TX956"/>
              <a:gd fmla="*/ 6441079 h 6564101" name="TY956"/>
              <a:gd fmla="*/ 7204632 w 11855986" name="TX958"/>
              <a:gd fmla="*/ 6440770 h 6564101" name="TY958"/>
              <a:gd fmla="*/ 7191418 w 11855986" name="TX959"/>
              <a:gd fmla="*/ 6453983 h 6564101" name="TY959"/>
              <a:gd fmla="*/ 7204632 w 11855986" name="TX960"/>
              <a:gd fmla="*/ 6467196 h 6564101" name="TY960"/>
              <a:gd fmla="*/ 7217845 w 11855986" name="TX961"/>
              <a:gd fmla="*/ 6453983 h 6564101" name="TY961"/>
              <a:gd fmla="*/ 7204632 w 11855986" name="TX962"/>
              <a:gd fmla="*/ 6440770 h 6564101" name="TY962"/>
              <a:gd fmla="*/ 8949181 w 11855986" name="TX964"/>
              <a:gd fmla="*/ 6440742 h 6564101" name="TY964"/>
              <a:gd fmla="*/ 8935813 w 11855986" name="TX965"/>
              <a:gd fmla="*/ 6442503 h 6564101" name="TY965"/>
              <a:gd fmla="*/ 8929365 w 11855986" name="TX966"/>
              <a:gd fmla="*/ 6466568 h 6564101" name="TY966"/>
              <a:gd fmla="*/ 8973405 w 11855986" name="TX967"/>
              <a:gd fmla="*/ 6542849 h 6564101" name="TY967"/>
              <a:gd fmla="*/ 8997469 w 11855986" name="TX968"/>
              <a:gd fmla="*/ 6549297 h 6564101" name="TY968"/>
              <a:gd fmla="*/ 8997468 w 11855986" name="TX969"/>
              <a:gd fmla="*/ 6549297 h 6564101" name="TY969"/>
              <a:gd fmla="*/ 9003915 w 11855986" name="TX970"/>
              <a:gd fmla="*/ 6525232 h 6564101" name="TY970"/>
              <a:gd fmla="*/ 8959877 w 11855986" name="TX971"/>
              <a:gd fmla="*/ 6448951 h 6564101" name="TY971"/>
              <a:gd fmla="*/ 8949181 w 11855986" name="TX972"/>
              <a:gd fmla="*/ 6440742 h 6564101" name="TY972"/>
              <a:gd fmla="*/ 8885471 w 11855986" name="TX974"/>
              <a:gd fmla="*/ 6440742 h 6564101" name="TY974"/>
              <a:gd fmla="*/ 8874775 w 11855986" name="TX975"/>
              <a:gd fmla="*/ 6448950 h 6564101" name="TY975"/>
              <a:gd fmla="*/ 8830735 w 11855986" name="TX976"/>
              <a:gd fmla="*/ 6525231 h 6564101" name="TY976"/>
              <a:gd fmla="*/ 8837183 w 11855986" name="TX977"/>
              <a:gd fmla="*/ 6549296 h 6564101" name="TY977"/>
              <a:gd fmla="*/ 8861247 w 11855986" name="TX978"/>
              <a:gd fmla="*/ 6542848 h 6564101" name="TY978"/>
              <a:gd fmla="*/ 8905285 w 11855986" name="TX979"/>
              <a:gd fmla="*/ 6466568 h 6564101" name="TY979"/>
              <a:gd fmla="*/ 8898838 w 11855986" name="TX980"/>
              <a:gd fmla="*/ 6442502 h 6564101" name="TY980"/>
              <a:gd fmla="*/ 8898839 w 11855986" name="TX981"/>
              <a:gd fmla="*/ 6442502 h 6564101" name="TY981"/>
              <a:gd fmla="*/ 8885471 w 11855986" name="TX982"/>
              <a:gd fmla="*/ 6440742 h 6564101" name="TY982"/>
              <a:gd fmla="*/ 3702646 w 11855986" name="TX984"/>
              <a:gd fmla="*/ 6440531 h 6564101" name="TY984"/>
              <a:gd fmla="*/ 3691949 w 11855986" name="TX985"/>
              <a:gd fmla="*/ 6448740 h 6564101" name="TY985"/>
              <a:gd fmla="*/ 3647909 w 11855986" name="TX986"/>
              <a:gd fmla="*/ 6525021 h 6564101" name="TY986"/>
              <a:gd fmla="*/ 3654357 w 11855986" name="TX987"/>
              <a:gd fmla="*/ 6549086 h 6564101" name="TY987"/>
              <a:gd fmla="*/ 3654356 w 11855986" name="TX988"/>
              <a:gd fmla="*/ 6549086 h 6564101" name="TY988"/>
              <a:gd fmla="*/ 3678421 w 11855986" name="TX989"/>
              <a:gd fmla="*/ 6542638 h 6564101" name="TY989"/>
              <a:gd fmla="*/ 3722463 w 11855986" name="TX990"/>
              <a:gd fmla="*/ 6466357 h 6564101" name="TY990"/>
              <a:gd fmla="*/ 3716014 w 11855986" name="TX991"/>
              <a:gd fmla="*/ 6442292 h 6564101" name="TY991"/>
              <a:gd fmla="*/ 3702646 w 11855986" name="TX992"/>
              <a:gd fmla="*/ 6440531 h 6564101" name="TY992"/>
              <a:gd fmla="*/ 3766359 w 11855986" name="TX994"/>
              <a:gd fmla="*/ 6440531 h 6564101" name="TY994"/>
              <a:gd fmla="*/ 3752991 w 11855986" name="TX995"/>
              <a:gd fmla="*/ 6442291 h 6564101" name="TY995"/>
              <a:gd fmla="*/ 3752992 w 11855986" name="TX996"/>
              <a:gd fmla="*/ 6442291 h 6564101" name="TY996"/>
              <a:gd fmla="*/ 3746544 w 11855986" name="TX997"/>
              <a:gd fmla="*/ 6466357 h 6564101" name="TY997"/>
              <a:gd fmla="*/ 3790584 w 11855986" name="TX998"/>
              <a:gd fmla="*/ 6542637 h 6564101" name="TY998"/>
              <a:gd fmla="*/ 3814649 w 11855986" name="TX999"/>
              <a:gd fmla="*/ 6549085 h 6564101" name="TY999"/>
              <a:gd fmla="*/ 3821098 w 11855986" name="TX1000"/>
              <a:gd fmla="*/ 6525020 h 6564101" name="TY1000"/>
              <a:gd fmla="*/ 3777056 w 11855986" name="TX1001"/>
              <a:gd fmla="*/ 6448739 h 6564101" name="TY1001"/>
              <a:gd fmla="*/ 3766359 w 11855986" name="TX1002"/>
              <a:gd fmla="*/ 6440531 h 6564101" name="TY1002"/>
              <a:gd fmla="*/ 7403773 w 11855986" name="TX1004"/>
              <a:gd fmla="*/ 6440222 h 6564101" name="TY1004"/>
              <a:gd fmla="*/ 7390559 w 11855986" name="TX1005"/>
              <a:gd fmla="*/ 6453435 h 6564101" name="TY1005"/>
              <a:gd fmla="*/ 7403773 w 11855986" name="TX1006"/>
              <a:gd fmla="*/ 6466648 h 6564101" name="TY1006"/>
              <a:gd fmla="*/ 7416984 w 11855986" name="TX1007"/>
              <a:gd fmla="*/ 6453435 h 6564101" name="TY1007"/>
              <a:gd fmla="*/ 7403773 w 11855986" name="TX1008"/>
              <a:gd fmla="*/ 6440222 h 6564101" name="TY1008"/>
              <a:gd fmla="*/ 9148335 w 11855986" name="TX1010"/>
              <a:gd fmla="*/ 6440194 h 6564101" name="TY1010"/>
              <a:gd fmla="*/ 9134961 w 11855986" name="TX1011"/>
              <a:gd fmla="*/ 6441955 h 6564101" name="TY1011"/>
              <a:gd fmla="*/ 9128513 w 11855986" name="TX1012"/>
              <a:gd fmla="*/ 6466020 h 6564101" name="TY1012"/>
              <a:gd fmla="*/ 9172554 w 11855986" name="TX1013"/>
              <a:gd fmla="*/ 6542301 h 6564101" name="TY1013"/>
              <a:gd fmla="*/ 9196621 w 11855986" name="TX1014"/>
              <a:gd fmla="*/ 6548749 h 6564101" name="TY1014"/>
              <a:gd fmla="*/ 9196620 w 11855986" name="TX1015"/>
              <a:gd fmla="*/ 6548749 h 6564101" name="TY1015"/>
              <a:gd fmla="*/ 9203067 w 11855986" name="TX1016"/>
              <a:gd fmla="*/ 6524684 h 6564101" name="TY1016"/>
              <a:gd fmla="*/ 9159027 w 11855986" name="TX1017"/>
              <a:gd fmla="*/ 6448403 h 6564101" name="TY1017"/>
              <a:gd fmla="*/ 9148335 w 11855986" name="TX1018"/>
              <a:gd fmla="*/ 6440194 h 6564101" name="TY1018"/>
              <a:gd fmla="*/ 9084619 w 11855986" name="TX1020"/>
              <a:gd fmla="*/ 6440194 h 6564101" name="TY1020"/>
              <a:gd fmla="*/ 9073920 w 11855986" name="TX1021"/>
              <a:gd fmla="*/ 6448402 h 6564101" name="TY1021"/>
              <a:gd fmla="*/ 9029872 w 11855986" name="TX1022"/>
              <a:gd fmla="*/ 6524683 h 6564101" name="TY1022"/>
              <a:gd fmla="*/ 9036321 w 11855986" name="TX1023"/>
              <a:gd fmla="*/ 6548748 h 6564101" name="TY1023"/>
              <a:gd fmla="*/ 9060389 w 11855986" name="TX1024"/>
              <a:gd fmla="*/ 6542300 h 6564101" name="TY1024"/>
              <a:gd fmla="*/ 9104431 w 11855986" name="TX1025"/>
              <a:gd fmla="*/ 6466020 h 6564101" name="TY1025"/>
              <a:gd fmla="*/ 9097984 w 11855986" name="TX1026"/>
              <a:gd fmla="*/ 6441954 h 6564101" name="TY1026"/>
              <a:gd fmla="*/ 9097986 w 11855986" name="TX1027"/>
              <a:gd fmla="*/ 6441954 h 6564101" name="TY1027"/>
              <a:gd fmla="*/ 9084619 w 11855986" name="TX1028"/>
              <a:gd fmla="*/ 6440194 h 6564101" name="TY1028"/>
              <a:gd fmla="*/ 3503502 w 11855986" name="TX1030"/>
              <a:gd fmla="*/ 6439983 h 6564101" name="TY1030"/>
              <a:gd fmla="*/ 3492805 w 11855986" name="TX1031"/>
              <a:gd fmla="*/ 6448192 h 6564101" name="TY1031"/>
              <a:gd fmla="*/ 3448765 w 11855986" name="TX1032"/>
              <a:gd fmla="*/ 6524473 h 6564101" name="TY1032"/>
              <a:gd fmla="*/ 3455213 w 11855986" name="TX1033"/>
              <a:gd fmla="*/ 6548538 h 6564101" name="TY1033"/>
              <a:gd fmla="*/ 3455212 w 11855986" name="TX1034"/>
              <a:gd fmla="*/ 6548538 h 6564101" name="TY1034"/>
              <a:gd fmla="*/ 3479277 w 11855986" name="TX1035"/>
              <a:gd fmla="*/ 6542090 h 6564101" name="TY1035"/>
              <a:gd fmla="*/ 3523319 w 11855986" name="TX1036"/>
              <a:gd fmla="*/ 6465809 h 6564101" name="TY1036"/>
              <a:gd fmla="*/ 3516871 w 11855986" name="TX1037"/>
              <a:gd fmla="*/ 6441744 h 6564101" name="TY1037"/>
              <a:gd fmla="*/ 3503502 w 11855986" name="TX1038"/>
              <a:gd fmla="*/ 6439983 h 6564101" name="TY1038"/>
              <a:gd fmla="*/ 3567215 w 11855986" name="TX1040"/>
              <a:gd fmla="*/ 6439983 h 6564101" name="TY1040"/>
              <a:gd fmla="*/ 3553847 w 11855986" name="TX1041"/>
              <a:gd fmla="*/ 6441743 h 6564101" name="TY1041"/>
              <a:gd fmla="*/ 3553848 w 11855986" name="TX1042"/>
              <a:gd fmla="*/ 6441743 h 6564101" name="TY1042"/>
              <a:gd fmla="*/ 3547400 w 11855986" name="TX1043"/>
              <a:gd fmla="*/ 6465809 h 6564101" name="TY1043"/>
              <a:gd fmla="*/ 3591440 w 11855986" name="TX1044"/>
              <a:gd fmla="*/ 6542089 h 6564101" name="TY1044"/>
              <a:gd fmla="*/ 3615506 w 11855986" name="TX1045"/>
              <a:gd fmla="*/ 6548537 h 6564101" name="TY1045"/>
              <a:gd fmla="*/ 3621954 w 11855986" name="TX1046"/>
              <a:gd fmla="*/ 6524472 h 6564101" name="TY1046"/>
              <a:gd fmla="*/ 3577912 w 11855986" name="TX1047"/>
              <a:gd fmla="*/ 6448191 h 6564101" name="TY1047"/>
              <a:gd fmla="*/ 3567215 w 11855986" name="TX1048"/>
              <a:gd fmla="*/ 6439983 h 6564101" name="TY1048"/>
              <a:gd fmla="*/ 7602917 w 11855986" name="TX1050"/>
              <a:gd fmla="*/ 6439674 h 6564101" name="TY1050"/>
              <a:gd fmla="*/ 7589705 w 11855986" name="TX1051"/>
              <a:gd fmla="*/ 6452887 h 6564101" name="TY1051"/>
              <a:gd fmla="*/ 7602917 w 11855986" name="TX1052"/>
              <a:gd fmla="*/ 6466100 h 6564101" name="TY1052"/>
              <a:gd fmla="*/ 7616130 w 11855986" name="TX1053"/>
              <a:gd fmla="*/ 6452887 h 6564101" name="TY1053"/>
              <a:gd fmla="*/ 7602917 w 11855986" name="TX1054"/>
              <a:gd fmla="*/ 6439674 h 6564101" name="TY1054"/>
              <a:gd fmla="*/ 9347479 w 11855986" name="TX1056"/>
              <a:gd fmla="*/ 6439646 h 6564101" name="TY1056"/>
              <a:gd fmla="*/ 9334109 w 11855986" name="TX1057"/>
              <a:gd fmla="*/ 6441407 h 6564101" name="TY1057"/>
              <a:gd fmla="*/ 9327661 w 11855986" name="TX1058"/>
              <a:gd fmla="*/ 6465472 h 6564101" name="TY1058"/>
              <a:gd fmla="*/ 9371706 w 11855986" name="TX1059"/>
              <a:gd fmla="*/ 6541753 h 6564101" name="TY1059"/>
              <a:gd fmla="*/ 9395769 w 11855986" name="TX1060"/>
              <a:gd fmla="*/ 6548201 h 6564101" name="TY1060"/>
              <a:gd fmla="*/ 9395768 w 11855986" name="TX1061"/>
              <a:gd fmla="*/ 6548201 h 6564101" name="TY1061"/>
              <a:gd fmla="*/ 9402216 w 11855986" name="TX1062"/>
              <a:gd fmla="*/ 6524136 h 6564101" name="TY1062"/>
              <a:gd fmla="*/ 9358179 w 11855986" name="TX1063"/>
              <a:gd fmla="*/ 6447855 h 6564101" name="TY1063"/>
              <a:gd fmla="*/ 9347479 w 11855986" name="TX1064"/>
              <a:gd fmla="*/ 6439646 h 6564101" name="TY1064"/>
              <a:gd fmla="*/ 9283766 w 11855986" name="TX1066"/>
              <a:gd fmla="*/ 6439646 h 6564101" name="TY1066"/>
              <a:gd fmla="*/ 9273069 w 11855986" name="TX1067"/>
              <a:gd fmla="*/ 6447854 h 6564101" name="TY1067"/>
              <a:gd fmla="*/ 9229024 w 11855986" name="TX1068"/>
              <a:gd fmla="*/ 6524135 h 6564101" name="TY1068"/>
              <a:gd fmla="*/ 9235473 w 11855986" name="TX1069"/>
              <a:gd fmla="*/ 6548200 h 6564101" name="TY1069"/>
              <a:gd fmla="*/ 9259540 w 11855986" name="TX1070"/>
              <a:gd fmla="*/ 6541752 h 6564101" name="TY1070"/>
              <a:gd fmla="*/ 9303582 w 11855986" name="TX1071"/>
              <a:gd fmla="*/ 6465472 h 6564101" name="TY1071"/>
              <a:gd fmla="*/ 9297134 w 11855986" name="TX1072"/>
              <a:gd fmla="*/ 6441406 h 6564101" name="TY1072"/>
              <a:gd fmla="*/ 9297135 w 11855986" name="TX1073"/>
              <a:gd fmla="*/ 6441406 h 6564101" name="TY1073"/>
              <a:gd fmla="*/ 9283766 w 11855986" name="TX1074"/>
              <a:gd fmla="*/ 6439646 h 6564101" name="TY1074"/>
              <a:gd fmla="*/ 3304359 w 11855986" name="TX1076"/>
              <a:gd fmla="*/ 6439435 h 6564101" name="TY1076"/>
              <a:gd fmla="*/ 3293662 w 11855986" name="TX1077"/>
              <a:gd fmla="*/ 6447644 h 6564101" name="TY1077"/>
              <a:gd fmla="*/ 3249622 w 11855986" name="TX1078"/>
              <a:gd fmla="*/ 6523925 h 6564101" name="TY1078"/>
              <a:gd fmla="*/ 3256070 w 11855986" name="TX1079"/>
              <a:gd fmla="*/ 6547990 h 6564101" name="TY1079"/>
              <a:gd fmla="*/ 3256069 w 11855986" name="TX1080"/>
              <a:gd fmla="*/ 6547990 h 6564101" name="TY1080"/>
              <a:gd fmla="*/ 3280134 w 11855986" name="TX1081"/>
              <a:gd fmla="*/ 6541542 h 6564101" name="TY1081"/>
              <a:gd fmla="*/ 3324176 w 11855986" name="TX1082"/>
              <a:gd fmla="*/ 6465261 h 6564101" name="TY1082"/>
              <a:gd fmla="*/ 3317728 w 11855986" name="TX1083"/>
              <a:gd fmla="*/ 6441196 h 6564101" name="TY1083"/>
              <a:gd fmla="*/ 3304359 w 11855986" name="TX1084"/>
              <a:gd fmla="*/ 6439435 h 6564101" name="TY1084"/>
              <a:gd fmla="*/ 3368072 w 11855986" name="TX1086"/>
              <a:gd fmla="*/ 6439435 h 6564101" name="TY1086"/>
              <a:gd fmla="*/ 3354704 w 11855986" name="TX1087"/>
              <a:gd fmla="*/ 6441195 h 6564101" name="TY1087"/>
              <a:gd fmla="*/ 3354705 w 11855986" name="TX1088"/>
              <a:gd fmla="*/ 6441195 h 6564101" name="TY1088"/>
              <a:gd fmla="*/ 3348257 w 11855986" name="TX1089"/>
              <a:gd fmla="*/ 6465261 h 6564101" name="TY1089"/>
              <a:gd fmla="*/ 3392297 w 11855986" name="TX1090"/>
              <a:gd fmla="*/ 6541541 h 6564101" name="TY1090"/>
              <a:gd fmla="*/ 3416363 w 11855986" name="TX1091"/>
              <a:gd fmla="*/ 6547989 h 6564101" name="TY1091"/>
              <a:gd fmla="*/ 3422811 w 11855986" name="TX1092"/>
              <a:gd fmla="*/ 6523924 h 6564101" name="TY1092"/>
              <a:gd fmla="*/ 3378769 w 11855986" name="TX1093"/>
              <a:gd fmla="*/ 6447643 h 6564101" name="TY1093"/>
              <a:gd fmla="*/ 3368072 w 11855986" name="TX1094"/>
              <a:gd fmla="*/ 6439435 h 6564101" name="TY1094"/>
              <a:gd fmla="*/ 8208770 w 11855986" name="TX1096"/>
              <a:gd fmla="*/ 6439381 h 6564101" name="TY1096"/>
              <a:gd fmla="*/ 8195562 w 11855986" name="TX1097"/>
              <a:gd fmla="*/ 6452594 h 6564101" name="TY1097"/>
              <a:gd fmla="*/ 8208770 w 11855986" name="TX1098"/>
              <a:gd fmla="*/ 6465807 h 6564101" name="TY1098"/>
              <a:gd fmla="*/ 8221985 w 11855986" name="TX1099"/>
              <a:gd fmla="*/ 6452594 h 6564101" name="TY1099"/>
              <a:gd fmla="*/ 8208770 w 11855986" name="TX1100"/>
              <a:gd fmla="*/ 6439381 h 6564101" name="TY1100"/>
              <a:gd fmla="*/ 7802061 w 11855986" name="TX1102"/>
              <a:gd fmla="*/ 6439126 h 6564101" name="TY1102"/>
              <a:gd fmla="*/ 7788847 w 11855986" name="TX1103"/>
              <a:gd fmla="*/ 6452339 h 6564101" name="TY1103"/>
              <a:gd fmla="*/ 7802061 w 11855986" name="TX1104"/>
              <a:gd fmla="*/ 6465552 h 6564101" name="TY1104"/>
              <a:gd fmla="*/ 7815274 w 11855986" name="TX1105"/>
              <a:gd fmla="*/ 6452339 h 6564101" name="TY1105"/>
              <a:gd fmla="*/ 7802061 w 11855986" name="TX1106"/>
              <a:gd fmla="*/ 6439126 h 6564101" name="TY1106"/>
              <a:gd fmla="*/ 9546622 w 11855986" name="TX1108"/>
              <a:gd fmla="*/ 6439098 h 6564101" name="TY1108"/>
              <a:gd fmla="*/ 9533255 w 11855986" name="TX1109"/>
              <a:gd fmla="*/ 6440859 h 6564101" name="TY1109"/>
              <a:gd fmla="*/ 9526807 w 11855986" name="TX1110"/>
              <a:gd fmla="*/ 6464924 h 6564101" name="TY1110"/>
              <a:gd fmla="*/ 9570845 w 11855986" name="TX1111"/>
              <a:gd fmla="*/ 6541205 h 6564101" name="TY1111"/>
              <a:gd fmla="*/ 9594914 w 11855986" name="TX1112"/>
              <a:gd fmla="*/ 6547653 h 6564101" name="TY1112"/>
              <a:gd fmla="*/ 9594912 w 11855986" name="TX1113"/>
              <a:gd fmla="*/ 6547653 h 6564101" name="TY1113"/>
              <a:gd fmla="*/ 9601361 w 11855986" name="TX1114"/>
              <a:gd fmla="*/ 6523588 h 6564101" name="TY1114"/>
              <a:gd fmla="*/ 9557318 w 11855986" name="TX1115"/>
              <a:gd fmla="*/ 6447307 h 6564101" name="TY1115"/>
              <a:gd fmla="*/ 9546622 w 11855986" name="TX1116"/>
              <a:gd fmla="*/ 6439098 h 6564101" name="TY1116"/>
              <a:gd fmla="*/ 9482909 w 11855986" name="TX1118"/>
              <a:gd fmla="*/ 6439098 h 6564101" name="TY1118"/>
              <a:gd fmla="*/ 9472210 w 11855986" name="TX1119"/>
              <a:gd fmla="*/ 6447306 h 6564101" name="TY1119"/>
              <a:gd fmla="*/ 9428168 w 11855986" name="TX1120"/>
              <a:gd fmla="*/ 6523587 h 6564101" name="TY1120"/>
              <a:gd fmla="*/ 9434616 w 11855986" name="TX1121"/>
              <a:gd fmla="*/ 6547652 h 6564101" name="TY1121"/>
              <a:gd fmla="*/ 9458681 w 11855986" name="TX1122"/>
              <a:gd fmla="*/ 6541204 h 6564101" name="TY1122"/>
              <a:gd fmla="*/ 9502725 w 11855986" name="TX1123"/>
              <a:gd fmla="*/ 6464924 h 6564101" name="TY1123"/>
              <a:gd fmla="*/ 9496277 w 11855986" name="TX1124"/>
              <a:gd fmla="*/ 6440858 h 6564101" name="TY1124"/>
              <a:gd fmla="*/ 9496278 w 11855986" name="TX1125"/>
              <a:gd fmla="*/ 6440858 h 6564101" name="TY1125"/>
              <a:gd fmla="*/ 9482909 w 11855986" name="TX1126"/>
              <a:gd fmla="*/ 6439098 h 6564101" name="TY1126"/>
              <a:gd fmla="*/ 3105215 w 11855986" name="TX1128"/>
              <a:gd fmla="*/ 6438887 h 6564101" name="TY1128"/>
              <a:gd fmla="*/ 3094518 w 11855986" name="TX1129"/>
              <a:gd fmla="*/ 6447096 h 6564101" name="TY1129"/>
              <a:gd fmla="*/ 3050478 w 11855986" name="TX1130"/>
              <a:gd fmla="*/ 6523377 h 6564101" name="TY1130"/>
              <a:gd fmla="*/ 3056926 w 11855986" name="TX1131"/>
              <a:gd fmla="*/ 6547442 h 6564101" name="TY1131"/>
              <a:gd fmla="*/ 3056925 w 11855986" name="TX1132"/>
              <a:gd fmla="*/ 6547442 h 6564101" name="TY1132"/>
              <a:gd fmla="*/ 3080990 w 11855986" name="TX1133"/>
              <a:gd fmla="*/ 6540994 h 6564101" name="TY1133"/>
              <a:gd fmla="*/ 3125032 w 11855986" name="TX1134"/>
              <a:gd fmla="*/ 6464713 h 6564101" name="TY1134"/>
              <a:gd fmla="*/ 3118584 w 11855986" name="TX1135"/>
              <a:gd fmla="*/ 6440648 h 6564101" name="TY1135"/>
              <a:gd fmla="*/ 3105215 w 11855986" name="TX1136"/>
              <a:gd fmla="*/ 6438887 h 6564101" name="TY1136"/>
              <a:gd fmla="*/ 3168928 w 11855986" name="TX1138"/>
              <a:gd fmla="*/ 6438887 h 6564101" name="TY1138"/>
              <a:gd fmla="*/ 3155560 w 11855986" name="TX1139"/>
              <a:gd fmla="*/ 6440647 h 6564101" name="TY1139"/>
              <a:gd fmla="*/ 3155561 w 11855986" name="TX1140"/>
              <a:gd fmla="*/ 6440647 h 6564101" name="TY1140"/>
              <a:gd fmla="*/ 3149113 w 11855986" name="TX1141"/>
              <a:gd fmla="*/ 6464713 h 6564101" name="TY1141"/>
              <a:gd fmla="*/ 3193153 w 11855986" name="TX1142"/>
              <a:gd fmla="*/ 6540993 h 6564101" name="TY1142"/>
              <a:gd fmla="*/ 3217219 w 11855986" name="TX1143"/>
              <a:gd fmla="*/ 6547441 h 6564101" name="TY1143"/>
              <a:gd fmla="*/ 3223667 w 11855986" name="TX1144"/>
              <a:gd fmla="*/ 6523376 h 6564101" name="TY1144"/>
              <a:gd fmla="*/ 3179625 w 11855986" name="TX1145"/>
              <a:gd fmla="*/ 6447095 h 6564101" name="TY1145"/>
              <a:gd fmla="*/ 3168928 w 11855986" name="TX1146"/>
              <a:gd fmla="*/ 6438887 h 6564101" name="TY1146"/>
              <a:gd fmla="*/ 8407923 w 11855986" name="TX1148"/>
              <a:gd fmla="*/ 6438833 h 6564101" name="TY1148"/>
              <a:gd fmla="*/ 8394709 w 11855986" name="TX1149"/>
              <a:gd fmla="*/ 6452046 h 6564101" name="TY1149"/>
              <a:gd fmla="*/ 8407923 w 11855986" name="TX1150"/>
              <a:gd fmla="*/ 6465259 h 6564101" name="TY1150"/>
              <a:gd fmla="*/ 8421136 w 11855986" name="TX1151"/>
              <a:gd fmla="*/ 6452046 h 6564101" name="TY1151"/>
              <a:gd fmla="*/ 8407923 w 11855986" name="TX1152"/>
              <a:gd fmla="*/ 6438833 h 6564101" name="TY1152"/>
              <a:gd fmla="*/ 8001201 w 11855986" name="TX1154"/>
              <a:gd fmla="*/ 6438578 h 6564101" name="TY1154"/>
              <a:gd fmla="*/ 7987988 w 11855986" name="TX1155"/>
              <a:gd fmla="*/ 6451791 h 6564101" name="TY1155"/>
              <a:gd fmla="*/ 8001201 w 11855986" name="TX1156"/>
              <a:gd fmla="*/ 6465004 h 6564101" name="TY1156"/>
              <a:gd fmla="*/ 8014415 w 11855986" name="TX1157"/>
              <a:gd fmla="*/ 6451791 h 6564101" name="TY1157"/>
              <a:gd fmla="*/ 8001201 w 11855986" name="TX1158"/>
              <a:gd fmla="*/ 6438578 h 6564101" name="TY1158"/>
              <a:gd fmla="*/ 9745767 w 11855986" name="TX1160"/>
              <a:gd fmla="*/ 6438549 h 6564101" name="TY1160"/>
              <a:gd fmla="*/ 9732400 w 11855986" name="TX1161"/>
              <a:gd fmla="*/ 6440310 h 6564101" name="TY1161"/>
              <a:gd fmla="*/ 9725951 w 11855986" name="TX1162"/>
              <a:gd fmla="*/ 6464375 h 6564101" name="TY1162"/>
              <a:gd fmla="*/ 9769993 w 11855986" name="TX1163"/>
              <a:gd fmla="*/ 6540656 h 6564101" name="TY1163"/>
              <a:gd fmla="*/ 9794058 w 11855986" name="TX1164"/>
              <a:gd fmla="*/ 6547104 h 6564101" name="TY1164"/>
              <a:gd fmla="*/ 9794057 w 11855986" name="TX1165"/>
              <a:gd fmla="*/ 6547104 h 6564101" name="TY1165"/>
              <a:gd fmla="*/ 9800505 w 11855986" name="TX1166"/>
              <a:gd fmla="*/ 6523039 h 6564101" name="TY1166"/>
              <a:gd fmla="*/ 9756464 w 11855986" name="TX1167"/>
              <a:gd fmla="*/ 6446758 h 6564101" name="TY1167"/>
              <a:gd fmla="*/ 9745767 w 11855986" name="TX1168"/>
              <a:gd fmla="*/ 6438549 h 6564101" name="TY1168"/>
              <a:gd fmla="*/ 9682057 w 11855986" name="TX1170"/>
              <a:gd fmla="*/ 6438549 h 6564101" name="TY1170"/>
              <a:gd fmla="*/ 9671358 w 11855986" name="TX1171"/>
              <a:gd fmla="*/ 6446757 h 6564101" name="TY1171"/>
              <a:gd fmla="*/ 9627314 w 11855986" name="TX1172"/>
              <a:gd fmla="*/ 6523038 h 6564101" name="TY1172"/>
              <a:gd fmla="*/ 9633764 w 11855986" name="TX1173"/>
              <a:gd fmla="*/ 6547103 h 6564101" name="TY1173"/>
              <a:gd fmla="*/ 9657828 w 11855986" name="TX1174"/>
              <a:gd fmla="*/ 6540655 h 6564101" name="TY1174"/>
              <a:gd fmla="*/ 9701869 w 11855986" name="TX1175"/>
              <a:gd fmla="*/ 6464375 h 6564101" name="TY1175"/>
              <a:gd fmla="*/ 9695422 w 11855986" name="TX1176"/>
              <a:gd fmla="*/ 6440309 h 6564101" name="TY1176"/>
              <a:gd fmla="*/ 9695422 w 11855986" name="TX1177"/>
              <a:gd fmla="*/ 6440309 h 6564101" name="TY1177"/>
              <a:gd fmla="*/ 9682057 w 11855986" name="TX1178"/>
              <a:gd fmla="*/ 6438549 h 6564101" name="TY1178"/>
              <a:gd fmla="*/ 2906072 w 11855986" name="TX1180"/>
              <a:gd fmla="*/ 6438339 h 6564101" name="TY1180"/>
              <a:gd fmla="*/ 2895375 w 11855986" name="TX1181"/>
              <a:gd fmla="*/ 6446548 h 6564101" name="TY1181"/>
              <a:gd fmla="*/ 2851335 w 11855986" name="TX1182"/>
              <a:gd fmla="*/ 6522829 h 6564101" name="TY1182"/>
              <a:gd fmla="*/ 2857783 w 11855986" name="TX1183"/>
              <a:gd fmla="*/ 6546894 h 6564101" name="TY1183"/>
              <a:gd fmla="*/ 2857782 w 11855986" name="TX1184"/>
              <a:gd fmla="*/ 6546894 h 6564101" name="TY1184"/>
              <a:gd fmla="*/ 2881847 w 11855986" name="TX1185"/>
              <a:gd fmla="*/ 6540446 h 6564101" name="TY1185"/>
              <a:gd fmla="*/ 2925889 w 11855986" name="TX1186"/>
              <a:gd fmla="*/ 6464165 h 6564101" name="TY1186"/>
              <a:gd fmla="*/ 2919441 w 11855986" name="TX1187"/>
              <a:gd fmla="*/ 6440100 h 6564101" name="TY1187"/>
              <a:gd fmla="*/ 2906072 w 11855986" name="TX1188"/>
              <a:gd fmla="*/ 6438339 h 6564101" name="TY1188"/>
              <a:gd fmla="*/ 2969785 w 11855986" name="TX1190"/>
              <a:gd fmla="*/ 6438339 h 6564101" name="TY1190"/>
              <a:gd fmla="*/ 2956417 w 11855986" name="TX1191"/>
              <a:gd fmla="*/ 6440099 h 6564101" name="TY1191"/>
              <a:gd fmla="*/ 2956418 w 11855986" name="TX1192"/>
              <a:gd fmla="*/ 6440099 h 6564101" name="TY1192"/>
              <a:gd fmla="*/ 2949970 w 11855986" name="TX1193"/>
              <a:gd fmla="*/ 6464165 h 6564101" name="TY1193"/>
              <a:gd fmla="*/ 2994010 w 11855986" name="TX1194"/>
              <a:gd fmla="*/ 6540445 h 6564101" name="TY1194"/>
              <a:gd fmla="*/ 3018076 w 11855986" name="TX1195"/>
              <a:gd fmla="*/ 6546893 h 6564101" name="TY1195"/>
              <a:gd fmla="*/ 3024524 w 11855986" name="TX1196"/>
              <a:gd fmla="*/ 6522828 h 6564101" name="TY1196"/>
              <a:gd fmla="*/ 2980482 w 11855986" name="TX1197"/>
              <a:gd fmla="*/ 6446547 h 6564101" name="TY1197"/>
              <a:gd fmla="*/ 2969785 w 11855986" name="TX1198"/>
              <a:gd fmla="*/ 6438339 h 6564101" name="TY1198"/>
              <a:gd fmla="*/ 8607069 w 11855986" name="TX1200"/>
              <a:gd fmla="*/ 6438285 h 6564101" name="TY1200"/>
              <a:gd fmla="*/ 8593857 w 11855986" name="TX1201"/>
              <a:gd fmla="*/ 6451498 h 6564101" name="TY1201"/>
              <a:gd fmla="*/ 8607069 w 11855986" name="TX1202"/>
              <a:gd fmla="*/ 6464711 h 6564101" name="TY1202"/>
              <a:gd fmla="*/ 8620282 w 11855986" name="TX1203"/>
              <a:gd fmla="*/ 6451498 h 6564101" name="TY1203"/>
              <a:gd fmla="*/ 8607069 w 11855986" name="TX1204"/>
              <a:gd fmla="*/ 6438285 h 6564101" name="TY1204"/>
              <a:gd fmla="*/ 9944912 w 11855986" name="TX1206"/>
              <a:gd fmla="*/ 6438001 h 6564101" name="TY1206"/>
              <a:gd fmla="*/ 9931543 w 11855986" name="TX1207"/>
              <a:gd fmla="*/ 6439762 h 6564101" name="TY1207"/>
              <a:gd fmla="*/ 9925095 w 11855986" name="TX1208"/>
              <a:gd fmla="*/ 6463827 h 6564101" name="TY1208"/>
              <a:gd fmla="*/ 9969143 w 11855986" name="TX1209"/>
              <a:gd fmla="*/ 6540108 h 6564101" name="TY1209"/>
              <a:gd fmla="*/ 9993207 w 11855986" name="TX1210"/>
              <a:gd fmla="*/ 6546556 h 6564101" name="TY1210"/>
              <a:gd fmla="*/ 9993206 w 11855986" name="TX1211"/>
              <a:gd fmla="*/ 6546556 h 6564101" name="TY1211"/>
              <a:gd fmla="*/ 9999654 w 11855986" name="TX1212"/>
              <a:gd fmla="*/ 6522491 h 6564101" name="TY1212"/>
              <a:gd fmla="*/ 9955615 w 11855986" name="TX1213"/>
              <a:gd fmla="*/ 6446210 h 6564101" name="TY1213"/>
              <a:gd fmla="*/ 9944912 w 11855986" name="TX1214"/>
              <a:gd fmla="*/ 6438001 h 6564101" name="TY1214"/>
              <a:gd fmla="*/ 9881200 w 11855986" name="TX1216"/>
              <a:gd fmla="*/ 6438001 h 6564101" name="TY1216"/>
              <a:gd fmla="*/ 9870503 w 11855986" name="TX1217"/>
              <a:gd fmla="*/ 6446209 h 6564101" name="TY1217"/>
              <a:gd fmla="*/ 9826461 w 11855986" name="TX1218"/>
              <a:gd fmla="*/ 6522490 h 6564101" name="TY1218"/>
              <a:gd fmla="*/ 9832909 w 11855986" name="TX1219"/>
              <a:gd fmla="*/ 6546555 h 6564101" name="TY1219"/>
              <a:gd fmla="*/ 9856975 w 11855986" name="TX1220"/>
              <a:gd fmla="*/ 6540107 h 6564101" name="TY1220"/>
              <a:gd fmla="*/ 9901014 w 11855986" name="TX1221"/>
              <a:gd fmla="*/ 6463827 h 6564101" name="TY1221"/>
              <a:gd fmla="*/ 9894567 w 11855986" name="TX1222"/>
              <a:gd fmla="*/ 6439761 h 6564101" name="TY1222"/>
              <a:gd fmla="*/ 9894568 w 11855986" name="TX1223"/>
              <a:gd fmla="*/ 6439761 h 6564101" name="TY1223"/>
              <a:gd fmla="*/ 9881200 w 11855986" name="TX1224"/>
              <a:gd fmla="*/ 6438001 h 6564101" name="TY1224"/>
              <a:gd fmla="*/ 2706929 w 11855986" name="TX1226"/>
              <a:gd fmla="*/ 6437791 h 6564101" name="TY1226"/>
              <a:gd fmla="*/ 2696232 w 11855986" name="TX1227"/>
              <a:gd fmla="*/ 6446000 h 6564101" name="TY1227"/>
              <a:gd fmla="*/ 2652192 w 11855986" name="TX1228"/>
              <a:gd fmla="*/ 6522281 h 6564101" name="TY1228"/>
              <a:gd fmla="*/ 2658640 w 11855986" name="TX1229"/>
              <a:gd fmla="*/ 6546346 h 6564101" name="TY1229"/>
              <a:gd fmla="*/ 2658639 w 11855986" name="TX1230"/>
              <a:gd fmla="*/ 6546346 h 6564101" name="TY1230"/>
              <a:gd fmla="*/ 2682704 w 11855986" name="TX1231"/>
              <a:gd fmla="*/ 6539898 h 6564101" name="TY1231"/>
              <a:gd fmla="*/ 2726746 w 11855986" name="TX1232"/>
              <a:gd fmla="*/ 6463617 h 6564101" name="TY1232"/>
              <a:gd fmla="*/ 2720298 w 11855986" name="TX1233"/>
              <a:gd fmla="*/ 6439552 h 6564101" name="TY1233"/>
              <a:gd fmla="*/ 2706929 w 11855986" name="TX1234"/>
              <a:gd fmla="*/ 6437791 h 6564101" name="TY1234"/>
              <a:gd fmla="*/ 2770641 w 11855986" name="TX1236"/>
              <a:gd fmla="*/ 6437791 h 6564101" name="TY1236"/>
              <a:gd fmla="*/ 2757273 w 11855986" name="TX1237"/>
              <a:gd fmla="*/ 6439551 h 6564101" name="TY1237"/>
              <a:gd fmla="*/ 2757274 w 11855986" name="TX1238"/>
              <a:gd fmla="*/ 6439551 h 6564101" name="TY1238"/>
              <a:gd fmla="*/ 2750826 w 11855986" name="TX1239"/>
              <a:gd fmla="*/ 6463617 h 6564101" name="TY1239"/>
              <a:gd fmla="*/ 2794866 w 11855986" name="TX1240"/>
              <a:gd fmla="*/ 6539897 h 6564101" name="TY1240"/>
              <a:gd fmla="*/ 2818932 w 11855986" name="TX1241"/>
              <a:gd fmla="*/ 6546345 h 6564101" name="TY1241"/>
              <a:gd fmla="*/ 2825380 w 11855986" name="TX1242"/>
              <a:gd fmla="*/ 6522280 h 6564101" name="TY1242"/>
              <a:gd fmla="*/ 2781338 w 11855986" name="TX1243"/>
              <a:gd fmla="*/ 6445999 h 6564101" name="TY1243"/>
              <a:gd fmla="*/ 2770641 w 11855986" name="TX1244"/>
              <a:gd fmla="*/ 6437791 h 6564101" name="TY1244"/>
              <a:gd fmla="*/ 8806202 w 11855986" name="TX1246"/>
              <a:gd fmla="*/ 6437737 h 6564101" name="TY1246"/>
              <a:gd fmla="*/ 8792989 w 11855986" name="TX1247"/>
              <a:gd fmla="*/ 6450950 h 6564101" name="TY1247"/>
              <a:gd fmla="*/ 8806202 w 11855986" name="TX1248"/>
              <a:gd fmla="*/ 6464163 h 6564101" name="TY1248"/>
              <a:gd fmla="*/ 8819414 w 11855986" name="TX1249"/>
              <a:gd fmla="*/ 6450950 h 6564101" name="TY1249"/>
              <a:gd fmla="*/ 8806202 w 11855986" name="TX1250"/>
              <a:gd fmla="*/ 6437737 h 6564101" name="TY1250"/>
              <a:gd fmla="*/ 3845631 w 11855986" name="TX1252"/>
              <a:gd fmla="*/ 6437526 h 6564101" name="TY1252"/>
              <a:gd fmla="*/ 3832418 w 11855986" name="TX1253"/>
              <a:gd fmla="*/ 6450739 h 6564101" name="TY1253"/>
              <a:gd fmla="*/ 3845631 w 11855986" name="TX1254"/>
              <a:gd fmla="*/ 6463952 h 6564101" name="TY1254"/>
              <a:gd fmla="*/ 3858844 w 11855986" name="TX1255"/>
              <a:gd fmla="*/ 6450739 h 6564101" name="TY1255"/>
              <a:gd fmla="*/ 3845631 w 11855986" name="TX1256"/>
              <a:gd fmla="*/ 6437526 h 6564101" name="TY1256"/>
              <a:gd fmla="*/ 10144061 w 11855986" name="TX1258"/>
              <a:gd fmla="*/ 6437453 h 6564101" name="TY1258"/>
              <a:gd fmla="*/ 10130694 w 11855986" name="TX1259"/>
              <a:gd fmla="*/ 6439214 h 6564101" name="TY1259"/>
              <a:gd fmla="*/ 10124246 w 11855986" name="TX1260"/>
              <a:gd fmla="*/ 6463279 h 6564101" name="TY1260"/>
              <a:gd fmla="*/ 10168287 w 11855986" name="TX1261"/>
              <a:gd fmla="*/ 6539560 h 6564101" name="TY1261"/>
              <a:gd fmla="*/ 10192352 w 11855986" name="TX1262"/>
              <a:gd fmla="*/ 6546008 h 6564101" name="TY1262"/>
              <a:gd fmla="*/ 10192351 w 11855986" name="TX1263"/>
              <a:gd fmla="*/ 6546008 h 6564101" name="TY1263"/>
              <a:gd fmla="*/ 10198800 w 11855986" name="TX1264"/>
              <a:gd fmla="*/ 6521943 h 6564101" name="TY1264"/>
              <a:gd fmla="*/ 10154759 w 11855986" name="TX1265"/>
              <a:gd fmla="*/ 6445662 h 6564101" name="TY1265"/>
              <a:gd fmla="*/ 10144061 w 11855986" name="TX1266"/>
              <a:gd fmla="*/ 6437453 h 6564101" name="TY1266"/>
              <a:gd fmla="*/ 10080350 w 11855986" name="TX1268"/>
              <a:gd fmla="*/ 6437453 h 6564101" name="TY1268"/>
              <a:gd fmla="*/ 10069653 w 11855986" name="TX1269"/>
              <a:gd fmla="*/ 6445661 h 6564101" name="TY1269"/>
              <a:gd fmla="*/ 10025608 w 11855986" name="TX1270"/>
              <a:gd fmla="*/ 6521942 h 6564101" name="TY1270"/>
              <a:gd fmla="*/ 10032058 w 11855986" name="TX1271"/>
              <a:gd fmla="*/ 6546007 h 6564101" name="TY1271"/>
              <a:gd fmla="*/ 10056124 w 11855986" name="TX1272"/>
              <a:gd fmla="*/ 6539559 h 6564101" name="TY1272"/>
              <a:gd fmla="*/ 10100165 w 11855986" name="TX1273"/>
              <a:gd fmla="*/ 6463279 h 6564101" name="TY1273"/>
              <a:gd fmla="*/ 10093716 w 11855986" name="TX1274"/>
              <a:gd fmla="*/ 6439213 h 6564101" name="TY1274"/>
              <a:gd fmla="*/ 10093717 w 11855986" name="TX1275"/>
              <a:gd fmla="*/ 6439213 h 6564101" name="TY1275"/>
              <a:gd fmla="*/ 10080350 w 11855986" name="TX1276"/>
              <a:gd fmla="*/ 6437453 h 6564101" name="TY1276"/>
              <a:gd fmla="*/ 2507785 w 11855986" name="TX1278"/>
              <a:gd fmla="*/ 6437243 h 6564101" name="TY1278"/>
              <a:gd fmla="*/ 2497088 w 11855986" name="TX1279"/>
              <a:gd fmla="*/ 6445452 h 6564101" name="TY1279"/>
              <a:gd fmla="*/ 2453048 w 11855986" name="TX1280"/>
              <a:gd fmla="*/ 6521733 h 6564101" name="TY1280"/>
              <a:gd fmla="*/ 2459496 w 11855986" name="TX1281"/>
              <a:gd fmla="*/ 6545798 h 6564101" name="TY1281"/>
              <a:gd fmla="*/ 2459495 w 11855986" name="TX1282"/>
              <a:gd fmla="*/ 6545798 h 6564101" name="TY1282"/>
              <a:gd fmla="*/ 2483560 w 11855986" name="TX1283"/>
              <a:gd fmla="*/ 6539350 h 6564101" name="TY1283"/>
              <a:gd fmla="*/ 2527602 w 11855986" name="TX1284"/>
              <a:gd fmla="*/ 6463069 h 6564101" name="TY1284"/>
              <a:gd fmla="*/ 2521154 w 11855986" name="TX1285"/>
              <a:gd fmla="*/ 6439004 h 6564101" name="TY1285"/>
              <a:gd fmla="*/ 2507785 w 11855986" name="TX1286"/>
              <a:gd fmla="*/ 6437243 h 6564101" name="TY1286"/>
              <a:gd fmla="*/ 2571498 w 11855986" name="TX1288"/>
              <a:gd fmla="*/ 6437243 h 6564101" name="TY1288"/>
              <a:gd fmla="*/ 2558130 w 11855986" name="TX1289"/>
              <a:gd fmla="*/ 6439003 h 6564101" name="TY1289"/>
              <a:gd fmla="*/ 2558131 w 11855986" name="TX1290"/>
              <a:gd fmla="*/ 6439003 h 6564101" name="TY1290"/>
              <a:gd fmla="*/ 2551683 w 11855986" name="TX1291"/>
              <a:gd fmla="*/ 6463069 h 6564101" name="TY1291"/>
              <a:gd fmla="*/ 2595723 w 11855986" name="TX1292"/>
              <a:gd fmla="*/ 6539349 h 6564101" name="TY1292"/>
              <a:gd fmla="*/ 2619789 w 11855986" name="TX1293"/>
              <a:gd fmla="*/ 6545797 h 6564101" name="TY1293"/>
              <a:gd fmla="*/ 2626237 w 11855986" name="TX1294"/>
              <a:gd fmla="*/ 6521732 h 6564101" name="TY1294"/>
              <a:gd fmla="*/ 2582195 w 11855986" name="TX1295"/>
              <a:gd fmla="*/ 6445451 h 6564101" name="TY1295"/>
              <a:gd fmla="*/ 2571498 w 11855986" name="TX1296"/>
              <a:gd fmla="*/ 6437243 h 6564101" name="TY1296"/>
              <a:gd fmla="*/ 9005336 w 11855986" name="TX1298"/>
              <a:gd fmla="*/ 6437189 h 6564101" name="TY1298"/>
              <a:gd fmla="*/ 8992124 w 11855986" name="TX1299"/>
              <a:gd fmla="*/ 6450402 h 6564101" name="TY1299"/>
              <a:gd fmla="*/ 9005336 w 11855986" name="TX1300"/>
              <a:gd fmla="*/ 6463615 h 6564101" name="TY1300"/>
              <a:gd fmla="*/ 9018549 w 11855986" name="TX1301"/>
              <a:gd fmla="*/ 6450402 h 6564101" name="TY1301"/>
              <a:gd fmla="*/ 9005336 w 11855986" name="TX1302"/>
              <a:gd fmla="*/ 6437189 h 6564101" name="TY1302"/>
              <a:gd fmla="*/ 3646488 w 11855986" name="TX1304"/>
              <a:gd fmla="*/ 6436978 h 6564101" name="TY1304"/>
              <a:gd fmla="*/ 3633275 w 11855986" name="TX1305"/>
              <a:gd fmla="*/ 6450191 h 6564101" name="TY1305"/>
              <a:gd fmla="*/ 3646488 w 11855986" name="TX1306"/>
              <a:gd fmla="*/ 6463404 h 6564101" name="TY1306"/>
              <a:gd fmla="*/ 3659701 w 11855986" name="TX1307"/>
              <a:gd fmla="*/ 6450191 h 6564101" name="TY1307"/>
              <a:gd fmla="*/ 3646488 w 11855986" name="TX1308"/>
              <a:gd fmla="*/ 6436978 h 6564101" name="TY1308"/>
              <a:gd fmla="*/ 10343206 w 11855986" name="TX1310"/>
              <a:gd fmla="*/ 6436905 h 6564101" name="TY1310"/>
              <a:gd fmla="*/ 10329838 w 11855986" name="TX1311"/>
              <a:gd fmla="*/ 6438666 h 6564101" name="TY1311"/>
              <a:gd fmla="*/ 10323389 w 11855986" name="TX1312"/>
              <a:gd fmla="*/ 6462731 h 6564101" name="TY1312"/>
              <a:gd fmla="*/ 10367431 w 11855986" name="TX1313"/>
              <a:gd fmla="*/ 6539012 h 6564101" name="TY1313"/>
              <a:gd fmla="*/ 10391496 w 11855986" name="TX1314"/>
              <a:gd fmla="*/ 6545460 h 6564101" name="TY1314"/>
              <a:gd fmla="*/ 10391495 w 11855986" name="TX1315"/>
              <a:gd fmla="*/ 6545460 h 6564101" name="TY1315"/>
              <a:gd fmla="*/ 10397943 w 11855986" name="TX1316"/>
              <a:gd fmla="*/ 6521395 h 6564101" name="TY1316"/>
              <a:gd fmla="*/ 10353903 w 11855986" name="TX1317"/>
              <a:gd fmla="*/ 6445114 h 6564101" name="TY1317"/>
              <a:gd fmla="*/ 10343206 w 11855986" name="TX1318"/>
              <a:gd fmla="*/ 6436905 h 6564101" name="TY1318"/>
              <a:gd fmla="*/ 10279494 w 11855986" name="TX1320"/>
              <a:gd fmla="*/ 6436905 h 6564101" name="TY1320"/>
              <a:gd fmla="*/ 10268797 w 11855986" name="TX1321"/>
              <a:gd fmla="*/ 6445113 h 6564101" name="TY1321"/>
              <a:gd fmla="*/ 10224755 w 11855986" name="TX1322"/>
              <a:gd fmla="*/ 6521394 h 6564101" name="TY1322"/>
              <a:gd fmla="*/ 10231204 w 11855986" name="TX1323"/>
              <a:gd fmla="*/ 6545459 h 6564101" name="TY1323"/>
              <a:gd fmla="*/ 10255269 w 11855986" name="TX1324"/>
              <a:gd fmla="*/ 6539011 h 6564101" name="TY1324"/>
              <a:gd fmla="*/ 10299309 w 11855986" name="TX1325"/>
              <a:gd fmla="*/ 6462731 h 6564101" name="TY1325"/>
              <a:gd fmla="*/ 10292861 w 11855986" name="TX1326"/>
              <a:gd fmla="*/ 6438665 h 6564101" name="TY1326"/>
              <a:gd fmla="*/ 10292862 w 11855986" name="TX1327"/>
              <a:gd fmla="*/ 6438665 h 6564101" name="TY1327"/>
              <a:gd fmla="*/ 10279494 w 11855986" name="TX1328"/>
              <a:gd fmla="*/ 6436905 h 6564101" name="TY1328"/>
              <a:gd fmla="*/ 2308642 w 11855986" name="TX1330"/>
              <a:gd fmla="*/ 6436695 h 6564101" name="TY1330"/>
              <a:gd fmla="*/ 2297945 w 11855986" name="TX1331"/>
              <a:gd fmla="*/ 6444904 h 6564101" name="TY1331"/>
              <a:gd fmla="*/ 2253905 w 11855986" name="TX1332"/>
              <a:gd fmla="*/ 6521185 h 6564101" name="TY1332"/>
              <a:gd fmla="*/ 2260353 w 11855986" name="TX1333"/>
              <a:gd fmla="*/ 6545250 h 6564101" name="TY1333"/>
              <a:gd fmla="*/ 2260352 w 11855986" name="TX1334"/>
              <a:gd fmla="*/ 6545250 h 6564101" name="TY1334"/>
              <a:gd fmla="*/ 2284417 w 11855986" name="TX1335"/>
              <a:gd fmla="*/ 6538802 h 6564101" name="TY1335"/>
              <a:gd fmla="*/ 2328459 w 11855986" name="TX1336"/>
              <a:gd fmla="*/ 6462521 h 6564101" name="TY1336"/>
              <a:gd fmla="*/ 2322011 w 11855986" name="TX1337"/>
              <a:gd fmla="*/ 6438456 h 6564101" name="TY1337"/>
              <a:gd fmla="*/ 2308642 w 11855986" name="TX1338"/>
              <a:gd fmla="*/ 6436695 h 6564101" name="TY1338"/>
              <a:gd fmla="*/ 2372354 w 11855986" name="TX1340"/>
              <a:gd fmla="*/ 6436695 h 6564101" name="TY1340"/>
              <a:gd fmla="*/ 2358986 w 11855986" name="TX1341"/>
              <a:gd fmla="*/ 6438455 h 6564101" name="TY1341"/>
              <a:gd fmla="*/ 2358987 w 11855986" name="TX1342"/>
              <a:gd fmla="*/ 6438455 h 6564101" name="TY1342"/>
              <a:gd fmla="*/ 2352539 w 11855986" name="TX1343"/>
              <a:gd fmla="*/ 6462521 h 6564101" name="TY1343"/>
              <a:gd fmla="*/ 2396579 w 11855986" name="TX1344"/>
              <a:gd fmla="*/ 6538801 h 6564101" name="TY1344"/>
              <a:gd fmla="*/ 2420645 w 11855986" name="TX1345"/>
              <a:gd fmla="*/ 6545249 h 6564101" name="TY1345"/>
              <a:gd fmla="*/ 2427093 w 11855986" name="TX1346"/>
              <a:gd fmla="*/ 6521184 h 6564101" name="TY1346"/>
              <a:gd fmla="*/ 2383051 w 11855986" name="TX1347"/>
              <a:gd fmla="*/ 6444903 h 6564101" name="TY1347"/>
              <a:gd fmla="*/ 2372354 w 11855986" name="TX1348"/>
              <a:gd fmla="*/ 6436695 h 6564101" name="TY1348"/>
              <a:gd fmla="*/ 9204489 w 11855986" name="TX1350"/>
              <a:gd fmla="*/ 6436641 h 6564101" name="TY1350"/>
              <a:gd fmla="*/ 9191275 w 11855986" name="TX1351"/>
              <a:gd fmla="*/ 6449854 h 6564101" name="TY1351"/>
              <a:gd fmla="*/ 9204489 w 11855986" name="TX1352"/>
              <a:gd fmla="*/ 6463067 h 6564101" name="TY1352"/>
              <a:gd fmla="*/ 9217702 w 11855986" name="TX1353"/>
              <a:gd fmla="*/ 6449854 h 6564101" name="TY1353"/>
              <a:gd fmla="*/ 9204489 w 11855986" name="TX1354"/>
              <a:gd fmla="*/ 6436641 h 6564101" name="TY1354"/>
              <a:gd fmla="*/ 3447344 w 11855986" name="TX1356"/>
              <a:gd fmla="*/ 6436430 h 6564101" name="TY1356"/>
              <a:gd fmla="*/ 3434131 w 11855986" name="TX1357"/>
              <a:gd fmla="*/ 6449643 h 6564101" name="TY1357"/>
              <a:gd fmla="*/ 3447344 w 11855986" name="TX1358"/>
              <a:gd fmla="*/ 6462856 h 6564101" name="TY1358"/>
              <a:gd fmla="*/ 3460557 w 11855986" name="TX1359"/>
              <a:gd fmla="*/ 6449643 h 6564101" name="TY1359"/>
              <a:gd fmla="*/ 3447344 w 11855986" name="TX1360"/>
              <a:gd fmla="*/ 6436430 h 6564101" name="TY1360"/>
              <a:gd fmla="*/ 10542350 w 11855986" name="TX1362"/>
              <a:gd fmla="*/ 6436357 h 6564101" name="TY1362"/>
              <a:gd fmla="*/ 10528982 w 11855986" name="TX1363"/>
              <a:gd fmla="*/ 6438118 h 6564101" name="TY1363"/>
              <a:gd fmla="*/ 10522534 w 11855986" name="TX1364"/>
              <a:gd fmla="*/ 6462183 h 6564101" name="TY1364"/>
              <a:gd fmla="*/ 10566575 w 11855986" name="TX1365"/>
              <a:gd fmla="*/ 6538464 h 6564101" name="TY1365"/>
              <a:gd fmla="*/ 10590640 w 11855986" name="TX1366"/>
              <a:gd fmla="*/ 6544912 h 6564101" name="TY1366"/>
              <a:gd fmla="*/ 10590639 w 11855986" name="TX1367"/>
              <a:gd fmla="*/ 6544912 h 6564101" name="TY1367"/>
              <a:gd fmla="*/ 10597087 w 11855986" name="TX1368"/>
              <a:gd fmla="*/ 6520847 h 6564101" name="TY1368"/>
              <a:gd fmla="*/ 10553047 w 11855986" name="TX1369"/>
              <a:gd fmla="*/ 6444566 h 6564101" name="TY1369"/>
              <a:gd fmla="*/ 10542350 w 11855986" name="TX1370"/>
              <a:gd fmla="*/ 6436357 h 6564101" name="TY1370"/>
              <a:gd fmla="*/ 10478637 w 11855986" name="TX1372"/>
              <a:gd fmla="*/ 6436357 h 6564101" name="TY1372"/>
              <a:gd fmla="*/ 10467940 w 11855986" name="TX1373"/>
              <a:gd fmla="*/ 6444565 h 6564101" name="TY1373"/>
              <a:gd fmla="*/ 10423898 w 11855986" name="TX1374"/>
              <a:gd fmla="*/ 6520846 h 6564101" name="TY1374"/>
              <a:gd fmla="*/ 10430347 w 11855986" name="TX1375"/>
              <a:gd fmla="*/ 6544911 h 6564101" name="TY1375"/>
              <a:gd fmla="*/ 10454412 w 11855986" name="TX1376"/>
              <a:gd fmla="*/ 6538463 h 6564101" name="TY1376"/>
              <a:gd fmla="*/ 10498452 w 11855986" name="TX1377"/>
              <a:gd fmla="*/ 6462183 h 6564101" name="TY1377"/>
              <a:gd fmla="*/ 10492004 w 11855986" name="TX1378"/>
              <a:gd fmla="*/ 6438117 h 6564101" name="TY1378"/>
              <a:gd fmla="*/ 10492005 w 11855986" name="TX1379"/>
              <a:gd fmla="*/ 6438117 h 6564101" name="TY1379"/>
              <a:gd fmla="*/ 10478637 w 11855986" name="TX1380"/>
              <a:gd fmla="*/ 6436357 h 6564101" name="TY1380"/>
              <a:gd fmla="*/ 2109498 w 11855986" name="TX1382"/>
              <a:gd fmla="*/ 6436147 h 6564101" name="TY1382"/>
              <a:gd fmla="*/ 2098801 w 11855986" name="TX1383"/>
              <a:gd fmla="*/ 6444356 h 6564101" name="TY1383"/>
              <a:gd fmla="*/ 2054761 w 11855986" name="TX1384"/>
              <a:gd fmla="*/ 6520637 h 6564101" name="TY1384"/>
              <a:gd fmla="*/ 2061209 w 11855986" name="TX1385"/>
              <a:gd fmla="*/ 6544702 h 6564101" name="TY1385"/>
              <a:gd fmla="*/ 2061208 w 11855986" name="TX1386"/>
              <a:gd fmla="*/ 6544702 h 6564101" name="TY1386"/>
              <a:gd fmla="*/ 2085273 w 11855986" name="TX1387"/>
              <a:gd fmla="*/ 6538254 h 6564101" name="TY1387"/>
              <a:gd fmla="*/ 2129315 w 11855986" name="TX1388"/>
              <a:gd fmla="*/ 6461973 h 6564101" name="TY1388"/>
              <a:gd fmla="*/ 2122867 w 11855986" name="TX1389"/>
              <a:gd fmla="*/ 6437908 h 6564101" name="TY1389"/>
              <a:gd fmla="*/ 2109498 w 11855986" name="TX1390"/>
              <a:gd fmla="*/ 6436147 h 6564101" name="TY1390"/>
              <a:gd fmla="*/ 2173211 w 11855986" name="TX1392"/>
              <a:gd fmla="*/ 6436147 h 6564101" name="TY1392"/>
              <a:gd fmla="*/ 2159843 w 11855986" name="TX1393"/>
              <a:gd fmla="*/ 6437907 h 6564101" name="TY1393"/>
              <a:gd fmla="*/ 2159844 w 11855986" name="TX1394"/>
              <a:gd fmla="*/ 6437907 h 6564101" name="TY1394"/>
              <a:gd fmla="*/ 2153396 w 11855986" name="TX1395"/>
              <a:gd fmla="*/ 6461973 h 6564101" name="TY1395"/>
              <a:gd fmla="*/ 2197436 w 11855986" name="TX1396"/>
              <a:gd fmla="*/ 6538253 h 6564101" name="TY1396"/>
              <a:gd fmla="*/ 2221502 w 11855986" name="TX1397"/>
              <a:gd fmla="*/ 6544701 h 6564101" name="TY1397"/>
              <a:gd fmla="*/ 2227950 w 11855986" name="TX1398"/>
              <a:gd fmla="*/ 6520636 h 6564101" name="TY1398"/>
              <a:gd fmla="*/ 2183908 w 11855986" name="TX1399"/>
              <a:gd fmla="*/ 6444355 h 6564101" name="TY1399"/>
              <a:gd fmla="*/ 2173211 w 11855986" name="TX1400"/>
              <a:gd fmla="*/ 6436147 h 6564101" name="TY1400"/>
              <a:gd fmla="*/ 9403637 w 11855986" name="TX1402"/>
              <a:gd fmla="*/ 6436093 h 6564101" name="TY1402"/>
              <a:gd fmla="*/ 9390425 w 11855986" name="TX1403"/>
              <a:gd fmla="*/ 6449306 h 6564101" name="TY1403"/>
              <a:gd fmla="*/ 9403637 w 11855986" name="TX1404"/>
              <a:gd fmla="*/ 6462519 h 6564101" name="TY1404"/>
              <a:gd fmla="*/ 9416848 w 11855986" name="TX1405"/>
              <a:gd fmla="*/ 6449306 h 6564101" name="TY1405"/>
              <a:gd fmla="*/ 9403637 w 11855986" name="TX1406"/>
              <a:gd fmla="*/ 6436093 h 6564101" name="TY1406"/>
              <a:gd fmla="*/ 3248201 w 11855986" name="TX1408"/>
              <a:gd fmla="*/ 6435882 h 6564101" name="TY1408"/>
              <a:gd fmla="*/ 3234988 w 11855986" name="TX1409"/>
              <a:gd fmla="*/ 6449095 h 6564101" name="TY1409"/>
              <a:gd fmla="*/ 3248201 w 11855986" name="TX1410"/>
              <a:gd fmla="*/ 6462308 h 6564101" name="TY1410"/>
              <a:gd fmla="*/ 3261414 w 11855986" name="TX1411"/>
              <a:gd fmla="*/ 6449095 h 6564101" name="TY1411"/>
              <a:gd fmla="*/ 3248201 w 11855986" name="TX1412"/>
              <a:gd fmla="*/ 6435882 h 6564101" name="TY1412"/>
              <a:gd fmla="*/ 10741493 w 11855986" name="TX1414"/>
              <a:gd fmla="*/ 6435809 h 6564101" name="TY1414"/>
              <a:gd fmla="*/ 10728125 w 11855986" name="TX1415"/>
              <a:gd fmla="*/ 6437570 h 6564101" name="TY1415"/>
              <a:gd fmla="*/ 10721677 w 11855986" name="TX1416"/>
              <a:gd fmla="*/ 6461635 h 6564101" name="TY1416"/>
              <a:gd fmla="*/ 10765718 w 11855986" name="TX1417"/>
              <a:gd fmla="*/ 6537916 h 6564101" name="TY1417"/>
              <a:gd fmla="*/ 10789784 w 11855986" name="TX1418"/>
              <a:gd fmla="*/ 6544364 h 6564101" name="TY1418"/>
              <a:gd fmla="*/ 10789782 w 11855986" name="TX1419"/>
              <a:gd fmla="*/ 6544364 h 6564101" name="TY1419"/>
              <a:gd fmla="*/ 10796230 w 11855986" name="TX1420"/>
              <a:gd fmla="*/ 6520299 h 6564101" name="TY1420"/>
              <a:gd fmla="*/ 10752190 w 11855986" name="TX1421"/>
              <a:gd fmla="*/ 6444018 h 6564101" name="TY1421"/>
              <a:gd fmla="*/ 10741493 w 11855986" name="TX1422"/>
              <a:gd fmla="*/ 6435809 h 6564101" name="TY1422"/>
              <a:gd fmla="*/ 10677780 w 11855986" name="TX1424"/>
              <a:gd fmla="*/ 6435809 h 6564101" name="TY1424"/>
              <a:gd fmla="*/ 10667083 w 11855986" name="TX1425"/>
              <a:gd fmla="*/ 6444017 h 6564101" name="TY1425"/>
              <a:gd fmla="*/ 10623041 w 11855986" name="TX1426"/>
              <a:gd fmla="*/ 6520298 h 6564101" name="TY1426"/>
              <a:gd fmla="*/ 10629490 w 11855986" name="TX1427"/>
              <a:gd fmla="*/ 6544363 h 6564101" name="TY1427"/>
              <a:gd fmla="*/ 10653555 w 11855986" name="TX1428"/>
              <a:gd fmla="*/ 6537915 h 6564101" name="TY1428"/>
              <a:gd fmla="*/ 10697595 w 11855986" name="TX1429"/>
              <a:gd fmla="*/ 6461635 h 6564101" name="TY1429"/>
              <a:gd fmla="*/ 10691147 w 11855986" name="TX1430"/>
              <a:gd fmla="*/ 6437569 h 6564101" name="TY1430"/>
              <a:gd fmla="*/ 10691148 w 11855986" name="TX1431"/>
              <a:gd fmla="*/ 6437569 h 6564101" name="TY1431"/>
              <a:gd fmla="*/ 10677780 w 11855986" name="TX1432"/>
              <a:gd fmla="*/ 6435809 h 6564101" name="TY1432"/>
              <a:gd fmla="*/ 1910355 w 11855986" name="TX1434"/>
              <a:gd fmla="*/ 6435599 h 6564101" name="TY1434"/>
              <a:gd fmla="*/ 1899658 w 11855986" name="TX1435"/>
              <a:gd fmla="*/ 6443808 h 6564101" name="TY1435"/>
              <a:gd fmla="*/ 1855618 w 11855986" name="TX1436"/>
              <a:gd fmla="*/ 6520089 h 6564101" name="TY1436"/>
              <a:gd fmla="*/ 1862066 w 11855986" name="TX1437"/>
              <a:gd fmla="*/ 6544154 h 6564101" name="TY1437"/>
              <a:gd fmla="*/ 1862065 w 11855986" name="TX1438"/>
              <a:gd fmla="*/ 6544154 h 6564101" name="TY1438"/>
              <a:gd fmla="*/ 1886130 w 11855986" name="TX1439"/>
              <a:gd fmla="*/ 6537706 h 6564101" name="TY1439"/>
              <a:gd fmla="*/ 1930172 w 11855986" name="TX1440"/>
              <a:gd fmla="*/ 6461425 h 6564101" name="TY1440"/>
              <a:gd fmla="*/ 1923724 w 11855986" name="TX1441"/>
              <a:gd fmla="*/ 6437360 h 6564101" name="TY1441"/>
              <a:gd fmla="*/ 1910355 w 11855986" name="TX1442"/>
              <a:gd fmla="*/ 6435599 h 6564101" name="TY1442"/>
              <a:gd fmla="*/ 1974067 w 11855986" name="TX1444"/>
              <a:gd fmla="*/ 6435599 h 6564101" name="TY1444"/>
              <a:gd fmla="*/ 1960699 w 11855986" name="TX1445"/>
              <a:gd fmla="*/ 6437359 h 6564101" name="TY1445"/>
              <a:gd fmla="*/ 1960700 w 11855986" name="TX1446"/>
              <a:gd fmla="*/ 6437359 h 6564101" name="TY1446"/>
              <a:gd fmla="*/ 1954252 w 11855986" name="TX1447"/>
              <a:gd fmla="*/ 6461425 h 6564101" name="TY1447"/>
              <a:gd fmla="*/ 1998292 w 11855986" name="TX1448"/>
              <a:gd fmla="*/ 6537705 h 6564101" name="TY1448"/>
              <a:gd fmla="*/ 2022358 w 11855986" name="TX1449"/>
              <a:gd fmla="*/ 6544153 h 6564101" name="TY1449"/>
              <a:gd fmla="*/ 2028806 w 11855986" name="TX1450"/>
              <a:gd fmla="*/ 6520088 h 6564101" name="TY1450"/>
              <a:gd fmla="*/ 1984764 w 11855986" name="TX1451"/>
              <a:gd fmla="*/ 6443807 h 6564101" name="TY1451"/>
              <a:gd fmla="*/ 1974067 w 11855986" name="TX1452"/>
              <a:gd fmla="*/ 6435599 h 6564101" name="TY1452"/>
              <a:gd fmla="*/ 9602782 w 11855986" name="TX1454"/>
              <a:gd fmla="*/ 6435545 h 6564101" name="TY1454"/>
              <a:gd fmla="*/ 9589568 w 11855986" name="TX1455"/>
              <a:gd fmla="*/ 6448758 h 6564101" name="TY1455"/>
              <a:gd fmla="*/ 9602782 w 11855986" name="TX1456"/>
              <a:gd fmla="*/ 6461971 h 6564101" name="TY1456"/>
              <a:gd fmla="*/ 9615995 w 11855986" name="TX1457"/>
              <a:gd fmla="*/ 6448758 h 6564101" name="TY1457"/>
              <a:gd fmla="*/ 9602782 w 11855986" name="TX1458"/>
              <a:gd fmla="*/ 6435545 h 6564101" name="TY1458"/>
              <a:gd fmla="*/ 3049057 w 11855986" name="TX1460"/>
              <a:gd fmla="*/ 6435334 h 6564101" name="TY1460"/>
              <a:gd fmla="*/ 3035844 w 11855986" name="TX1461"/>
              <a:gd fmla="*/ 6448547 h 6564101" name="TY1461"/>
              <a:gd fmla="*/ 3049057 w 11855986" name="TX1462"/>
              <a:gd fmla="*/ 6461760 h 6564101" name="TY1462"/>
              <a:gd fmla="*/ 3062270 w 11855986" name="TX1463"/>
              <a:gd fmla="*/ 6448547 h 6564101" name="TY1463"/>
              <a:gd fmla="*/ 3049057 w 11855986" name="TX1464"/>
              <a:gd fmla="*/ 6435334 h 6564101" name="TY1464"/>
              <a:gd fmla="*/ 10940637 w 11855986" name="TX1466"/>
              <a:gd fmla="*/ 6435261 h 6564101" name="TY1466"/>
              <a:gd fmla="*/ 10927269 w 11855986" name="TX1467"/>
              <a:gd fmla="*/ 6437022 h 6564101" name="TY1467"/>
              <a:gd fmla="*/ 10920821 w 11855986" name="TX1468"/>
              <a:gd fmla="*/ 6461087 h 6564101" name="TY1468"/>
              <a:gd fmla="*/ 10964863 w 11855986" name="TX1469"/>
              <a:gd fmla="*/ 6537368 h 6564101" name="TY1469"/>
              <a:gd fmla="*/ 10988928 w 11855986" name="TX1470"/>
              <a:gd fmla="*/ 6543816 h 6564101" name="TY1470"/>
              <a:gd fmla="*/ 10988926 w 11855986" name="TX1471"/>
              <a:gd fmla="*/ 6543816 h 6564101" name="TY1471"/>
              <a:gd fmla="*/ 10995375 w 11855986" name="TX1472"/>
              <a:gd fmla="*/ 6519751 h 6564101" name="TY1472"/>
              <a:gd fmla="*/ 10951334 w 11855986" name="TX1473"/>
              <a:gd fmla="*/ 6443470 h 6564101" name="TY1473"/>
              <a:gd fmla="*/ 10940637 w 11855986" name="TX1474"/>
              <a:gd fmla="*/ 6435261 h 6564101" name="TY1474"/>
              <a:gd fmla="*/ 10876924 w 11855986" name="TX1476"/>
              <a:gd fmla="*/ 6435261 h 6564101" name="TY1476"/>
              <a:gd fmla="*/ 10866227 w 11855986" name="TX1477"/>
              <a:gd fmla="*/ 6443469 h 6564101" name="TY1477"/>
              <a:gd fmla="*/ 10822186 w 11855986" name="TX1478"/>
              <a:gd fmla="*/ 6519750 h 6564101" name="TY1478"/>
              <a:gd fmla="*/ 10828634 w 11855986" name="TX1479"/>
              <a:gd fmla="*/ 6543815 h 6564101" name="TY1479"/>
              <a:gd fmla="*/ 10852699 w 11855986" name="TX1480"/>
              <a:gd fmla="*/ 6537367 h 6564101" name="TY1480"/>
              <a:gd fmla="*/ 10896740 w 11855986" name="TX1481"/>
              <a:gd fmla="*/ 6461087 h 6564101" name="TY1481"/>
              <a:gd fmla="*/ 10890291 w 11855986" name="TX1482"/>
              <a:gd fmla="*/ 6437021 h 6564101" name="TY1482"/>
              <a:gd fmla="*/ 10890293 w 11855986" name="TX1483"/>
              <a:gd fmla="*/ 6437021 h 6564101" name="TY1483"/>
              <a:gd fmla="*/ 10876924 w 11855986" name="TX1484"/>
              <a:gd fmla="*/ 6435261 h 6564101" name="TY1484"/>
              <a:gd fmla="*/ 1711211 w 11855986" name="TX1486"/>
              <a:gd fmla="*/ 6435051 h 6564101" name="TY1486"/>
              <a:gd fmla="*/ 1700514 w 11855986" name="TX1487"/>
              <a:gd fmla="*/ 6443260 h 6564101" name="TY1487"/>
              <a:gd fmla="*/ 1656474 w 11855986" name="TX1488"/>
              <a:gd fmla="*/ 6519541 h 6564101" name="TY1488"/>
              <a:gd fmla="*/ 1662922 w 11855986" name="TX1489"/>
              <a:gd fmla="*/ 6543606 h 6564101" name="TY1489"/>
              <a:gd fmla="*/ 1662921 w 11855986" name="TX1490"/>
              <a:gd fmla="*/ 6543606 h 6564101" name="TY1490"/>
              <a:gd fmla="*/ 1686986 w 11855986" name="TX1491"/>
              <a:gd fmla="*/ 6537158 h 6564101" name="TY1491"/>
              <a:gd fmla="*/ 1731028 w 11855986" name="TX1492"/>
              <a:gd fmla="*/ 6460877 h 6564101" name="TY1492"/>
              <a:gd fmla="*/ 1724580 w 11855986" name="TX1493"/>
              <a:gd fmla="*/ 6436812 h 6564101" name="TY1493"/>
              <a:gd fmla="*/ 1711211 w 11855986" name="TX1494"/>
              <a:gd fmla="*/ 6435051 h 6564101" name="TY1494"/>
              <a:gd fmla="*/ 1774924 w 11855986" name="TX1496"/>
              <a:gd fmla="*/ 6435051 h 6564101" name="TY1496"/>
              <a:gd fmla="*/ 1761556 w 11855986" name="TX1497"/>
              <a:gd fmla="*/ 6436811 h 6564101" name="TY1497"/>
              <a:gd fmla="*/ 1761557 w 11855986" name="TX1498"/>
              <a:gd fmla="*/ 6436811 h 6564101" name="TY1498"/>
              <a:gd fmla="*/ 1755109 w 11855986" name="TX1499"/>
              <a:gd fmla="*/ 6460877 h 6564101" name="TY1499"/>
              <a:gd fmla="*/ 1799149 w 11855986" name="TX1500"/>
              <a:gd fmla="*/ 6537157 h 6564101" name="TY1500"/>
              <a:gd fmla="*/ 1823215 w 11855986" name="TX1501"/>
              <a:gd fmla="*/ 6543605 h 6564101" name="TY1501"/>
              <a:gd fmla="*/ 1829663 w 11855986" name="TX1502"/>
              <a:gd fmla="*/ 6519540 h 6564101" name="TY1502"/>
              <a:gd fmla="*/ 1785621 w 11855986" name="TX1503"/>
              <a:gd fmla="*/ 6443259 h 6564101" name="TY1503"/>
              <a:gd fmla="*/ 1774924 w 11855986" name="TX1504"/>
              <a:gd fmla="*/ 6435051 h 6564101" name="TY1504"/>
              <a:gd fmla="*/ 9801926 w 11855986" name="TX1506"/>
              <a:gd fmla="*/ 6434996 h 6564101" name="TY1506"/>
              <a:gd fmla="*/ 9788713 w 11855986" name="TX1507"/>
              <a:gd fmla="*/ 6448209 h 6564101" name="TY1507"/>
              <a:gd fmla="*/ 9801926 w 11855986" name="TX1508"/>
              <a:gd fmla="*/ 6461422 h 6564101" name="TY1508"/>
              <a:gd fmla="*/ 9815139 w 11855986" name="TX1509"/>
              <a:gd fmla="*/ 6448209 h 6564101" name="TY1509"/>
              <a:gd fmla="*/ 9801926 w 11855986" name="TX1510"/>
              <a:gd fmla="*/ 6434996 h 6564101" name="TY1510"/>
              <a:gd fmla="*/ 2849914 w 11855986" name="TX1512"/>
              <a:gd fmla="*/ 6434786 h 6564101" name="TY1512"/>
              <a:gd fmla="*/ 2836701 w 11855986" name="TX1513"/>
              <a:gd fmla="*/ 6447999 h 6564101" name="TY1513"/>
              <a:gd fmla="*/ 2849914 w 11855986" name="TX1514"/>
              <a:gd fmla="*/ 6461212 h 6564101" name="TY1514"/>
              <a:gd fmla="*/ 2863127 w 11855986" name="TX1515"/>
              <a:gd fmla="*/ 6447999 h 6564101" name="TY1515"/>
              <a:gd fmla="*/ 2849914 w 11855986" name="TX1516"/>
              <a:gd fmla="*/ 6434786 h 6564101" name="TY1516"/>
              <a:gd fmla="*/ 11139780 w 11855986" name="TX1518"/>
              <a:gd fmla="*/ 6434713 h 6564101" name="TY1518"/>
              <a:gd fmla="*/ 11126412 w 11855986" name="TX1519"/>
              <a:gd fmla="*/ 6436474 h 6564101" name="TY1519"/>
              <a:gd fmla="*/ 11119964 w 11855986" name="TX1520"/>
              <a:gd fmla="*/ 6460539 h 6564101" name="TY1520"/>
              <a:gd fmla="*/ 11164006 w 11855986" name="TX1521"/>
              <a:gd fmla="*/ 6536820 h 6564101" name="TY1521"/>
              <a:gd fmla="*/ 11188071 w 11855986" name="TX1522"/>
              <a:gd fmla="*/ 6543268 h 6564101" name="TY1522"/>
              <a:gd fmla="*/ 11188069 w 11855986" name="TX1523"/>
              <a:gd fmla="*/ 6543268 h 6564101" name="TY1523"/>
              <a:gd fmla="*/ 11194518 w 11855986" name="TX1524"/>
              <a:gd fmla="*/ 6519203 h 6564101" name="TY1524"/>
              <a:gd fmla="*/ 11150477 w 11855986" name="TX1525"/>
              <a:gd fmla="*/ 6442922 h 6564101" name="TY1525"/>
              <a:gd fmla="*/ 11139780 w 11855986" name="TX1526"/>
              <a:gd fmla="*/ 6434713 h 6564101" name="TY1526"/>
              <a:gd fmla="*/ 11076068 w 11855986" name="TX1528"/>
              <a:gd fmla="*/ 6434713 h 6564101" name="TY1528"/>
              <a:gd fmla="*/ 11065370 w 11855986" name="TX1529"/>
              <a:gd fmla="*/ 6442921 h 6564101" name="TY1529"/>
              <a:gd fmla="*/ 11021329 w 11855986" name="TX1530"/>
              <a:gd fmla="*/ 6519202 h 6564101" name="TY1530"/>
              <a:gd fmla="*/ 11027777 w 11855986" name="TX1531"/>
              <a:gd fmla="*/ 6543267 h 6564101" name="TY1531"/>
              <a:gd fmla="*/ 11051842 w 11855986" name="TX1532"/>
              <a:gd fmla="*/ 6536819 h 6564101" name="TY1532"/>
              <a:gd fmla="*/ 11095883 w 11855986" name="TX1533"/>
              <a:gd fmla="*/ 6460539 h 6564101" name="TY1533"/>
              <a:gd fmla="*/ 11089434 w 11855986" name="TX1534"/>
              <a:gd fmla="*/ 6436473 h 6564101" name="TY1534"/>
              <a:gd fmla="*/ 11089436 w 11855986" name="TX1535"/>
              <a:gd fmla="*/ 6436473 h 6564101" name="TY1535"/>
              <a:gd fmla="*/ 11076068 w 11855986" name="TX1536"/>
              <a:gd fmla="*/ 6434713 h 6564101" name="TY1536"/>
              <a:gd fmla="*/ 1512068 w 11855986" name="TX1538"/>
              <a:gd fmla="*/ 6434503 h 6564101" name="TY1538"/>
              <a:gd fmla="*/ 1501371 w 11855986" name="TX1539"/>
              <a:gd fmla="*/ 6442712 h 6564101" name="TY1539"/>
              <a:gd fmla="*/ 1457331 w 11855986" name="TX1540"/>
              <a:gd fmla="*/ 6518993 h 6564101" name="TY1540"/>
              <a:gd fmla="*/ 1463779 w 11855986" name="TX1541"/>
              <a:gd fmla="*/ 6543058 h 6564101" name="TY1541"/>
              <a:gd fmla="*/ 1463778 w 11855986" name="TX1542"/>
              <a:gd fmla="*/ 6543058 h 6564101" name="TY1542"/>
              <a:gd fmla="*/ 1487843 w 11855986" name="TX1543"/>
              <a:gd fmla="*/ 6536610 h 6564101" name="TY1543"/>
              <a:gd fmla="*/ 1531885 w 11855986" name="TX1544"/>
              <a:gd fmla="*/ 6460329 h 6564101" name="TY1544"/>
              <a:gd fmla="*/ 1525437 w 11855986" name="TX1545"/>
              <a:gd fmla="*/ 6436264 h 6564101" name="TY1545"/>
              <a:gd fmla="*/ 1512068 w 11855986" name="TX1546"/>
              <a:gd fmla="*/ 6434503 h 6564101" name="TY1546"/>
              <a:gd fmla="*/ 1575780 w 11855986" name="TX1548"/>
              <a:gd fmla="*/ 6434503 h 6564101" name="TY1548"/>
              <a:gd fmla="*/ 1562412 w 11855986" name="TX1549"/>
              <a:gd fmla="*/ 6436263 h 6564101" name="TY1549"/>
              <a:gd fmla="*/ 1562413 w 11855986" name="TX1550"/>
              <a:gd fmla="*/ 6436263 h 6564101" name="TY1550"/>
              <a:gd fmla="*/ 1555965 w 11855986" name="TX1551"/>
              <a:gd fmla="*/ 6460329 h 6564101" name="TY1551"/>
              <a:gd fmla="*/ 1600005 w 11855986" name="TX1552"/>
              <a:gd fmla="*/ 6536609 h 6564101" name="TY1552"/>
              <a:gd fmla="*/ 1624071 w 11855986" name="TX1553"/>
              <a:gd fmla="*/ 6543057 h 6564101" name="TY1553"/>
              <a:gd fmla="*/ 1630519 w 11855986" name="TX1554"/>
              <a:gd fmla="*/ 6518992 h 6564101" name="TY1554"/>
              <a:gd fmla="*/ 1586477 w 11855986" name="TX1555"/>
              <a:gd fmla="*/ 6442711 h 6564101" name="TY1555"/>
              <a:gd fmla="*/ 1575780 w 11855986" name="TX1556"/>
              <a:gd fmla="*/ 6434503 h 6564101" name="TY1556"/>
              <a:gd fmla="*/ 10001075 w 11855986" name="TX1558"/>
              <a:gd fmla="*/ 6434448 h 6564101" name="TY1558"/>
              <a:gd fmla="*/ 9987863 w 11855986" name="TX1559"/>
              <a:gd fmla="*/ 6447661 h 6564101" name="TY1559"/>
              <a:gd fmla="*/ 10001075 w 11855986" name="TX1560"/>
              <a:gd fmla="*/ 6460874 h 6564101" name="TY1560"/>
              <a:gd fmla="*/ 10014289 w 11855986" name="TX1561"/>
              <a:gd fmla="*/ 6447661 h 6564101" name="TY1561"/>
              <a:gd fmla="*/ 10001075 w 11855986" name="TX1562"/>
              <a:gd fmla="*/ 6434448 h 6564101" name="TY1562"/>
              <a:gd fmla="*/ 2650771 w 11855986" name="TX1564"/>
              <a:gd fmla="*/ 6434238 h 6564101" name="TY1564"/>
              <a:gd fmla="*/ 2637558 w 11855986" name="TX1565"/>
              <a:gd fmla="*/ 6447451 h 6564101" name="TY1565"/>
              <a:gd fmla="*/ 2650771 w 11855986" name="TX1566"/>
              <a:gd fmla="*/ 6460664 h 6564101" name="TY1566"/>
              <a:gd fmla="*/ 2663984 w 11855986" name="TX1567"/>
              <a:gd fmla="*/ 6447451 h 6564101" name="TY1567"/>
              <a:gd fmla="*/ 2650771 w 11855986" name="TX1568"/>
              <a:gd fmla="*/ 6434238 h 6564101" name="TY1568"/>
              <a:gd fmla="*/ 11338923 w 11855986" name="TX1570"/>
              <a:gd fmla="*/ 6434165 h 6564101" name="TY1570"/>
              <a:gd fmla="*/ 11325555 w 11855986" name="TX1571"/>
              <a:gd fmla="*/ 6435926 h 6564101" name="TY1571"/>
              <a:gd fmla="*/ 11319107 w 11855986" name="TX1572"/>
              <a:gd fmla="*/ 6459991 h 6564101" name="TY1572"/>
              <a:gd fmla="*/ 11363149 w 11855986" name="TX1573"/>
              <a:gd fmla="*/ 6536272 h 6564101" name="TY1573"/>
              <a:gd fmla="*/ 11387214 w 11855986" name="TX1574"/>
              <a:gd fmla="*/ 6542720 h 6564101" name="TY1574"/>
              <a:gd fmla="*/ 11387213 w 11855986" name="TX1575"/>
              <a:gd fmla="*/ 6542720 h 6564101" name="TY1575"/>
              <a:gd fmla="*/ 11393661 w 11855986" name="TX1576"/>
              <a:gd fmla="*/ 6518655 h 6564101" name="TY1576"/>
              <a:gd fmla="*/ 11349621 w 11855986" name="TX1577"/>
              <a:gd fmla="*/ 6442374 h 6564101" name="TY1577"/>
              <a:gd fmla="*/ 11338923 w 11855986" name="TX1578"/>
              <a:gd fmla="*/ 6434165 h 6564101" name="TY1578"/>
              <a:gd fmla="*/ 11275212 w 11855986" name="TX1580"/>
              <a:gd fmla="*/ 6434165 h 6564101" name="TY1580"/>
              <a:gd fmla="*/ 11264515 w 11855986" name="TX1581"/>
              <a:gd fmla="*/ 6442373 h 6564101" name="TY1581"/>
              <a:gd fmla="*/ 11220473 w 11855986" name="TX1582"/>
              <a:gd fmla="*/ 6518654 h 6564101" name="TY1582"/>
              <a:gd fmla="*/ 11226921 w 11855986" name="TX1583"/>
              <a:gd fmla="*/ 6542719 h 6564101" name="TY1583"/>
              <a:gd fmla="*/ 11250986 w 11855986" name="TX1584"/>
              <a:gd fmla="*/ 6536271 h 6564101" name="TY1584"/>
              <a:gd fmla="*/ 11295027 w 11855986" name="TX1585"/>
              <a:gd fmla="*/ 6459991 h 6564101" name="TY1585"/>
              <a:gd fmla="*/ 11288579 w 11855986" name="TX1586"/>
              <a:gd fmla="*/ 6435925 h 6564101" name="TY1586"/>
              <a:gd fmla="*/ 11288580 w 11855986" name="TX1587"/>
              <a:gd fmla="*/ 6435925 h 6564101" name="TY1587"/>
              <a:gd fmla="*/ 11275212 w 11855986" name="TX1588"/>
              <a:gd fmla="*/ 6434165 h 6564101" name="TY1588"/>
              <a:gd fmla="*/ 1312924 w 11855986" name="TX1590"/>
              <a:gd fmla="*/ 6433954 h 6564101" name="TY1590"/>
              <a:gd fmla="*/ 1302227 w 11855986" name="TX1591"/>
              <a:gd fmla="*/ 6442163 h 6564101" name="TY1591"/>
              <a:gd fmla="*/ 1258187 w 11855986" name="TX1592"/>
              <a:gd fmla="*/ 6518444 h 6564101" name="TY1592"/>
              <a:gd fmla="*/ 1264635 w 11855986" name="TX1593"/>
              <a:gd fmla="*/ 6542509 h 6564101" name="TY1593"/>
              <a:gd fmla="*/ 1264634 w 11855986" name="TX1594"/>
              <a:gd fmla="*/ 6542509 h 6564101" name="TY1594"/>
              <a:gd fmla="*/ 1288699 w 11855986" name="TX1595"/>
              <a:gd fmla="*/ 6536061 h 6564101" name="TY1595"/>
              <a:gd fmla="*/ 1332741 w 11855986" name="TX1596"/>
              <a:gd fmla="*/ 6459780 h 6564101" name="TY1596"/>
              <a:gd fmla="*/ 1326293 w 11855986" name="TX1597"/>
              <a:gd fmla="*/ 6435715 h 6564101" name="TY1597"/>
              <a:gd fmla="*/ 1312924 w 11855986" name="TX1598"/>
              <a:gd fmla="*/ 6433954 h 6564101" name="TY1598"/>
              <a:gd fmla="*/ 1376637 w 11855986" name="TX1600"/>
              <a:gd fmla="*/ 6433954 h 6564101" name="TY1600"/>
              <a:gd fmla="*/ 1363269 w 11855986" name="TX1601"/>
              <a:gd fmla="*/ 6435714 h 6564101" name="TY1601"/>
              <a:gd fmla="*/ 1363270 w 11855986" name="TX1602"/>
              <a:gd fmla="*/ 6435714 h 6564101" name="TY1602"/>
              <a:gd fmla="*/ 1356822 w 11855986" name="TX1603"/>
              <a:gd fmla="*/ 6459780 h 6564101" name="TY1603"/>
              <a:gd fmla="*/ 1400862 w 11855986" name="TX1604"/>
              <a:gd fmla="*/ 6536060 h 6564101" name="TY1604"/>
              <a:gd fmla="*/ 1424928 w 11855986" name="TX1605"/>
              <a:gd fmla="*/ 6542508 h 6564101" name="TY1605"/>
              <a:gd fmla="*/ 1431376 w 11855986" name="TX1606"/>
              <a:gd fmla="*/ 6518443 h 6564101" name="TY1606"/>
              <a:gd fmla="*/ 1387334 w 11855986" name="TX1607"/>
              <a:gd fmla="*/ 6442162 h 6564101" name="TY1607"/>
              <a:gd fmla="*/ 1376637 w 11855986" name="TX1608"/>
              <a:gd fmla="*/ 6433954 h 6564101" name="TY1608"/>
              <a:gd fmla="*/ 10200221 w 11855986" name="TX1610"/>
              <a:gd fmla="*/ 6433900 h 6564101" name="TY1610"/>
              <a:gd fmla="*/ 10187008 w 11855986" name="TX1611"/>
              <a:gd fmla="*/ 6447113 h 6564101" name="TY1611"/>
              <a:gd fmla="*/ 10200221 w 11855986" name="TX1612"/>
              <a:gd fmla="*/ 6460326 h 6564101" name="TY1612"/>
              <a:gd fmla="*/ 10213434 w 11855986" name="TX1613"/>
              <a:gd fmla="*/ 6447113 h 6564101" name="TY1613"/>
              <a:gd fmla="*/ 10200221 w 11855986" name="TX1614"/>
              <a:gd fmla="*/ 6433900 h 6564101" name="TY1614"/>
              <a:gd fmla="*/ 2451627 w 11855986" name="TX1616"/>
              <a:gd fmla="*/ 6433690 h 6564101" name="TY1616"/>
              <a:gd fmla="*/ 2438414 w 11855986" name="TX1617"/>
              <a:gd fmla="*/ 6446903 h 6564101" name="TY1617"/>
              <a:gd fmla="*/ 2451627 w 11855986" name="TX1618"/>
              <a:gd fmla="*/ 6460116 h 6564101" name="TY1618"/>
              <a:gd fmla="*/ 2464840 w 11855986" name="TX1619"/>
              <a:gd fmla="*/ 6446903 h 6564101" name="TY1619"/>
              <a:gd fmla="*/ 2451627 w 11855986" name="TX1620"/>
              <a:gd fmla="*/ 6433690 h 6564101" name="TY1620"/>
              <a:gd fmla="*/ 11538068 w 11855986" name="TX1622"/>
              <a:gd fmla="*/ 6433617 h 6564101" name="TY1622"/>
              <a:gd fmla="*/ 11524700 w 11855986" name="TX1623"/>
              <a:gd fmla="*/ 6435378 h 6564101" name="TY1623"/>
              <a:gd fmla="*/ 11518251 w 11855986" name="TX1624"/>
              <a:gd fmla="*/ 6459443 h 6564101" name="TY1624"/>
              <a:gd fmla="*/ 11562293 w 11855986" name="TX1625"/>
              <a:gd fmla="*/ 6535724 h 6564101" name="TY1625"/>
              <a:gd fmla="*/ 11586358 w 11855986" name="TX1626"/>
              <a:gd fmla="*/ 6542172 h 6564101" name="TY1626"/>
              <a:gd fmla="*/ 11586357 w 11855986" name="TX1627"/>
              <a:gd fmla="*/ 6542172 h 6564101" name="TY1627"/>
              <a:gd fmla="*/ 11592805 w 11855986" name="TX1628"/>
              <a:gd fmla="*/ 6518107 h 6564101" name="TY1628"/>
              <a:gd fmla="*/ 11548765 w 11855986" name="TX1629"/>
              <a:gd fmla="*/ 6441826 h 6564101" name="TY1629"/>
              <a:gd fmla="*/ 11538068 w 11855986" name="TX1630"/>
              <a:gd fmla="*/ 6433617 h 6564101" name="TY1630"/>
              <a:gd fmla="*/ 11474355 w 11855986" name="TX1632"/>
              <a:gd fmla="*/ 6433617 h 6564101" name="TY1632"/>
              <a:gd fmla="*/ 11463658 w 11855986" name="TX1633"/>
              <a:gd fmla="*/ 6441825 h 6564101" name="TY1633"/>
              <a:gd fmla="*/ 11419616 w 11855986" name="TX1634"/>
              <a:gd fmla="*/ 6518106 h 6564101" name="TY1634"/>
              <a:gd fmla="*/ 11426064 w 11855986" name="TX1635"/>
              <a:gd fmla="*/ 6542171 h 6564101" name="TY1635"/>
              <a:gd fmla="*/ 11450130 w 11855986" name="TX1636"/>
              <a:gd fmla="*/ 6535723 h 6564101" name="TY1636"/>
              <a:gd fmla="*/ 11494170 w 11855986" name="TX1637"/>
              <a:gd fmla="*/ 6459443 h 6564101" name="TY1637"/>
              <a:gd fmla="*/ 11487722 w 11855986" name="TX1638"/>
              <a:gd fmla="*/ 6435377 h 6564101" name="TY1638"/>
              <a:gd fmla="*/ 11487723 w 11855986" name="TX1639"/>
              <a:gd fmla="*/ 6435377 h 6564101" name="TY1639"/>
              <a:gd fmla="*/ 11474355 w 11855986" name="TX1640"/>
              <a:gd fmla="*/ 6433617 h 6564101" name="TY1640"/>
              <a:gd fmla="*/ 1113781 w 11855986" name="TX1642"/>
              <a:gd fmla="*/ 6433406 h 6564101" name="TY1642"/>
              <a:gd fmla="*/ 1103084 w 11855986" name="TX1643"/>
              <a:gd fmla="*/ 6441615 h 6564101" name="TY1643"/>
              <a:gd fmla="*/ 1059044 w 11855986" name="TX1644"/>
              <a:gd fmla="*/ 6517896 h 6564101" name="TY1644"/>
              <a:gd fmla="*/ 1065492 w 11855986" name="TX1645"/>
              <a:gd fmla="*/ 6541961 h 6564101" name="TY1645"/>
              <a:gd fmla="*/ 1065491 w 11855986" name="TX1646"/>
              <a:gd fmla="*/ 6541961 h 6564101" name="TY1646"/>
              <a:gd fmla="*/ 1089556 w 11855986" name="TX1647"/>
              <a:gd fmla="*/ 6535513 h 6564101" name="TY1647"/>
              <a:gd fmla="*/ 1133598 w 11855986" name="TX1648"/>
              <a:gd fmla="*/ 6459232 h 6564101" name="TY1648"/>
              <a:gd fmla="*/ 1127150 w 11855986" name="TX1649"/>
              <a:gd fmla="*/ 6435167 h 6564101" name="TY1649"/>
              <a:gd fmla="*/ 1113781 w 11855986" name="TX1650"/>
              <a:gd fmla="*/ 6433406 h 6564101" name="TY1650"/>
              <a:gd fmla="*/ 1177493 w 11855986" name="TX1652"/>
              <a:gd fmla="*/ 6433406 h 6564101" name="TY1652"/>
              <a:gd fmla="*/ 1164125 w 11855986" name="TX1653"/>
              <a:gd fmla="*/ 6435166 h 6564101" name="TY1653"/>
              <a:gd fmla="*/ 1164126 w 11855986" name="TX1654"/>
              <a:gd fmla="*/ 6435166 h 6564101" name="TY1654"/>
              <a:gd fmla="*/ 1157678 w 11855986" name="TX1655"/>
              <a:gd fmla="*/ 6459232 h 6564101" name="TY1655"/>
              <a:gd fmla="*/ 1201718 w 11855986" name="TX1656"/>
              <a:gd fmla="*/ 6535512 h 6564101" name="TY1656"/>
              <a:gd fmla="*/ 1225784 w 11855986" name="TX1657"/>
              <a:gd fmla="*/ 6541960 h 6564101" name="TY1657"/>
              <a:gd fmla="*/ 1232232 w 11855986" name="TX1658"/>
              <a:gd fmla="*/ 6517895 h 6564101" name="TY1658"/>
              <a:gd fmla="*/ 1188190 w 11855986" name="TX1659"/>
              <a:gd fmla="*/ 6441614 h 6564101" name="TY1659"/>
              <a:gd fmla="*/ 1177493 w 11855986" name="TX1660"/>
              <a:gd fmla="*/ 6433406 h 6564101" name="TY1660"/>
              <a:gd fmla="*/ 10399364 w 11855986" name="TX1662"/>
              <a:gd fmla="*/ 6433352 h 6564101" name="TY1662"/>
              <a:gd fmla="*/ 10386151 w 11855986" name="TX1663"/>
              <a:gd fmla="*/ 6446565 h 6564101" name="TY1663"/>
              <a:gd fmla="*/ 10399364 w 11855986" name="TX1664"/>
              <a:gd fmla="*/ 6459778 h 6564101" name="TY1664"/>
              <a:gd fmla="*/ 10412577 w 11855986" name="TX1665"/>
              <a:gd fmla="*/ 6446565 h 6564101" name="TY1665"/>
              <a:gd fmla="*/ 10399364 w 11855986" name="TX1666"/>
              <a:gd fmla="*/ 6433352 h 6564101" name="TY1666"/>
              <a:gd fmla="*/ 2252484 w 11855986" name="TX1668"/>
              <a:gd fmla="*/ 6433142 h 6564101" name="TY1668"/>
              <a:gd fmla="*/ 2239271 w 11855986" name="TX1669"/>
              <a:gd fmla="*/ 6446355 h 6564101" name="TY1669"/>
              <a:gd fmla="*/ 2252484 w 11855986" name="TX1670"/>
              <a:gd fmla="*/ 6459568 h 6564101" name="TY1670"/>
              <a:gd fmla="*/ 2265697 w 11855986" name="TX1671"/>
              <a:gd fmla="*/ 6446355 h 6564101" name="TY1671"/>
              <a:gd fmla="*/ 2252484 w 11855986" name="TX1672"/>
              <a:gd fmla="*/ 6433142 h 6564101" name="TY1672"/>
              <a:gd fmla="*/ 11673499 w 11855986" name="TX1674"/>
              <a:gd fmla="*/ 6433069 h 6564101" name="TY1674"/>
              <a:gd fmla="*/ 11662802 w 11855986" name="TX1675"/>
              <a:gd fmla="*/ 6441277 h 6564101" name="TY1675"/>
              <a:gd fmla="*/ 11618760 w 11855986" name="TX1676"/>
              <a:gd fmla="*/ 6517558 h 6564101" name="TY1676"/>
              <a:gd fmla="*/ 11625209 w 11855986" name="TX1677"/>
              <a:gd fmla="*/ 6541623 h 6564101" name="TY1677"/>
              <a:gd fmla="*/ 11649274 w 11855986" name="TX1678"/>
              <a:gd fmla="*/ 6535175 h 6564101" name="TY1678"/>
              <a:gd fmla="*/ 11693314 w 11855986" name="TX1679"/>
              <a:gd fmla="*/ 6458895 h 6564101" name="TY1679"/>
              <a:gd fmla="*/ 11686866 w 11855986" name="TX1680"/>
              <a:gd fmla="*/ 6434829 h 6564101" name="TY1680"/>
              <a:gd fmla="*/ 11686867 w 11855986" name="TX1681"/>
              <a:gd fmla="*/ 6434829 h 6564101" name="TY1681"/>
              <a:gd fmla="*/ 11673499 w 11855986" name="TX1682"/>
              <a:gd fmla="*/ 6433069 h 6564101" name="TY1682"/>
              <a:gd fmla="*/ 914637 w 11855986" name="TX1684"/>
              <a:gd fmla="*/ 6432858 h 6564101" name="TY1684"/>
              <a:gd fmla="*/ 903940 w 11855986" name="TX1685"/>
              <a:gd fmla="*/ 6441067 h 6564101" name="TY1685"/>
              <a:gd fmla="*/ 859900 w 11855986" name="TX1686"/>
              <a:gd fmla="*/ 6517348 h 6564101" name="TY1686"/>
              <a:gd fmla="*/ 866348 w 11855986" name="TX1687"/>
              <a:gd fmla="*/ 6541413 h 6564101" name="TY1687"/>
              <a:gd fmla="*/ 866347 w 11855986" name="TX1688"/>
              <a:gd fmla="*/ 6541413 h 6564101" name="TY1688"/>
              <a:gd fmla="*/ 890412 w 11855986" name="TX1689"/>
              <a:gd fmla="*/ 6534965 h 6564101" name="TY1689"/>
              <a:gd fmla="*/ 934454 w 11855986" name="TX1690"/>
              <a:gd fmla="*/ 6458684 h 6564101" name="TY1690"/>
              <a:gd fmla="*/ 928006 w 11855986" name="TX1691"/>
              <a:gd fmla="*/ 6434619 h 6564101" name="TY1691"/>
              <a:gd fmla="*/ 914637 w 11855986" name="TX1692"/>
              <a:gd fmla="*/ 6432858 h 6564101" name="TY1692"/>
              <a:gd fmla="*/ 978350 w 11855986" name="TX1694"/>
              <a:gd fmla="*/ 6432858 h 6564101" name="TY1694"/>
              <a:gd fmla="*/ 964982 w 11855986" name="TX1695"/>
              <a:gd fmla="*/ 6434618 h 6564101" name="TY1695"/>
              <a:gd fmla="*/ 964983 w 11855986" name="TX1696"/>
              <a:gd fmla="*/ 6434618 h 6564101" name="TY1696"/>
              <a:gd fmla="*/ 958535 w 11855986" name="TX1697"/>
              <a:gd fmla="*/ 6458684 h 6564101" name="TY1697"/>
              <a:gd fmla="*/ 1002575 w 11855986" name="TX1698"/>
              <a:gd fmla="*/ 6534964 h 6564101" name="TY1698"/>
              <a:gd fmla="*/ 1026641 w 11855986" name="TX1699"/>
              <a:gd fmla="*/ 6541412 h 6564101" name="TY1699"/>
              <a:gd fmla="*/ 1033089 w 11855986" name="TX1700"/>
              <a:gd fmla="*/ 6517347 h 6564101" name="TY1700"/>
              <a:gd fmla="*/ 989047 w 11855986" name="TX1701"/>
              <a:gd fmla="*/ 6441066 h 6564101" name="TY1701"/>
              <a:gd fmla="*/ 978350 w 11855986" name="TX1702"/>
              <a:gd fmla="*/ 6432858 h 6564101" name="TY1702"/>
              <a:gd fmla="*/ 10598508 w 11855986" name="TX1704"/>
              <a:gd fmla="*/ 6432804 h 6564101" name="TY1704"/>
              <a:gd fmla="*/ 10585296 w 11855986" name="TX1705"/>
              <a:gd fmla="*/ 6446017 h 6564101" name="TY1705"/>
              <a:gd fmla="*/ 10598508 w 11855986" name="TX1706"/>
              <a:gd fmla="*/ 6459230 h 6564101" name="TY1706"/>
              <a:gd fmla="*/ 10611721 w 11855986" name="TX1707"/>
              <a:gd fmla="*/ 6446017 h 6564101" name="TY1707"/>
              <a:gd fmla="*/ 10598508 w 11855986" name="TX1708"/>
              <a:gd fmla="*/ 6432804 h 6564101" name="TY1708"/>
              <a:gd fmla="*/ 2053340 w 11855986" name="TX1710"/>
              <a:gd fmla="*/ 6432594 h 6564101" name="TY1710"/>
              <a:gd fmla="*/ 2040127 w 11855986" name="TX1711"/>
              <a:gd fmla="*/ 6445807 h 6564101" name="TY1711"/>
              <a:gd fmla="*/ 2053340 w 11855986" name="TX1712"/>
              <a:gd fmla="*/ 6459020 h 6564101" name="TY1712"/>
              <a:gd fmla="*/ 2066553 w 11855986" name="TX1713"/>
              <a:gd fmla="*/ 6445807 h 6564101" name="TY1713"/>
              <a:gd fmla="*/ 2053340 w 11855986" name="TX1714"/>
              <a:gd fmla="*/ 6432594 h 6564101" name="TY1714"/>
              <a:gd fmla="*/ 715494 w 11855986" name="TX1716"/>
              <a:gd fmla="*/ 6432310 h 6564101" name="TY1716"/>
              <a:gd fmla="*/ 704797 w 11855986" name="TX1717"/>
              <a:gd fmla="*/ 6440519 h 6564101" name="TY1717"/>
              <a:gd fmla="*/ 660757 w 11855986" name="TX1718"/>
              <a:gd fmla="*/ 6516800 h 6564101" name="TY1718"/>
              <a:gd fmla="*/ 667205 w 11855986" name="TX1719"/>
              <a:gd fmla="*/ 6540865 h 6564101" name="TY1719"/>
              <a:gd fmla="*/ 667204 w 11855986" name="TX1720"/>
              <a:gd fmla="*/ 6540865 h 6564101" name="TY1720"/>
              <a:gd fmla="*/ 691269 w 11855986" name="TX1721"/>
              <a:gd fmla="*/ 6534417 h 6564101" name="TY1721"/>
              <a:gd fmla="*/ 735311 w 11855986" name="TX1722"/>
              <a:gd fmla="*/ 6458136 h 6564101" name="TY1722"/>
              <a:gd fmla="*/ 728863 w 11855986" name="TX1723"/>
              <a:gd fmla="*/ 6434071 h 6564101" name="TY1723"/>
              <a:gd fmla="*/ 715494 w 11855986" name="TX1724"/>
              <a:gd fmla="*/ 6432310 h 6564101" name="TY1724"/>
              <a:gd fmla="*/ 779207 w 11855986" name="TX1726"/>
              <a:gd fmla="*/ 6432310 h 6564101" name="TY1726"/>
              <a:gd fmla="*/ 765839 w 11855986" name="TX1727"/>
              <a:gd fmla="*/ 6434070 h 6564101" name="TY1727"/>
              <a:gd fmla="*/ 765840 w 11855986" name="TX1728"/>
              <a:gd fmla="*/ 6434070 h 6564101" name="TY1728"/>
              <a:gd fmla="*/ 759392 w 11855986" name="TX1729"/>
              <a:gd fmla="*/ 6458136 h 6564101" name="TY1729"/>
              <a:gd fmla="*/ 803432 w 11855986" name="TX1730"/>
              <a:gd fmla="*/ 6534416 h 6564101" name="TY1730"/>
              <a:gd fmla="*/ 827498 w 11855986" name="TX1731"/>
              <a:gd fmla="*/ 6540864 h 6564101" name="TY1731"/>
              <a:gd fmla="*/ 833946 w 11855986" name="TX1732"/>
              <a:gd fmla="*/ 6516799 h 6564101" name="TY1732"/>
              <a:gd fmla="*/ 789904 w 11855986" name="TX1733"/>
              <a:gd fmla="*/ 6440518 h 6564101" name="TY1733"/>
              <a:gd fmla="*/ 779207 w 11855986" name="TX1734"/>
              <a:gd fmla="*/ 6432310 h 6564101" name="TY1734"/>
              <a:gd fmla="*/ 10797651 w 11855986" name="TX1736"/>
              <a:gd fmla="*/ 6432256 h 6564101" name="TY1736"/>
              <a:gd fmla="*/ 10784439 w 11855986" name="TX1737"/>
              <a:gd fmla="*/ 6445469 h 6564101" name="TY1737"/>
              <a:gd fmla="*/ 10797651 w 11855986" name="TX1738"/>
              <a:gd fmla="*/ 6458682 h 6564101" name="TY1738"/>
              <a:gd fmla="*/ 10810864 w 11855986" name="TX1739"/>
              <a:gd fmla="*/ 6445469 h 6564101" name="TY1739"/>
              <a:gd fmla="*/ 10797651 w 11855986" name="TX1740"/>
              <a:gd fmla="*/ 6432256 h 6564101" name="TY1740"/>
              <a:gd fmla="*/ 1854197 w 11855986" name="TX1742"/>
              <a:gd fmla="*/ 6432046 h 6564101" name="TY1742"/>
              <a:gd fmla="*/ 1840984 w 11855986" name="TX1743"/>
              <a:gd fmla="*/ 6445259 h 6564101" name="TY1743"/>
              <a:gd fmla="*/ 1854197 w 11855986" name="TX1744"/>
              <a:gd fmla="*/ 6458472 h 6564101" name="TY1744"/>
              <a:gd fmla="*/ 1867410 w 11855986" name="TX1745"/>
              <a:gd fmla="*/ 6445259 h 6564101" name="TY1745"/>
              <a:gd fmla="*/ 1854197 w 11855986" name="TX1746"/>
              <a:gd fmla="*/ 6432046 h 6564101" name="TY1746"/>
              <a:gd fmla="*/ 516350 w 11855986" name="TX1748"/>
              <a:gd fmla="*/ 6431762 h 6564101" name="TY1748"/>
              <a:gd fmla="*/ 505653 w 11855986" name="TX1749"/>
              <a:gd fmla="*/ 6439971 h 6564101" name="TY1749"/>
              <a:gd fmla="*/ 461613 w 11855986" name="TX1750"/>
              <a:gd fmla="*/ 6516252 h 6564101" name="TY1750"/>
              <a:gd fmla="*/ 468061 w 11855986" name="TX1751"/>
              <a:gd fmla="*/ 6540317 h 6564101" name="TY1751"/>
              <a:gd fmla="*/ 468060 w 11855986" name="TX1752"/>
              <a:gd fmla="*/ 6540317 h 6564101" name="TY1752"/>
              <a:gd fmla="*/ 492125 w 11855986" name="TX1753"/>
              <a:gd fmla="*/ 6533869 h 6564101" name="TY1753"/>
              <a:gd fmla="*/ 536167 w 11855986" name="TX1754"/>
              <a:gd fmla="*/ 6457588 h 6564101" name="TY1754"/>
              <a:gd fmla="*/ 529719 w 11855986" name="TX1755"/>
              <a:gd fmla="*/ 6433523 h 6564101" name="TY1755"/>
              <a:gd fmla="*/ 516350 w 11855986" name="TX1756"/>
              <a:gd fmla="*/ 6431762 h 6564101" name="TY1756"/>
              <a:gd fmla="*/ 580063 w 11855986" name="TX1758"/>
              <a:gd fmla="*/ 6431762 h 6564101" name="TY1758"/>
              <a:gd fmla="*/ 566695 w 11855986" name="TX1759"/>
              <a:gd fmla="*/ 6433522 h 6564101" name="TY1759"/>
              <a:gd fmla="*/ 566696 w 11855986" name="TX1760"/>
              <a:gd fmla="*/ 6433522 h 6564101" name="TY1760"/>
              <a:gd fmla="*/ 560248 w 11855986" name="TX1761"/>
              <a:gd fmla="*/ 6457588 h 6564101" name="TY1761"/>
              <a:gd fmla="*/ 604288 w 11855986" name="TX1762"/>
              <a:gd fmla="*/ 6533868 h 6564101" name="TY1762"/>
              <a:gd fmla="*/ 628354 w 11855986" name="TX1763"/>
              <a:gd fmla="*/ 6540316 h 6564101" name="TY1763"/>
              <a:gd fmla="*/ 634802 w 11855986" name="TX1764"/>
              <a:gd fmla="*/ 6516251 h 6564101" name="TY1764"/>
              <a:gd fmla="*/ 590760 w 11855986" name="TX1765"/>
              <a:gd fmla="*/ 6439970 h 6564101" name="TY1765"/>
              <a:gd fmla="*/ 580063 w 11855986" name="TX1766"/>
              <a:gd fmla="*/ 6431762 h 6564101" name="TY1766"/>
              <a:gd fmla="*/ 10996796 w 11855986" name="TX1768"/>
              <a:gd fmla="*/ 6431708 h 6564101" name="TY1768"/>
              <a:gd fmla="*/ 10983583 w 11855986" name="TX1769"/>
              <a:gd fmla="*/ 6444921 h 6564101" name="TY1769"/>
              <a:gd fmla="*/ 10996796 w 11855986" name="TX1770"/>
              <a:gd fmla="*/ 6458134 h 6564101" name="TY1770"/>
              <a:gd fmla="*/ 11010009 w 11855986" name="TX1771"/>
              <a:gd fmla="*/ 6444921 h 6564101" name="TY1771"/>
              <a:gd fmla="*/ 10996796 w 11855986" name="TX1772"/>
              <a:gd fmla="*/ 6431708 h 6564101" name="TY1772"/>
              <a:gd fmla="*/ 1655053 w 11855986" name="TX1774"/>
              <a:gd fmla="*/ 6431498 h 6564101" name="TY1774"/>
              <a:gd fmla="*/ 1641840 w 11855986" name="TX1775"/>
              <a:gd fmla="*/ 6444711 h 6564101" name="TY1775"/>
              <a:gd fmla="*/ 1655053 w 11855986" name="TX1776"/>
              <a:gd fmla="*/ 6457924 h 6564101" name="TY1776"/>
              <a:gd fmla="*/ 1668266 w 11855986" name="TX1777"/>
              <a:gd fmla="*/ 6444711 h 6564101" name="TY1777"/>
              <a:gd fmla="*/ 1655053 w 11855986" name="TX1778"/>
              <a:gd fmla="*/ 6431498 h 6564101" name="TY1778"/>
              <a:gd fmla="*/ 317207 w 11855986" name="TX1780"/>
              <a:gd fmla="*/ 6431214 h 6564101" name="TY1780"/>
              <a:gd fmla="*/ 306510 w 11855986" name="TX1781"/>
              <a:gd fmla="*/ 6439423 h 6564101" name="TY1781"/>
              <a:gd fmla="*/ 262470 w 11855986" name="TX1782"/>
              <a:gd fmla="*/ 6515704 h 6564101" name="TY1782"/>
              <a:gd fmla="*/ 268918 w 11855986" name="TX1783"/>
              <a:gd fmla="*/ 6539769 h 6564101" name="TY1783"/>
              <a:gd fmla="*/ 268917 w 11855986" name="TX1784"/>
              <a:gd fmla="*/ 6539769 h 6564101" name="TY1784"/>
              <a:gd fmla="*/ 292982 w 11855986" name="TX1785"/>
              <a:gd fmla="*/ 6533321 h 6564101" name="TY1785"/>
              <a:gd fmla="*/ 337024 w 11855986" name="TX1786"/>
              <a:gd fmla="*/ 6457040 h 6564101" name="TY1786"/>
              <a:gd fmla="*/ 330576 w 11855986" name="TX1787"/>
              <a:gd fmla="*/ 6432975 h 6564101" name="TY1787"/>
              <a:gd fmla="*/ 317207 w 11855986" name="TX1788"/>
              <a:gd fmla="*/ 6431214 h 6564101" name="TY1788"/>
              <a:gd fmla="*/ 380920 w 11855986" name="TX1790"/>
              <a:gd fmla="*/ 6431214 h 6564101" name="TY1790"/>
              <a:gd fmla="*/ 367552 w 11855986" name="TX1791"/>
              <a:gd fmla="*/ 6432974 h 6564101" name="TY1791"/>
              <a:gd fmla="*/ 367553 w 11855986" name="TX1792"/>
              <a:gd fmla="*/ 6432974 h 6564101" name="TY1792"/>
              <a:gd fmla="*/ 361105 w 11855986" name="TX1793"/>
              <a:gd fmla="*/ 6457040 h 6564101" name="TY1793"/>
              <a:gd fmla="*/ 405145 w 11855986" name="TX1794"/>
              <a:gd fmla="*/ 6533320 h 6564101" name="TY1794"/>
              <a:gd fmla="*/ 429211 w 11855986" name="TX1795"/>
              <a:gd fmla="*/ 6539768 h 6564101" name="TY1795"/>
              <a:gd fmla="*/ 435659 w 11855986" name="TX1796"/>
              <a:gd fmla="*/ 6515703 h 6564101" name="TY1796"/>
              <a:gd fmla="*/ 391617 w 11855986" name="TX1797"/>
              <a:gd fmla="*/ 6439422 h 6564101" name="TY1797"/>
              <a:gd fmla="*/ 380920 w 11855986" name="TX1798"/>
              <a:gd fmla="*/ 6431214 h 6564101" name="TY1798"/>
              <a:gd fmla="*/ 11195939 w 11855986" name="TX1800"/>
              <a:gd fmla="*/ 6431160 h 6564101" name="TY1800"/>
              <a:gd fmla="*/ 11182726 w 11855986" name="TX1801"/>
              <a:gd fmla="*/ 6444373 h 6564101" name="TY1801"/>
              <a:gd fmla="*/ 11195939 w 11855986" name="TX1802"/>
              <a:gd fmla="*/ 6457586 h 6564101" name="TY1802"/>
              <a:gd fmla="*/ 11209152 w 11855986" name="TX1803"/>
              <a:gd fmla="*/ 6444373 h 6564101" name="TY1803"/>
              <a:gd fmla="*/ 11195939 w 11855986" name="TX1804"/>
              <a:gd fmla="*/ 6431160 h 6564101" name="TY1804"/>
              <a:gd fmla="*/ 1455910 w 11855986" name="TX1806"/>
              <a:gd fmla="*/ 6430950 h 6564101" name="TY1806"/>
              <a:gd fmla="*/ 1442697 w 11855986" name="TX1807"/>
              <a:gd fmla="*/ 6444163 h 6564101" name="TY1807"/>
              <a:gd fmla="*/ 1455910 w 11855986" name="TX1808"/>
              <a:gd fmla="*/ 6457376 h 6564101" name="TY1808"/>
              <a:gd fmla="*/ 1469123 w 11855986" name="TX1809"/>
              <a:gd fmla="*/ 6444163 h 6564101" name="TY1809"/>
              <a:gd fmla="*/ 1455910 w 11855986" name="TX1810"/>
              <a:gd fmla="*/ 6430950 h 6564101" name="TY1810"/>
              <a:gd fmla="*/ 181776 w 11855986" name="TX1812"/>
              <a:gd fmla="*/ 6430666 h 6564101" name="TY1812"/>
              <a:gd fmla="*/ 168408 w 11855986" name="TX1813"/>
              <a:gd fmla="*/ 6432426 h 6564101" name="TY1813"/>
              <a:gd fmla="*/ 168409 w 11855986" name="TX1814"/>
              <a:gd fmla="*/ 6432426 h 6564101" name="TY1814"/>
              <a:gd fmla="*/ 161961 w 11855986" name="TX1815"/>
              <a:gd fmla="*/ 6456492 h 6564101" name="TY1815"/>
              <a:gd fmla="*/ 206001 w 11855986" name="TX1816"/>
              <a:gd fmla="*/ 6532772 h 6564101" name="TY1816"/>
              <a:gd fmla="*/ 230067 w 11855986" name="TX1817"/>
              <a:gd fmla="*/ 6539220 h 6564101" name="TY1817"/>
              <a:gd fmla="*/ 236515 w 11855986" name="TX1818"/>
              <a:gd fmla="*/ 6515155 h 6564101" name="TY1818"/>
              <a:gd fmla="*/ 192473 w 11855986" name="TX1819"/>
              <a:gd fmla="*/ 6438874 h 6564101" name="TY1819"/>
              <a:gd fmla="*/ 181776 w 11855986" name="TX1820"/>
              <a:gd fmla="*/ 6430666 h 6564101" name="TY1820"/>
              <a:gd fmla="*/ 11395082 w 11855986" name="TX1822"/>
              <a:gd fmla="*/ 6430612 h 6564101" name="TY1822"/>
              <a:gd fmla="*/ 11381869 w 11855986" name="TX1823"/>
              <a:gd fmla="*/ 6443825 h 6564101" name="TY1823"/>
              <a:gd fmla="*/ 11395082 w 11855986" name="TX1824"/>
              <a:gd fmla="*/ 6457038 h 6564101" name="TY1824"/>
              <a:gd fmla="*/ 11408295 w 11855986" name="TX1825"/>
              <a:gd fmla="*/ 6443825 h 6564101" name="TY1825"/>
              <a:gd fmla="*/ 11395082 w 11855986" name="TX1826"/>
              <a:gd fmla="*/ 6430612 h 6564101" name="TY1826"/>
              <a:gd fmla="*/ 1256766 w 11855986" name="TX1828"/>
              <a:gd fmla="*/ 6430401 h 6564101" name="TY1828"/>
              <a:gd fmla="*/ 1243553 w 11855986" name="TX1829"/>
              <a:gd fmla="*/ 6443614 h 6564101" name="TY1829"/>
              <a:gd fmla="*/ 1256766 w 11855986" name="TX1830"/>
              <a:gd fmla="*/ 6456827 h 6564101" name="TY1830"/>
              <a:gd fmla="*/ 1269979 w 11855986" name="TX1831"/>
              <a:gd fmla="*/ 6443614 h 6564101" name="TY1831"/>
              <a:gd fmla="*/ 1256766 w 11855986" name="TX1832"/>
              <a:gd fmla="*/ 6430401 h 6564101" name="TY1832"/>
              <a:gd fmla="*/ 11732296 w 11855986" name="TX1834"/>
              <a:gd fmla="*/ 6430295 h 6564101" name="TY1834"/>
              <a:gd fmla="*/ 11719078 w 11855986" name="TX1835"/>
              <a:gd fmla="*/ 6432959 h 6564101" name="TY1835"/>
              <a:gd fmla="*/ 11719078 w 11855986" name="TX1836"/>
              <a:gd fmla="*/ 6432957 h 6564101" name="TY1836"/>
              <a:gd fmla="*/ 11714280 w 11855986" name="TX1837"/>
              <a:gd fmla="*/ 6457406 h 6564101" name="TY1837"/>
              <a:gd fmla="*/ 11763399 w 11855986" name="TX1838"/>
              <a:gd fmla="*/ 6530520 h 6564101" name="TY1838"/>
              <a:gd fmla="*/ 11787847 w 11855986" name="TX1839"/>
              <a:gd fmla="*/ 6535319 h 6564101" name="TY1839"/>
              <a:gd fmla="*/ 11792645 w 11855986" name="TX1840"/>
              <a:gd fmla="*/ 6510871 h 6564101" name="TY1840"/>
              <a:gd fmla="*/ 11743526 w 11855986" name="TX1841"/>
              <a:gd fmla="*/ 6437758 h 6564101" name="TY1841"/>
              <a:gd fmla="*/ 11732296 w 11855986" name="TX1842"/>
              <a:gd fmla="*/ 6430295 h 6564101" name="TY1842"/>
              <a:gd fmla="*/ 11594226 w 11855986" name="TX1844"/>
              <a:gd fmla="*/ 6430064 h 6564101" name="TY1844"/>
              <a:gd fmla="*/ 11581013 w 11855986" name="TX1845"/>
              <a:gd fmla="*/ 6443277 h 6564101" name="TY1845"/>
              <a:gd fmla="*/ 11594226 w 11855986" name="TX1846"/>
              <a:gd fmla="*/ 6456490 h 6564101" name="TY1846"/>
              <a:gd fmla="*/ 11607439 w 11855986" name="TX1847"/>
              <a:gd fmla="*/ 6443277 h 6564101" name="TY1847"/>
              <a:gd fmla="*/ 11594226 w 11855986" name="TX1848"/>
              <a:gd fmla="*/ 6430064 h 6564101" name="TY1848"/>
              <a:gd fmla="*/ 1057623 w 11855986" name="TX1850"/>
              <a:gd fmla="*/ 6429853 h 6564101" name="TY1850"/>
              <a:gd fmla="*/ 1044410 w 11855986" name="TX1851"/>
              <a:gd fmla="*/ 6443066 h 6564101" name="TY1851"/>
              <a:gd fmla="*/ 1057623 w 11855986" name="TX1852"/>
              <a:gd fmla="*/ 6456279 h 6564101" name="TY1852"/>
              <a:gd fmla="*/ 1070836 w 11855986" name="TX1853"/>
              <a:gd fmla="*/ 6443066 h 6564101" name="TY1853"/>
              <a:gd fmla="*/ 1057623 w 11855986" name="TX1854"/>
              <a:gd fmla="*/ 6429853 h 6564101" name="TY1854"/>
              <a:gd fmla="*/ 858479 w 11855986" name="TX1856"/>
              <a:gd fmla="*/ 6429305 h 6564101" name="TY1856"/>
              <a:gd fmla="*/ 845266 w 11855986" name="TX1857"/>
              <a:gd fmla="*/ 6442518 h 6564101" name="TY1857"/>
              <a:gd fmla="*/ 858479 w 11855986" name="TX1858"/>
              <a:gd fmla="*/ 6455731 h 6564101" name="TY1858"/>
              <a:gd fmla="*/ 871692 w 11855986" name="TX1859"/>
              <a:gd fmla="*/ 6442518 h 6564101" name="TY1859"/>
              <a:gd fmla="*/ 858479 w 11855986" name="TX1860"/>
              <a:gd fmla="*/ 6429305 h 6564101" name="TY1860"/>
              <a:gd fmla="*/ 659336 w 11855986" name="TX1862"/>
              <a:gd fmla="*/ 6428757 h 6564101" name="TY1862"/>
              <a:gd fmla="*/ 646123 w 11855986" name="TX1863"/>
              <a:gd fmla="*/ 6441970 h 6564101" name="TY1863"/>
              <a:gd fmla="*/ 659336 w 11855986" name="TX1864"/>
              <a:gd fmla="*/ 6455183 h 6564101" name="TY1864"/>
              <a:gd fmla="*/ 672549 w 11855986" name="TX1865"/>
              <a:gd fmla="*/ 6441970 h 6564101" name="TY1865"/>
              <a:gd fmla="*/ 659336 w 11855986" name="TX1866"/>
              <a:gd fmla="*/ 6428757 h 6564101" name="TY1866"/>
              <a:gd fmla="*/ 460192 w 11855986" name="TX1868"/>
              <a:gd fmla="*/ 6428209 h 6564101" name="TY1868"/>
              <a:gd fmla="*/ 446979 w 11855986" name="TX1869"/>
              <a:gd fmla="*/ 6441422 h 6564101" name="TY1869"/>
              <a:gd fmla="*/ 460192 w 11855986" name="TX1870"/>
              <a:gd fmla="*/ 6454635 h 6564101" name="TY1870"/>
              <a:gd fmla="*/ 473405 w 11855986" name="TX1871"/>
              <a:gd fmla="*/ 6441422 h 6564101" name="TY1871"/>
              <a:gd fmla="*/ 460192 w 11855986" name="TX1872"/>
              <a:gd fmla="*/ 6428209 h 6564101" name="TY1872"/>
              <a:gd fmla="*/ 122980 w 11855986" name="TX1874"/>
              <a:gd fmla="*/ 6427892 h 6564101" name="TY1874"/>
              <a:gd fmla="*/ 111750 w 11855986" name="TX1875"/>
              <a:gd fmla="*/ 6435355 h 6564101" name="TY1875"/>
              <a:gd fmla="*/ 62630 w 11855986" name="TX1876"/>
              <a:gd fmla="*/ 6508468 h 6564101" name="TY1876"/>
              <a:gd fmla="*/ 67429 w 11855986" name="TX1877"/>
              <a:gd fmla="*/ 6532916 h 6564101" name="TY1877"/>
              <a:gd fmla="*/ 91876 w 11855986" name="TX1878"/>
              <a:gd fmla="*/ 6528117 h 6564101" name="TY1878"/>
              <a:gd fmla="*/ 140996 w 11855986" name="TX1879"/>
              <a:gd fmla="*/ 6455003 h 6564101" name="TY1879"/>
              <a:gd fmla="*/ 136197 w 11855986" name="TX1880"/>
              <a:gd fmla="*/ 6430554 h 6564101" name="TY1880"/>
              <a:gd fmla="*/ 136197 w 11855986" name="TX1881"/>
              <a:gd fmla="*/ 6430556 h 6564101" name="TY1881"/>
              <a:gd fmla="*/ 122980 w 11855986" name="TX1882"/>
              <a:gd fmla="*/ 6427892 h 6564101" name="TY1882"/>
              <a:gd fmla="*/ 261049 w 11855986" name="TX1884"/>
              <a:gd fmla="*/ 6427661 h 6564101" name="TY1884"/>
              <a:gd fmla="*/ 247836 w 11855986" name="TX1885"/>
              <a:gd fmla="*/ 6440874 h 6564101" name="TY1885"/>
              <a:gd fmla="*/ 261049 w 11855986" name="TX1886"/>
              <a:gd fmla="*/ 6454087 h 6564101" name="TY1886"/>
              <a:gd fmla="*/ 274262 w 11855986" name="TX1887"/>
              <a:gd fmla="*/ 6440874 h 6564101" name="TY1887"/>
              <a:gd fmla="*/ 261049 w 11855986" name="TX1888"/>
              <a:gd fmla="*/ 6427661 h 6564101" name="TY1888"/>
              <a:gd fmla="*/ 11749709 w 11855986" name="TX1890"/>
              <a:gd fmla="*/ 6377568 h 6564101" name="TY1890"/>
              <a:gd fmla="*/ 11731964 w 11855986" name="TX1891"/>
              <a:gd fmla="*/ 6395057 h 6564101" name="TY1891"/>
              <a:gd fmla="*/ 11731963 w 11855986" name="TX1892"/>
              <a:gd fmla="*/ 6395056 h 6564101" name="TY1892"/>
              <a:gd fmla="*/ 11749452 w 11855986" name="TX1893"/>
              <a:gd fmla="*/ 6412800 h 6564101" name="TY1893"/>
              <a:gd fmla="*/ 11837532 w 11855986" name="TX1894"/>
              <a:gd fmla="*/ 6413440 h 6564101" name="TY1894"/>
              <a:gd fmla="*/ 11855276 w 11855986" name="TX1895"/>
              <a:gd fmla="*/ 6395951 h 6564101" name="TY1895"/>
              <a:gd fmla="*/ 11837787 w 11855986" name="TX1896"/>
              <a:gd fmla="*/ 6378206 h 6564101" name="TY1896"/>
              <a:gd fmla="*/ 105567 w 11855986" name="TX1898"/>
              <a:gd fmla="*/ 6375165 h 6564101" name="TY1898"/>
              <a:gd fmla="*/ 17488 w 11855986" name="TX1899"/>
              <a:gd fmla="*/ 6375803 h 6564101" name="TY1899"/>
              <a:gd fmla="*/ 0 w 11855986" name="TX1900"/>
              <a:gd fmla="*/ 6393548 h 6564101" name="TY1900"/>
              <a:gd fmla="*/ 17744 w 11855986" name="TX1901"/>
              <a:gd fmla="*/ 6411037 h 6564101" name="TY1901"/>
              <a:gd fmla="*/ 105824 w 11855986" name="TX1902"/>
              <a:gd fmla="*/ 6410397 h 6564101" name="TY1902"/>
              <a:gd fmla="*/ 123312 w 11855986" name="TX1903"/>
              <a:gd fmla="*/ 6392653 h 6564101" name="TY1903"/>
              <a:gd fmla="*/ 123311 w 11855986" name="TX1904"/>
              <a:gd fmla="*/ 6392654 h 6564101" name="TY1904"/>
              <a:gd fmla="*/ 105567 w 11855986" name="TX1905"/>
              <a:gd fmla="*/ 6375165 h 6564101" name="TY1905"/>
              <a:gd fmla="*/ 11817592 w 11855986" name="TX1907"/>
              <a:gd fmla="*/ 6326650 h 6564101" name="TY1907"/>
              <a:gd fmla="*/ 11807557 w 11855986" name="TX1908"/>
              <a:gd fmla="*/ 6327898 h 6564101" name="TY1908"/>
              <a:gd fmla="*/ 11802590 w 11855986" name="TX1909"/>
              <a:gd fmla="*/ 6345911 h 6564101" name="TY1909"/>
              <a:gd fmla="*/ 11820603 w 11855986" name="TX1910"/>
              <a:gd fmla="*/ 6350878 h 6564101" name="TY1910"/>
              <a:gd fmla="*/ 11825570 w 11855986" name="TX1911"/>
              <a:gd fmla="*/ 6332865 h 6564101" name="TY1911"/>
              <a:gd fmla="*/ 11817592 w 11855986" name="TX1912"/>
              <a:gd fmla="*/ 6326650 h 6564101" name="TY1912"/>
              <a:gd fmla="*/ 37683 w 11855986" name="TX1914"/>
              <a:gd fmla="*/ 6324247 h 6564101" name="TY1914"/>
              <a:gd fmla="*/ 29705 w 11855986" name="TX1915"/>
              <a:gd fmla="*/ 6330462 h 6564101" name="TY1915"/>
              <a:gd fmla="*/ 34672 w 11855986" name="TX1916"/>
              <a:gd fmla="*/ 6348475 h 6564101" name="TY1916"/>
              <a:gd fmla="*/ 52686 w 11855986" name="TX1917"/>
              <a:gd fmla="*/ 6343508 h 6564101" name="TY1917"/>
              <a:gd fmla="*/ 47719 w 11855986" name="TX1918"/>
              <a:gd fmla="*/ 6325495 h 6564101" name="TY1918"/>
              <a:gd fmla="*/ 37683 w 11855986" name="TX1919"/>
              <a:gd fmla="*/ 6324247 h 6564101" name="TY1919"/>
              <a:gd fmla="*/ 104138 w 11855986" name="TX1921"/>
              <a:gd fmla="*/ 6279963 h 6564101" name="TY1921"/>
              <a:gd fmla="*/ 90925 w 11855986" name="TX1922"/>
              <a:gd fmla="*/ 6293176 h 6564101" name="TY1922"/>
              <a:gd fmla="*/ 104138 w 11855986" name="TX1923"/>
              <a:gd fmla="*/ 6306389 h 6564101" name="TY1923"/>
              <a:gd fmla="*/ 117351 w 11855986" name="TX1924"/>
              <a:gd fmla="*/ 6293176 h 6564101" name="TY1924"/>
              <a:gd fmla="*/ 104138 w 11855986" name="TX1925"/>
              <a:gd fmla="*/ 6279963 h 6564101" name="TY1925"/>
              <a:gd fmla="*/ 101340 w 11855986" name="TX1927"/>
              <a:gd fmla="*/ 6215441 h 6564101" name="TY1927"/>
              <a:gd fmla="*/ 87972 w 11855986" name="TX1928"/>
              <a:gd fmla="*/ 6217201 h 6564101" name="TY1928"/>
              <a:gd fmla="*/ 11691 w 11855986" name="TX1929"/>
              <a:gd fmla="*/ 6261243 h 6564101" name="TY1929"/>
              <a:gd fmla="*/ 5243 w 11855986" name="TX1930"/>
              <a:gd fmla="*/ 6285308 h 6564101" name="TY1930"/>
              <a:gd fmla="*/ 5243 w 11855986" name="TX1931"/>
              <a:gd fmla="*/ 6285307 h 6564101" name="TY1931"/>
              <a:gd fmla="*/ 29309 w 11855986" name="TX1932"/>
              <a:gd fmla="*/ 6291755 h 6564101" name="TY1932"/>
              <a:gd fmla="*/ 105589 w 11855986" name="TX1933"/>
              <a:gd fmla="*/ 6247714 h 6564101" name="TY1933"/>
              <a:gd fmla="*/ 112037 w 11855986" name="TX1934"/>
              <a:gd fmla="*/ 6223649 h 6564101" name="TY1934"/>
              <a:gd fmla="*/ 101340 w 11855986" name="TX1935"/>
              <a:gd fmla="*/ 6215441 h 6564101" name="TY1935"/>
              <a:gd fmla="*/ 11748429 w 11855986" name="TX1937"/>
              <a:gd fmla="*/ 6215102 h 6564101" name="TY1937"/>
              <a:gd fmla="*/ 11737732 w 11855986" name="TX1938"/>
              <a:gd fmla="*/ 6223310 h 6564101" name="TY1938"/>
              <a:gd fmla="*/ 11737732 w 11855986" name="TX1939"/>
              <a:gd fmla="*/ 6223309 h 6564101" name="TY1939"/>
              <a:gd fmla="*/ 11744180 w 11855986" name="TX1940"/>
              <a:gd fmla="*/ 6247374 h 6564101" name="TY1940"/>
              <a:gd fmla="*/ 11820461 w 11855986" name="TX1941"/>
              <a:gd fmla="*/ 6291416 h 6564101" name="TY1941"/>
              <a:gd fmla="*/ 11844526 w 11855986" name="TX1942"/>
              <a:gd fmla="*/ 6284967 h 6564101" name="TY1942"/>
              <a:gd fmla="*/ 11838078 w 11855986" name="TX1943"/>
              <a:gd fmla="*/ 6260902 h 6564101" name="TY1943"/>
              <a:gd fmla="*/ 11761798 w 11855986" name="TX1944"/>
              <a:gd fmla="*/ 6216862 h 6564101" name="TY1944"/>
              <a:gd fmla="*/ 11748429 w 11855986" name="TX1945"/>
              <a:gd fmla="*/ 6215102 h 6564101" name="TY1945"/>
              <a:gd fmla="*/ 11836627 w 11855986" name="TX1947"/>
              <a:gd fmla="*/ 6202228 h 6564101" name="TY1947"/>
              <a:gd fmla="*/ 11823414 w 11855986" name="TX1948"/>
              <a:gd fmla="*/ 6215441 h 6564101" name="TY1948"/>
              <a:gd fmla="*/ 11836627 w 11855986" name="TX1949"/>
              <a:gd fmla="*/ 6228654 h 6564101" name="TY1949"/>
              <a:gd fmla="*/ 11849840 w 11855986" name="TX1950"/>
              <a:gd fmla="*/ 6215441 h 6564101" name="TY1950"/>
              <a:gd fmla="*/ 11836627 w 11855986" name="TX1951"/>
              <a:gd fmla="*/ 6202228 h 6564101" name="TY1951"/>
              <a:gd fmla="*/ 14239 w 11855986" name="TX1953"/>
              <a:gd fmla="*/ 6161928 h 6564101" name="TY1953"/>
              <a:gd fmla="*/ 1026 w 11855986" name="TX1954"/>
              <a:gd fmla="*/ 6175141 h 6564101" name="TY1954"/>
              <a:gd fmla="*/ 14239 w 11855986" name="TX1955"/>
              <a:gd fmla="*/ 6188354 h 6564101" name="TY1955"/>
              <a:gd fmla="*/ 27452 w 11855986" name="TX1956"/>
              <a:gd fmla="*/ 6175141 h 6564101" name="TY1956"/>
              <a:gd fmla="*/ 14239 w 11855986" name="TX1957"/>
              <a:gd fmla="*/ 6161928 h 6564101" name="TY1957"/>
              <a:gd fmla="*/ 11834379 w 11855986" name="TX1959"/>
              <a:gd fmla="*/ 6114593 h 6564101" name="TY1959"/>
              <a:gd fmla="*/ 11821011 w 11855986" name="TX1960"/>
              <a:gd fmla="*/ 6116353 h 6564101" name="TY1960"/>
              <a:gd fmla="*/ 11744730 w 11855986" name="TX1961"/>
              <a:gd fmla="*/ 6160393 h 6564101" name="TY1961"/>
              <a:gd fmla="*/ 11738282 w 11855986" name="TX1962"/>
              <a:gd fmla="*/ 6184458 h 6564101" name="TY1962"/>
              <a:gd fmla="*/ 11762347 w 11855986" name="TX1963"/>
              <a:gd fmla="*/ 6190907 h 6564101" name="TY1963"/>
              <a:gd fmla="*/ 11838628 w 11855986" name="TX1964"/>
              <a:gd fmla="*/ 6146865 h 6564101" name="TY1964"/>
              <a:gd fmla="*/ 11845076 w 11855986" name="TX1965"/>
              <a:gd fmla="*/ 6122800 h 6564101" name="TY1965"/>
              <a:gd fmla="*/ 11845076 w 11855986" name="TX1966"/>
              <a:gd fmla="*/ 6122801 h 6564101" name="TY1966"/>
              <a:gd fmla="*/ 11834379 w 11855986" name="TX1967"/>
              <a:gd fmla="*/ 6114593 h 6564101" name="TY1967"/>
              <a:gd fmla="*/ 11746182 w 11855986" name="TX1969"/>
              <a:gd fmla="*/ 6101719 h 6564101" name="TY1969"/>
              <a:gd fmla="*/ 11732969 w 11855986" name="TX1970"/>
              <a:gd fmla="*/ 6114932 h 6564101" name="TY1970"/>
              <a:gd fmla="*/ 11746182 w 11855986" name="TX1971"/>
              <a:gd fmla="*/ 6128145 h 6564101" name="TY1971"/>
              <a:gd fmla="*/ 11759395 w 11855986" name="TX1972"/>
              <a:gd fmla="*/ 6114932 h 6564101" name="TY1972"/>
              <a:gd fmla="*/ 11746182 w 11855986" name="TX1973"/>
              <a:gd fmla="*/ 6101719 h 6564101" name="TY1973"/>
              <a:gd fmla="*/ 17037 w 11855986" name="TX1975"/>
              <a:gd fmla="*/ 6097406 h 6564101" name="TY1975"/>
              <a:gd fmla="*/ 6340 w 11855986" name="TX1976"/>
              <a:gd fmla="*/ 6105614 h 6564101" name="TY1976"/>
              <a:gd fmla="*/ 12788 w 11855986" name="TX1977"/>
              <a:gd fmla="*/ 6129679 h 6564101" name="TY1977"/>
              <a:gd fmla="*/ 89068 w 11855986" name="TX1978"/>
              <a:gd fmla="*/ 6173720 h 6564101" name="TY1978"/>
              <a:gd fmla="*/ 113134 w 11855986" name="TX1979"/>
              <a:gd fmla="*/ 6167272 h 6564101" name="TY1979"/>
              <a:gd fmla="*/ 113134 w 11855986" name="TX1980"/>
              <a:gd fmla="*/ 6167273 h 6564101" name="TY1980"/>
              <a:gd fmla="*/ 106686 w 11855986" name="TX1981"/>
              <a:gd fmla="*/ 6143208 h 6564101" name="TY1981"/>
              <a:gd fmla="*/ 30405 w 11855986" name="TX1982"/>
              <a:gd fmla="*/ 6099166 h 6564101" name="TY1982"/>
              <a:gd fmla="*/ 17037 w 11855986" name="TX1983"/>
              <a:gd fmla="*/ 6097406 h 6564101" name="TY1983"/>
              <a:gd fmla="*/ 105234 w 11855986" name="TX1985"/>
              <a:gd fmla="*/ 6063293 h 6564101" name="TY1985"/>
              <a:gd fmla="*/ 92021 w 11855986" name="TX1986"/>
              <a:gd fmla="*/ 6076506 h 6564101" name="TY1986"/>
              <a:gd fmla="*/ 105234 w 11855986" name="TX1987"/>
              <a:gd fmla="*/ 6089719 h 6564101" name="TY1987"/>
              <a:gd fmla="*/ 118447 w 11855986" name="TX1988"/>
              <a:gd fmla="*/ 6076506 h 6564101" name="TY1988"/>
              <a:gd fmla="*/ 105234 w 11855986" name="TX1989"/>
              <a:gd fmla="*/ 6063293 h 6564101" name="TY1989"/>
              <a:gd fmla="*/ 11748067 w 11855986" name="TX1991"/>
              <a:gd fmla="*/ 5999215 h 6564101" name="TY1991"/>
              <a:gd fmla="*/ 11737370 w 11855986" name="TX1992"/>
              <a:gd fmla="*/ 6007423 h 6564101" name="TY1992"/>
              <a:gd fmla="*/ 11737369 w 11855986" name="TX1993"/>
              <a:gd fmla="*/ 6007422 h 6564101" name="TY1993"/>
              <a:gd fmla="*/ 11743818 w 11855986" name="TX1994"/>
              <a:gd fmla="*/ 6031487 h 6564101" name="TY1994"/>
              <a:gd fmla="*/ 11820098 w 11855986" name="TX1995"/>
              <a:gd fmla="*/ 6075529 h 6564101" name="TY1995"/>
              <a:gd fmla="*/ 11844163 w 11855986" name="TX1996"/>
              <a:gd fmla="*/ 6069080 h 6564101" name="TY1996"/>
              <a:gd fmla="*/ 11837715 w 11855986" name="TX1997"/>
              <a:gd fmla="*/ 6045015 h 6564101" name="TY1997"/>
              <a:gd fmla="*/ 11761435 w 11855986" name="TX1998"/>
              <a:gd fmla="*/ 6000975 h 6564101" name="TY1998"/>
              <a:gd fmla="*/ 11748067 w 11855986" name="TX1999"/>
              <a:gd fmla="*/ 5999215 h 6564101" name="TY1999"/>
              <a:gd fmla="*/ 102436 w 11855986" name="TX2001"/>
              <a:gd fmla="*/ 5998771 h 6564101" name="TY2001"/>
              <a:gd fmla="*/ 89068 w 11855986" name="TX2002"/>
              <a:gd fmla="*/ 6000531 h 6564101" name="TY2002"/>
              <a:gd fmla="*/ 12787 w 11855986" name="TX2003"/>
              <a:gd fmla="*/ 6044573 h 6564101" name="TY2003"/>
              <a:gd fmla="*/ 6339 w 11855986" name="TX2004"/>
              <a:gd fmla="*/ 6068638 h 6564101" name="TY2004"/>
              <a:gd fmla="*/ 6339 w 11855986" name="TX2005"/>
              <a:gd fmla="*/ 6068637 h 6564101" name="TY2005"/>
              <a:gd fmla="*/ 30405 w 11855986" name="TX2006"/>
              <a:gd fmla="*/ 6075085 h 6564101" name="TY2006"/>
              <a:gd fmla="*/ 106685 w 11855986" name="TX2007"/>
              <a:gd fmla="*/ 6031044 h 6564101" name="TY2007"/>
              <a:gd fmla="*/ 113133 w 11855986" name="TX2008"/>
              <a:gd fmla="*/ 6006979 h 6564101" name="TY2008"/>
              <a:gd fmla="*/ 102436 w 11855986" name="TX2009"/>
              <a:gd fmla="*/ 5998771 h 6564101" name="TY2009"/>
              <a:gd fmla="*/ 11836264 w 11855986" name="TX2011"/>
              <a:gd fmla="*/ 5986341 h 6564101" name="TY2011"/>
              <a:gd fmla="*/ 11823051 w 11855986" name="TX2012"/>
              <a:gd fmla="*/ 5999554 h 6564101" name="TY2012"/>
              <a:gd fmla="*/ 11836264 w 11855986" name="TX2013"/>
              <a:gd fmla="*/ 6012767 h 6564101" name="TY2013"/>
              <a:gd fmla="*/ 11849477 w 11855986" name="TX2014"/>
              <a:gd fmla="*/ 5999554 h 6564101" name="TY2014"/>
              <a:gd fmla="*/ 11836264 w 11855986" name="TX2015"/>
              <a:gd fmla="*/ 5986341 h 6564101" name="TY2015"/>
              <a:gd fmla="*/ 14787 w 11855986" name="TX2017"/>
              <a:gd fmla="*/ 5962784 h 6564101" name="TY2017"/>
              <a:gd fmla="*/ 1574 w 11855986" name="TX2018"/>
              <a:gd fmla="*/ 5975997 h 6564101" name="TY2018"/>
              <a:gd fmla="*/ 14787 w 11855986" name="TX2019"/>
              <a:gd fmla="*/ 5989210 h 6564101" name="TY2019"/>
              <a:gd fmla="*/ 28000 w 11855986" name="TX2020"/>
              <a:gd fmla="*/ 5975997 h 6564101" name="TY2020"/>
              <a:gd fmla="*/ 14787 w 11855986" name="TX2021"/>
              <a:gd fmla="*/ 5962784 h 6564101" name="TY2021"/>
              <a:gd fmla="*/ 11834015 w 11855986" name="TX2023"/>
              <a:gd fmla="*/ 5898707 h 6564101" name="TY2023"/>
              <a:gd fmla="*/ 11820647 w 11855986" name="TX2024"/>
              <a:gd fmla="*/ 5900467 h 6564101" name="TY2024"/>
              <a:gd fmla="*/ 11744367 w 11855986" name="TX2025"/>
              <a:gd fmla="*/ 5944507 h 6564101" name="TY2025"/>
              <a:gd fmla="*/ 11737918 w 11855986" name="TX2026"/>
              <a:gd fmla="*/ 5968572 h 6564101" name="TY2026"/>
              <a:gd fmla="*/ 11761984 w 11855986" name="TX2027"/>
              <a:gd fmla="*/ 5975021 h 6564101" name="TY2027"/>
              <a:gd fmla="*/ 11838264 w 11855986" name="TX2028"/>
              <a:gd fmla="*/ 5930979 h 6564101" name="TY2028"/>
              <a:gd fmla="*/ 11844712 w 11855986" name="TX2029"/>
              <a:gd fmla="*/ 5906914 h 6564101" name="TY2029"/>
              <a:gd fmla="*/ 11844712 w 11855986" name="TX2030"/>
              <a:gd fmla="*/ 5906915 h 6564101" name="TY2030"/>
              <a:gd fmla="*/ 11834015 w 11855986" name="TX2031"/>
              <a:gd fmla="*/ 5898707 h 6564101" name="TY2031"/>
              <a:gd fmla="*/ 17585 w 11855986" name="TX2033"/>
              <a:gd fmla="*/ 5898262 h 6564101" name="TY2033"/>
              <a:gd fmla="*/ 6888 w 11855986" name="TX2034"/>
              <a:gd fmla="*/ 5906470 h 6564101" name="TY2034"/>
              <a:gd fmla="*/ 13336 w 11855986" name="TX2035"/>
              <a:gd fmla="*/ 5930535 h 6564101" name="TY2035"/>
              <a:gd fmla="*/ 89616 w 11855986" name="TX2036"/>
              <a:gd fmla="*/ 5974576 h 6564101" name="TY2036"/>
              <a:gd fmla="*/ 113682 w 11855986" name="TX2037"/>
              <a:gd fmla="*/ 5968128 h 6564101" name="TY2037"/>
              <a:gd fmla="*/ 113682 w 11855986" name="TX2038"/>
              <a:gd fmla="*/ 5968129 h 6564101" name="TY2038"/>
              <a:gd fmla="*/ 107234 w 11855986" name="TX2039"/>
              <a:gd fmla="*/ 5944064 h 6564101" name="TY2039"/>
              <a:gd fmla="*/ 30953 w 11855986" name="TX2040"/>
              <a:gd fmla="*/ 5900022 h 6564101" name="TY2040"/>
              <a:gd fmla="*/ 17585 w 11855986" name="TX2041"/>
              <a:gd fmla="*/ 5898262 h 6564101" name="TY2041"/>
              <a:gd fmla="*/ 11745818 w 11855986" name="TX2043"/>
              <a:gd fmla="*/ 5885833 h 6564101" name="TY2043"/>
              <a:gd fmla="*/ 11732605 w 11855986" name="TX2044"/>
              <a:gd fmla="*/ 5899046 h 6564101" name="TY2044"/>
              <a:gd fmla="*/ 11745818 w 11855986" name="TX2045"/>
              <a:gd fmla="*/ 5912259 h 6564101" name="TY2045"/>
              <a:gd fmla="*/ 11759031 w 11855986" name="TX2046"/>
              <a:gd fmla="*/ 5899046 h 6564101" name="TY2046"/>
              <a:gd fmla="*/ 11745818 w 11855986" name="TX2047"/>
              <a:gd fmla="*/ 5885833 h 6564101" name="TY2047"/>
              <a:gd fmla="*/ 105782 w 11855986" name="TX2049"/>
              <a:gd fmla="*/ 5864150 h 6564101" name="TY2049"/>
              <a:gd fmla="*/ 92569 w 11855986" name="TX2050"/>
              <a:gd fmla="*/ 5877363 h 6564101" name="TY2050"/>
              <a:gd fmla="*/ 105782 w 11855986" name="TX2051"/>
              <a:gd fmla="*/ 5890576 h 6564101" name="TY2051"/>
              <a:gd fmla="*/ 118995 w 11855986" name="TX2052"/>
              <a:gd fmla="*/ 5877363 h 6564101" name="TY2052"/>
              <a:gd fmla="*/ 105782 w 11855986" name="TX2053"/>
              <a:gd fmla="*/ 5864150 h 6564101" name="TY2053"/>
              <a:gd fmla="*/ 11748615 w 11855986" name="TX2055"/>
              <a:gd fmla="*/ 5800072 h 6564101" name="TY2055"/>
              <a:gd fmla="*/ 11737918 w 11855986" name="TX2056"/>
              <a:gd fmla="*/ 5808280 h 6564101" name="TY2056"/>
              <a:gd fmla="*/ 11737918 w 11855986" name="TX2057"/>
              <a:gd fmla="*/ 5808279 h 6564101" name="TY2057"/>
              <a:gd fmla="*/ 11744366 w 11855986" name="TX2058"/>
              <a:gd fmla="*/ 5832344 h 6564101" name="TY2058"/>
              <a:gd fmla="*/ 11820647 w 11855986" name="TX2059"/>
              <a:gd fmla="*/ 5876386 h 6564101" name="TY2059"/>
              <a:gd fmla="*/ 11844712 w 11855986" name="TX2060"/>
              <a:gd fmla="*/ 5869937 h 6564101" name="TY2060"/>
              <a:gd fmla="*/ 11838264 w 11855986" name="TX2061"/>
              <a:gd fmla="*/ 5845872 h 6564101" name="TY2061"/>
              <a:gd fmla="*/ 11761983 w 11855986" name="TX2062"/>
              <a:gd fmla="*/ 5801832 h 6564101" name="TY2062"/>
              <a:gd fmla="*/ 11748615 w 11855986" name="TX2063"/>
              <a:gd fmla="*/ 5800072 h 6564101" name="TY2063"/>
              <a:gd fmla="*/ 102984 w 11855986" name="TX2065"/>
              <a:gd fmla="*/ 5799628 h 6564101" name="TY2065"/>
              <a:gd fmla="*/ 89616 w 11855986" name="TX2066"/>
              <a:gd fmla="*/ 5801388 h 6564101" name="TY2066"/>
              <a:gd fmla="*/ 13335 w 11855986" name="TX2067"/>
              <a:gd fmla="*/ 5845430 h 6564101" name="TY2067"/>
              <a:gd fmla="*/ 6887 w 11855986" name="TX2068"/>
              <a:gd fmla="*/ 5869495 h 6564101" name="TY2068"/>
              <a:gd fmla="*/ 6887 w 11855986" name="TX2069"/>
              <a:gd fmla="*/ 5869494 h 6564101" name="TY2069"/>
              <a:gd fmla="*/ 30953 w 11855986" name="TX2070"/>
              <a:gd fmla="*/ 5875942 h 6564101" name="TY2070"/>
              <a:gd fmla="*/ 107233 w 11855986" name="TX2071"/>
              <a:gd fmla="*/ 5831901 h 6564101" name="TY2071"/>
              <a:gd fmla="*/ 113681 w 11855986" name="TX2072"/>
              <a:gd fmla="*/ 5807836 h 6564101" name="TY2072"/>
              <a:gd fmla="*/ 102984 w 11855986" name="TX2073"/>
              <a:gd fmla="*/ 5799628 h 6564101" name="TY2073"/>
              <a:gd fmla="*/ 11836813 w 11855986" name="TX2075"/>
              <a:gd fmla="*/ 5787198 h 6564101" name="TY2075"/>
              <a:gd fmla="*/ 11823600 w 11855986" name="TX2076"/>
              <a:gd fmla="*/ 5800411 h 6564101" name="TY2076"/>
              <a:gd fmla="*/ 11836813 w 11855986" name="TX2077"/>
              <a:gd fmla="*/ 5813624 h 6564101" name="TY2077"/>
              <a:gd fmla="*/ 11850026 w 11855986" name="TX2078"/>
              <a:gd fmla="*/ 5800411 h 6564101" name="TY2078"/>
              <a:gd fmla="*/ 11836813 w 11855986" name="TX2079"/>
              <a:gd fmla="*/ 5787198 h 6564101" name="TY2079"/>
              <a:gd fmla="*/ 15335 w 11855986" name="TX2081"/>
              <a:gd fmla="*/ 5763641 h 6564101" name="TY2081"/>
              <a:gd fmla="*/ 2122 w 11855986" name="TX2082"/>
              <a:gd fmla="*/ 5776854 h 6564101" name="TY2082"/>
              <a:gd fmla="*/ 15335 w 11855986" name="TX2083"/>
              <a:gd fmla="*/ 5790067 h 6564101" name="TY2083"/>
              <a:gd fmla="*/ 28548 w 11855986" name="TX2084"/>
              <a:gd fmla="*/ 5776854 h 6564101" name="TY2084"/>
              <a:gd fmla="*/ 15335 w 11855986" name="TX2085"/>
              <a:gd fmla="*/ 5763641 h 6564101" name="TY2085"/>
              <a:gd fmla="*/ 11834565 w 11855986" name="TX2087"/>
              <a:gd fmla="*/ 5699563 h 6564101" name="TY2087"/>
              <a:gd fmla="*/ 11821197 w 11855986" name="TX2088"/>
              <a:gd fmla="*/ 5701323 h 6564101" name="TY2088"/>
              <a:gd fmla="*/ 11744916 w 11855986" name="TX2089"/>
              <a:gd fmla="*/ 5745363 h 6564101" name="TY2089"/>
              <a:gd fmla="*/ 11738468 w 11855986" name="TX2090"/>
              <a:gd fmla="*/ 5769428 h 6564101" name="TY2090"/>
              <a:gd fmla="*/ 11762533 w 11855986" name="TX2091"/>
              <a:gd fmla="*/ 5775877 h 6564101" name="TY2091"/>
              <a:gd fmla="*/ 11838814 w 11855986" name="TX2092"/>
              <a:gd fmla="*/ 5731835 h 6564101" name="TY2092"/>
              <a:gd fmla="*/ 11845262 w 11855986" name="TX2093"/>
              <a:gd fmla="*/ 5707770 h 6564101" name="TY2093"/>
              <a:gd fmla="*/ 11845262 w 11855986" name="TX2094"/>
              <a:gd fmla="*/ 5707771 h 6564101" name="TY2094"/>
              <a:gd fmla="*/ 11834565 w 11855986" name="TX2095"/>
              <a:gd fmla="*/ 5699563 h 6564101" name="TY2095"/>
              <a:gd fmla="*/ 18133 w 11855986" name="TX2097"/>
              <a:gd fmla="*/ 5699119 h 6564101" name="TY2097"/>
              <a:gd fmla="*/ 7436 w 11855986" name="TX2098"/>
              <a:gd fmla="*/ 5707327 h 6564101" name="TY2098"/>
              <a:gd fmla="*/ 13884 w 11855986" name="TX2099"/>
              <a:gd fmla="*/ 5731392 h 6564101" name="TY2099"/>
              <a:gd fmla="*/ 90164 w 11855986" name="TX2100"/>
              <a:gd fmla="*/ 5775433 h 6564101" name="TY2100"/>
              <a:gd fmla="*/ 114230 w 11855986" name="TX2101"/>
              <a:gd fmla="*/ 5768985 h 6564101" name="TY2101"/>
              <a:gd fmla="*/ 114230 w 11855986" name="TX2102"/>
              <a:gd fmla="*/ 5768986 h 6564101" name="TY2102"/>
              <a:gd fmla="*/ 107782 w 11855986" name="TX2103"/>
              <a:gd fmla="*/ 5744921 h 6564101" name="TY2103"/>
              <a:gd fmla="*/ 31501 w 11855986" name="TX2104"/>
              <a:gd fmla="*/ 5700879 h 6564101" name="TY2104"/>
              <a:gd fmla="*/ 18133 w 11855986" name="TX2105"/>
              <a:gd fmla="*/ 5699119 h 6564101" name="TY2105"/>
              <a:gd fmla="*/ 11746367 w 11855986" name="TX2107"/>
              <a:gd fmla="*/ 5686689 h 6564101" name="TY2107"/>
              <a:gd fmla="*/ 11733155 w 11855986" name="TX2108"/>
              <a:gd fmla="*/ 5699902 h 6564101" name="TY2108"/>
              <a:gd fmla="*/ 11746367 w 11855986" name="TX2109"/>
              <a:gd fmla="*/ 5713115 h 6564101" name="TY2109"/>
              <a:gd fmla="*/ 11759580 w 11855986" name="TX2110"/>
              <a:gd fmla="*/ 5699902 h 6564101" name="TY2110"/>
              <a:gd fmla="*/ 11746367 w 11855986" name="TX2111"/>
              <a:gd fmla="*/ 5686689 h 6564101" name="TY2111"/>
              <a:gd fmla="*/ 106330 w 11855986" name="TX2113"/>
              <a:gd fmla="*/ 5665006 h 6564101" name="TY2113"/>
              <a:gd fmla="*/ 93117 w 11855986" name="TX2114"/>
              <a:gd fmla="*/ 5678219 h 6564101" name="TY2114"/>
              <a:gd fmla="*/ 106330 w 11855986" name="TX2115"/>
              <a:gd fmla="*/ 5691432 h 6564101" name="TY2115"/>
              <a:gd fmla="*/ 119543 w 11855986" name="TX2116"/>
              <a:gd fmla="*/ 5678219 h 6564101" name="TY2116"/>
              <a:gd fmla="*/ 106330 w 11855986" name="TX2117"/>
              <a:gd fmla="*/ 5665006 h 6564101" name="TY2117"/>
              <a:gd fmla="*/ 11749165 w 11855986" name="TX2119"/>
              <a:gd fmla="*/ 5600928 h 6564101" name="TY2119"/>
              <a:gd fmla="*/ 11738468 w 11855986" name="TX2120"/>
              <a:gd fmla="*/ 5609136 h 6564101" name="TY2120"/>
              <a:gd fmla="*/ 11738468 w 11855986" name="TX2121"/>
              <a:gd fmla="*/ 5609135 h 6564101" name="TY2121"/>
              <a:gd fmla="*/ 11744916 w 11855986" name="TX2122"/>
              <a:gd fmla="*/ 5633200 h 6564101" name="TY2122"/>
              <a:gd fmla="*/ 11821196 w 11855986" name="TX2123"/>
              <a:gd fmla="*/ 5677242 h 6564101" name="TY2123"/>
              <a:gd fmla="*/ 11845262 w 11855986" name="TX2124"/>
              <a:gd fmla="*/ 5670793 h 6564101" name="TY2124"/>
              <a:gd fmla="*/ 11838813 w 11855986" name="TX2125"/>
              <a:gd fmla="*/ 5646728 h 6564101" name="TY2125"/>
              <a:gd fmla="*/ 11762533 w 11855986" name="TX2126"/>
              <a:gd fmla="*/ 5602688 h 6564101" name="TY2126"/>
              <a:gd fmla="*/ 11749165 w 11855986" name="TX2127"/>
              <a:gd fmla="*/ 5600928 h 6564101" name="TY2127"/>
              <a:gd fmla="*/ 103532 w 11855986" name="TX2129"/>
              <a:gd fmla="*/ 5600484 h 6564101" name="TY2129"/>
              <a:gd fmla="*/ 90164 w 11855986" name="TX2130"/>
              <a:gd fmla="*/ 5602244 h 6564101" name="TY2130"/>
              <a:gd fmla="*/ 13883 w 11855986" name="TX2131"/>
              <a:gd fmla="*/ 5646286 h 6564101" name="TY2131"/>
              <a:gd fmla="*/ 7435 w 11855986" name="TX2132"/>
              <a:gd fmla="*/ 5670351 h 6564101" name="TY2132"/>
              <a:gd fmla="*/ 7435 w 11855986" name="TX2133"/>
              <a:gd fmla="*/ 5670350 h 6564101" name="TY2133"/>
              <a:gd fmla="*/ 31501 w 11855986" name="TX2134"/>
              <a:gd fmla="*/ 5676798 h 6564101" name="TY2134"/>
              <a:gd fmla="*/ 107781 w 11855986" name="TX2135"/>
              <a:gd fmla="*/ 5632757 h 6564101" name="TY2135"/>
              <a:gd fmla="*/ 114229 w 11855986" name="TX2136"/>
              <a:gd fmla="*/ 5608692 h 6564101" name="TY2136"/>
              <a:gd fmla="*/ 103532 w 11855986" name="TX2137"/>
              <a:gd fmla="*/ 5600484 h 6564101" name="TY2137"/>
              <a:gd fmla="*/ 11837363 w 11855986" name="TX2139"/>
              <a:gd fmla="*/ 5588054 h 6564101" name="TY2139"/>
              <a:gd fmla="*/ 11824150 w 11855986" name="TX2140"/>
              <a:gd fmla="*/ 5601267 h 6564101" name="TY2140"/>
              <a:gd fmla="*/ 11837363 w 11855986" name="TX2141"/>
              <a:gd fmla="*/ 5614480 h 6564101" name="TY2141"/>
              <a:gd fmla="*/ 11850575 w 11855986" name="TX2142"/>
              <a:gd fmla="*/ 5601267 h 6564101" name="TY2142"/>
              <a:gd fmla="*/ 11837363 w 11855986" name="TX2143"/>
              <a:gd fmla="*/ 5588054 h 6564101" name="TY2143"/>
              <a:gd fmla="*/ 15883 w 11855986" name="TX2145"/>
              <a:gd fmla="*/ 5564497 h 6564101" name="TY2145"/>
              <a:gd fmla="*/ 2670 w 11855986" name="TX2146"/>
              <a:gd fmla="*/ 5577710 h 6564101" name="TY2146"/>
              <a:gd fmla="*/ 15883 w 11855986" name="TX2147"/>
              <a:gd fmla="*/ 5590923 h 6564101" name="TY2147"/>
              <a:gd fmla="*/ 29096 w 11855986" name="TX2148"/>
              <a:gd fmla="*/ 5577710 h 6564101" name="TY2148"/>
              <a:gd fmla="*/ 15883 w 11855986" name="TX2149"/>
              <a:gd fmla="*/ 5564497 h 6564101" name="TY2149"/>
              <a:gd fmla="*/ 11835113 w 11855986" name="TX2151"/>
              <a:gd fmla="*/ 5500420 h 6564101" name="TY2151"/>
              <a:gd fmla="*/ 11821745 w 11855986" name="TX2152"/>
              <a:gd fmla="*/ 5502180 h 6564101" name="TY2152"/>
              <a:gd fmla="*/ 11745465 w 11855986" name="TX2153"/>
              <a:gd fmla="*/ 5546220 h 6564101" name="TY2153"/>
              <a:gd fmla="*/ 11739017 w 11855986" name="TX2154"/>
              <a:gd fmla="*/ 5570285 h 6564101" name="TY2154"/>
              <a:gd fmla="*/ 11763082 w 11855986" name="TX2155"/>
              <a:gd fmla="*/ 5576734 h 6564101" name="TY2155"/>
              <a:gd fmla="*/ 11839362 w 11855986" name="TX2156"/>
              <a:gd fmla="*/ 5532692 h 6564101" name="TY2156"/>
              <a:gd fmla="*/ 11845811 w 11855986" name="TX2157"/>
              <a:gd fmla="*/ 5508627 h 6564101" name="TY2157"/>
              <a:gd fmla="*/ 11845810 w 11855986" name="TX2158"/>
              <a:gd fmla="*/ 5508628 h 6564101" name="TY2158"/>
              <a:gd fmla="*/ 11835113 w 11855986" name="TX2159"/>
              <a:gd fmla="*/ 5500420 h 6564101" name="TY2159"/>
              <a:gd fmla="*/ 18681 w 11855986" name="TX2161"/>
              <a:gd fmla="*/ 5499975 h 6564101" name="TY2161"/>
              <a:gd fmla="*/ 7984 w 11855986" name="TX2162"/>
              <a:gd fmla="*/ 5508183 h 6564101" name="TY2162"/>
              <a:gd fmla="*/ 14432 w 11855986" name="TX2163"/>
              <a:gd fmla="*/ 5532248 h 6564101" name="TY2163"/>
              <a:gd fmla="*/ 90712 w 11855986" name="TX2164"/>
              <a:gd fmla="*/ 5576289 h 6564101" name="TY2164"/>
              <a:gd fmla="*/ 114778 w 11855986" name="TX2165"/>
              <a:gd fmla="*/ 5569841 h 6564101" name="TY2165"/>
              <a:gd fmla="*/ 114778 w 11855986" name="TX2166"/>
              <a:gd fmla="*/ 5569842 h 6564101" name="TY2166"/>
              <a:gd fmla="*/ 108330 w 11855986" name="TX2167"/>
              <a:gd fmla="*/ 5545777 h 6564101" name="TY2167"/>
              <a:gd fmla="*/ 32049 w 11855986" name="TX2168"/>
              <a:gd fmla="*/ 5501735 h 6564101" name="TY2168"/>
              <a:gd fmla="*/ 18681 w 11855986" name="TX2169"/>
              <a:gd fmla="*/ 5499975 h 6564101" name="TY2169"/>
              <a:gd fmla="*/ 11746916 w 11855986" name="TX2171"/>
              <a:gd fmla="*/ 5487546 h 6564101" name="TY2171"/>
              <a:gd fmla="*/ 11733703 w 11855986" name="TX2172"/>
              <a:gd fmla="*/ 5500759 h 6564101" name="TY2172"/>
              <a:gd fmla="*/ 11746916 w 11855986" name="TX2173"/>
              <a:gd fmla="*/ 5513972 h 6564101" name="TY2173"/>
              <a:gd fmla="*/ 11760129 w 11855986" name="TX2174"/>
              <a:gd fmla="*/ 5500759 h 6564101" name="TY2174"/>
              <a:gd fmla="*/ 11746916 w 11855986" name="TX2175"/>
              <a:gd fmla="*/ 5487546 h 6564101" name="TY2175"/>
              <a:gd fmla="*/ 106878 w 11855986" name="TX2177"/>
              <a:gd fmla="*/ 5465863 h 6564101" name="TY2177"/>
              <a:gd fmla="*/ 93665 w 11855986" name="TX2178"/>
              <a:gd fmla="*/ 5479076 h 6564101" name="TY2178"/>
              <a:gd fmla="*/ 106878 w 11855986" name="TX2179"/>
              <a:gd fmla="*/ 5492289 h 6564101" name="TY2179"/>
              <a:gd fmla="*/ 120091 w 11855986" name="TX2180"/>
              <a:gd fmla="*/ 5479076 h 6564101" name="TY2180"/>
              <a:gd fmla="*/ 106878 w 11855986" name="TX2181"/>
              <a:gd fmla="*/ 5465863 h 6564101" name="TY2181"/>
              <a:gd fmla="*/ 11749714 w 11855986" name="TX2183"/>
              <a:gd fmla="*/ 5401785 h 6564101" name="TY2183"/>
              <a:gd fmla="*/ 11739017 w 11855986" name="TX2184"/>
              <a:gd fmla="*/ 5409993 h 6564101" name="TY2184"/>
              <a:gd fmla="*/ 11739016 w 11855986" name="TX2185"/>
              <a:gd fmla="*/ 5409992 h 6564101" name="TY2185"/>
              <a:gd fmla="*/ 11745464 w 11855986" name="TX2186"/>
              <a:gd fmla="*/ 5434057 h 6564101" name="TY2186"/>
              <a:gd fmla="*/ 11821745 w 11855986" name="TX2187"/>
              <a:gd fmla="*/ 5478099 h 6564101" name="TY2187"/>
              <a:gd fmla="*/ 11845810 w 11855986" name="TX2188"/>
              <a:gd fmla="*/ 5471650 h 6564101" name="TY2188"/>
              <a:gd fmla="*/ 11839362 w 11855986" name="TX2189"/>
              <a:gd fmla="*/ 5447585 h 6564101" name="TY2189"/>
              <a:gd fmla="*/ 11763082 w 11855986" name="TX2190"/>
              <a:gd fmla="*/ 5403545 h 6564101" name="TY2190"/>
              <a:gd fmla="*/ 11749714 w 11855986" name="TX2191"/>
              <a:gd fmla="*/ 5401785 h 6564101" name="TY2191"/>
              <a:gd fmla="*/ 104080 w 11855986" name="TX2193"/>
              <a:gd fmla="*/ 5401341 h 6564101" name="TY2193"/>
              <a:gd fmla="*/ 90712 w 11855986" name="TX2194"/>
              <a:gd fmla="*/ 5403101 h 6564101" name="TY2194"/>
              <a:gd fmla="*/ 14431 w 11855986" name="TX2195"/>
              <a:gd fmla="*/ 5447143 h 6564101" name="TY2195"/>
              <a:gd fmla="*/ 7983 w 11855986" name="TX2196"/>
              <a:gd fmla="*/ 5471208 h 6564101" name="TY2196"/>
              <a:gd fmla="*/ 7983 w 11855986" name="TX2197"/>
              <a:gd fmla="*/ 5471207 h 6564101" name="TY2197"/>
              <a:gd fmla="*/ 32049 w 11855986" name="TX2198"/>
              <a:gd fmla="*/ 5477655 h 6564101" name="TY2198"/>
              <a:gd fmla="*/ 108329 w 11855986" name="TX2199"/>
              <a:gd fmla="*/ 5433614 h 6564101" name="TY2199"/>
              <a:gd fmla="*/ 114777 w 11855986" name="TX2200"/>
              <a:gd fmla="*/ 5409549 h 6564101" name="TY2200"/>
              <a:gd fmla="*/ 104080 w 11855986" name="TX2201"/>
              <a:gd fmla="*/ 5401341 h 6564101" name="TY2201"/>
              <a:gd fmla="*/ 11837911 w 11855986" name="TX2203"/>
              <a:gd fmla="*/ 5388911 h 6564101" name="TY2203"/>
              <a:gd fmla="*/ 11824698 w 11855986" name="TX2204"/>
              <a:gd fmla="*/ 5402124 h 6564101" name="TY2204"/>
              <a:gd fmla="*/ 11837911 w 11855986" name="TX2205"/>
              <a:gd fmla="*/ 5415337 h 6564101" name="TY2205"/>
              <a:gd fmla="*/ 11851124 w 11855986" name="TX2206"/>
              <a:gd fmla="*/ 5402124 h 6564101" name="TY2206"/>
              <a:gd fmla="*/ 11837911 w 11855986" name="TX2207"/>
              <a:gd fmla="*/ 5388911 h 6564101" name="TY2207"/>
              <a:gd fmla="*/ 16431 w 11855986" name="TX2209"/>
              <a:gd fmla="*/ 5365354 h 6564101" name="TY2209"/>
              <a:gd fmla="*/ 3218 w 11855986" name="TX2210"/>
              <a:gd fmla="*/ 5378567 h 6564101" name="TY2210"/>
              <a:gd fmla="*/ 16431 w 11855986" name="TX2211"/>
              <a:gd fmla="*/ 5391780 h 6564101" name="TY2211"/>
              <a:gd fmla="*/ 29644 w 11855986" name="TX2212"/>
              <a:gd fmla="*/ 5378567 h 6564101" name="TY2212"/>
              <a:gd fmla="*/ 16431 w 11855986" name="TX2213"/>
              <a:gd fmla="*/ 5365354 h 6564101" name="TY2213"/>
              <a:gd fmla="*/ 11835662 w 11855986" name="TX2215"/>
              <a:gd fmla="*/ 5301276 h 6564101" name="TY2215"/>
              <a:gd fmla="*/ 11822294 w 11855986" name="TX2216"/>
              <a:gd fmla="*/ 5303036 h 6564101" name="TY2216"/>
              <a:gd fmla="*/ 11746014 w 11855986" name="TX2217"/>
              <a:gd fmla="*/ 5347076 h 6564101" name="TY2217"/>
              <a:gd fmla="*/ 11739566 w 11855986" name="TX2218"/>
              <a:gd fmla="*/ 5371141 h 6564101" name="TY2218"/>
              <a:gd fmla="*/ 11763631 w 11855986" name="TX2219"/>
              <a:gd fmla="*/ 5377590 h 6564101" name="TY2219"/>
              <a:gd fmla="*/ 11839911 w 11855986" name="TX2220"/>
              <a:gd fmla="*/ 5333548 h 6564101" name="TY2220"/>
              <a:gd fmla="*/ 11846359 w 11855986" name="TX2221"/>
              <a:gd fmla="*/ 5309483 h 6564101" name="TY2221"/>
              <a:gd fmla="*/ 11846359 w 11855986" name="TX2222"/>
              <a:gd fmla="*/ 5309484 h 6564101" name="TY2222"/>
              <a:gd fmla="*/ 11835662 w 11855986" name="TX2223"/>
              <a:gd fmla="*/ 5301276 h 6564101" name="TY2223"/>
              <a:gd fmla="*/ 19229 w 11855986" name="TX2225"/>
              <a:gd fmla="*/ 5300832 h 6564101" name="TY2225"/>
              <a:gd fmla="*/ 8532 w 11855986" name="TX2226"/>
              <a:gd fmla="*/ 5309040 h 6564101" name="TY2226"/>
              <a:gd fmla="*/ 14980 w 11855986" name="TX2227"/>
              <a:gd fmla="*/ 5333105 h 6564101" name="TY2227"/>
              <a:gd fmla="*/ 91260 w 11855986" name="TX2228"/>
              <a:gd fmla="*/ 5377146 h 6564101" name="TY2228"/>
              <a:gd fmla="*/ 115326 w 11855986" name="TX2229"/>
              <a:gd fmla="*/ 5370698 h 6564101" name="TY2229"/>
              <a:gd fmla="*/ 115326 w 11855986" name="TX2230"/>
              <a:gd fmla="*/ 5370699 h 6564101" name="TY2230"/>
              <a:gd fmla="*/ 108878 w 11855986" name="TX2231"/>
              <a:gd fmla="*/ 5346634 h 6564101" name="TY2231"/>
              <a:gd fmla="*/ 32597 w 11855986" name="TX2232"/>
              <a:gd fmla="*/ 5302592 h 6564101" name="TY2232"/>
              <a:gd fmla="*/ 19229 w 11855986" name="TX2233"/>
              <a:gd fmla="*/ 5300832 h 6564101" name="TY2233"/>
              <a:gd fmla="*/ 11747465 w 11855986" name="TX2235"/>
              <a:gd fmla="*/ 5288402 h 6564101" name="TY2235"/>
              <a:gd fmla="*/ 11734252 w 11855986" name="TX2236"/>
              <a:gd fmla="*/ 5301615 h 6564101" name="TY2236"/>
              <a:gd fmla="*/ 11747465 w 11855986" name="TX2237"/>
              <a:gd fmla="*/ 5314828 h 6564101" name="TY2237"/>
              <a:gd fmla="*/ 11760678 w 11855986" name="TX2238"/>
              <a:gd fmla="*/ 5301615 h 6564101" name="TY2238"/>
              <a:gd fmla="*/ 11747465 w 11855986" name="TX2239"/>
              <a:gd fmla="*/ 5288402 h 6564101" name="TY2239"/>
              <a:gd fmla="*/ 107426 w 11855986" name="TX2241"/>
              <a:gd fmla="*/ 5266719 h 6564101" name="TY2241"/>
              <a:gd fmla="*/ 94213 w 11855986" name="TX2242"/>
              <a:gd fmla="*/ 5279932 h 6564101" name="TY2242"/>
              <a:gd fmla="*/ 107426 w 11855986" name="TX2243"/>
              <a:gd fmla="*/ 5293145 h 6564101" name="TY2243"/>
              <a:gd fmla="*/ 120639 w 11855986" name="TX2244"/>
              <a:gd fmla="*/ 5279932 h 6564101" name="TY2244"/>
              <a:gd fmla="*/ 107426 w 11855986" name="TX2245"/>
              <a:gd fmla="*/ 5266719 h 6564101" name="TY2245"/>
              <a:gd fmla="*/ 11750262 w 11855986" name="TX2247"/>
              <a:gd fmla="*/ 5202642 h 6564101" name="TY2247"/>
              <a:gd fmla="*/ 11739565 w 11855986" name="TX2248"/>
              <a:gd fmla="*/ 5210850 h 6564101" name="TY2248"/>
              <a:gd fmla="*/ 11739565 w 11855986" name="TX2249"/>
              <a:gd fmla="*/ 5210849 h 6564101" name="TY2249"/>
              <a:gd fmla="*/ 11746013 w 11855986" name="TX2250"/>
              <a:gd fmla="*/ 5234914 h 6564101" name="TY2250"/>
              <a:gd fmla="*/ 11822294 w 11855986" name="TX2251"/>
              <a:gd fmla="*/ 5278956 h 6564101" name="TY2251"/>
              <a:gd fmla="*/ 11846359 w 11855986" name="TX2252"/>
              <a:gd fmla="*/ 5272507 h 6564101" name="TY2252"/>
              <a:gd fmla="*/ 11839911 w 11855986" name="TX2253"/>
              <a:gd fmla="*/ 5248442 h 6564101" name="TY2253"/>
              <a:gd fmla="*/ 11763631 w 11855986" name="TX2254"/>
              <a:gd fmla="*/ 5204402 h 6564101" name="TY2254"/>
              <a:gd fmla="*/ 11750262 w 11855986" name="TX2255"/>
              <a:gd fmla="*/ 5202642 h 6564101" name="TY2255"/>
              <a:gd fmla="*/ 104628 w 11855986" name="TX2257"/>
              <a:gd fmla="*/ 5202197 h 6564101" name="TY2257"/>
              <a:gd fmla="*/ 91260 w 11855986" name="TX2258"/>
              <a:gd fmla="*/ 5203957 h 6564101" name="TY2258"/>
              <a:gd fmla="*/ 14979 w 11855986" name="TX2259"/>
              <a:gd fmla="*/ 5247999 h 6564101" name="TY2259"/>
              <a:gd fmla="*/ 8531 w 11855986" name="TX2260"/>
              <a:gd fmla="*/ 5272064 h 6564101" name="TY2260"/>
              <a:gd fmla="*/ 8531 w 11855986" name="TX2261"/>
              <a:gd fmla="*/ 5272063 h 6564101" name="TY2261"/>
              <a:gd fmla="*/ 32597 w 11855986" name="TX2262"/>
              <a:gd fmla="*/ 5278511 h 6564101" name="TY2262"/>
              <a:gd fmla="*/ 108877 w 11855986" name="TX2263"/>
              <a:gd fmla="*/ 5234470 h 6564101" name="TY2263"/>
              <a:gd fmla="*/ 115325 w 11855986" name="TX2264"/>
              <a:gd fmla="*/ 5210405 h 6564101" name="TY2264"/>
              <a:gd fmla="*/ 104628 w 11855986" name="TX2265"/>
              <a:gd fmla="*/ 5202197 h 6564101" name="TY2265"/>
              <a:gd fmla="*/ 11838460 w 11855986" name="TX2267"/>
              <a:gd fmla="*/ 5189768 h 6564101" name="TY2267"/>
              <a:gd fmla="*/ 11825247 w 11855986" name="TX2268"/>
              <a:gd fmla="*/ 5202981 h 6564101" name="TY2268"/>
              <a:gd fmla="*/ 11838460 w 11855986" name="TX2269"/>
              <a:gd fmla="*/ 5216194 h 6564101" name="TY2269"/>
              <a:gd fmla="*/ 11851673 w 11855986" name="TX2270"/>
              <a:gd fmla="*/ 5202981 h 6564101" name="TY2270"/>
              <a:gd fmla="*/ 11838460 w 11855986" name="TX2271"/>
              <a:gd fmla="*/ 5189768 h 6564101" name="TY2271"/>
              <a:gd fmla="*/ 16979 w 11855986" name="TX2273"/>
              <a:gd fmla="*/ 5166210 h 6564101" name="TY2273"/>
              <a:gd fmla="*/ 3766 w 11855986" name="TX2274"/>
              <a:gd fmla="*/ 5179423 h 6564101" name="TY2274"/>
              <a:gd fmla="*/ 16979 w 11855986" name="TX2275"/>
              <a:gd fmla="*/ 5192636 h 6564101" name="TY2275"/>
              <a:gd fmla="*/ 30192 w 11855986" name="TX2276"/>
              <a:gd fmla="*/ 5179423 h 6564101" name="TY2276"/>
              <a:gd fmla="*/ 16979 w 11855986" name="TX2277"/>
              <a:gd fmla="*/ 5166210 h 6564101" name="TY2277"/>
              <a:gd fmla="*/ 11836211 w 11855986" name="TX2279"/>
              <a:gd fmla="*/ 5102133 h 6564101" name="TY2279"/>
              <a:gd fmla="*/ 11822843 w 11855986" name="TX2280"/>
              <a:gd fmla="*/ 5103893 h 6564101" name="TY2280"/>
              <a:gd fmla="*/ 11746562 w 11855986" name="TX2281"/>
              <a:gd fmla="*/ 5147933 h 6564101" name="TY2281"/>
              <a:gd fmla="*/ 11740114 w 11855986" name="TX2282"/>
              <a:gd fmla="*/ 5171998 h 6564101" name="TY2282"/>
              <a:gd fmla="*/ 11764179 w 11855986" name="TX2283"/>
              <a:gd fmla="*/ 5178447 h 6564101" name="TY2283"/>
              <a:gd fmla="*/ 11840460 w 11855986" name="TX2284"/>
              <a:gd fmla="*/ 5134405 h 6564101" name="TY2284"/>
              <a:gd fmla="*/ 11846908 w 11855986" name="TX2285"/>
              <a:gd fmla="*/ 5110340 h 6564101" name="TY2285"/>
              <a:gd fmla="*/ 11846908 w 11855986" name="TX2286"/>
              <a:gd fmla="*/ 5110341 h 6564101" name="TY2286"/>
              <a:gd fmla="*/ 11836211 w 11855986" name="TX2287"/>
              <a:gd fmla="*/ 5102133 h 6564101" name="TY2287"/>
              <a:gd fmla="*/ 19777 w 11855986" name="TX2289"/>
              <a:gd fmla="*/ 5101688 h 6564101" name="TY2289"/>
              <a:gd fmla="*/ 9080 w 11855986" name="TX2290"/>
              <a:gd fmla="*/ 5109896 h 6564101" name="TY2290"/>
              <a:gd fmla="*/ 15528 w 11855986" name="TX2291"/>
              <a:gd fmla="*/ 5133961 h 6564101" name="TY2291"/>
              <a:gd fmla="*/ 91808 w 11855986" name="TX2292"/>
              <a:gd fmla="*/ 5178002 h 6564101" name="TY2292"/>
              <a:gd fmla="*/ 115874 w 11855986" name="TX2293"/>
              <a:gd fmla="*/ 5171554 h 6564101" name="TY2293"/>
              <a:gd fmla="*/ 115874 w 11855986" name="TX2294"/>
              <a:gd fmla="*/ 5171555 h 6564101" name="TY2294"/>
              <a:gd fmla="*/ 109426 w 11855986" name="TX2295"/>
              <a:gd fmla="*/ 5147490 h 6564101" name="TY2295"/>
              <a:gd fmla="*/ 33145 w 11855986" name="TX2296"/>
              <a:gd fmla="*/ 5103448 h 6564101" name="TY2296"/>
              <a:gd fmla="*/ 19777 w 11855986" name="TX2297"/>
              <a:gd fmla="*/ 5101688 h 6564101" name="TY2297"/>
              <a:gd fmla="*/ 11748014 w 11855986" name="TX2299"/>
              <a:gd fmla="*/ 5089259 h 6564101" name="TY2299"/>
              <a:gd fmla="*/ 11734801 w 11855986" name="TX2300"/>
              <a:gd fmla="*/ 5102472 h 6564101" name="TY2300"/>
              <a:gd fmla="*/ 11748014 w 11855986" name="TX2301"/>
              <a:gd fmla="*/ 5115685 h 6564101" name="TY2301"/>
              <a:gd fmla="*/ 11761226 w 11855986" name="TX2302"/>
              <a:gd fmla="*/ 5102472 h 6564101" name="TY2302"/>
              <a:gd fmla="*/ 11748014 w 11855986" name="TX2303"/>
              <a:gd fmla="*/ 5089259 h 6564101" name="TY2303"/>
              <a:gd fmla="*/ 107974 w 11855986" name="TX2305"/>
              <a:gd fmla="*/ 5067576 h 6564101" name="TY2305"/>
              <a:gd fmla="*/ 94761 w 11855986" name="TX2306"/>
              <a:gd fmla="*/ 5080789 h 6564101" name="TY2306"/>
              <a:gd fmla="*/ 107974 w 11855986" name="TX2307"/>
              <a:gd fmla="*/ 5094002 h 6564101" name="TY2307"/>
              <a:gd fmla="*/ 121187 w 11855986" name="TX2308"/>
              <a:gd fmla="*/ 5080789 h 6564101" name="TY2308"/>
              <a:gd fmla="*/ 107974 w 11855986" name="TX2309"/>
              <a:gd fmla="*/ 5067576 h 6564101" name="TY2309"/>
              <a:gd fmla="*/ 11750811 w 11855986" name="TX2311"/>
              <a:gd fmla="*/ 5003498 h 6564101" name="TY2311"/>
              <a:gd fmla="*/ 11740114 w 11855986" name="TX2312"/>
              <a:gd fmla="*/ 5011706 h 6564101" name="TY2312"/>
              <a:gd fmla="*/ 11740114 w 11855986" name="TX2313"/>
              <a:gd fmla="*/ 5011705 h 6564101" name="TY2313"/>
              <a:gd fmla="*/ 11746562 w 11855986" name="TX2314"/>
              <a:gd fmla="*/ 5035770 h 6564101" name="TY2314"/>
              <a:gd fmla="*/ 11822842 w 11855986" name="TX2315"/>
              <a:gd fmla="*/ 5079812 h 6564101" name="TY2315"/>
              <a:gd fmla="*/ 11846908 w 11855986" name="TX2316"/>
              <a:gd fmla="*/ 5073363 h 6564101" name="TY2316"/>
              <a:gd fmla="*/ 11840459 w 11855986" name="TX2317"/>
              <a:gd fmla="*/ 5049298 h 6564101" name="TY2317"/>
              <a:gd fmla="*/ 11764179 w 11855986" name="TX2318"/>
              <a:gd fmla="*/ 5005258 h 6564101" name="TY2318"/>
              <a:gd fmla="*/ 11750811 w 11855986" name="TX2319"/>
              <a:gd fmla="*/ 5003498 h 6564101" name="TY2319"/>
              <a:gd fmla="*/ 105176 w 11855986" name="TX2321"/>
              <a:gd fmla="*/ 5003054 h 6564101" name="TY2321"/>
              <a:gd fmla="*/ 91808 w 11855986" name="TX2322"/>
              <a:gd fmla="*/ 5004814 h 6564101" name="TY2322"/>
              <a:gd fmla="*/ 15527 w 11855986" name="TX2323"/>
              <a:gd fmla="*/ 5048856 h 6564101" name="TY2323"/>
              <a:gd fmla="*/ 9079 w 11855986" name="TX2324"/>
              <a:gd fmla="*/ 5072921 h 6564101" name="TY2324"/>
              <a:gd fmla="*/ 9079 w 11855986" name="TX2325"/>
              <a:gd fmla="*/ 5072920 h 6564101" name="TY2325"/>
              <a:gd fmla="*/ 33145 w 11855986" name="TX2326"/>
              <a:gd fmla="*/ 5079368 h 6564101" name="TY2326"/>
              <a:gd fmla="*/ 109425 w 11855986" name="TX2327"/>
              <a:gd fmla="*/ 5035327 h 6564101" name="TY2327"/>
              <a:gd fmla="*/ 115873 w 11855986" name="TX2328"/>
              <a:gd fmla="*/ 5011262 h 6564101" name="TY2328"/>
              <a:gd fmla="*/ 105176 w 11855986" name="TX2329"/>
              <a:gd fmla="*/ 5003054 h 6564101" name="TY2329"/>
              <a:gd fmla="*/ 11839009 w 11855986" name="TX2331"/>
              <a:gd fmla="*/ 4990624 h 6564101" name="TY2331"/>
              <a:gd fmla="*/ 11825796 w 11855986" name="TX2332"/>
              <a:gd fmla="*/ 5003837 h 6564101" name="TY2332"/>
              <a:gd fmla="*/ 11839009 w 11855986" name="TX2333"/>
              <a:gd fmla="*/ 5017050 h 6564101" name="TY2333"/>
              <a:gd fmla="*/ 11852222 w 11855986" name="TX2334"/>
              <a:gd fmla="*/ 5003837 h 6564101" name="TY2334"/>
              <a:gd fmla="*/ 11839009 w 11855986" name="TX2335"/>
              <a:gd fmla="*/ 4990624 h 6564101" name="TY2335"/>
              <a:gd fmla="*/ 17527 w 11855986" name="TX2337"/>
              <a:gd fmla="*/ 4967067 h 6564101" name="TY2337"/>
              <a:gd fmla="*/ 4314 w 11855986" name="TX2338"/>
              <a:gd fmla="*/ 4980280 h 6564101" name="TY2338"/>
              <a:gd fmla="*/ 17527 w 11855986" name="TX2339"/>
              <a:gd fmla="*/ 4993493 h 6564101" name="TY2339"/>
              <a:gd fmla="*/ 30740 w 11855986" name="TX2340"/>
              <a:gd fmla="*/ 4980280 h 6564101" name="TY2340"/>
              <a:gd fmla="*/ 17527 w 11855986" name="TX2341"/>
              <a:gd fmla="*/ 4967067 h 6564101" name="TY2341"/>
              <a:gd fmla="*/ 11836759 w 11855986" name="TX2343"/>
              <a:gd fmla="*/ 4902989 h 6564101" name="TY2343"/>
              <a:gd fmla="*/ 11823391 w 11855986" name="TX2344"/>
              <a:gd fmla="*/ 4904749 h 6564101" name="TY2344"/>
              <a:gd fmla="*/ 11747111 w 11855986" name="TX2345"/>
              <a:gd fmla="*/ 4948789 h 6564101" name="TY2345"/>
              <a:gd fmla="*/ 11740663 w 11855986" name="TX2346"/>
              <a:gd fmla="*/ 4972854 h 6564101" name="TY2346"/>
              <a:gd fmla="*/ 11764728 w 11855986" name="TX2347"/>
              <a:gd fmla="*/ 4979303 h 6564101" name="TY2347"/>
              <a:gd fmla="*/ 11841009 w 11855986" name="TX2348"/>
              <a:gd fmla="*/ 4935261 h 6564101" name="TY2348"/>
              <a:gd fmla="*/ 11847457 w 11855986" name="TX2349"/>
              <a:gd fmla="*/ 4911196 h 6564101" name="TY2349"/>
              <a:gd fmla="*/ 11847456 w 11855986" name="TX2350"/>
              <a:gd fmla="*/ 4911197 h 6564101" name="TY2350"/>
              <a:gd fmla="*/ 11836759 w 11855986" name="TX2351"/>
              <a:gd fmla="*/ 4902989 h 6564101" name="TY2351"/>
              <a:gd fmla="*/ 20325 w 11855986" name="TX2353"/>
              <a:gd fmla="*/ 4902545 h 6564101" name="TY2353"/>
              <a:gd fmla="*/ 9628 w 11855986" name="TX2354"/>
              <a:gd fmla="*/ 4910753 h 6564101" name="TY2354"/>
              <a:gd fmla="*/ 16076 w 11855986" name="TX2355"/>
              <a:gd fmla="*/ 4934818 h 6564101" name="TY2355"/>
              <a:gd fmla="*/ 92356 w 11855986" name="TX2356"/>
              <a:gd fmla="*/ 4978859 h 6564101" name="TY2356"/>
              <a:gd fmla="*/ 116422 w 11855986" name="TX2357"/>
              <a:gd fmla="*/ 4972411 h 6564101" name="TY2357"/>
              <a:gd fmla="*/ 116422 w 11855986" name="TX2358"/>
              <a:gd fmla="*/ 4972412 h 6564101" name="TY2358"/>
              <a:gd fmla="*/ 109974 w 11855986" name="TX2359"/>
              <a:gd fmla="*/ 4948347 h 6564101" name="TY2359"/>
              <a:gd fmla="*/ 33693 w 11855986" name="TX2360"/>
              <a:gd fmla="*/ 4904305 h 6564101" name="TY2360"/>
              <a:gd fmla="*/ 20325 w 11855986" name="TX2361"/>
              <a:gd fmla="*/ 4902545 h 6564101" name="TY2361"/>
              <a:gd fmla="*/ 11748562 w 11855986" name="TX2363"/>
              <a:gd fmla="*/ 4890115 h 6564101" name="TY2363"/>
              <a:gd fmla="*/ 11735349 w 11855986" name="TX2364"/>
              <a:gd fmla="*/ 4903328 h 6564101" name="TY2364"/>
              <a:gd fmla="*/ 11748562 w 11855986" name="TX2365"/>
              <a:gd fmla="*/ 4916541 h 6564101" name="TY2365"/>
              <a:gd fmla="*/ 11761775 w 11855986" name="TX2366"/>
              <a:gd fmla="*/ 4903328 h 6564101" name="TY2366"/>
              <a:gd fmla="*/ 11748562 w 11855986" name="TX2367"/>
              <a:gd fmla="*/ 4890115 h 6564101" name="TY2367"/>
              <a:gd fmla="*/ 108522 w 11855986" name="TX2369"/>
              <a:gd fmla="*/ 4868432 h 6564101" name="TY2369"/>
              <a:gd fmla="*/ 95309 w 11855986" name="TX2370"/>
              <a:gd fmla="*/ 4881645 h 6564101" name="TY2370"/>
              <a:gd fmla="*/ 108522 w 11855986" name="TX2371"/>
              <a:gd fmla="*/ 4894858 h 6564101" name="TY2371"/>
              <a:gd fmla="*/ 121735 w 11855986" name="TX2372"/>
              <a:gd fmla="*/ 4881645 h 6564101" name="TY2372"/>
              <a:gd fmla="*/ 108522 w 11855986" name="TX2373"/>
              <a:gd fmla="*/ 4868432 h 6564101" name="TY2373"/>
              <a:gd fmla="*/ 11751360 w 11855986" name="TX2375"/>
              <a:gd fmla="*/ 4804355 h 6564101" name="TY2375"/>
              <a:gd fmla="*/ 11740663 w 11855986" name="TX2376"/>
              <a:gd fmla="*/ 4812563 h 6564101" name="TY2376"/>
              <a:gd fmla="*/ 11740662 w 11855986" name="TX2377"/>
              <a:gd fmla="*/ 4812562 h 6564101" name="TY2377"/>
              <a:gd fmla="*/ 11747111 w 11855986" name="TX2378"/>
              <a:gd fmla="*/ 4836627 h 6564101" name="TY2378"/>
              <a:gd fmla="*/ 11823391 w 11855986" name="TX2379"/>
              <a:gd fmla="*/ 4880669 h 6564101" name="TY2379"/>
              <a:gd fmla="*/ 11847456 w 11855986" name="TX2380"/>
              <a:gd fmla="*/ 4874220 h 6564101" name="TY2380"/>
              <a:gd fmla="*/ 11841008 w 11855986" name="TX2381"/>
              <a:gd fmla="*/ 4850155 h 6564101" name="TY2381"/>
              <a:gd fmla="*/ 11764728 w 11855986" name="TX2382"/>
              <a:gd fmla="*/ 4806115 h 6564101" name="TY2382"/>
              <a:gd fmla="*/ 11751360 w 11855986" name="TX2383"/>
              <a:gd fmla="*/ 4804355 h 6564101" name="TY2383"/>
              <a:gd fmla="*/ 105724 w 11855986" name="TX2385"/>
              <a:gd fmla="*/ 4803910 h 6564101" name="TY2385"/>
              <a:gd fmla="*/ 92356 w 11855986" name="TX2386"/>
              <a:gd fmla="*/ 4805670 h 6564101" name="TY2386"/>
              <a:gd fmla="*/ 16075 w 11855986" name="TX2387"/>
              <a:gd fmla="*/ 4849712 h 6564101" name="TY2387"/>
              <a:gd fmla="*/ 9627 w 11855986" name="TX2388"/>
              <a:gd fmla="*/ 4873777 h 6564101" name="TY2388"/>
              <a:gd fmla="*/ 9627 w 11855986" name="TX2389"/>
              <a:gd fmla="*/ 4873776 h 6564101" name="TY2389"/>
              <a:gd fmla="*/ 33693 w 11855986" name="TX2390"/>
              <a:gd fmla="*/ 4880224 h 6564101" name="TY2390"/>
              <a:gd fmla="*/ 109973 w 11855986" name="TX2391"/>
              <a:gd fmla="*/ 4836183 h 6564101" name="TY2391"/>
              <a:gd fmla="*/ 116421 w 11855986" name="TX2392"/>
              <a:gd fmla="*/ 4812118 h 6564101" name="TY2392"/>
              <a:gd fmla="*/ 105724 w 11855986" name="TX2393"/>
              <a:gd fmla="*/ 4803910 h 6564101" name="TY2393"/>
              <a:gd fmla="*/ 11839557 w 11855986" name="TX2395"/>
              <a:gd fmla="*/ 4791481 h 6564101" name="TY2395"/>
              <a:gd fmla="*/ 11826344 w 11855986" name="TX2396"/>
              <a:gd fmla="*/ 4804694 h 6564101" name="TY2396"/>
              <a:gd fmla="*/ 11839557 w 11855986" name="TX2397"/>
              <a:gd fmla="*/ 4817907 h 6564101" name="TY2397"/>
              <a:gd fmla="*/ 11852770 w 11855986" name="TX2398"/>
              <a:gd fmla="*/ 4804694 h 6564101" name="TY2398"/>
              <a:gd fmla="*/ 11839557 w 11855986" name="TX2399"/>
              <a:gd fmla="*/ 4791481 h 6564101" name="TY2399"/>
              <a:gd fmla="*/ 18075 w 11855986" name="TX2401"/>
              <a:gd fmla="*/ 4767923 h 6564101" name="TY2401"/>
              <a:gd fmla="*/ 4862 w 11855986" name="TX2402"/>
              <a:gd fmla="*/ 4781136 h 6564101" name="TY2402"/>
              <a:gd fmla="*/ 18075 w 11855986" name="TX2403"/>
              <a:gd fmla="*/ 4794349 h 6564101" name="TY2403"/>
              <a:gd fmla="*/ 31288 w 11855986" name="TX2404"/>
              <a:gd fmla="*/ 4781136 h 6564101" name="TY2404"/>
              <a:gd fmla="*/ 18075 w 11855986" name="TX2405"/>
              <a:gd fmla="*/ 4767923 h 6564101" name="TY2405"/>
              <a:gd fmla="*/ 11837308 w 11855986" name="TX2407"/>
              <a:gd fmla="*/ 4703846 h 6564101" name="TY2407"/>
              <a:gd fmla="*/ 11823940 w 11855986" name="TX2408"/>
              <a:gd fmla="*/ 4705606 h 6564101" name="TY2408"/>
              <a:gd fmla="*/ 11747660 w 11855986" name="TX2409"/>
              <a:gd fmla="*/ 4749646 h 6564101" name="TY2409"/>
              <a:gd fmla="*/ 11741212 w 11855986" name="TX2410"/>
              <a:gd fmla="*/ 4773711 h 6564101" name="TY2410"/>
              <a:gd fmla="*/ 11765277 w 11855986" name="TX2411"/>
              <a:gd fmla="*/ 4780160 h 6564101" name="TY2411"/>
              <a:gd fmla="*/ 11841557 w 11855986" name="TX2412"/>
              <a:gd fmla="*/ 4736118 h 6564101" name="TY2412"/>
              <a:gd fmla="*/ 11848006 w 11855986" name="TX2413"/>
              <a:gd fmla="*/ 4712053 h 6564101" name="TY2413"/>
              <a:gd fmla="*/ 11848005 w 11855986" name="TX2414"/>
              <a:gd fmla="*/ 4712054 h 6564101" name="TY2414"/>
              <a:gd fmla="*/ 11837308 w 11855986" name="TX2415"/>
              <a:gd fmla="*/ 4703846 h 6564101" name="TY2415"/>
              <a:gd fmla="*/ 20873 w 11855986" name="TX2417"/>
              <a:gd fmla="*/ 4703401 h 6564101" name="TY2417"/>
              <a:gd fmla="*/ 10176 w 11855986" name="TX2418"/>
              <a:gd fmla="*/ 4711609 h 6564101" name="TY2418"/>
              <a:gd fmla="*/ 16624 w 11855986" name="TX2419"/>
              <a:gd fmla="*/ 4735674 h 6564101" name="TY2419"/>
              <a:gd fmla="*/ 92904 w 11855986" name="TX2420"/>
              <a:gd fmla="*/ 4779715 h 6564101" name="TY2420"/>
              <a:gd fmla="*/ 116970 w 11855986" name="TX2421"/>
              <a:gd fmla="*/ 4773267 h 6564101" name="TY2421"/>
              <a:gd fmla="*/ 116970 w 11855986" name="TX2422"/>
              <a:gd fmla="*/ 4773268 h 6564101" name="TY2422"/>
              <a:gd fmla="*/ 110522 w 11855986" name="TX2423"/>
              <a:gd fmla="*/ 4749203 h 6564101" name="TY2423"/>
              <a:gd fmla="*/ 34241 w 11855986" name="TX2424"/>
              <a:gd fmla="*/ 4705161 h 6564101" name="TY2424"/>
              <a:gd fmla="*/ 20873 w 11855986" name="TX2425"/>
              <a:gd fmla="*/ 4703401 h 6564101" name="TY2425"/>
              <a:gd fmla="*/ 11749111 w 11855986" name="TX2427"/>
              <a:gd fmla="*/ 4690972 h 6564101" name="TY2427"/>
              <a:gd fmla="*/ 11735898 w 11855986" name="TX2428"/>
              <a:gd fmla="*/ 4704185 h 6564101" name="TY2428"/>
              <a:gd fmla="*/ 11749111 w 11855986" name="TX2429"/>
              <a:gd fmla="*/ 4717398 h 6564101" name="TY2429"/>
              <a:gd fmla="*/ 11762324 w 11855986" name="TX2430"/>
              <a:gd fmla="*/ 4704185 h 6564101" name="TY2430"/>
              <a:gd fmla="*/ 11749111 w 11855986" name="TX2431"/>
              <a:gd fmla="*/ 4690972 h 6564101" name="TY2431"/>
              <a:gd fmla="*/ 109070 w 11855986" name="TX2433"/>
              <a:gd fmla="*/ 4669289 h 6564101" name="TY2433"/>
              <a:gd fmla="*/ 95857 w 11855986" name="TX2434"/>
              <a:gd fmla="*/ 4682502 h 6564101" name="TY2434"/>
              <a:gd fmla="*/ 109070 w 11855986" name="TX2435"/>
              <a:gd fmla="*/ 4695715 h 6564101" name="TY2435"/>
              <a:gd fmla="*/ 122283 w 11855986" name="TX2436"/>
              <a:gd fmla="*/ 4682502 h 6564101" name="TY2436"/>
              <a:gd fmla="*/ 109070 w 11855986" name="TX2437"/>
              <a:gd fmla="*/ 4669289 h 6564101" name="TY2437"/>
              <a:gd fmla="*/ 11751908 w 11855986" name="TX2439"/>
              <a:gd fmla="*/ 4605211 h 6564101" name="TY2439"/>
              <a:gd fmla="*/ 11741211 w 11855986" name="TX2440"/>
              <a:gd fmla="*/ 4613419 h 6564101" name="TY2440"/>
              <a:gd fmla="*/ 11741211 w 11855986" name="TX2441"/>
              <a:gd fmla="*/ 4613418 h 6564101" name="TY2441"/>
              <a:gd fmla="*/ 11747659 w 11855986" name="TX2442"/>
              <a:gd fmla="*/ 4637483 h 6564101" name="TY2442"/>
              <a:gd fmla="*/ 11823940 w 11855986" name="TX2443"/>
              <a:gd fmla="*/ 4681525 h 6564101" name="TY2443"/>
              <a:gd fmla="*/ 11848005 w 11855986" name="TX2444"/>
              <a:gd fmla="*/ 4675076 h 6564101" name="TY2444"/>
              <a:gd fmla="*/ 11841557 w 11855986" name="TX2445"/>
              <a:gd fmla="*/ 4651011 h 6564101" name="TY2445"/>
              <a:gd fmla="*/ 11765277 w 11855986" name="TX2446"/>
              <a:gd fmla="*/ 4606971 h 6564101" name="TY2446"/>
              <a:gd fmla="*/ 11751908 w 11855986" name="TX2447"/>
              <a:gd fmla="*/ 4605211 h 6564101" name="TY2447"/>
              <a:gd fmla="*/ 106272 w 11855986" name="TX2449"/>
              <a:gd fmla="*/ 4604767 h 6564101" name="TY2449"/>
              <a:gd fmla="*/ 92904 w 11855986" name="TX2450"/>
              <a:gd fmla="*/ 4606527 h 6564101" name="TY2450"/>
              <a:gd fmla="*/ 16623 w 11855986" name="TX2451"/>
              <a:gd fmla="*/ 4650569 h 6564101" name="TY2451"/>
              <a:gd fmla="*/ 10175 w 11855986" name="TX2452"/>
              <a:gd fmla="*/ 4674634 h 6564101" name="TY2452"/>
              <a:gd fmla="*/ 10175 w 11855986" name="TX2453"/>
              <a:gd fmla="*/ 4674633 h 6564101" name="TY2453"/>
              <a:gd fmla="*/ 34241 w 11855986" name="TX2454"/>
              <a:gd fmla="*/ 4681081 h 6564101" name="TY2454"/>
              <a:gd fmla="*/ 110521 w 11855986" name="TX2455"/>
              <a:gd fmla="*/ 4637040 h 6564101" name="TY2455"/>
              <a:gd fmla="*/ 116969 w 11855986" name="TX2456"/>
              <a:gd fmla="*/ 4612975 h 6564101" name="TY2456"/>
              <a:gd fmla="*/ 106272 w 11855986" name="TX2457"/>
              <a:gd fmla="*/ 4604767 h 6564101" name="TY2457"/>
              <a:gd fmla="*/ 11840106 w 11855986" name="TX2459"/>
              <a:gd fmla="*/ 4592337 h 6564101" name="TY2459"/>
              <a:gd fmla="*/ 11826893 w 11855986" name="TX2460"/>
              <a:gd fmla="*/ 4605550 h 6564101" name="TY2460"/>
              <a:gd fmla="*/ 11840106 w 11855986" name="TX2461"/>
              <a:gd fmla="*/ 4618763 h 6564101" name="TY2461"/>
              <a:gd fmla="*/ 11853319 w 11855986" name="TX2462"/>
              <a:gd fmla="*/ 4605550 h 6564101" name="TY2462"/>
              <a:gd fmla="*/ 11840106 w 11855986" name="TX2463"/>
              <a:gd fmla="*/ 4592337 h 6564101" name="TY2463"/>
              <a:gd fmla="*/ 18623 w 11855986" name="TX2465"/>
              <a:gd fmla="*/ 4568780 h 6564101" name="TY2465"/>
              <a:gd fmla="*/ 5410 w 11855986" name="TX2466"/>
              <a:gd fmla="*/ 4581993 h 6564101" name="TY2466"/>
              <a:gd fmla="*/ 18623 w 11855986" name="TX2467"/>
              <a:gd fmla="*/ 4595206 h 6564101" name="TY2467"/>
              <a:gd fmla="*/ 31836 w 11855986" name="TX2468"/>
              <a:gd fmla="*/ 4581993 h 6564101" name="TY2468"/>
              <a:gd fmla="*/ 18623 w 11855986" name="TX2469"/>
              <a:gd fmla="*/ 4568780 h 6564101" name="TY2469"/>
              <a:gd fmla="*/ 11837857 w 11855986" name="TX2471"/>
              <a:gd fmla="*/ 4504702 h 6564101" name="TY2471"/>
              <a:gd fmla="*/ 11824489 w 11855986" name="TX2472"/>
              <a:gd fmla="*/ 4506462 h 6564101" name="TY2472"/>
              <a:gd fmla="*/ 11748208 w 11855986" name="TX2473"/>
              <a:gd fmla="*/ 4550502 h 6564101" name="TY2473"/>
              <a:gd fmla="*/ 11741760 w 11855986" name="TX2474"/>
              <a:gd fmla="*/ 4574567 h 6564101" name="TY2474"/>
              <a:gd fmla="*/ 11765825 w 11855986" name="TX2475"/>
              <a:gd fmla="*/ 4581016 h 6564101" name="TY2475"/>
              <a:gd fmla="*/ 11842106 w 11855986" name="TX2476"/>
              <a:gd fmla="*/ 4536974 h 6564101" name="TY2476"/>
              <a:gd fmla="*/ 11848554 w 11855986" name="TX2477"/>
              <a:gd fmla="*/ 4512909 h 6564101" name="TY2477"/>
              <a:gd fmla="*/ 11848554 w 11855986" name="TX2478"/>
              <a:gd fmla="*/ 4512910 h 6564101" name="TY2478"/>
              <a:gd fmla="*/ 11837857 w 11855986" name="TX2479"/>
              <a:gd fmla="*/ 4504702 h 6564101" name="TY2479"/>
              <a:gd fmla="*/ 21421 w 11855986" name="TX2481"/>
              <a:gd fmla="*/ 4504258 h 6564101" name="TY2481"/>
              <a:gd fmla="*/ 10724 w 11855986" name="TX2482"/>
              <a:gd fmla="*/ 4512466 h 6564101" name="TY2482"/>
              <a:gd fmla="*/ 17172 w 11855986" name="TX2483"/>
              <a:gd fmla="*/ 4536531 h 6564101" name="TY2483"/>
              <a:gd fmla="*/ 93452 w 11855986" name="TX2484"/>
              <a:gd fmla="*/ 4580572 h 6564101" name="TY2484"/>
              <a:gd fmla="*/ 117518 w 11855986" name="TX2485"/>
              <a:gd fmla="*/ 4574124 h 6564101" name="TY2485"/>
              <a:gd fmla="*/ 117518 w 11855986" name="TX2486"/>
              <a:gd fmla="*/ 4574125 h 6564101" name="TY2486"/>
              <a:gd fmla="*/ 111070 w 11855986" name="TX2487"/>
              <a:gd fmla="*/ 4550060 h 6564101" name="TY2487"/>
              <a:gd fmla="*/ 34789 w 11855986" name="TX2488"/>
              <a:gd fmla="*/ 4506018 h 6564101" name="TY2488"/>
              <a:gd fmla="*/ 21421 w 11855986" name="TX2489"/>
              <a:gd fmla="*/ 4504258 h 6564101" name="TY2489"/>
              <a:gd fmla="*/ 11749660 w 11855986" name="TX2491"/>
              <a:gd fmla="*/ 4491828 h 6564101" name="TY2491"/>
              <a:gd fmla="*/ 11736447 w 11855986" name="TX2492"/>
              <a:gd fmla="*/ 4505041 h 6564101" name="TY2492"/>
              <a:gd fmla="*/ 11749660 w 11855986" name="TX2493"/>
              <a:gd fmla="*/ 4518254 h 6564101" name="TY2493"/>
              <a:gd fmla="*/ 11762873 w 11855986" name="TX2494"/>
              <a:gd fmla="*/ 4505041 h 6564101" name="TY2494"/>
              <a:gd fmla="*/ 11749660 w 11855986" name="TX2495"/>
              <a:gd fmla="*/ 4491828 h 6564101" name="TY2495"/>
              <a:gd fmla="*/ 109618 w 11855986" name="TX2497"/>
              <a:gd fmla="*/ 4470145 h 6564101" name="TY2497"/>
              <a:gd fmla="*/ 96405 w 11855986" name="TX2498"/>
              <a:gd fmla="*/ 4483358 h 6564101" name="TY2498"/>
              <a:gd fmla="*/ 109618 w 11855986" name="TX2499"/>
              <a:gd fmla="*/ 4496571 h 6564101" name="TY2499"/>
              <a:gd fmla="*/ 122831 w 11855986" name="TX2500"/>
              <a:gd fmla="*/ 4483358 h 6564101" name="TY2500"/>
              <a:gd fmla="*/ 109618 w 11855986" name="TX2501"/>
              <a:gd fmla="*/ 4470145 h 6564101" name="TY2501"/>
              <a:gd fmla="*/ 11752457 w 11855986" name="TX2503"/>
              <a:gd fmla="*/ 4406068 h 6564101" name="TY2503"/>
              <a:gd fmla="*/ 11741760 w 11855986" name="TX2504"/>
              <a:gd fmla="*/ 4414276 h 6564101" name="TY2504"/>
              <a:gd fmla="*/ 11741760 w 11855986" name="TX2505"/>
              <a:gd fmla="*/ 4414275 h 6564101" name="TY2505"/>
              <a:gd fmla="*/ 11748208 w 11855986" name="TX2506"/>
              <a:gd fmla="*/ 4438340 h 6564101" name="TY2506"/>
              <a:gd fmla="*/ 11824488 w 11855986" name="TX2507"/>
              <a:gd fmla="*/ 4482382 h 6564101" name="TY2507"/>
              <a:gd fmla="*/ 11848554 w 11855986" name="TX2508"/>
              <a:gd fmla="*/ 4475933 h 6564101" name="TY2508"/>
              <a:gd fmla="*/ 11842105 w 11855986" name="TX2509"/>
              <a:gd fmla="*/ 4451868 h 6564101" name="TY2509"/>
              <a:gd fmla="*/ 11765825 w 11855986" name="TX2510"/>
              <a:gd fmla="*/ 4407828 h 6564101" name="TY2510"/>
              <a:gd fmla="*/ 11752457 w 11855986" name="TX2511"/>
              <a:gd fmla="*/ 4406068 h 6564101" name="TY2511"/>
              <a:gd fmla="*/ 106820 w 11855986" name="TX2513"/>
              <a:gd fmla="*/ 4405623 h 6564101" name="TY2513"/>
              <a:gd fmla="*/ 93452 w 11855986" name="TX2514"/>
              <a:gd fmla="*/ 4407383 h 6564101" name="TY2514"/>
              <a:gd fmla="*/ 17171 w 11855986" name="TX2515"/>
              <a:gd fmla="*/ 4451425 h 6564101" name="TY2515"/>
              <a:gd fmla="*/ 10723 w 11855986" name="TX2516"/>
              <a:gd fmla="*/ 4475490 h 6564101" name="TY2516"/>
              <a:gd fmla="*/ 10723 w 11855986" name="TX2517"/>
              <a:gd fmla="*/ 4475489 h 6564101" name="TY2517"/>
              <a:gd fmla="*/ 34789 w 11855986" name="TX2518"/>
              <a:gd fmla="*/ 4481937 h 6564101" name="TY2518"/>
              <a:gd fmla="*/ 111069 w 11855986" name="TX2519"/>
              <a:gd fmla="*/ 4437896 h 6564101" name="TY2519"/>
              <a:gd fmla="*/ 117517 w 11855986" name="TX2520"/>
              <a:gd fmla="*/ 4413831 h 6564101" name="TY2520"/>
              <a:gd fmla="*/ 106820 w 11855986" name="TX2521"/>
              <a:gd fmla="*/ 4405623 h 6564101" name="TY2521"/>
              <a:gd fmla="*/ 11840655 w 11855986" name="TX2523"/>
              <a:gd fmla="*/ 4393194 h 6564101" name="TY2523"/>
              <a:gd fmla="*/ 11827442 w 11855986" name="TX2524"/>
              <a:gd fmla="*/ 4406407 h 6564101" name="TY2524"/>
              <a:gd fmla="*/ 11840655 w 11855986" name="TX2525"/>
              <a:gd fmla="*/ 4419620 h 6564101" name="TY2525"/>
              <a:gd fmla="*/ 11853868 w 11855986" name="TX2526"/>
              <a:gd fmla="*/ 4406407 h 6564101" name="TY2526"/>
              <a:gd fmla="*/ 11840655 w 11855986" name="TX2527"/>
              <a:gd fmla="*/ 4393194 h 6564101" name="TY2527"/>
              <a:gd fmla="*/ 19171 w 11855986" name="TX2529"/>
              <a:gd fmla="*/ 4369637 h 6564101" name="TY2529"/>
              <a:gd fmla="*/ 5958 w 11855986" name="TX2530"/>
              <a:gd fmla="*/ 4382850 h 6564101" name="TY2530"/>
              <a:gd fmla="*/ 19171 w 11855986" name="TX2531"/>
              <a:gd fmla="*/ 4396063 h 6564101" name="TY2531"/>
              <a:gd fmla="*/ 32384 w 11855986" name="TX2532"/>
              <a:gd fmla="*/ 4382850 h 6564101" name="TY2532"/>
              <a:gd fmla="*/ 19171 w 11855986" name="TX2533"/>
              <a:gd fmla="*/ 4369637 h 6564101" name="TY2533"/>
              <a:gd fmla="*/ 11838405 w 11855986" name="TX2535"/>
              <a:gd fmla="*/ 4305559 h 6564101" name="TY2535"/>
              <a:gd fmla="*/ 11825037 w 11855986" name="TX2536"/>
              <a:gd fmla="*/ 4307319 h 6564101" name="TY2536"/>
              <a:gd fmla="*/ 11748757 w 11855986" name="TX2537"/>
              <a:gd fmla="*/ 4351359 h 6564101" name="TY2537"/>
              <a:gd fmla="*/ 11742309 w 11855986" name="TX2538"/>
              <a:gd fmla="*/ 4375424 h 6564101" name="TY2538"/>
              <a:gd fmla="*/ 11766374 w 11855986" name="TX2539"/>
              <a:gd fmla="*/ 4381873 h 6564101" name="TY2539"/>
              <a:gd fmla="*/ 11842655 w 11855986" name="TX2540"/>
              <a:gd fmla="*/ 4337831 h 6564101" name="TY2540"/>
              <a:gd fmla="*/ 11849103 w 11855986" name="TX2541"/>
              <a:gd fmla="*/ 4313766 h 6564101" name="TY2541"/>
              <a:gd fmla="*/ 11849102 w 11855986" name="TX2542"/>
              <a:gd fmla="*/ 4313767 h 6564101" name="TY2542"/>
              <a:gd fmla="*/ 11838405 w 11855986" name="TX2543"/>
              <a:gd fmla="*/ 4305559 h 6564101" name="TY2543"/>
              <a:gd fmla="*/ 21969 w 11855986" name="TX2545"/>
              <a:gd fmla="*/ 4305115 h 6564101" name="TY2545"/>
              <a:gd fmla="*/ 11272 w 11855986" name="TX2546"/>
              <a:gd fmla="*/ 4313323 h 6564101" name="TY2546"/>
              <a:gd fmla="*/ 17720 w 11855986" name="TX2547"/>
              <a:gd fmla="*/ 4337388 h 6564101" name="TY2547"/>
              <a:gd fmla="*/ 94000 w 11855986" name="TX2548"/>
              <a:gd fmla="*/ 4381429 h 6564101" name="TY2548"/>
              <a:gd fmla="*/ 118066 w 11855986" name="TX2549"/>
              <a:gd fmla="*/ 4374981 h 6564101" name="TY2549"/>
              <a:gd fmla="*/ 118066 w 11855986" name="TX2550"/>
              <a:gd fmla="*/ 4374982 h 6564101" name="TY2550"/>
              <a:gd fmla="*/ 111618 w 11855986" name="TX2551"/>
              <a:gd fmla="*/ 4350917 h 6564101" name="TY2551"/>
              <a:gd fmla="*/ 35337 w 11855986" name="TX2552"/>
              <a:gd fmla="*/ 4306875 h 6564101" name="TY2552"/>
              <a:gd fmla="*/ 21969 w 11855986" name="TX2553"/>
              <a:gd fmla="*/ 4305115 h 6564101" name="TY2553"/>
              <a:gd fmla="*/ 11750208 w 11855986" name="TX2555"/>
              <a:gd fmla="*/ 4292685 h 6564101" name="TY2555"/>
              <a:gd fmla="*/ 11736995 w 11855986" name="TX2556"/>
              <a:gd fmla="*/ 4305898 h 6564101" name="TY2556"/>
              <a:gd fmla="*/ 11750208 w 11855986" name="TX2557"/>
              <a:gd fmla="*/ 4319111 h 6564101" name="TY2557"/>
              <a:gd fmla="*/ 11763421 w 11855986" name="TX2558"/>
              <a:gd fmla="*/ 4305898 h 6564101" name="TY2558"/>
              <a:gd fmla="*/ 11750208 w 11855986" name="TX2559"/>
              <a:gd fmla="*/ 4292685 h 6564101" name="TY2559"/>
              <a:gd fmla="*/ 110166 w 11855986" name="TX2561"/>
              <a:gd fmla="*/ 4271002 h 6564101" name="TY2561"/>
              <a:gd fmla="*/ 96953 w 11855986" name="TX2562"/>
              <a:gd fmla="*/ 4284215 h 6564101" name="TY2562"/>
              <a:gd fmla="*/ 110166 w 11855986" name="TX2563"/>
              <a:gd fmla="*/ 4297428 h 6564101" name="TY2563"/>
              <a:gd fmla="*/ 123379 w 11855986" name="TX2564"/>
              <a:gd fmla="*/ 4284215 h 6564101" name="TY2564"/>
              <a:gd fmla="*/ 110166 w 11855986" name="TX2565"/>
              <a:gd fmla="*/ 4271002 h 6564101" name="TY2565"/>
              <a:gd fmla="*/ 11753006 w 11855986" name="TX2567"/>
              <a:gd fmla="*/ 4206924 h 6564101" name="TY2567"/>
              <a:gd fmla="*/ 11742309 w 11855986" name="TX2568"/>
              <a:gd fmla="*/ 4215132 h 6564101" name="TY2568"/>
              <a:gd fmla="*/ 11742308 w 11855986" name="TX2569"/>
              <a:gd fmla="*/ 4215131 h 6564101" name="TY2569"/>
              <a:gd fmla="*/ 11748757 w 11855986" name="TX2570"/>
              <a:gd fmla="*/ 4239196 h 6564101" name="TY2570"/>
              <a:gd fmla="*/ 11825037 w 11855986" name="TX2571"/>
              <a:gd fmla="*/ 4283238 h 6564101" name="TY2571"/>
              <a:gd fmla="*/ 11849102 w 11855986" name="TX2572"/>
              <a:gd fmla="*/ 4276789 h 6564101" name="TY2572"/>
              <a:gd fmla="*/ 11842654 w 11855986" name="TX2573"/>
              <a:gd fmla="*/ 4252724 h 6564101" name="TY2573"/>
              <a:gd fmla="*/ 11766374 w 11855986" name="TX2574"/>
              <a:gd fmla="*/ 4208684 h 6564101" name="TY2574"/>
              <a:gd fmla="*/ 11753006 w 11855986" name="TX2575"/>
              <a:gd fmla="*/ 4206924 h 6564101" name="TY2575"/>
              <a:gd fmla="*/ 107368 w 11855986" name="TX2577"/>
              <a:gd fmla="*/ 4206480 h 6564101" name="TY2577"/>
              <a:gd fmla="*/ 94000 w 11855986" name="TX2578"/>
              <a:gd fmla="*/ 4208240 h 6564101" name="TY2578"/>
              <a:gd fmla="*/ 17719 w 11855986" name="TX2579"/>
              <a:gd fmla="*/ 4252282 h 6564101" name="TY2579"/>
              <a:gd fmla="*/ 11271 w 11855986" name="TX2580"/>
              <a:gd fmla="*/ 4276347 h 6564101" name="TY2580"/>
              <a:gd fmla="*/ 11271 w 11855986" name="TX2581"/>
              <a:gd fmla="*/ 4276346 h 6564101" name="TY2581"/>
              <a:gd fmla="*/ 35337 w 11855986" name="TX2582"/>
              <a:gd fmla="*/ 4282794 h 6564101" name="TY2582"/>
              <a:gd fmla="*/ 111617 w 11855986" name="TX2583"/>
              <a:gd fmla="*/ 4238753 h 6564101" name="TY2583"/>
              <a:gd fmla="*/ 118065 w 11855986" name="TX2584"/>
              <a:gd fmla="*/ 4214688 h 6564101" name="TY2584"/>
              <a:gd fmla="*/ 107368 w 11855986" name="TX2585"/>
              <a:gd fmla="*/ 4206480 h 6564101" name="TY2585"/>
              <a:gd fmla="*/ 11841203 w 11855986" name="TX2587"/>
              <a:gd fmla="*/ 4194050 h 6564101" name="TY2587"/>
              <a:gd fmla="*/ 11827990 w 11855986" name="TX2588"/>
              <a:gd fmla="*/ 4207263 h 6564101" name="TY2588"/>
              <a:gd fmla="*/ 11841203 w 11855986" name="TX2589"/>
              <a:gd fmla="*/ 4220476 h 6564101" name="TY2589"/>
              <a:gd fmla="*/ 11854416 w 11855986" name="TX2590"/>
              <a:gd fmla="*/ 4207263 h 6564101" name="TY2590"/>
              <a:gd fmla="*/ 11841203 w 11855986" name="TX2591"/>
              <a:gd fmla="*/ 4194050 h 6564101" name="TY2591"/>
              <a:gd fmla="*/ 19720 w 11855986" name="TX2593"/>
              <a:gd fmla="*/ 4170493 h 6564101" name="TY2593"/>
              <a:gd fmla="*/ 6507 w 11855986" name="TX2594"/>
              <a:gd fmla="*/ 4183706 h 6564101" name="TY2594"/>
              <a:gd fmla="*/ 19720 w 11855986" name="TX2595"/>
              <a:gd fmla="*/ 4196919 h 6564101" name="TY2595"/>
              <a:gd fmla="*/ 32933 w 11855986" name="TX2596"/>
              <a:gd fmla="*/ 4183706 h 6564101" name="TY2596"/>
              <a:gd fmla="*/ 19720 w 11855986" name="TX2597"/>
              <a:gd fmla="*/ 4170493 h 6564101" name="TY2597"/>
              <a:gd fmla="*/ 11838954 w 11855986" name="TX2599"/>
              <a:gd fmla="*/ 4106415 h 6564101" name="TY2599"/>
              <a:gd fmla="*/ 11825586 w 11855986" name="TX2600"/>
              <a:gd fmla="*/ 4108175 h 6564101" name="TY2600"/>
              <a:gd fmla="*/ 11749306 w 11855986" name="TX2601"/>
              <a:gd fmla="*/ 4152215 h 6564101" name="TY2601"/>
              <a:gd fmla="*/ 11742858 w 11855986" name="TX2602"/>
              <a:gd fmla="*/ 4176280 h 6564101" name="TY2602"/>
              <a:gd fmla="*/ 11766923 w 11855986" name="TX2603"/>
              <a:gd fmla="*/ 4182729 h 6564101" name="TY2603"/>
              <a:gd fmla="*/ 11843203 w 11855986" name="TX2604"/>
              <a:gd fmla="*/ 4138687 h 6564101" name="TY2604"/>
              <a:gd fmla="*/ 11849652 w 11855986" name="TX2605"/>
              <a:gd fmla="*/ 4114622 h 6564101" name="TY2605"/>
              <a:gd fmla="*/ 11849651 w 11855986" name="TX2606"/>
              <a:gd fmla="*/ 4114623 h 6564101" name="TY2606"/>
              <a:gd fmla="*/ 11838954 w 11855986" name="TX2607"/>
              <a:gd fmla="*/ 4106415 h 6564101" name="TY2607"/>
              <a:gd fmla="*/ 22518 w 11855986" name="TX2609"/>
              <a:gd fmla="*/ 4105971 h 6564101" name="TY2609"/>
              <a:gd fmla="*/ 11821 w 11855986" name="TX2610"/>
              <a:gd fmla="*/ 4114179 h 6564101" name="TY2610"/>
              <a:gd fmla="*/ 18269 w 11855986" name="TX2611"/>
              <a:gd fmla="*/ 4138244 h 6564101" name="TY2611"/>
              <a:gd fmla="*/ 94549 w 11855986" name="TX2612"/>
              <a:gd fmla="*/ 4182285 h 6564101" name="TY2612"/>
              <a:gd fmla="*/ 118615 w 11855986" name="TX2613"/>
              <a:gd fmla="*/ 4175837 h 6564101" name="TY2613"/>
              <a:gd fmla="*/ 118615 w 11855986" name="TX2614"/>
              <a:gd fmla="*/ 4175838 h 6564101" name="TY2614"/>
              <a:gd fmla="*/ 112167 w 11855986" name="TX2615"/>
              <a:gd fmla="*/ 4151773 h 6564101" name="TY2615"/>
              <a:gd fmla="*/ 35886 w 11855986" name="TX2616"/>
              <a:gd fmla="*/ 4107731 h 6564101" name="TY2616"/>
              <a:gd fmla="*/ 22518 w 11855986" name="TX2617"/>
              <a:gd fmla="*/ 4105971 h 6564101" name="TY2617"/>
              <a:gd fmla="*/ 11750757 w 11855986" name="TX2619"/>
              <a:gd fmla="*/ 4093541 h 6564101" name="TY2619"/>
              <a:gd fmla="*/ 11737544 w 11855986" name="TX2620"/>
              <a:gd fmla="*/ 4106754 h 6564101" name="TY2620"/>
              <a:gd fmla="*/ 11750757 w 11855986" name="TX2621"/>
              <a:gd fmla="*/ 4119967 h 6564101" name="TY2621"/>
              <a:gd fmla="*/ 11763970 w 11855986" name="TX2622"/>
              <a:gd fmla="*/ 4106754 h 6564101" name="TY2622"/>
              <a:gd fmla="*/ 11750757 w 11855986" name="TX2623"/>
              <a:gd fmla="*/ 4093541 h 6564101" name="TY2623"/>
              <a:gd fmla="*/ 110715 w 11855986" name="TX2625"/>
              <a:gd fmla="*/ 4071858 h 6564101" name="TY2625"/>
              <a:gd fmla="*/ 97502 w 11855986" name="TX2626"/>
              <a:gd fmla="*/ 4085071 h 6564101" name="TY2626"/>
              <a:gd fmla="*/ 110715 w 11855986" name="TX2627"/>
              <a:gd fmla="*/ 4098284 h 6564101" name="TY2627"/>
              <a:gd fmla="*/ 123928 w 11855986" name="TX2628"/>
              <a:gd fmla="*/ 4085071 h 6564101" name="TY2628"/>
              <a:gd fmla="*/ 110715 w 11855986" name="TX2629"/>
              <a:gd fmla="*/ 4071858 h 6564101" name="TY2629"/>
              <a:gd fmla="*/ 11753555 w 11855986" name="TX2631"/>
              <a:gd fmla="*/ 4007781 h 6564101" name="TY2631"/>
              <a:gd fmla="*/ 11742858 w 11855986" name="TX2632"/>
              <a:gd fmla="*/ 4015989 h 6564101" name="TY2632"/>
              <a:gd fmla="*/ 11742857 w 11855986" name="TX2633"/>
              <a:gd fmla="*/ 4015988 h 6564101" name="TY2633"/>
              <a:gd fmla="*/ 11749305 w 11855986" name="TX2634"/>
              <a:gd fmla="*/ 4040053 h 6564101" name="TY2634"/>
              <a:gd fmla="*/ 11825586 w 11855986" name="TX2635"/>
              <a:gd fmla="*/ 4084095 h 6564101" name="TY2635"/>
              <a:gd fmla="*/ 11849651 w 11855986" name="TX2636"/>
              <a:gd fmla="*/ 4077646 h 6564101" name="TY2636"/>
              <a:gd fmla="*/ 11843203 w 11855986" name="TX2637"/>
              <a:gd fmla="*/ 4053581 h 6564101" name="TY2637"/>
              <a:gd fmla="*/ 11766923 w 11855986" name="TX2638"/>
              <a:gd fmla="*/ 4009541 h 6564101" name="TY2638"/>
              <a:gd fmla="*/ 11753555 w 11855986" name="TX2639"/>
              <a:gd fmla="*/ 4007781 h 6564101" name="TY2639"/>
              <a:gd fmla="*/ 107917 w 11855986" name="TX2641"/>
              <a:gd fmla="*/ 4007336 h 6564101" name="TY2641"/>
              <a:gd fmla="*/ 94549 w 11855986" name="TX2642"/>
              <a:gd fmla="*/ 4009096 h 6564101" name="TY2642"/>
              <a:gd fmla="*/ 18268 w 11855986" name="TX2643"/>
              <a:gd fmla="*/ 4053138 h 6564101" name="TY2643"/>
              <a:gd fmla="*/ 11820 w 11855986" name="TX2644"/>
              <a:gd fmla="*/ 4077203 h 6564101" name="TY2644"/>
              <a:gd fmla="*/ 11820 w 11855986" name="TX2645"/>
              <a:gd fmla="*/ 4077202 h 6564101" name="TY2645"/>
              <a:gd fmla="*/ 35886 w 11855986" name="TX2646"/>
              <a:gd fmla="*/ 4083650 h 6564101" name="TY2646"/>
              <a:gd fmla="*/ 112166 w 11855986" name="TX2647"/>
              <a:gd fmla="*/ 4039609 h 6564101" name="TY2647"/>
              <a:gd fmla="*/ 118614 w 11855986" name="TX2648"/>
              <a:gd fmla="*/ 4015544 h 6564101" name="TY2648"/>
              <a:gd fmla="*/ 107917 w 11855986" name="TX2649"/>
              <a:gd fmla="*/ 4007336 h 6564101" name="TY2649"/>
              <a:gd fmla="*/ 11841752 w 11855986" name="TX2651"/>
              <a:gd fmla="*/ 3994907 h 6564101" name="TY2651"/>
              <a:gd fmla="*/ 11828539 w 11855986" name="TX2652"/>
              <a:gd fmla="*/ 4008120 h 6564101" name="TY2652"/>
              <a:gd fmla="*/ 11841752 w 11855986" name="TX2653"/>
              <a:gd fmla="*/ 4021333 h 6564101" name="TY2653"/>
              <a:gd fmla="*/ 11854965 w 11855986" name="TX2654"/>
              <a:gd fmla="*/ 4008120 h 6564101" name="TY2654"/>
              <a:gd fmla="*/ 11841752 w 11855986" name="TX2655"/>
              <a:gd fmla="*/ 3994907 h 6564101" name="TY2655"/>
              <a:gd fmla="*/ 20268 w 11855986" name="TX2657"/>
              <a:gd fmla="*/ 3971350 h 6564101" name="TY2657"/>
              <a:gd fmla="*/ 7055 w 11855986" name="TX2658"/>
              <a:gd fmla="*/ 3984563 h 6564101" name="TY2658"/>
              <a:gd fmla="*/ 20268 w 11855986" name="TX2659"/>
              <a:gd fmla="*/ 3997776 h 6564101" name="TY2659"/>
              <a:gd fmla="*/ 33481 w 11855986" name="TX2660"/>
              <a:gd fmla="*/ 3984563 h 6564101" name="TY2660"/>
              <a:gd fmla="*/ 20268 w 11855986" name="TX2661"/>
              <a:gd fmla="*/ 3971350 h 6564101" name="TY2661"/>
              <a:gd fmla="*/ 11839503 w 11855986" name="TX2663"/>
              <a:gd fmla="*/ 3907272 h 6564101" name="TY2663"/>
              <a:gd fmla="*/ 11826135 w 11855986" name="TX2664"/>
              <a:gd fmla="*/ 3909032 h 6564101" name="TY2664"/>
              <a:gd fmla="*/ 11749855 w 11855986" name="TX2665"/>
              <a:gd fmla="*/ 3953072 h 6564101" name="TY2665"/>
              <a:gd fmla="*/ 11743406 w 11855986" name="TX2666"/>
              <a:gd fmla="*/ 3977138 h 6564101" name="TY2666"/>
              <a:gd fmla="*/ 11767471 w 11855986" name="TX2667"/>
              <a:gd fmla="*/ 3983586 h 6564101" name="TY2667"/>
              <a:gd fmla="*/ 11843752 w 11855986" name="TX2668"/>
              <a:gd fmla="*/ 3939544 h 6564101" name="TY2668"/>
              <a:gd fmla="*/ 11850200 w 11855986" name="TX2669"/>
              <a:gd fmla="*/ 3915479 h 6564101" name="TY2669"/>
              <a:gd fmla="*/ 11850200 w 11855986" name="TX2670"/>
              <a:gd fmla="*/ 3915480 h 6564101" name="TY2670"/>
              <a:gd fmla="*/ 11839503 w 11855986" name="TX2671"/>
              <a:gd fmla="*/ 3907272 h 6564101" name="TY2671"/>
              <a:gd fmla="*/ 23066 w 11855986" name="TX2673"/>
              <a:gd fmla="*/ 3906828 h 6564101" name="TY2673"/>
              <a:gd fmla="*/ 12369 w 11855986" name="TX2674"/>
              <a:gd fmla="*/ 3915036 h 6564101" name="TY2674"/>
              <a:gd fmla="*/ 18817 w 11855986" name="TX2675"/>
              <a:gd fmla="*/ 3939101 h 6564101" name="TY2675"/>
              <a:gd fmla="*/ 95097 w 11855986" name="TX2676"/>
              <a:gd fmla="*/ 3983142 h 6564101" name="TY2676"/>
              <a:gd fmla="*/ 119163 w 11855986" name="TX2677"/>
              <a:gd fmla="*/ 3976694 h 6564101" name="TY2677"/>
              <a:gd fmla="*/ 119163 w 11855986" name="TX2678"/>
              <a:gd fmla="*/ 3976695 h 6564101" name="TY2678"/>
              <a:gd fmla="*/ 112715 w 11855986" name="TX2679"/>
              <a:gd fmla="*/ 3952630 h 6564101" name="TY2679"/>
              <a:gd fmla="*/ 36434 w 11855986" name="TX2680"/>
              <a:gd fmla="*/ 3908588 h 6564101" name="TY2680"/>
              <a:gd fmla="*/ 23066 w 11855986" name="TX2681"/>
              <a:gd fmla="*/ 3906828 h 6564101" name="TY2681"/>
              <a:gd fmla="*/ 11751306 w 11855986" name="TX2683"/>
              <a:gd fmla="*/ 3894398 h 6564101" name="TY2683"/>
              <a:gd fmla="*/ 11738093 w 11855986" name="TX2684"/>
              <a:gd fmla="*/ 3907611 h 6564101" name="TY2684"/>
              <a:gd fmla="*/ 11751306 w 11855986" name="TX2685"/>
              <a:gd fmla="*/ 3920824 h 6564101" name="TY2685"/>
              <a:gd fmla="*/ 11764519 w 11855986" name="TX2686"/>
              <a:gd fmla="*/ 3907611 h 6564101" name="TY2686"/>
              <a:gd fmla="*/ 11751306 w 11855986" name="TX2687"/>
              <a:gd fmla="*/ 3894398 h 6564101" name="TY2687"/>
              <a:gd fmla="*/ 110373 w 11855986" name="TX2689"/>
              <a:gd fmla="*/ 3855972 h 6564101" name="TY2689"/>
              <a:gd fmla="*/ 97160 w 11855986" name="TX2690"/>
              <a:gd fmla="*/ 3869185 h 6564101" name="TY2690"/>
              <a:gd fmla="*/ 110373 w 11855986" name="TX2691"/>
              <a:gd fmla="*/ 3882398 h 6564101" name="TY2691"/>
              <a:gd fmla="*/ 123586 w 11855986" name="TX2692"/>
              <a:gd fmla="*/ 3869185 h 6564101" name="TY2692"/>
              <a:gd fmla="*/ 110373 w 11855986" name="TX2693"/>
              <a:gd fmla="*/ 3855972 h 6564101" name="TY2693"/>
              <a:gd fmla="*/ 11754103 w 11855986" name="TX2695"/>
              <a:gd fmla="*/ 3808637 h 6564101" name="TY2695"/>
              <a:gd fmla="*/ 11743406 w 11855986" name="TX2696"/>
              <a:gd fmla="*/ 3816845 h 6564101" name="TY2696"/>
              <a:gd fmla="*/ 11743406 w 11855986" name="TX2697"/>
              <a:gd fmla="*/ 3816844 h 6564101" name="TY2697"/>
              <a:gd fmla="*/ 11749854 w 11855986" name="TX2698"/>
              <a:gd fmla="*/ 3840909 h 6564101" name="TY2698"/>
              <a:gd fmla="*/ 11826135 w 11855986" name="TX2699"/>
              <a:gd fmla="*/ 3884951 h 6564101" name="TY2699"/>
              <a:gd fmla="*/ 11850200 w 11855986" name="TX2700"/>
              <a:gd fmla="*/ 3878503 h 6564101" name="TY2700"/>
              <a:gd fmla="*/ 11843752 w 11855986" name="TX2701"/>
              <a:gd fmla="*/ 3854437 h 6564101" name="TY2701"/>
              <a:gd fmla="*/ 11767471 w 11855986" name="TX2702"/>
              <a:gd fmla="*/ 3810397 h 6564101" name="TY2702"/>
              <a:gd fmla="*/ 11754103 w 11855986" name="TX2703"/>
              <a:gd fmla="*/ 3808637 h 6564101" name="TY2703"/>
              <a:gd fmla="*/ 11842301 w 11855986" name="TX2705"/>
              <a:gd fmla="*/ 3795763 h 6564101" name="TY2705"/>
              <a:gd fmla="*/ 11829088 w 11855986" name="TX2706"/>
              <a:gd fmla="*/ 3808976 h 6564101" name="TY2706"/>
              <a:gd fmla="*/ 11842301 w 11855986" name="TX2707"/>
              <a:gd fmla="*/ 3822189 h 6564101" name="TY2707"/>
              <a:gd fmla="*/ 11855514 w 11855986" name="TX2708"/>
              <a:gd fmla="*/ 3808976 h 6564101" name="TY2708"/>
              <a:gd fmla="*/ 11842301 w 11855986" name="TX2709"/>
              <a:gd fmla="*/ 3795763 h 6564101" name="TY2709"/>
              <a:gd fmla="*/ 107575 w 11855986" name="TX2711"/>
              <a:gd fmla="*/ 3791450 h 6564101" name="TY2711"/>
              <a:gd fmla="*/ 94207 w 11855986" name="TX2712"/>
              <a:gd fmla="*/ 3793210 h 6564101" name="TY2712"/>
              <a:gd fmla="*/ 17926 w 11855986" name="TX2713"/>
              <a:gd fmla="*/ 3837252 h 6564101" name="TY2713"/>
              <a:gd fmla="*/ 11478 w 11855986" name="TX2714"/>
              <a:gd fmla="*/ 3861317 h 6564101" name="TY2714"/>
              <a:gd fmla="*/ 11478 w 11855986" name="TX2715"/>
              <a:gd fmla="*/ 3861316 h 6564101" name="TY2715"/>
              <a:gd fmla="*/ 35544 w 11855986" name="TX2716"/>
              <a:gd fmla="*/ 3867764 h 6564101" name="TY2716"/>
              <a:gd fmla="*/ 111824 w 11855986" name="TX2717"/>
              <a:gd fmla="*/ 3823723 h 6564101" name="TY2717"/>
              <a:gd fmla="*/ 118272 w 11855986" name="TX2718"/>
              <a:gd fmla="*/ 3799658 h 6564101" name="TY2718"/>
              <a:gd fmla="*/ 107575 w 11855986" name="TX2719"/>
              <a:gd fmla="*/ 3791450 h 6564101" name="TY2719"/>
              <a:gd fmla="*/ 18076 w 11855986" name="TX2721"/>
              <a:gd fmla="*/ 3736031 h 6564101" name="TY2721"/>
              <a:gd fmla="*/ 4863 w 11855986" name="TX2722"/>
              <a:gd fmla="*/ 3749244 h 6564101" name="TY2722"/>
              <a:gd fmla="*/ 18076 w 11855986" name="TX2723"/>
              <a:gd fmla="*/ 3762457 h 6564101" name="TY2723"/>
              <a:gd fmla="*/ 31289 w 11855986" name="TX2724"/>
              <a:gd fmla="*/ 3749244 h 6564101" name="TY2724"/>
              <a:gd fmla="*/ 18076 w 11855986" name="TX2725"/>
              <a:gd fmla="*/ 3736031 h 6564101" name="TY2725"/>
              <a:gd fmla="*/ 11837683 w 11855986" name="TX2727"/>
              <a:gd fmla="*/ 3707176 h 6564101" name="TY2727"/>
              <a:gd fmla="*/ 11824314 w 11855986" name="TX2728"/>
              <a:gd fmla="*/ 3708936 h 6564101" name="TY2728"/>
              <a:gd fmla="*/ 11748034 w 11855986" name="TX2729"/>
              <a:gd fmla="*/ 3752976 h 6564101" name="TY2729"/>
              <a:gd fmla="*/ 11741586 w 11855986" name="TX2730"/>
              <a:gd fmla="*/ 3777042 h 6564101" name="TY2730"/>
              <a:gd fmla="*/ 11765651 w 11855986" name="TX2731"/>
              <a:gd fmla="*/ 3783490 h 6564101" name="TY2731"/>
              <a:gd fmla="*/ 11841932 w 11855986" name="TX2732"/>
              <a:gd fmla="*/ 3739448 h 6564101" name="TY2732"/>
              <a:gd fmla="*/ 11848380 w 11855986" name="TX2733"/>
              <a:gd fmla="*/ 3715383 h 6564101" name="TY2733"/>
              <a:gd fmla="*/ 11848380 w 11855986" name="TX2734"/>
              <a:gd fmla="*/ 3715384 h 6564101" name="TY2734"/>
              <a:gd fmla="*/ 11837683 w 11855986" name="TX2735"/>
              <a:gd fmla="*/ 3707176 h 6564101" name="TY2735"/>
              <a:gd fmla="*/ 11749485 w 11855986" name="TX2737"/>
              <a:gd fmla="*/ 3694302 h 6564101" name="TY2737"/>
              <a:gd fmla="*/ 11736272 w 11855986" name="TX2738"/>
              <a:gd fmla="*/ 3707515 h 6564101" name="TY2738"/>
              <a:gd fmla="*/ 11749485 w 11855986" name="TX2739"/>
              <a:gd fmla="*/ 3720728 h 6564101" name="TY2739"/>
              <a:gd fmla="*/ 11762698 w 11855986" name="TX2740"/>
              <a:gd fmla="*/ 3707515 h 6564101" name="TY2740"/>
              <a:gd fmla="*/ 11749485 w 11855986" name="TX2741"/>
              <a:gd fmla="*/ 3694302 h 6564101" name="TY2741"/>
              <a:gd fmla="*/ 20874 w 11855986" name="TX2743"/>
              <a:gd fmla="*/ 3671509 h 6564101" name="TY2743"/>
              <a:gd fmla="*/ 10177 w 11855986" name="TX2744"/>
              <a:gd fmla="*/ 3679717 h 6564101" name="TY2744"/>
              <a:gd fmla="*/ 16625 w 11855986" name="TX2745"/>
              <a:gd fmla="*/ 3703782 h 6564101" name="TY2745"/>
              <a:gd fmla="*/ 92905 w 11855986" name="TX2746"/>
              <a:gd fmla="*/ 3747823 h 6564101" name="TY2746"/>
              <a:gd fmla="*/ 116971 w 11855986" name="TX2747"/>
              <a:gd fmla="*/ 3741375 h 6564101" name="TY2747"/>
              <a:gd fmla="*/ 116971 w 11855986" name="TX2748"/>
              <a:gd fmla="*/ 3741376 h 6564101" name="TY2748"/>
              <a:gd fmla="*/ 110523 w 11855986" name="TX2749"/>
              <a:gd fmla="*/ 3717311 h 6564101" name="TY2749"/>
              <a:gd fmla="*/ 34242 w 11855986" name="TX2750"/>
              <a:gd fmla="*/ 3673269 h 6564101" name="TY2750"/>
              <a:gd fmla="*/ 20874 w 11855986" name="TX2751"/>
              <a:gd fmla="*/ 3671509 h 6564101" name="TY2751"/>
              <a:gd fmla="*/ 109071 w 11855986" name="TX2753"/>
              <a:gd fmla="*/ 3637396 h 6564101" name="TY2753"/>
              <a:gd fmla="*/ 95858 w 11855986" name="TX2754"/>
              <a:gd fmla="*/ 3650609 h 6564101" name="TY2754"/>
              <a:gd fmla="*/ 109071 w 11855986" name="TX2755"/>
              <a:gd fmla="*/ 3663822 h 6564101" name="TY2755"/>
              <a:gd fmla="*/ 122284 w 11855986" name="TX2756"/>
              <a:gd fmla="*/ 3650609 h 6564101" name="TY2756"/>
              <a:gd fmla="*/ 109071 w 11855986" name="TX2757"/>
              <a:gd fmla="*/ 3637396 h 6564101" name="TY2757"/>
              <a:gd fmla="*/ 11747549 w 11855986" name="TX2759"/>
              <a:gd fmla="*/ 3611062 h 6564101" name="TY2759"/>
              <a:gd fmla="*/ 11736852 w 11855986" name="TX2760"/>
              <a:gd fmla="*/ 3619270 h 6564101" name="TY2760"/>
              <a:gd fmla="*/ 11736852 w 11855986" name="TX2761"/>
              <a:gd fmla="*/ 3619269 h 6564101" name="TY2761"/>
              <a:gd fmla="*/ 11743300 w 11855986" name="TX2762"/>
              <a:gd fmla="*/ 3643334 h 6564101" name="TY2762"/>
              <a:gd fmla="*/ 11819581 w 11855986" name="TX2763"/>
              <a:gd fmla="*/ 3687376 h 6564101" name="TY2763"/>
              <a:gd fmla="*/ 11843646 w 11855986" name="TX2764"/>
              <a:gd fmla="*/ 3680928 h 6564101" name="TY2764"/>
              <a:gd fmla="*/ 11837198 w 11855986" name="TX2765"/>
              <a:gd fmla="*/ 3656862 h 6564101" name="TY2765"/>
              <a:gd fmla="*/ 11760917 w 11855986" name="TX2766"/>
              <a:gd fmla="*/ 3612822 h 6564101" name="TY2766"/>
              <a:gd fmla="*/ 11747549 w 11855986" name="TX2767"/>
              <a:gd fmla="*/ 3611062 h 6564101" name="TY2767"/>
              <a:gd fmla="*/ 11835747 w 11855986" name="TX2769"/>
              <a:gd fmla="*/ 3598188 h 6564101" name="TY2769"/>
              <a:gd fmla="*/ 11822534 w 11855986" name="TX2770"/>
              <a:gd fmla="*/ 3611401 h 6564101" name="TY2770"/>
              <a:gd fmla="*/ 11835747 w 11855986" name="TX2771"/>
              <a:gd fmla="*/ 3624614 h 6564101" name="TY2771"/>
              <a:gd fmla="*/ 11848960 w 11855986" name="TX2772"/>
              <a:gd fmla="*/ 3611401 h 6564101" name="TY2772"/>
              <a:gd fmla="*/ 11835747 w 11855986" name="TX2773"/>
              <a:gd fmla="*/ 3598188 h 6564101" name="TY2773"/>
              <a:gd fmla="*/ 106273 w 11855986" name="TX2775"/>
              <a:gd fmla="*/ 3572874 h 6564101" name="TY2775"/>
              <a:gd fmla="*/ 92905 w 11855986" name="TX2776"/>
              <a:gd fmla="*/ 3574634 h 6564101" name="TY2776"/>
              <a:gd fmla="*/ 16624 w 11855986" name="TX2777"/>
              <a:gd fmla="*/ 3618676 h 6564101" name="TY2777"/>
              <a:gd fmla="*/ 10176 w 11855986" name="TX2778"/>
              <a:gd fmla="*/ 3642741 h 6564101" name="TY2778"/>
              <a:gd fmla="*/ 10176 w 11855986" name="TX2779"/>
              <a:gd fmla="*/ 3642740 h 6564101" name="TY2779"/>
              <a:gd fmla="*/ 34242 w 11855986" name="TX2780"/>
              <a:gd fmla="*/ 3649188 h 6564101" name="TY2780"/>
              <a:gd fmla="*/ 110522 w 11855986" name="TX2781"/>
              <a:gd fmla="*/ 3605147 h 6564101" name="TY2781"/>
              <a:gd fmla="*/ 116970 w 11855986" name="TX2782"/>
              <a:gd fmla="*/ 3581082 h 6564101" name="TY2782"/>
              <a:gd fmla="*/ 106273 w 11855986" name="TX2783"/>
              <a:gd fmla="*/ 3572874 h 6564101" name="TY2783"/>
              <a:gd fmla="*/ 18624 w 11855986" name="TX2785"/>
              <a:gd fmla="*/ 3536887 h 6564101" name="TY2785"/>
              <a:gd fmla="*/ 5411 w 11855986" name="TX2786"/>
              <a:gd fmla="*/ 3550100 h 6564101" name="TY2786"/>
              <a:gd fmla="*/ 18624 w 11855986" name="TX2787"/>
              <a:gd fmla="*/ 3563313 h 6564101" name="TY2787"/>
              <a:gd fmla="*/ 31837 w 11855986" name="TX2788"/>
              <a:gd fmla="*/ 3550100 h 6564101" name="TY2788"/>
              <a:gd fmla="*/ 18624 w 11855986" name="TX2789"/>
              <a:gd fmla="*/ 3536887 h 6564101" name="TY2789"/>
              <a:gd fmla="*/ 11833498 w 11855986" name="TX2791"/>
              <a:gd fmla="*/ 3510553 h 6564101" name="TY2791"/>
              <a:gd fmla="*/ 11820130 w 11855986" name="TX2792"/>
              <a:gd fmla="*/ 3512313 h 6564101" name="TY2792"/>
              <a:gd fmla="*/ 11743849 w 11855986" name="TX2793"/>
              <a:gd fmla="*/ 3556353 h 6564101" name="TY2793"/>
              <a:gd fmla="*/ 11737401 w 11855986" name="TX2794"/>
              <a:gd fmla="*/ 3580419 h 6564101" name="TY2794"/>
              <a:gd fmla="*/ 11761466 w 11855986" name="TX2795"/>
              <a:gd fmla="*/ 3586867 h 6564101" name="TY2795"/>
              <a:gd fmla="*/ 11837747 w 11855986" name="TX2796"/>
              <a:gd fmla="*/ 3542825 h 6564101" name="TY2796"/>
              <a:gd fmla="*/ 11844195 w 11855986" name="TX2797"/>
              <a:gd fmla="*/ 3518760 h 6564101" name="TY2797"/>
              <a:gd fmla="*/ 11844195 w 11855986" name="TX2798"/>
              <a:gd fmla="*/ 3518761 h 6564101" name="TY2798"/>
              <a:gd fmla="*/ 11833498 w 11855986" name="TX2799"/>
              <a:gd fmla="*/ 3510553 h 6564101" name="TY2799"/>
              <a:gd fmla="*/ 11745301 w 11855986" name="TX2801"/>
              <a:gd fmla="*/ 3497679 h 6564101" name="TY2801"/>
              <a:gd fmla="*/ 11732088 w 11855986" name="TX2802"/>
              <a:gd fmla="*/ 3510892 h 6564101" name="TY2802"/>
              <a:gd fmla="*/ 11745301 w 11855986" name="TX2803"/>
              <a:gd fmla="*/ 3524105 h 6564101" name="TY2803"/>
              <a:gd fmla="*/ 11758514 w 11855986" name="TX2804"/>
              <a:gd fmla="*/ 3510892 h 6564101" name="TY2804"/>
              <a:gd fmla="*/ 11745301 w 11855986" name="TX2805"/>
              <a:gd fmla="*/ 3497679 h 6564101" name="TY2805"/>
              <a:gd fmla="*/ 21422 w 11855986" name="TX2807"/>
              <a:gd fmla="*/ 3472365 h 6564101" name="TY2807"/>
              <a:gd fmla="*/ 10725 w 11855986" name="TX2808"/>
              <a:gd fmla="*/ 3480573 h 6564101" name="TY2808"/>
              <a:gd fmla="*/ 17173 w 11855986" name="TX2809"/>
              <a:gd fmla="*/ 3504638 h 6564101" name="TY2809"/>
              <a:gd fmla="*/ 93453 w 11855986" name="TX2810"/>
              <a:gd fmla="*/ 3548679 h 6564101" name="TY2810"/>
              <a:gd fmla="*/ 117519 w 11855986" name="TX2811"/>
              <a:gd fmla="*/ 3542231 h 6564101" name="TY2811"/>
              <a:gd fmla="*/ 117519 w 11855986" name="TX2812"/>
              <a:gd fmla="*/ 3542232 h 6564101" name="TY2812"/>
              <a:gd fmla="*/ 111071 w 11855986" name="TX2813"/>
              <a:gd fmla="*/ 3518167 h 6564101" name="TY2813"/>
              <a:gd fmla="*/ 34790 w 11855986" name="TX2814"/>
              <a:gd fmla="*/ 3474125 h 6564101" name="TY2814"/>
              <a:gd fmla="*/ 21422 w 11855986" name="TX2815"/>
              <a:gd fmla="*/ 3472365 h 6564101" name="TY2815"/>
              <a:gd fmla="*/ 109619 w 11855986" name="TX2817"/>
              <a:gd fmla="*/ 3438253 h 6564101" name="TY2817"/>
              <a:gd fmla="*/ 96406 w 11855986" name="TX2818"/>
              <a:gd fmla="*/ 3451466 h 6564101" name="TY2818"/>
              <a:gd fmla="*/ 109619 w 11855986" name="TX2819"/>
              <a:gd fmla="*/ 3464679 h 6564101" name="TY2819"/>
              <a:gd fmla="*/ 122832 w 11855986" name="TX2820"/>
              <a:gd fmla="*/ 3451466 h 6564101" name="TY2820"/>
              <a:gd fmla="*/ 109619 w 11855986" name="TX2821"/>
              <a:gd fmla="*/ 3438253 h 6564101" name="TY2821"/>
              <a:gd fmla="*/ 11748098 w 11855986" name="TX2823"/>
              <a:gd fmla="*/ 3411919 h 6564101" name="TY2823"/>
              <a:gd fmla="*/ 11737401 w 11855986" name="TX2824"/>
              <a:gd fmla="*/ 3420127 h 6564101" name="TY2824"/>
              <a:gd fmla="*/ 11737401 w 11855986" name="TX2825"/>
              <a:gd fmla="*/ 3420126 h 6564101" name="TY2825"/>
              <a:gd fmla="*/ 11743849 w 11855986" name="TX2826"/>
              <a:gd fmla="*/ 3444191 h 6564101" name="TY2826"/>
              <a:gd fmla="*/ 11820129 w 11855986" name="TX2827"/>
              <a:gd fmla="*/ 3488233 h 6564101" name="TY2827"/>
              <a:gd fmla="*/ 11844195 w 11855986" name="TX2828"/>
              <a:gd fmla="*/ 3481785 h 6564101" name="TY2828"/>
              <a:gd fmla="*/ 11837746 w 11855986" name="TX2829"/>
              <a:gd fmla="*/ 3457719 h 6564101" name="TY2829"/>
              <a:gd fmla="*/ 11761466 w 11855986" name="TX2830"/>
              <a:gd fmla="*/ 3413679 h 6564101" name="TY2830"/>
              <a:gd fmla="*/ 11748098 w 11855986" name="TX2831"/>
              <a:gd fmla="*/ 3411919 h 6564101" name="TY2831"/>
              <a:gd fmla="*/ 11836296 w 11855986" name="TX2833"/>
              <a:gd fmla="*/ 3399045 h 6564101" name="TY2833"/>
              <a:gd fmla="*/ 11823083 w 11855986" name="TX2834"/>
              <a:gd fmla="*/ 3412258 h 6564101" name="TY2834"/>
              <a:gd fmla="*/ 11836296 w 11855986" name="TX2835"/>
              <a:gd fmla="*/ 3425471 h 6564101" name="TY2835"/>
              <a:gd fmla="*/ 11849509 w 11855986" name="TX2836"/>
              <a:gd fmla="*/ 3412258 h 6564101" name="TY2836"/>
              <a:gd fmla="*/ 11836296 w 11855986" name="TX2837"/>
              <a:gd fmla="*/ 3399045 h 6564101" name="TY2837"/>
              <a:gd fmla="*/ 106821 w 11855986" name="TX2839"/>
              <a:gd fmla="*/ 3373731 h 6564101" name="TY2839"/>
              <a:gd fmla="*/ 93453 w 11855986" name="TX2840"/>
              <a:gd fmla="*/ 3375491 h 6564101" name="TY2840"/>
              <a:gd fmla="*/ 17172 w 11855986" name="TX2841"/>
              <a:gd fmla="*/ 3419533 h 6564101" name="TY2841"/>
              <a:gd fmla="*/ 10724 w 11855986" name="TX2842"/>
              <a:gd fmla="*/ 3443598 h 6564101" name="TY2842"/>
              <a:gd fmla="*/ 10724 w 11855986" name="TX2843"/>
              <a:gd fmla="*/ 3443597 h 6564101" name="TY2843"/>
              <a:gd fmla="*/ 34790 w 11855986" name="TX2844"/>
              <a:gd fmla="*/ 3450045 h 6564101" name="TY2844"/>
              <a:gd fmla="*/ 111070 w 11855986" name="TX2845"/>
              <a:gd fmla="*/ 3406004 h 6564101" name="TY2845"/>
              <a:gd fmla="*/ 117518 w 11855986" name="TX2846"/>
              <a:gd fmla="*/ 3381939 h 6564101" name="TY2846"/>
              <a:gd fmla="*/ 106821 w 11855986" name="TX2847"/>
              <a:gd fmla="*/ 3373731 h 6564101" name="TY2847"/>
              <a:gd fmla="*/ 19172 w 11855986" name="TX2849"/>
              <a:gd fmla="*/ 3337744 h 6564101" name="TY2849"/>
              <a:gd fmla="*/ 5959 w 11855986" name="TX2850"/>
              <a:gd fmla="*/ 3350957 h 6564101" name="TY2850"/>
              <a:gd fmla="*/ 19172 w 11855986" name="TX2851"/>
              <a:gd fmla="*/ 3364170 h 6564101" name="TY2851"/>
              <a:gd fmla="*/ 32385 w 11855986" name="TX2852"/>
              <a:gd fmla="*/ 3350957 h 6564101" name="TY2852"/>
              <a:gd fmla="*/ 19172 w 11855986" name="TX2853"/>
              <a:gd fmla="*/ 3337744 h 6564101" name="TY2853"/>
              <a:gd fmla="*/ 11834046 w 11855986" name="TX2855"/>
              <a:gd fmla="*/ 3311410 h 6564101" name="TY2855"/>
              <a:gd fmla="*/ 11820678 w 11855986" name="TX2856"/>
              <a:gd fmla="*/ 3313170 h 6564101" name="TY2856"/>
              <a:gd fmla="*/ 11744398 w 11855986" name="TX2857"/>
              <a:gd fmla="*/ 3357210 h 6564101" name="TY2857"/>
              <a:gd fmla="*/ 11737950 w 11855986" name="TX2858"/>
              <a:gd fmla="*/ 3381276 h 6564101" name="TY2858"/>
              <a:gd fmla="*/ 11762015 w 11855986" name="TX2859"/>
              <a:gd fmla="*/ 3387724 h 6564101" name="TY2859"/>
              <a:gd fmla="*/ 11838296 w 11855986" name="TX2860"/>
              <a:gd fmla="*/ 3343682 h 6564101" name="TY2860"/>
              <a:gd fmla="*/ 11844744 w 11855986" name="TX2861"/>
              <a:gd fmla="*/ 3319617 h 6564101" name="TY2861"/>
              <a:gd fmla="*/ 11844744 w 11855986" name="TX2862"/>
              <a:gd fmla="*/ 3319618 h 6564101" name="TY2862"/>
              <a:gd fmla="*/ 11834046 w 11855986" name="TX2863"/>
              <a:gd fmla="*/ 3311410 h 6564101" name="TY2863"/>
              <a:gd fmla="*/ 11745849 w 11855986" name="TX2865"/>
              <a:gd fmla="*/ 3298536 h 6564101" name="TY2865"/>
              <a:gd fmla="*/ 11732636 w 11855986" name="TX2866"/>
              <a:gd fmla="*/ 3311749 h 6564101" name="TY2866"/>
              <a:gd fmla="*/ 11745849 w 11855986" name="TX2867"/>
              <a:gd fmla="*/ 3324962 h 6564101" name="TY2867"/>
              <a:gd fmla="*/ 11759062 w 11855986" name="TX2868"/>
              <a:gd fmla="*/ 3311749 h 6564101" name="TY2868"/>
              <a:gd fmla="*/ 11745849 w 11855986" name="TX2869"/>
              <a:gd fmla="*/ 3298536 h 6564101" name="TY2869"/>
              <a:gd fmla="*/ 21970 w 11855986" name="TX2871"/>
              <a:gd fmla="*/ 3273233 h 6564101" name="TY2871"/>
              <a:gd fmla="*/ 11273 w 11855986" name="TX2872"/>
              <a:gd fmla="*/ 3281433 h 6564101" name="TY2872"/>
              <a:gd fmla="*/ 17721 w 11855986" name="TX2873"/>
              <a:gd fmla="*/ 3305495 h 6564101" name="TY2873"/>
              <a:gd fmla="*/ 94001 w 11855986" name="TX2874"/>
              <a:gd fmla="*/ 3349536 h 6564101" name="TY2874"/>
              <a:gd fmla="*/ 118067 w 11855986" name="TX2875"/>
              <a:gd fmla="*/ 3343088 h 6564101" name="TY2875"/>
              <a:gd fmla="*/ 118067 w 11855986" name="TX2876"/>
              <a:gd fmla="*/ 3343089 h 6564101" name="TY2876"/>
              <a:gd fmla="*/ 111619 w 11855986" name="TX2877"/>
              <a:gd fmla="*/ 3319024 h 6564101" name="TY2877"/>
              <a:gd fmla="*/ 35338 w 11855986" name="TX2878"/>
              <a:gd fmla="*/ 3274996 h 6564101" name="TY2878"/>
              <a:gd fmla="*/ 21970 w 11855986" name="TX2879"/>
              <a:gd fmla="*/ 3273233 h 6564101" name="TY2879"/>
              <a:gd fmla="*/ 110167 w 11855986" name="TX2881"/>
              <a:gd fmla="*/ 3239117 h 6564101" name="TY2881"/>
              <a:gd fmla="*/ 96954 w 11855986" name="TX2882"/>
              <a:gd fmla="*/ 3252331 h 6564101" name="TY2882"/>
              <a:gd fmla="*/ 110167 w 11855986" name="TX2883"/>
              <a:gd fmla="*/ 3265547 h 6564101" name="TY2883"/>
              <a:gd fmla="*/ 123380 w 11855986" name="TX2884"/>
              <a:gd fmla="*/ 3252331 h 6564101" name="TY2884"/>
              <a:gd fmla="*/ 110167 w 11855986" name="TX2885"/>
              <a:gd fmla="*/ 3239117 h 6564101" name="TY2885"/>
              <a:gd fmla="*/ 11748647 w 11855986" name="TX2887"/>
              <a:gd fmla="*/ 3212775 h 6564101" name="TY2887"/>
              <a:gd fmla="*/ 11737950 w 11855986" name="TX2888"/>
              <a:gd fmla="*/ 3220985 h 6564101" name="TY2888"/>
              <a:gd fmla="*/ 11737949 w 11855986" name="TX2889"/>
              <a:gd fmla="*/ 3220984 h 6564101" name="TY2889"/>
              <a:gd fmla="*/ 11744398 w 11855986" name="TX2890"/>
              <a:gd fmla="*/ 3245050 h 6564101" name="TY2890"/>
              <a:gd fmla="*/ 11820678 w 11855986" name="TX2891"/>
              <a:gd fmla="*/ 3289089 h 6564101" name="TY2891"/>
              <a:gd fmla="*/ 11844743 w 11855986" name="TX2892"/>
              <a:gd fmla="*/ 3282641 h 6564101" name="TY2892"/>
              <a:gd fmla="*/ 11838295 w 11855986" name="TX2893"/>
              <a:gd fmla="*/ 3258578 h 6564101" name="TY2893"/>
              <a:gd fmla="*/ 11762015 w 11855986" name="TX2894"/>
              <a:gd fmla="*/ 3214537 h 6564101" name="TY2894"/>
              <a:gd fmla="*/ 11748647 w 11855986" name="TX2895"/>
              <a:gd fmla="*/ 3212775 h 6564101" name="TY2895"/>
              <a:gd fmla="*/ 11836844 w 11855986" name="TX2897"/>
              <a:gd fmla="*/ 3199902 h 6564101" name="TY2897"/>
              <a:gd fmla="*/ 11823631 w 11855986" name="TX2898"/>
              <a:gd fmla="*/ 3213115 h 6564101" name="TY2898"/>
              <a:gd fmla="*/ 11836844 w 11855986" name="TX2899"/>
              <a:gd fmla="*/ 3226329 h 6564101" name="TY2899"/>
              <a:gd fmla="*/ 11850057 w 11855986" name="TX2900"/>
              <a:gd fmla="*/ 3213115 h 6564101" name="TY2900"/>
              <a:gd fmla="*/ 11836844 w 11855986" name="TX2901"/>
              <a:gd fmla="*/ 3199902 h 6564101" name="TY2901"/>
              <a:gd fmla="*/ 107369 w 11855986" name="TX2903"/>
              <a:gd fmla="*/ 3174594 h 6564101" name="TY2903"/>
              <a:gd fmla="*/ 94001 w 11855986" name="TX2904"/>
              <a:gd fmla="*/ 3176358 h 6564101" name="TY2904"/>
              <a:gd fmla="*/ 17720 w 11855986" name="TX2905"/>
              <a:gd fmla="*/ 3220395 h 6564101" name="TY2905"/>
              <a:gd fmla="*/ 11272 w 11855986" name="TX2906"/>
              <a:gd fmla="*/ 3244463 h 6564101" name="TY2906"/>
              <a:gd fmla="*/ 35338 w 11855986" name="TX2907"/>
              <a:gd fmla="*/ 3250911 h 6564101" name="TY2907"/>
              <a:gd fmla="*/ 111618 w 11855986" name="TX2908"/>
              <a:gd fmla="*/ 3206865 h 6564101" name="TY2908"/>
              <a:gd fmla="*/ 118066 w 11855986" name="TX2909"/>
              <a:gd fmla="*/ 3182802 h 6564101" name="TY2909"/>
              <a:gd fmla="*/ 107369 w 11855986" name="TX2910"/>
              <a:gd fmla="*/ 3174594 h 6564101" name="TY2910"/>
              <a:gd fmla="*/ 19720 w 11855986" name="TX2912"/>
              <a:gd fmla="*/ 3138616 h 6564101" name="TY2912"/>
              <a:gd fmla="*/ 6507 w 11855986" name="TX2913"/>
              <a:gd fmla="*/ 3151826 h 6564101" name="TY2913"/>
              <a:gd fmla="*/ 19720 w 11855986" name="TX2914"/>
              <a:gd fmla="*/ 3165035 h 6564101" name="TY2914"/>
              <a:gd fmla="*/ 32933 w 11855986" name="TX2915"/>
              <a:gd fmla="*/ 3151826 h 6564101" name="TY2915"/>
              <a:gd fmla="*/ 19720 w 11855986" name="TX2916"/>
              <a:gd fmla="*/ 3138616 h 6564101" name="TY2916"/>
              <a:gd fmla="*/ 11834595 w 11855986" name="TX2918"/>
              <a:gd fmla="*/ 3112272 h 6564101" name="TY2918"/>
              <a:gd fmla="*/ 11821227 w 11855986" name="TX2919"/>
              <a:gd fmla="*/ 3114030 h 6564101" name="TY2919"/>
              <a:gd fmla="*/ 11744947 w 11855986" name="TX2920"/>
              <a:gd fmla="*/ 3158068 h 6564101" name="TY2920"/>
              <a:gd fmla="*/ 11738498 w 11855986" name="TX2921"/>
              <a:gd fmla="*/ 3182134 h 6564101" name="TY2921"/>
              <a:gd fmla="*/ 11762564 w 11855986" name="TX2922"/>
              <a:gd fmla="*/ 3188582 h 6564101" name="TY2922"/>
              <a:gd fmla="*/ 11838844 w 11855986" name="TX2923"/>
              <a:gd fmla="*/ 3144541 h 6564101" name="TY2923"/>
              <a:gd fmla="*/ 11845293 w 11855986" name="TX2924"/>
              <a:gd fmla="*/ 3120478 h 6564101" name="TY2924"/>
              <a:gd fmla="*/ 11845292 w 11855986" name="TX2925"/>
              <a:gd fmla="*/ 3120480 h 6564101" name="TY2925"/>
              <a:gd fmla="*/ 11834595 w 11855986" name="TX2926"/>
              <a:gd fmla="*/ 3112272 h 6564101" name="TY2926"/>
              <a:gd fmla="*/ 11746398 w 11855986" name="TX2928"/>
              <a:gd fmla="*/ 3099398 h 6564101" name="TY2928"/>
              <a:gd fmla="*/ 11733185 w 11855986" name="TX2929"/>
              <a:gd fmla="*/ 3112610 h 6564101" name="TY2929"/>
              <a:gd fmla="*/ 11746398 w 11855986" name="TX2930"/>
              <a:gd fmla="*/ 3125822 h 6564101" name="TY2930"/>
              <a:gd fmla="*/ 11759611 w 11855986" name="TX2931"/>
              <a:gd fmla="*/ 3112610 h 6564101" name="TY2931"/>
              <a:gd fmla="*/ 11746398 w 11855986" name="TX2932"/>
              <a:gd fmla="*/ 3099398 h 6564101" name="TY2932"/>
              <a:gd fmla="*/ 22518 w 11855986" name="TX2934"/>
              <a:gd fmla="*/ 3074107 h 6564101" name="TY2934"/>
              <a:gd fmla="*/ 11821 w 11855986" name="TX2935"/>
              <a:gd fmla="*/ 3082311 h 6564101" name="TY2935"/>
              <a:gd fmla="*/ 18269 w 11855986" name="TX2936"/>
              <a:gd fmla="*/ 3106374 h 6564101" name="TY2936"/>
              <a:gd fmla="*/ 94549 w 11855986" name="TX2937"/>
              <a:gd fmla="*/ 3150406 h 6564101" name="TY2937"/>
              <a:gd fmla="*/ 118615 w 11855986" name="TX2938"/>
              <a:gd fmla="*/ 3143958 h 6564101" name="TY2938"/>
              <a:gd fmla="*/ 118615 w 11855986" name="TX2939"/>
              <a:gd fmla="*/ 3143962 h 6564101" name="TY2939"/>
              <a:gd fmla="*/ 112167 w 11855986" name="TX2940"/>
              <a:gd fmla="*/ 3119901 h 6564101" name="TY2940"/>
              <a:gd fmla="*/ 35886 w 11855986" name="TX2941"/>
              <a:gd fmla="*/ 3075867 h 6564101" name="TY2941"/>
              <a:gd fmla="*/ 22518 w 11855986" name="TX2942"/>
              <a:gd fmla="*/ 3074107 h 6564101" name="TY2942"/>
              <a:gd fmla="*/ 110715 w 11855986" name="TX2944"/>
              <a:gd fmla="*/ 3040003 h 6564101" name="TY2944"/>
              <a:gd fmla="*/ 97502 w 11855986" name="TX2945"/>
              <a:gd fmla="*/ 3053215 h 6564101" name="TY2945"/>
              <a:gd fmla="*/ 110715 w 11855986" name="TX2946"/>
              <a:gd fmla="*/ 3066422 h 6564101" name="TY2946"/>
              <a:gd fmla="*/ 123928 w 11855986" name="TX2947"/>
              <a:gd fmla="*/ 3053215 h 6564101" name="TY2947"/>
              <a:gd fmla="*/ 110715 w 11855986" name="TX2948"/>
              <a:gd fmla="*/ 3040003 h 6564101" name="TY2948"/>
              <a:gd fmla="*/ 11749195 w 11855986" name="TX2950"/>
              <a:gd fmla="*/ 3013644 h 6564101" name="TY2950"/>
              <a:gd fmla="*/ 11738498 w 11855986" name="TX2951"/>
              <a:gd fmla="*/ 3021850 h 6564101" name="TY2951"/>
              <a:gd fmla="*/ 11738498 w 11855986" name="TX2952"/>
              <a:gd fmla="*/ 3021850 h 6564101" name="TY2952"/>
              <a:gd fmla="*/ 11744946 w 11855986" name="TX2953"/>
              <a:gd fmla="*/ 3045913 h 6564101" name="TY2953"/>
              <a:gd fmla="*/ 11821227 w 11855986" name="TX2954"/>
              <a:gd fmla="*/ 3089951 h 6564101" name="TY2954"/>
              <a:gd fmla="*/ 11845292 w 11855986" name="TX2955"/>
              <a:gd fmla="*/ 3083505 h 6564101" name="TY2955"/>
              <a:gd fmla="*/ 11838844 w 11855986" name="TX2956"/>
              <a:gd fmla="*/ 3059440 h 6564101" name="TY2956"/>
              <a:gd fmla="*/ 11762564 w 11855986" name="TX2957"/>
              <a:gd fmla="*/ 3015401 h 6564101" name="TY2957"/>
              <a:gd fmla="*/ 11749195 w 11855986" name="TX2958"/>
              <a:gd fmla="*/ 3013644 h 6564101" name="TY2958"/>
              <a:gd fmla="*/ 11837393 w 11855986" name="TX2960"/>
              <a:gd fmla="*/ 3000769 h 6564101" name="TY2960"/>
              <a:gd fmla="*/ 11824180 w 11855986" name="TX2961"/>
              <a:gd fmla="*/ 3013979 h 6564101" name="TY2961"/>
              <a:gd fmla="*/ 11837393 w 11855986" name="TX2962"/>
              <a:gd fmla="*/ 3027193 h 6564101" name="TY2962"/>
              <a:gd fmla="*/ 11850606 w 11855986" name="TX2963"/>
              <a:gd fmla="*/ 3013979 h 6564101" name="TY2963"/>
              <a:gd fmla="*/ 11837393 w 11855986" name="TX2964"/>
              <a:gd fmla="*/ 3000769 h 6564101" name="TY2964"/>
              <a:gd fmla="*/ 107917 w 11855986" name="TX2966"/>
              <a:gd fmla="*/ 2975497 h 6564101" name="TY2966"/>
              <a:gd fmla="*/ 94549 w 11855986" name="TX2967"/>
              <a:gd fmla="*/ 2977254 h 6564101" name="TY2967"/>
              <a:gd fmla="*/ 18268 w 11855986" name="TX2968"/>
              <a:gd fmla="*/ 3021288 h 6564101" name="TY2968"/>
              <a:gd fmla="*/ 11820 w 11855986" name="TX2969"/>
              <a:gd fmla="*/ 3045347 h 6564101" name="TY2969"/>
              <a:gd fmla="*/ 11820 w 11855986" name="TX2970"/>
              <a:gd fmla="*/ 3045345 h 6564101" name="TY2970"/>
              <a:gd fmla="*/ 35886 w 11855986" name="TX2971"/>
              <a:gd fmla="*/ 3051791 h 6564101" name="TY2971"/>
              <a:gd fmla="*/ 112166 w 11855986" name="TX2972"/>
              <a:gd fmla="*/ 3007761 h 6564101" name="TY2972"/>
              <a:gd fmla="*/ 118614 w 11855986" name="TX2973"/>
              <a:gd fmla="*/ 2983700 h 6564101" name="TY2973"/>
              <a:gd fmla="*/ 107917 w 11855986" name="TX2974"/>
              <a:gd fmla="*/ 2975497 h 6564101" name="TY2974"/>
              <a:gd fmla="*/ 20268 w 11855986" name="TX2976"/>
              <a:gd fmla="*/ 2939516 h 6564101" name="TY2976"/>
              <a:gd fmla="*/ 7055 w 11855986" name="TX2977"/>
              <a:gd fmla="*/ 2952730 h 6564101" name="TY2977"/>
              <a:gd fmla="*/ 20268 w 11855986" name="TX2978"/>
              <a:gd fmla="*/ 2965936 h 6564101" name="TY2978"/>
              <a:gd fmla="*/ 33481 w 11855986" name="TX2979"/>
              <a:gd fmla="*/ 2952730 h 6564101" name="TY2979"/>
              <a:gd fmla="*/ 20268 w 11855986" name="TX2980"/>
              <a:gd fmla="*/ 2939516 h 6564101" name="TY2980"/>
              <a:gd fmla="*/ 11835144 w 11855986" name="TX2982"/>
              <a:gd fmla="*/ 2913137 h 6564101" name="TY2982"/>
              <a:gd fmla="*/ 11821776 w 11855986" name="TX2983"/>
              <a:gd fmla="*/ 2914897 h 6564101" name="TY2983"/>
              <a:gd fmla="*/ 11745495 w 11855986" name="TX2984"/>
              <a:gd fmla="*/ 2958937 h 6564101" name="TY2984"/>
              <a:gd fmla="*/ 11739047 w 11855986" name="TX2985"/>
              <a:gd fmla="*/ 2982998 h 6564101" name="TY2985"/>
              <a:gd fmla="*/ 11763112 w 11855986" name="TX2986"/>
              <a:gd fmla="*/ 2989449 h 6564101" name="TY2986"/>
              <a:gd fmla="*/ 11839393 w 11855986" name="TX2987"/>
              <a:gd fmla="*/ 2945410 h 6564101" name="TY2987"/>
              <a:gd fmla="*/ 11845841 w 11855986" name="TX2988"/>
              <a:gd fmla="*/ 2921343 h 6564101" name="TY2988"/>
              <a:gd fmla="*/ 11845841 w 11855986" name="TX2989"/>
              <a:gd fmla="*/ 2921345 h 6564101" name="TY2989"/>
              <a:gd fmla="*/ 11835144 w 11855986" name="TX2990"/>
              <a:gd fmla="*/ 2913137 h 6564101" name="TY2990"/>
              <a:gd fmla="*/ 11746947 w 11855986" name="TX2992"/>
              <a:gd fmla="*/ 2900265 h 6564101" name="TY2992"/>
              <a:gd fmla="*/ 11733734 w 11855986" name="TX2993"/>
              <a:gd fmla="*/ 2913477 h 6564101" name="TY2993"/>
              <a:gd fmla="*/ 11746947 w 11855986" name="TX2994"/>
              <a:gd fmla="*/ 2926689 h 6564101" name="TY2994"/>
              <a:gd fmla="*/ 11760160 w 11855986" name="TX2995"/>
              <a:gd fmla="*/ 2913477 h 6564101" name="TY2995"/>
              <a:gd fmla="*/ 11746947 w 11855986" name="TX2996"/>
              <a:gd fmla="*/ 2900265 h 6564101" name="TY2996"/>
              <a:gd fmla="*/ 23066 w 11855986" name="TX2998"/>
              <a:gd fmla="*/ 2875010 h 6564101" name="TY2998"/>
              <a:gd fmla="*/ 12369 w 11855986" name="TX2999"/>
              <a:gd fmla="*/ 2883216 h 6564101" name="TY2999"/>
              <a:gd fmla="*/ 18817 w 11855986" name="TX3000"/>
              <a:gd fmla="*/ 2907274 h 6564101" name="TY3000"/>
              <a:gd fmla="*/ 95097 w 11855986" name="TX3001"/>
              <a:gd fmla="*/ 2951306 h 6564101" name="TY3001"/>
              <a:gd fmla="*/ 119163 w 11855986" name="TX3002"/>
              <a:gd fmla="*/ 2944858 h 6564101" name="TY3002"/>
              <a:gd fmla="*/ 112715 w 11855986" name="TX3003"/>
              <a:gd fmla="*/ 2920802 h 6564101" name="TY3003"/>
              <a:gd fmla="*/ 36434 w 11855986" name="TX3004"/>
              <a:gd fmla="*/ 2876770 h 6564101" name="TY3004"/>
              <a:gd fmla="*/ 23066 w 11855986" name="TX3005"/>
              <a:gd fmla="*/ 2875010 h 6564101" name="TY3005"/>
              <a:gd fmla="*/ 106533 w 11855986" name="TX3007"/>
              <a:gd fmla="*/ 2843419 h 6564101" name="TY3007"/>
              <a:gd fmla="*/ 93320 w 11855986" name="TX3008"/>
              <a:gd fmla="*/ 2856633 h 6564101" name="TY3008"/>
              <a:gd fmla="*/ 106533 w 11855986" name="TX3009"/>
              <a:gd fmla="*/ 2869843 h 6564101" name="TY3009"/>
              <a:gd fmla="*/ 119746 w 11855986" name="TX3010"/>
              <a:gd fmla="*/ 2856633 h 6564101" name="TY3010"/>
              <a:gd fmla="*/ 106533 w 11855986" name="TX3011"/>
              <a:gd fmla="*/ 2843419 h 6564101" name="TY3011"/>
              <a:gd fmla="*/ 11749744 w 11855986" name="TX3013"/>
              <a:gd fmla="*/ 2814506 h 6564101" name="TY3013"/>
              <a:gd fmla="*/ 11739047 w 11855986" name="TX3014"/>
              <a:gd fmla="*/ 2822714 h 6564101" name="TY3014"/>
              <a:gd fmla="*/ 11739047 w 11855986" name="TX3015"/>
              <a:gd fmla="*/ 2822712 h 6564101" name="TY3015"/>
              <a:gd fmla="*/ 11745495 w 11855986" name="TX3016"/>
              <a:gd fmla="*/ 2846779 h 6564101" name="TY3016"/>
              <a:gd fmla="*/ 11821775 w 11855986" name="TX3017"/>
              <a:gd fmla="*/ 2890818 h 6564101" name="TY3017"/>
              <a:gd fmla="*/ 11845841 w 11855986" name="TX3018"/>
              <a:gd fmla="*/ 2884369 h 6564101" name="TY3018"/>
              <a:gd fmla="*/ 11839392 w 11855986" name="TX3019"/>
              <a:gd fmla="*/ 2860306 h 6564101" name="TY3019"/>
              <a:gd fmla="*/ 11763112 w 11855986" name="TX3020"/>
              <a:gd fmla="*/ 2816263 h 6564101" name="TY3020"/>
              <a:gd fmla="*/ 11749744 w 11855986" name="TX3021"/>
              <a:gd fmla="*/ 2814506 h 6564101" name="TY3021"/>
              <a:gd fmla="*/ 11837942 w 11855986" name="TX3023"/>
              <a:gd fmla="*/ 2801629 h 6564101" name="TY3023"/>
              <a:gd fmla="*/ 11824729 w 11855986" name="TX3024"/>
              <a:gd fmla="*/ 2814843 h 6564101" name="TY3024"/>
              <a:gd fmla="*/ 11837942 w 11855986" name="TX3025"/>
              <a:gd fmla="*/ 2828058 h 6564101" name="TY3025"/>
              <a:gd fmla="*/ 11851155 w 11855986" name="TX3026"/>
              <a:gd fmla="*/ 2814843 h 6564101" name="TY3026"/>
              <a:gd fmla="*/ 11837942 w 11855986" name="TX3027"/>
              <a:gd fmla="*/ 2801629 h 6564101" name="TY3027"/>
              <a:gd fmla="*/ 103735 w 11855986" name="TX3029"/>
              <a:gd fmla="*/ 2778896 h 6564101" name="TY3029"/>
              <a:gd fmla="*/ 90367 w 11855986" name="TX3030"/>
              <a:gd fmla="*/ 2780654 h 6564101" name="TY3030"/>
              <a:gd fmla="*/ 14086 w 11855986" name="TX3031"/>
              <a:gd fmla="*/ 2824704 h 6564101" name="TY3031"/>
              <a:gd fmla="*/ 7638 w 11855986" name="TX3032"/>
              <a:gd fmla="*/ 2848765 h 6564101" name="TY3032"/>
              <a:gd fmla="*/ 7638 w 11855986" name="TX3033"/>
              <a:gd fmla="*/ 2848763 h 6564101" name="TY3033"/>
              <a:gd fmla="*/ 31704 w 11855986" name="TX3034"/>
              <a:gd fmla="*/ 2855211 h 6564101" name="TY3034"/>
              <a:gd fmla="*/ 107984 w 11855986" name="TX3035"/>
              <a:gd fmla="*/ 2811174 h 6564101" name="TY3035"/>
              <a:gd fmla="*/ 114432 w 11855986" name="TX3036"/>
              <a:gd fmla="*/ 2787101 h 6564101" name="TY3036"/>
              <a:gd fmla="*/ 103735 w 11855986" name="TX3037"/>
              <a:gd fmla="*/ 2778896 h 6564101" name="TY3037"/>
              <a:gd fmla="*/ 13691 w 11855986" name="TX3039"/>
              <a:gd fmla="*/ 2741978 h 6564101" name="TY3039"/>
              <a:gd fmla="*/ 478 w 11855986" name="TX3040"/>
              <a:gd fmla="*/ 2755200 h 6564101" name="TY3040"/>
              <a:gd fmla="*/ 13691 w 11855986" name="TX3041"/>
              <a:gd fmla="*/ 2768413 h 6564101" name="TY3041"/>
              <a:gd fmla="*/ 26904 w 11855986" name="TX3042"/>
              <a:gd fmla="*/ 2755200 h 6564101" name="TY3042"/>
              <a:gd fmla="*/ 13691 w 11855986" name="TX3043"/>
              <a:gd fmla="*/ 2741978 h 6564101" name="TY3043"/>
              <a:gd fmla="*/ 11833839 w 11855986" name="TX3045"/>
              <a:gd fmla="*/ 2694560 h 6564101" name="TY3045"/>
              <a:gd fmla="*/ 11820471 w 11855986" name="TX3046"/>
              <a:gd fmla="*/ 2696322 h 6564101" name="TY3046"/>
              <a:gd fmla="*/ 11744191 w 11855986" name="TX3047"/>
              <a:gd fmla="*/ 2740363 h 6564101" name="TY3047"/>
              <a:gd fmla="*/ 11737742 w 11855986" name="TX3048"/>
              <a:gd fmla="*/ 2764432 h 6564101" name="TY3048"/>
              <a:gd fmla="*/ 11761808 w 11855986" name="TX3049"/>
              <a:gd fmla="*/ 2770881 h 6564101" name="TY3049"/>
              <a:gd fmla="*/ 11838088 w 11855986" name="TX3050"/>
              <a:gd fmla="*/ 2726834 h 6564101" name="TY3050"/>
              <a:gd fmla="*/ 11844536 w 11855986" name="TX3051"/>
              <a:gd fmla="*/ 2702768 h 6564101" name="TY3051"/>
              <a:gd fmla="*/ 11844536 w 11855986" name="TX3052"/>
              <a:gd fmla="*/ 2702770 h 6564101" name="TY3052"/>
              <a:gd fmla="*/ 11833839 w 11855986" name="TX3053"/>
              <a:gd fmla="*/ 2694560 h 6564101" name="TY3053"/>
              <a:gd fmla="*/ 11745642 w 11855986" name="TX3055"/>
              <a:gd fmla="*/ 2681685 h 6564101" name="TY3055"/>
              <a:gd fmla="*/ 11732429 w 11855986" name="TX3056"/>
              <a:gd fmla="*/ 2694900 h 6564101" name="TY3056"/>
              <a:gd fmla="*/ 11745642 w 11855986" name="TX3057"/>
              <a:gd fmla="*/ 2708112 h 6564101" name="TY3057"/>
              <a:gd fmla="*/ 11758855 w 11855986" name="TX3058"/>
              <a:gd fmla="*/ 2694900 h 6564101" name="TY3058"/>
              <a:gd fmla="*/ 11745642 w 11855986" name="TX3059"/>
              <a:gd fmla="*/ 2681685 h 6564101" name="TY3059"/>
              <a:gd fmla="*/ 16489 w 11855986" name="TX3061"/>
              <a:gd fmla="*/ 2677428 h 6564101" name="TY3061"/>
              <a:gd fmla="*/ 5792 w 11855986" name="TX3062"/>
              <a:gd fmla="*/ 2685642 h 6564101" name="TY3062"/>
              <a:gd fmla="*/ 12240 w 11855986" name="TX3063"/>
              <a:gd fmla="*/ 2709715 h 6564101" name="TY3063"/>
              <a:gd fmla="*/ 88520 w 11855986" name="TX3064"/>
              <a:gd fmla="*/ 2753778 h 6564101" name="TY3064"/>
              <a:gd fmla="*/ 112586 w 11855986" name="TX3065"/>
              <a:gd fmla="*/ 2747324 h 6564101" name="TY3065"/>
              <a:gd fmla="*/ 112586 w 11855986" name="TX3066"/>
              <a:gd fmla="*/ 2747327 h 6564101" name="TY3066"/>
              <a:gd fmla="*/ 106138 w 11855986" name="TX3067"/>
              <a:gd fmla="*/ 2723251 h 6564101" name="TY3067"/>
              <a:gd fmla="*/ 29857 w 11855986" name="TX3068"/>
              <a:gd fmla="*/ 2679191 h 6564101" name="TY3068"/>
              <a:gd fmla="*/ 16489 w 11855986" name="TX3069"/>
              <a:gd fmla="*/ 2677428 h 6564101" name="TY3069"/>
              <a:gd fmla="*/ 104686 w 11855986" name="TX3071"/>
              <a:gd fmla="*/ 2643309 h 6564101" name="TY3071"/>
              <a:gd fmla="*/ 91473 w 11855986" name="TX3072"/>
              <a:gd fmla="*/ 2656527 h 6564101" name="TY3072"/>
              <a:gd fmla="*/ 104686 w 11855986" name="TX3073"/>
              <a:gd fmla="*/ 2669741 h 6564101" name="TY3073"/>
              <a:gd fmla="*/ 117899 w 11855986" name="TX3074"/>
              <a:gd fmla="*/ 2656527 h 6564101" name="TY3074"/>
              <a:gd fmla="*/ 104686 w 11855986" name="TX3075"/>
              <a:gd fmla="*/ 2643309 h 6564101" name="TY3075"/>
              <a:gd fmla="*/ 11747541 w 11855986" name="TX3077"/>
              <a:gd fmla="*/ 2579192 h 6564101" name="TY3077"/>
              <a:gd fmla="*/ 11736844 w 11855986" name="TX3078"/>
              <a:gd fmla="*/ 2587396 h 6564101" name="TY3078"/>
              <a:gd fmla="*/ 11736844 w 11855986" name="TX3079"/>
              <a:gd fmla="*/ 2587396 h 6564101" name="TY3079"/>
              <a:gd fmla="*/ 11743292 w 11855986" name="TX3080"/>
              <a:gd fmla="*/ 2611461 h 6564101" name="TY3080"/>
              <a:gd fmla="*/ 11819572 w 11855986" name="TX3081"/>
              <a:gd fmla="*/ 2655500 h 6564101" name="TY3081"/>
              <a:gd fmla="*/ 11843638 w 11855986" name="TX3082"/>
              <a:gd fmla="*/ 2649054 h 6564101" name="TY3082"/>
              <a:gd fmla="*/ 11837189 w 11855986" name="TX3083"/>
              <a:gd fmla="*/ 2624989 h 6564101" name="TY3083"/>
              <a:gd fmla="*/ 11760909 w 11855986" name="TX3084"/>
              <a:gd fmla="*/ 2580951 h 6564101" name="TY3084"/>
              <a:gd fmla="*/ 11747541 w 11855986" name="TX3085"/>
              <a:gd fmla="*/ 2579192 h 6564101" name="TY3085"/>
              <a:gd fmla="*/ 101888 w 11855986" name="TX3087"/>
              <a:gd fmla="*/ 2578803 h 6564101" name="TY3087"/>
              <a:gd fmla="*/ 88520 w 11855986" name="TX3088"/>
              <a:gd fmla="*/ 2580566 h 6564101" name="TY3088"/>
              <a:gd fmla="*/ 12239 w 11855986" name="TX3089"/>
              <a:gd fmla="*/ 2624595 h 6564101" name="TY3089"/>
              <a:gd fmla="*/ 5791 w 11855986" name="TX3090"/>
              <a:gd fmla="*/ 2648654 h 6564101" name="TY3090"/>
              <a:gd fmla="*/ 5791 w 11855986" name="TX3091"/>
              <a:gd fmla="*/ 2648651 h 6564101" name="TY3091"/>
              <a:gd fmla="*/ 29857 w 11855986" name="TX3092"/>
              <a:gd fmla="*/ 2655100 h 6564101" name="TY3092"/>
              <a:gd fmla="*/ 106137 w 11855986" name="TX3093"/>
              <a:gd fmla="*/ 2611070 h 6564101" name="TY3093"/>
              <a:gd fmla="*/ 112585 w 11855986" name="TX3094"/>
              <a:gd fmla="*/ 2587016 h 6564101" name="TY3094"/>
              <a:gd fmla="*/ 101888 w 11855986" name="TX3095"/>
              <a:gd fmla="*/ 2578803 h 6564101" name="TY3095"/>
              <a:gd fmla="*/ 11835739 w 11855986" name="TX3097"/>
              <a:gd fmla="*/ 2566315 h 6564101" name="TY3097"/>
              <a:gd fmla="*/ 11822526 w 11855986" name="TX3098"/>
              <a:gd fmla="*/ 2579529 h 6564101" name="TY3098"/>
              <a:gd fmla="*/ 11835739 w 11855986" name="TX3099"/>
              <a:gd fmla="*/ 2592742 h 6564101" name="TY3099"/>
              <a:gd fmla="*/ 11848952 w 11855986" name="TX3100"/>
              <a:gd fmla="*/ 2579529 h 6564101" name="TY3100"/>
              <a:gd fmla="*/ 11835739 w 11855986" name="TX3101"/>
              <a:gd fmla="*/ 2566315 h 6564101" name="TY3101"/>
              <a:gd fmla="*/ 14239 w 11855986" name="TX3103"/>
              <a:gd fmla="*/ 2542810 h 6564101" name="TY3103"/>
              <a:gd fmla="*/ 1026 w 11855986" name="TX3104"/>
              <a:gd fmla="*/ 2556025 h 6564101" name="TY3104"/>
              <a:gd fmla="*/ 14239 w 11855986" name="TX3105"/>
              <a:gd fmla="*/ 2569246 h 6564101" name="TY3105"/>
              <a:gd fmla="*/ 27452 w 11855986" name="TX3106"/>
              <a:gd fmla="*/ 2556025 h 6564101" name="TY3106"/>
              <a:gd fmla="*/ 14239 w 11855986" name="TX3107"/>
              <a:gd fmla="*/ 2542810 h 6564101" name="TY3107"/>
              <a:gd fmla="*/ 11833489 w 11855986" name="TX3109"/>
              <a:gd fmla="*/ 2478679 h 6564101" name="TY3109"/>
              <a:gd fmla="*/ 11820121 w 11855986" name="TX3110"/>
              <a:gd fmla="*/ 2480440 h 6564101" name="TY3110"/>
              <a:gd fmla="*/ 11743841 w 11855986" name="TX3111"/>
              <a:gd fmla="*/ 2524481 h 6564101" name="TY3111"/>
              <a:gd fmla="*/ 11737393 w 11855986" name="TX3112"/>
              <a:gd fmla="*/ 2548548 h 6564101" name="TY3112"/>
              <a:gd fmla="*/ 11761458 w 11855986" name="TX3113"/>
              <a:gd fmla="*/ 2554995 h 6564101" name="TY3113"/>
              <a:gd fmla="*/ 11837739 w 11855986" name="TX3114"/>
              <a:gd fmla="*/ 2510953 h 6564101" name="TY3114"/>
              <a:gd fmla="*/ 11844187 w 11855986" name="TX3115"/>
              <a:gd fmla="*/ 2486885 h 6564101" name="TY3115"/>
              <a:gd fmla="*/ 11844187 w 11855986" name="TX3116"/>
              <a:gd fmla="*/ 2486888 h 6564101" name="TY3116"/>
              <a:gd fmla="*/ 11833489 w 11855986" name="TX3117"/>
              <a:gd fmla="*/ 2478679 h 6564101" name="TY3117"/>
              <a:gd fmla="*/ 17037 w 11855986" name="TX3119"/>
              <a:gd fmla="*/ 2478280 h 6564101" name="TY3119"/>
              <a:gd fmla="*/ 6340 w 11855986" name="TX3120"/>
              <a:gd fmla="*/ 2486494 h 6564101" name="TY3120"/>
              <a:gd fmla="*/ 12788 w 11855986" name="TX3121"/>
              <a:gd fmla="*/ 2510558 h 6564101" name="TY3121"/>
              <a:gd fmla="*/ 89068 w 11855986" name="TX3122"/>
              <a:gd fmla="*/ 2554605 h 6564101" name="TY3122"/>
              <a:gd fmla="*/ 113134 w 11855986" name="TX3123"/>
              <a:gd fmla="*/ 2548155 h 6564101" name="TY3123"/>
              <a:gd fmla="*/ 106686 w 11855986" name="TX3124"/>
              <a:gd fmla="*/ 2524087 h 6564101" name="TY3124"/>
              <a:gd fmla="*/ 30405 w 11855986" name="TX3125"/>
              <a:gd fmla="*/ 2480042 h 6564101" name="TY3125"/>
              <a:gd fmla="*/ 17037 w 11855986" name="TX3126"/>
              <a:gd fmla="*/ 2478280 h 6564101" name="TY3126"/>
              <a:gd fmla="*/ 11745292 w 11855986" name="TX3128"/>
              <a:gd fmla="*/ 2465805 h 6564101" name="TY3128"/>
              <a:gd fmla="*/ 11732079 w 11855986" name="TX3129"/>
              <a:gd fmla="*/ 2479018 h 6564101" name="TY3129"/>
              <a:gd fmla="*/ 11745292 w 11855986" name="TX3130"/>
              <a:gd fmla="*/ 2492232 h 6564101" name="TY3130"/>
              <a:gd fmla="*/ 11758505 w 11855986" name="TX3131"/>
              <a:gd fmla="*/ 2479018 h 6564101" name="TY3131"/>
              <a:gd fmla="*/ 11745292 w 11855986" name="TX3132"/>
              <a:gd fmla="*/ 2465805 h 6564101" name="TY3132"/>
              <a:gd fmla="*/ 105234 w 11855986" name="TX3134"/>
              <a:gd fmla="*/ 2444167 h 6564101" name="TY3134"/>
              <a:gd fmla="*/ 92021 w 11855986" name="TX3135"/>
              <a:gd fmla="*/ 2457382 h 6564101" name="TY3135"/>
              <a:gd fmla="*/ 105234 w 11855986" name="TX3136"/>
              <a:gd fmla="*/ 2470596 h 6564101" name="TY3136"/>
              <a:gd fmla="*/ 118447 w 11855986" name="TX3137"/>
              <a:gd fmla="*/ 2457382 h 6564101" name="TY3137"/>
              <a:gd fmla="*/ 105234 w 11855986" name="TX3138"/>
              <a:gd fmla="*/ 2444167 h 6564101" name="TY3138"/>
              <a:gd fmla="*/ 11748090 w 11855986" name="TX3140"/>
              <a:gd fmla="*/ 2380040 h 6564101" name="TY3140"/>
              <a:gd fmla="*/ 11737393 w 11855986" name="TX3141"/>
              <a:gd fmla="*/ 2388248 h 6564101" name="TY3141"/>
              <a:gd fmla="*/ 11737392 w 11855986" name="TX3142"/>
              <a:gd fmla="*/ 2388248 h 6564101" name="TY3142"/>
              <a:gd fmla="*/ 11743841 w 11855986" name="TX3143"/>
              <a:gd fmla="*/ 2412313 h 6564101" name="TY3143"/>
              <a:gd fmla="*/ 11820121 w 11855986" name="TX3144"/>
              <a:gd fmla="*/ 2456358 h 6564101" name="TY3144"/>
              <a:gd fmla="*/ 11844186 w 11855986" name="TX3145"/>
              <a:gd fmla="*/ 2449908 h 6564101" name="TY3145"/>
              <a:gd fmla="*/ 11837738 w 11855986" name="TX3146"/>
              <a:gd fmla="*/ 2425843 h 6564101" name="TY3146"/>
              <a:gd fmla="*/ 11761458 w 11855986" name="TX3147"/>
              <a:gd fmla="*/ 2381800 h 6564101" name="TY3147"/>
              <a:gd fmla="*/ 11748090 w 11855986" name="TX3148"/>
              <a:gd fmla="*/ 2380040 h 6564101" name="TY3148"/>
              <a:gd fmla="*/ 102436 w 11855986" name="TX3150"/>
              <a:gd fmla="*/ 2379635 h 6564101" name="TY3150"/>
              <a:gd fmla="*/ 89068 w 11855986" name="TX3151"/>
              <a:gd fmla="*/ 2381393 h 6564101" name="TY3151"/>
              <a:gd fmla="*/ 12787 w 11855986" name="TX3152"/>
              <a:gd fmla="*/ 2425444 h 6564101" name="TY3152"/>
              <a:gd fmla="*/ 6339 w 11855986" name="TX3153"/>
              <a:gd fmla="*/ 2449514 h 6564101" name="TY3153"/>
              <a:gd fmla="*/ 6339 w 11855986" name="TX3154"/>
              <a:gd fmla="*/ 2449512 h 6564101" name="TY3154"/>
              <a:gd fmla="*/ 30405 w 11855986" name="TX3155"/>
              <a:gd fmla="*/ 2455960 h 6564101" name="TY3155"/>
              <a:gd fmla="*/ 106685 w 11855986" name="TX3156"/>
              <a:gd fmla="*/ 2411913 h 6564101" name="TY3156"/>
              <a:gd fmla="*/ 113133 w 11855986" name="TX3157"/>
              <a:gd fmla="*/ 2387844 h 6564101" name="TY3157"/>
              <a:gd fmla="*/ 102436 w 11855986" name="TX3158"/>
              <a:gd fmla="*/ 2379635 h 6564101" name="TY3158"/>
              <a:gd fmla="*/ 11836287 w 11855986" name="TX3160"/>
              <a:gd fmla="*/ 2367166 h 6564101" name="TY3160"/>
              <a:gd fmla="*/ 11823074 w 11855986" name="TX3161"/>
              <a:gd fmla="*/ 2380378 h 6564101" name="TY3161"/>
              <a:gd fmla="*/ 11836287 w 11855986" name="TX3162"/>
              <a:gd fmla="*/ 2393592 h 6564101" name="TY3162"/>
              <a:gd fmla="*/ 11849500 w 11855986" name="TX3163"/>
              <a:gd fmla="*/ 2380378 h 6564101" name="TY3163"/>
              <a:gd fmla="*/ 11836287 w 11855986" name="TX3164"/>
              <a:gd fmla="*/ 2367166 h 6564101" name="TY3164"/>
              <a:gd fmla="*/ 14787 w 11855986" name="TX3166"/>
              <a:gd fmla="*/ 2343641 h 6564101" name="TY3166"/>
              <a:gd fmla="*/ 1574 w 11855986" name="TX3167"/>
              <a:gd fmla="*/ 2356858 h 6564101" name="TY3167"/>
              <a:gd fmla="*/ 14787 w 11855986" name="TX3168"/>
              <a:gd fmla="*/ 2370072 h 6564101" name="TY3168"/>
              <a:gd fmla="*/ 28000 w 11855986" name="TX3169"/>
              <a:gd fmla="*/ 2356858 h 6564101" name="TY3169"/>
              <a:gd fmla="*/ 14787 w 11855986" name="TX3170"/>
              <a:gd fmla="*/ 2343641 h 6564101" name="TY3170"/>
              <a:gd fmla="*/ 11834039 w 11855986" name="TX3172"/>
              <a:gd fmla="*/ 2279528 h 6564101" name="TY3172"/>
              <a:gd fmla="*/ 11820671 w 11855986" name="TX3173"/>
              <a:gd fmla="*/ 2281287 h 6564101" name="TY3173"/>
              <a:gd fmla="*/ 11744391 w 11855986" name="TX3174"/>
              <a:gd fmla="*/ 2325329 h 6564101" name="TY3174"/>
              <a:gd fmla="*/ 11737942 w 11855986" name="TX3175"/>
              <a:gd fmla="*/ 2349395 h 6564101" name="TY3175"/>
              <a:gd fmla="*/ 11762008 w 11855986" name="TX3176"/>
              <a:gd fmla="*/ 2355843 h 6564101" name="TY3176"/>
              <a:gd fmla="*/ 11838288 w 11855986" name="TX3177"/>
              <a:gd fmla="*/ 2311799 h 6564101" name="TY3177"/>
              <a:gd fmla="*/ 11844737 w 11855986" name="TX3178"/>
              <a:gd fmla="*/ 2287733 h 6564101" name="TY3178"/>
              <a:gd fmla="*/ 11844736 w 11855986" name="TX3179"/>
              <a:gd fmla="*/ 2287735 h 6564101" name="TY3179"/>
              <a:gd fmla="*/ 11834039 w 11855986" name="TX3180"/>
              <a:gd fmla="*/ 2279528 h 6564101" name="TY3180"/>
              <a:gd fmla="*/ 17585 w 11855986" name="TX3182"/>
              <a:gd fmla="*/ 2279109 h 6564101" name="TY3182"/>
              <a:gd fmla="*/ 6888 w 11855986" name="TX3183"/>
              <a:gd fmla="*/ 2287317 h 6564101" name="TY3183"/>
              <a:gd fmla="*/ 13336 w 11855986" name="TX3184"/>
              <a:gd fmla="*/ 2311388 h 6564101" name="TY3184"/>
              <a:gd fmla="*/ 89616 w 11855986" name="TX3185"/>
              <a:gd fmla="*/ 2355435 h 6564101" name="TY3185"/>
              <a:gd fmla="*/ 113682 w 11855986" name="TX3186"/>
              <a:gd fmla="*/ 2348987 h 6564101" name="TY3186"/>
              <a:gd fmla="*/ 107234 w 11855986" name="TX3187"/>
              <a:gd fmla="*/ 2324917 h 6564101" name="TY3187"/>
              <a:gd fmla="*/ 30953 w 11855986" name="TX3188"/>
              <a:gd fmla="*/ 2280869 h 6564101" name="TY3188"/>
              <a:gd fmla="*/ 17585 w 11855986" name="TX3189"/>
              <a:gd fmla="*/ 2279109 h 6564101" name="TY3189"/>
              <a:gd fmla="*/ 11745842 w 11855986" name="TX3191"/>
              <a:gd fmla="*/ 2266652 h 6564101" name="TY3191"/>
              <a:gd fmla="*/ 11732629 w 11855986" name="TX3192"/>
              <a:gd fmla="*/ 2279866 h 6564101" name="TY3192"/>
              <a:gd fmla="*/ 11745842 w 11855986" name="TX3193"/>
              <a:gd fmla="*/ 2293079 h 6564101" name="TY3193"/>
              <a:gd fmla="*/ 11759055 w 11855986" name="TX3194"/>
              <a:gd fmla="*/ 2279866 h 6564101" name="TY3194"/>
              <a:gd fmla="*/ 11745842 w 11855986" name="TX3195"/>
              <a:gd fmla="*/ 2266652 h 6564101" name="TY3195"/>
              <a:gd fmla="*/ 105782 w 11855986" name="TX3197"/>
              <a:gd fmla="*/ 2244991 h 6564101" name="TY3197"/>
              <a:gd fmla="*/ 92569 w 11855986" name="TX3198"/>
              <a:gd fmla="*/ 2258205 h 6564101" name="TY3198"/>
              <a:gd fmla="*/ 105782 w 11855986" name="TX3199"/>
              <a:gd fmla="*/ 2271420 h 6564101" name="TY3199"/>
              <a:gd fmla="*/ 118995 w 11855986" name="TX3200"/>
              <a:gd fmla="*/ 2258205 h 6564101" name="TY3200"/>
              <a:gd fmla="*/ 105782 w 11855986" name="TX3201"/>
              <a:gd fmla="*/ 2244991 h 6564101" name="TY3201"/>
              <a:gd fmla="*/ 11748639 w 11855986" name="TX3203"/>
              <a:gd fmla="*/ 2180887 h 6564101" name="TY3203"/>
              <a:gd fmla="*/ 11737942 w 11855986" name="TX3204"/>
              <a:gd fmla="*/ 2189095 h 6564101" name="TY3204"/>
              <a:gd fmla="*/ 11737942 w 11855986" name="TX3205"/>
              <a:gd fmla="*/ 2189094 h 6564101" name="TY3205"/>
              <a:gd fmla="*/ 11744390 w 11855986" name="TX3206"/>
              <a:gd fmla="*/ 2213160 h 6564101" name="TY3206"/>
              <a:gd fmla="*/ 11820671 w 11855986" name="TX3207"/>
              <a:gd fmla="*/ 2257204 h 6564101" name="TY3207"/>
              <a:gd fmla="*/ 11844736 w 11855986" name="TX3208"/>
              <a:gd fmla="*/ 2250756 h 6564101" name="TY3208"/>
              <a:gd fmla="*/ 11838288 w 11855986" name="TX3209"/>
              <a:gd fmla="*/ 2226689 h 6564101" name="TY3209"/>
              <a:gd fmla="*/ 11762008 w 11855986" name="TX3210"/>
              <a:gd fmla="*/ 2182647 h 6564101" name="TY3210"/>
              <a:gd fmla="*/ 11748639 w 11855986" name="TX3211"/>
              <a:gd fmla="*/ 2180887 h 6564101" name="TY3211"/>
              <a:gd fmla="*/ 102984 w 11855986" name="TX3213"/>
              <a:gd fmla="*/ 2180457 h 6564101" name="TY3213"/>
              <a:gd fmla="*/ 89616 w 11855986" name="TX3214"/>
              <a:gd fmla="*/ 2182217 h 6564101" name="TY3214"/>
              <a:gd fmla="*/ 13335 w 11855986" name="TX3215"/>
              <a:gd fmla="*/ 2226266 h 6564101" name="TY3215"/>
              <a:gd fmla="*/ 6887 w 11855986" name="TX3216"/>
              <a:gd fmla="*/ 2250336 h 6564101" name="TY3216"/>
              <a:gd fmla="*/ 6887 w 11855986" name="TX3217"/>
              <a:gd fmla="*/ 2250334 h 6564101" name="TY3217"/>
              <a:gd fmla="*/ 30953 w 11855986" name="TX3218"/>
              <a:gd fmla="*/ 2256784 h 6564101" name="TY3218"/>
              <a:gd fmla="*/ 107233 w 11855986" name="TX3219"/>
              <a:gd fmla="*/ 2212735 h 6564101" name="TY3219"/>
              <a:gd fmla="*/ 113681 w 11855986" name="TX3220"/>
              <a:gd fmla="*/ 2188666 h 6564101" name="TY3220"/>
              <a:gd fmla="*/ 102984 w 11855986" name="TX3221"/>
              <a:gd fmla="*/ 2180457 h 6564101" name="TY3221"/>
              <a:gd fmla="*/ 11836837 w 11855986" name="TX3223"/>
              <a:gd fmla="*/ 2168012 h 6564101" name="TY3223"/>
              <a:gd fmla="*/ 11823624 w 11855986" name="TX3224"/>
              <a:gd fmla="*/ 2181226 h 6564101" name="TY3224"/>
              <a:gd fmla="*/ 11836837 w 11855986" name="TX3225"/>
              <a:gd fmla="*/ 2194440 h 6564101" name="TY3225"/>
              <a:gd fmla="*/ 11850050 w 11855986" name="TX3226"/>
              <a:gd fmla="*/ 2181226 h 6564101" name="TY3226"/>
              <a:gd fmla="*/ 11836837 w 11855986" name="TX3227"/>
              <a:gd fmla="*/ 2168012 h 6564101" name="TY3227"/>
              <a:gd fmla="*/ 15335 w 11855986" name="TX3229"/>
              <a:gd fmla="*/ 2144464 h 6564101" name="TY3229"/>
              <a:gd fmla="*/ 2122 w 11855986" name="TX3230"/>
              <a:gd fmla="*/ 2157679 h 6564101" name="TY3230"/>
              <a:gd fmla="*/ 15335 w 11855986" name="TX3231"/>
              <a:gd fmla="*/ 2170894 h 6564101" name="TY3231"/>
              <a:gd fmla="*/ 28548 w 11855986" name="TX3232"/>
              <a:gd fmla="*/ 2157679 h 6564101" name="TY3232"/>
              <a:gd fmla="*/ 15335 w 11855986" name="TX3233"/>
              <a:gd fmla="*/ 2144464 h 6564101" name="TY3233"/>
              <a:gd fmla="*/ 11834588 w 11855986" name="TX3235"/>
              <a:gd fmla="*/ 2080382 h 6564101" name="TY3235"/>
              <a:gd fmla="*/ 11821220 w 11855986" name="TX3236"/>
              <a:gd fmla="*/ 2082137 h 6564101" name="TY3236"/>
              <a:gd fmla="*/ 11744939 w 11855986" name="TX3237"/>
              <a:gd fmla="*/ 2126177 h 6564101" name="TY3237"/>
              <a:gd fmla="*/ 11738491 w 11855986" name="TX3238"/>
              <a:gd fmla="*/ 2150243 h 6564101" name="TY3238"/>
              <a:gd fmla="*/ 11762556 w 11855986" name="TX3239"/>
              <a:gd fmla="*/ 2156691 h 6564101" name="TY3239"/>
              <a:gd fmla="*/ 11838837 w 11855986" name="TX3240"/>
              <a:gd fmla="*/ 2112652 h 6564101" name="TY3240"/>
              <a:gd fmla="*/ 11845285 w 11855986" name="TX3241"/>
              <a:gd fmla="*/ 2088586 h 6564101" name="TY3241"/>
              <a:gd fmla="*/ 11845285 w 11855986" name="TX3242"/>
              <a:gd fmla="*/ 2088589 h 6564101" name="TY3242"/>
              <a:gd fmla="*/ 11834588 w 11855986" name="TX3243"/>
              <a:gd fmla="*/ 2080382 h 6564101" name="TY3243"/>
              <a:gd fmla="*/ 18133 w 11855986" name="TX3245"/>
              <a:gd fmla="*/ 2079945 h 6564101" name="TY3245"/>
              <a:gd fmla="*/ 7436 w 11855986" name="TX3246"/>
              <a:gd fmla="*/ 2088148 h 6564101" name="TY3246"/>
              <a:gd fmla="*/ 13884 w 11855986" name="TX3247"/>
              <a:gd fmla="*/ 2112211 h 6564101" name="TY3247"/>
              <a:gd fmla="*/ 90164 w 11855986" name="TX3248"/>
              <a:gd fmla="*/ 2156257 h 6564101" name="TY3248"/>
              <a:gd fmla="*/ 114230 w 11855986" name="TX3249"/>
              <a:gd fmla="*/ 2149809 h 6564101" name="TY3249"/>
              <a:gd fmla="*/ 107782 w 11855986" name="TX3250"/>
              <a:gd fmla="*/ 2125739 h 6564101" name="TY3250"/>
              <a:gd fmla="*/ 31501 w 11855986" name="TX3251"/>
              <a:gd fmla="*/ 2081699 h 6564101" name="TY3251"/>
              <a:gd fmla="*/ 18133 w 11855986" name="TX3252"/>
              <a:gd fmla="*/ 2079945 h 6564101" name="TY3252"/>
              <a:gd fmla="*/ 11746391 w 11855986" name="TX3254"/>
              <a:gd fmla="*/ 2067505 h 6564101" name="TY3254"/>
              <a:gd fmla="*/ 11733178 w 11855986" name="TX3255"/>
              <a:gd fmla="*/ 2080718 h 6564101" name="TY3255"/>
              <a:gd fmla="*/ 11746391 w 11855986" name="TX3256"/>
              <a:gd fmla="*/ 2093929 h 6564101" name="TY3256"/>
              <a:gd fmla="*/ 11759604 w 11855986" name="TX3257"/>
              <a:gd fmla="*/ 2080718 h 6564101" name="TY3257"/>
              <a:gd fmla="*/ 11746391 w 11855986" name="TX3258"/>
              <a:gd fmla="*/ 2067505 h 6564101" name="TY3258"/>
              <a:gd fmla="*/ 106330 w 11855986" name="TX3260"/>
              <a:gd fmla="*/ 2045838 h 6564101" name="TY3260"/>
              <a:gd fmla="*/ 93117 w 11855986" name="TX3261"/>
              <a:gd fmla="*/ 2059048 h 6564101" name="TY3261"/>
              <a:gd fmla="*/ 106330 w 11855986" name="TX3262"/>
              <a:gd fmla="*/ 2072264 h 6564101" name="TY3262"/>
              <a:gd fmla="*/ 119543 w 11855986" name="TX3263"/>
              <a:gd fmla="*/ 2059048 h 6564101" name="TY3263"/>
              <a:gd fmla="*/ 106330 w 11855986" name="TX3264"/>
              <a:gd fmla="*/ 2045838 h 6564101" name="TY3264"/>
              <a:gd fmla="*/ 11749188 w 11855986" name="TX3266"/>
              <a:gd fmla="*/ 1981749 h 6564101" name="TY3266"/>
              <a:gd fmla="*/ 11738491 w 11855986" name="TX3267"/>
              <a:gd fmla="*/ 1989957 h 6564101" name="TY3267"/>
              <a:gd fmla="*/ 11738491 w 11855986" name="TX3268"/>
              <a:gd fmla="*/ 1989954 h 6564101" name="TY3268"/>
              <a:gd fmla="*/ 11744939 w 11855986" name="TX3269"/>
              <a:gd fmla="*/ 2014017 h 6564101" name="TY3269"/>
              <a:gd fmla="*/ 11821220 w 11855986" name="TX3270"/>
              <a:gd fmla="*/ 2058059 h 6564101" name="TY3270"/>
              <a:gd fmla="*/ 11845285 w 11855986" name="TX3271"/>
              <a:gd fmla="*/ 2051610 h 6564101" name="TY3271"/>
              <a:gd fmla="*/ 11838836 w 11855986" name="TX3272"/>
              <a:gd fmla="*/ 2027547 h 6564101" name="TY3272"/>
              <a:gd fmla="*/ 11762556 w 11855986" name="TX3273"/>
              <a:gd fmla="*/ 1983508 h 6564101" name="TY3273"/>
              <a:gd fmla="*/ 11749188 w 11855986" name="TX3274"/>
              <a:gd fmla="*/ 1981749 h 6564101" name="TY3274"/>
              <a:gd fmla="*/ 103532 w 11855986" name="TX3276"/>
              <a:gd fmla="*/ 1981334 h 6564101" name="TY3276"/>
              <a:gd fmla="*/ 90164 w 11855986" name="TX3277"/>
              <a:gd fmla="*/ 1983089 h 6564101" name="TY3277"/>
              <a:gd fmla="*/ 13883 w 11855986" name="TX3278"/>
              <a:gd fmla="*/ 2027121 h 6564101" name="TY3278"/>
              <a:gd fmla="*/ 7435 w 11855986" name="TX3279"/>
              <a:gd fmla="*/ 2051180 h 6564101" name="TY3279"/>
              <a:gd fmla="*/ 31501 w 11855986" name="TX3280"/>
              <a:gd fmla="*/ 2057627 h 6564101" name="TY3280"/>
              <a:gd fmla="*/ 107781 w 11855986" name="TX3281"/>
              <a:gd fmla="*/ 2013596 h 6564101" name="TY3281"/>
              <a:gd fmla="*/ 114229 w 11855986" name="TX3282"/>
              <a:gd fmla="*/ 1989535 h 6564101" name="TY3282"/>
              <a:gd fmla="*/ 103532 w 11855986" name="TX3283"/>
              <a:gd fmla="*/ 1981334 h 6564101" name="TY3283"/>
              <a:gd fmla="*/ 11837386 w 11855986" name="TX3285"/>
              <a:gd fmla="*/ 1968875 h 6564101" name="TY3285"/>
              <a:gd fmla="*/ 11824173 w 11855986" name="TX3286"/>
              <a:gd fmla="*/ 1982087 h 6564101" name="TY3286"/>
              <a:gd fmla="*/ 11837386 w 11855986" name="TX3287"/>
              <a:gd fmla="*/ 1995299 h 6564101" name="TY3287"/>
              <a:gd fmla="*/ 11850599 w 11855986" name="TX3288"/>
              <a:gd fmla="*/ 1982087 h 6564101" name="TY3288"/>
              <a:gd fmla="*/ 11837386 w 11855986" name="TX3289"/>
              <a:gd fmla="*/ 1968875 h 6564101" name="TY3289"/>
              <a:gd fmla="*/ 15883 w 11855986" name="TX3291"/>
              <a:gd fmla="*/ 1945354 h 6564101" name="TY3291"/>
              <a:gd fmla="*/ 2670 w 11855986" name="TX3292"/>
              <a:gd fmla="*/ 1958563 h 6564101" name="TY3292"/>
              <a:gd fmla="*/ 15883 w 11855986" name="TX3293"/>
              <a:gd fmla="*/ 1971775 h 6564101" name="TY3293"/>
              <a:gd fmla="*/ 29096 w 11855986" name="TX3294"/>
              <a:gd fmla="*/ 1958563 h 6564101" name="TY3294"/>
              <a:gd fmla="*/ 15883 w 11855986" name="TX3295"/>
              <a:gd fmla="*/ 1945354 h 6564101" name="TY3295"/>
              <a:gd fmla="*/ 11835137 w 11855986" name="TX3297"/>
              <a:gd fmla="*/ 1881243 h 6564101" name="TY3297"/>
              <a:gd fmla="*/ 11821768 w 11855986" name="TX3298"/>
              <a:gd fmla="*/ 1883003 h 6564101" name="TY3298"/>
              <a:gd fmla="*/ 11745488 w 11855986" name="TX3299"/>
              <a:gd fmla="*/ 1927044 h 6564101" name="TY3299"/>
              <a:gd fmla="*/ 11739040 w 11855986" name="TX3300"/>
              <a:gd fmla="*/ 1951107 h 6564101" name="TY3300"/>
              <a:gd fmla="*/ 11763105 w 11855986" name="TX3301"/>
              <a:gd fmla="*/ 1957557 h 6564101" name="TY3301"/>
              <a:gd fmla="*/ 11839386 w 11855986" name="TX3302"/>
              <a:gd fmla="*/ 1913515 h 6564101" name="TY3302"/>
              <a:gd fmla="*/ 11845834 w 11855986" name="TX3303"/>
              <a:gd fmla="*/ 1889450 h 6564101" name="TY3303"/>
              <a:gd fmla="*/ 11845834 w 11855986" name="TX3304"/>
              <a:gd fmla="*/ 1889451 h 6564101" name="TY3304"/>
              <a:gd fmla="*/ 11835137 w 11855986" name="TX3305"/>
              <a:gd fmla="*/ 1881243 h 6564101" name="TY3305"/>
              <a:gd fmla="*/ 18681 w 11855986" name="TX3307"/>
              <a:gd fmla="*/ 1880838 h 6564101" name="TY3307"/>
              <a:gd fmla="*/ 7984 w 11855986" name="TX3308"/>
              <a:gd fmla="*/ 1889045 h 6564101" name="TY3308"/>
              <a:gd fmla="*/ 14432 w 11855986" name="TX3309"/>
              <a:gd fmla="*/ 1913113 h 6564101" name="TY3309"/>
              <a:gd fmla="*/ 90712 w 11855986" name="TX3310"/>
              <a:gd fmla="*/ 1957143 h 6564101" name="TY3310"/>
              <a:gd fmla="*/ 114778 w 11855986" name="TX3311"/>
              <a:gd fmla="*/ 1950697 h 6564101" name="TY3311"/>
              <a:gd fmla="*/ 108330 w 11855986" name="TX3312"/>
              <a:gd fmla="*/ 1926640 h 6564101" name="TY3312"/>
              <a:gd fmla="*/ 32049 w 11855986" name="TX3313"/>
              <a:gd fmla="*/ 1882598 h 6564101" name="TY3313"/>
              <a:gd fmla="*/ 18681 w 11855986" name="TX3314"/>
              <a:gd fmla="*/ 1880838 h 6564101" name="TY3314"/>
              <a:gd fmla="*/ 11746939 w 11855986" name="TX3316"/>
              <a:gd fmla="*/ 1868369 h 6564101" name="TY3316"/>
              <a:gd fmla="*/ 11733726 w 11855986" name="TX3317"/>
              <a:gd fmla="*/ 1881582 h 6564101" name="TY3317"/>
              <a:gd fmla="*/ 11746939 w 11855986" name="TX3318"/>
              <a:gd fmla="*/ 1894795 h 6564101" name="TY3318"/>
              <a:gd fmla="*/ 11760152 w 11855986" name="TX3319"/>
              <a:gd fmla="*/ 1881582 h 6564101" name="TY3319"/>
              <a:gd fmla="*/ 11746939 w 11855986" name="TX3320"/>
              <a:gd fmla="*/ 1868369 h 6564101" name="TY3320"/>
              <a:gd fmla="*/ 106878 w 11855986" name="TX3322"/>
              <a:gd fmla="*/ 1846723 h 6564101" name="TY3322"/>
              <a:gd fmla="*/ 93665 w 11855986" name="TX3323"/>
              <a:gd fmla="*/ 1859937 h 6564101" name="TY3323"/>
              <a:gd fmla="*/ 106878 w 11855986" name="TX3324"/>
              <a:gd fmla="*/ 1873150 h 6564101" name="TY3324"/>
              <a:gd fmla="*/ 120091 w 11855986" name="TX3325"/>
              <a:gd fmla="*/ 1859937 h 6564101" name="TY3325"/>
              <a:gd fmla="*/ 106878 w 11855986" name="TX3326"/>
              <a:gd fmla="*/ 1846723 h 6564101" name="TY3326"/>
              <a:gd fmla="*/ 11749737 w 11855986" name="TX3328"/>
              <a:gd fmla="*/ 1782608 h 6564101" name="TY3328"/>
              <a:gd fmla="*/ 11739040 w 11855986" name="TX3329"/>
              <a:gd fmla="*/ 1790817 h 6564101" name="TY3329"/>
              <a:gd fmla="*/ 11739039 w 11855986" name="TX3330"/>
              <a:gd fmla="*/ 1790816 h 6564101" name="TY3330"/>
              <a:gd fmla="*/ 11745488 w 11855986" name="TX3331"/>
              <a:gd fmla="*/ 1814881 h 6564101" name="TY3331"/>
              <a:gd fmla="*/ 11821768 w 11855986" name="TX3332"/>
              <a:gd fmla="*/ 1858923 h 6564101" name="TY3332"/>
              <a:gd fmla="*/ 11845833 w 11855986" name="TX3333"/>
              <a:gd fmla="*/ 1852474 h 6564101" name="TY3333"/>
              <a:gd fmla="*/ 11839385 w 11855986" name="TX3334"/>
              <a:gd fmla="*/ 1828409 h 6564101" name="TY3334"/>
              <a:gd fmla="*/ 11763105 w 11855986" name="TX3335"/>
              <a:gd fmla="*/ 1784369 h 6564101" name="TY3335"/>
              <a:gd fmla="*/ 11749737 w 11855986" name="TX3336"/>
              <a:gd fmla="*/ 1782608 h 6564101" name="TY3336"/>
              <a:gd fmla="*/ 104080 w 11855986" name="TX3338"/>
              <a:gd fmla="*/ 1782202 h 6564101" name="TY3338"/>
              <a:gd fmla="*/ 90712 w 11855986" name="TX3339"/>
              <a:gd fmla="*/ 1783962 h 6564101" name="TY3339"/>
              <a:gd fmla="*/ 14431 w 11855986" name="TX3340"/>
              <a:gd fmla="*/ 1828004 h 6564101" name="TY3340"/>
              <a:gd fmla="*/ 7983 w 11855986" name="TX3341"/>
              <a:gd fmla="*/ 1852069 h 6564101" name="TY3341"/>
              <a:gd fmla="*/ 7983 w 11855986" name="TX3342"/>
              <a:gd fmla="*/ 1852068 h 6564101" name="TY3342"/>
              <a:gd fmla="*/ 32049 w 11855986" name="TX3343"/>
              <a:gd fmla="*/ 1858515 h 6564101" name="TY3343"/>
              <a:gd fmla="*/ 108329 w 11855986" name="TX3344"/>
              <a:gd fmla="*/ 1814476 h 6564101" name="TY3344"/>
              <a:gd fmla="*/ 114777 w 11855986" name="TX3345"/>
              <a:gd fmla="*/ 1790411 h 6564101" name="TY3345"/>
              <a:gd fmla="*/ 104080 w 11855986" name="TX3346"/>
              <a:gd fmla="*/ 1782202 h 6564101" name="TY3346"/>
              <a:gd fmla="*/ 11837934 w 11855986" name="TX3348"/>
              <a:gd fmla="*/ 1769735 h 6564101" name="TY3348"/>
              <a:gd fmla="*/ 11824721 w 11855986" name="TX3349"/>
              <a:gd fmla="*/ 1782948 h 6564101" name="TY3349"/>
              <a:gd fmla="*/ 11837934 w 11855986" name="TX3350"/>
              <a:gd fmla="*/ 1796161 h 6564101" name="TY3350"/>
              <a:gd fmla="*/ 11851147 w 11855986" name="TX3351"/>
              <a:gd fmla="*/ 1782948 h 6564101" name="TY3351"/>
              <a:gd fmla="*/ 11837934 w 11855986" name="TX3352"/>
              <a:gd fmla="*/ 1769735 h 6564101" name="TY3352"/>
              <a:gd fmla="*/ 16431 w 11855986" name="TX3354"/>
              <a:gd fmla="*/ 1746217 h 6564101" name="TY3354"/>
              <a:gd fmla="*/ 3218 w 11855986" name="TX3355"/>
              <a:gd fmla="*/ 1759429 h 6564101" name="TY3355"/>
              <a:gd fmla="*/ 16431 w 11855986" name="TX3356"/>
              <a:gd fmla="*/ 1772642 h 6564101" name="TY3356"/>
              <a:gd fmla="*/ 29644 w 11855986" name="TX3357"/>
              <a:gd fmla="*/ 1759429 h 6564101" name="TY3357"/>
              <a:gd fmla="*/ 16431 w 11855986" name="TX3358"/>
              <a:gd fmla="*/ 1746217 h 6564101" name="TY3358"/>
              <a:gd fmla="*/ 11835685 w 11855986" name="TX3360"/>
              <a:gd fmla="*/ 1682100 h 6564101" name="TY3360"/>
              <a:gd fmla="*/ 11822317 w 11855986" name="TX3361"/>
              <a:gd fmla="*/ 1683860 h 6564101" name="TY3361"/>
              <a:gd fmla="*/ 11746037 w 11855986" name="TX3362"/>
              <a:gd fmla="*/ 1727900 h 6564101" name="TY3362"/>
              <a:gd fmla="*/ 11739589 w 11855986" name="TX3363"/>
              <a:gd fmla="*/ 1751965 h 6564101" name="TY3363"/>
              <a:gd fmla="*/ 11763654 w 11855986" name="TX3364"/>
              <a:gd fmla="*/ 1758414 h 6564101" name="TY3364"/>
              <a:gd fmla="*/ 11839934 w 11855986" name="TX3365"/>
              <a:gd fmla="*/ 1714372 h 6564101" name="TY3365"/>
              <a:gd fmla="*/ 11846383 w 11855986" name="TX3366"/>
              <a:gd fmla="*/ 1690307 h 6564101" name="TY3366"/>
              <a:gd fmla="*/ 11846382 w 11855986" name="TX3367"/>
              <a:gd fmla="*/ 1690308 h 6564101" name="TY3367"/>
              <a:gd fmla="*/ 11835685 w 11855986" name="TX3368"/>
              <a:gd fmla="*/ 1682100 h 6564101" name="TY3368"/>
              <a:gd fmla="*/ 19229 w 11855986" name="TX3370"/>
              <a:gd fmla="*/ 1681695 h 6564101" name="TY3370"/>
              <a:gd fmla="*/ 8532 w 11855986" name="TX3371"/>
              <a:gd fmla="*/ 1689904 h 6564101" name="TY3371"/>
              <a:gd fmla="*/ 14980 w 11855986" name="TX3372"/>
              <a:gd fmla="*/ 1713970 h 6564101" name="TY3372"/>
              <a:gd fmla="*/ 91260 w 11855986" name="TX3373"/>
              <a:gd fmla="*/ 1758009 h 6564101" name="TY3373"/>
              <a:gd fmla="*/ 115326 w 11855986" name="TX3374"/>
              <a:gd fmla="*/ 1751561 h 6564101" name="TY3374"/>
              <a:gd fmla="*/ 115326 w 11855986" name="TX3375"/>
              <a:gd fmla="*/ 1751563 h 6564101" name="TY3375"/>
              <a:gd fmla="*/ 108878 w 11855986" name="TX3376"/>
              <a:gd fmla="*/ 1727497 h 6564101" name="TY3376"/>
              <a:gd fmla="*/ 32597 w 11855986" name="TX3377"/>
              <a:gd fmla="*/ 1683456 h 6564101" name="TY3377"/>
              <a:gd fmla="*/ 19229 w 11855986" name="TX3378"/>
              <a:gd fmla="*/ 1681695 h 6564101" name="TY3378"/>
              <a:gd fmla="*/ 11747488 w 11855986" name="TX3380"/>
              <a:gd fmla="*/ 1669226 h 6564101" name="TY3380"/>
              <a:gd fmla="*/ 11734275 w 11855986" name="TX3381"/>
              <a:gd fmla="*/ 1682439 h 6564101" name="TY3381"/>
              <a:gd fmla="*/ 11747488 w 11855986" name="TX3382"/>
              <a:gd fmla="*/ 1695652 h 6564101" name="TY3382"/>
              <a:gd fmla="*/ 11760701 w 11855986" name="TX3383"/>
              <a:gd fmla="*/ 1682439 h 6564101" name="TY3383"/>
              <a:gd fmla="*/ 11747488 w 11855986" name="TX3384"/>
              <a:gd fmla="*/ 1669226 h 6564101" name="TY3384"/>
              <a:gd fmla="*/ 107426 w 11855986" name="TX3386"/>
              <a:gd fmla="*/ 1647585 h 6564101" name="TY3386"/>
              <a:gd fmla="*/ 94213 w 11855986" name="TX3387"/>
              <a:gd fmla="*/ 1660798 h 6564101" name="TY3387"/>
              <a:gd fmla="*/ 107426 w 11855986" name="TX3388"/>
              <a:gd fmla="*/ 1674010 h 6564101" name="TY3388"/>
              <a:gd fmla="*/ 120639 w 11855986" name="TX3389"/>
              <a:gd fmla="*/ 1660798 h 6564101" name="TY3389"/>
              <a:gd fmla="*/ 107426 w 11855986" name="TX3390"/>
              <a:gd fmla="*/ 1647585 h 6564101" name="TY3390"/>
              <a:gd fmla="*/ 11750286 w 11855986" name="TX3392"/>
              <a:gd fmla="*/ 1583466 h 6564101" name="TY3392"/>
              <a:gd fmla="*/ 11739588 w 11855986" name="TX3393"/>
              <a:gd fmla="*/ 1591674 h 6564101" name="TY3393"/>
              <a:gd fmla="*/ 11739588 w 11855986" name="TX3394"/>
              <a:gd fmla="*/ 1591672 h 6564101" name="TY3394"/>
              <a:gd fmla="*/ 11746036 w 11855986" name="TX3395"/>
              <a:gd fmla="*/ 1615738 h 6564101" name="TY3395"/>
              <a:gd fmla="*/ 11822317 w 11855986" name="TX3396"/>
              <a:gd fmla="*/ 1659779 h 6564101" name="TY3396"/>
              <a:gd fmla="*/ 11846382 w 11855986" name="TX3397"/>
              <a:gd fmla="*/ 1653331 h 6564101" name="TY3397"/>
              <a:gd fmla="*/ 11839934 w 11855986" name="TX3398"/>
              <a:gd fmla="*/ 1629266 h 6564101" name="TY3398"/>
              <a:gd fmla="*/ 11763654 w 11855986" name="TX3399"/>
              <a:gd fmla="*/ 1585226 h 6564101" name="TY3399"/>
              <a:gd fmla="*/ 11750286 w 11855986" name="TX3400"/>
              <a:gd fmla="*/ 1583466 h 6564101" name="TY3400"/>
              <a:gd fmla="*/ 104628 w 11855986" name="TX3402"/>
              <a:gd fmla="*/ 1583065 h 6564101" name="TY3402"/>
              <a:gd fmla="*/ 91260 w 11855986" name="TX3403"/>
              <a:gd fmla="*/ 1584825 h 6564101" name="TY3403"/>
              <a:gd fmla="*/ 14979 w 11855986" name="TX3404"/>
              <a:gd fmla="*/ 1628865 h 6564101" name="TY3404"/>
              <a:gd fmla="*/ 8531 w 11855986" name="TX3405"/>
              <a:gd fmla="*/ 1652931 h 6564101" name="TY3405"/>
              <a:gd fmla="*/ 8531 w 11855986" name="TX3406"/>
              <a:gd fmla="*/ 1652929 h 6564101" name="TY3406"/>
              <a:gd fmla="*/ 32597 w 11855986" name="TX3407"/>
              <a:gd fmla="*/ 1659377 h 6564101" name="TY3407"/>
              <a:gd fmla="*/ 108877 w 11855986" name="TX3408"/>
              <a:gd fmla="*/ 1615338 h 6564101" name="TY3408"/>
              <a:gd fmla="*/ 115325 w 11855986" name="TX3409"/>
              <a:gd fmla="*/ 1591273 h 6564101" name="TY3409"/>
              <a:gd fmla="*/ 104628 w 11855986" name="TX3410"/>
              <a:gd fmla="*/ 1583065 h 6564101" name="TY3410"/>
              <a:gd fmla="*/ 11838483 w 11855986" name="TX3412"/>
              <a:gd fmla="*/ 1570592 h 6564101" name="TY3412"/>
              <a:gd fmla="*/ 11825270 w 11855986" name="TX3413"/>
              <a:gd fmla="*/ 1583804 h 6564101" name="TY3413"/>
              <a:gd fmla="*/ 11838483 w 11855986" name="TX3414"/>
              <a:gd fmla="*/ 1597017 h 6564101" name="TY3414"/>
              <a:gd fmla="*/ 11851696 w 11855986" name="TX3415"/>
              <a:gd fmla="*/ 1583804 h 6564101" name="TY3415"/>
              <a:gd fmla="*/ 11838483 w 11855986" name="TX3416"/>
              <a:gd fmla="*/ 1570592 h 6564101" name="TY3416"/>
              <a:gd fmla="*/ 16979 w 11855986" name="TX3418"/>
              <a:gd fmla="*/ 1547079 h 6564101" name="TY3418"/>
              <a:gd fmla="*/ 3766 w 11855986" name="TX3419"/>
              <a:gd fmla="*/ 1560292 h 6564101" name="TY3419"/>
              <a:gd fmla="*/ 16979 w 11855986" name="TX3420"/>
              <a:gd fmla="*/ 1573505 h 6564101" name="TY3420"/>
              <a:gd fmla="*/ 30192 w 11855986" name="TX3421"/>
              <a:gd fmla="*/ 1560292 h 6564101" name="TY3421"/>
              <a:gd fmla="*/ 16979 w 11855986" name="TX3422"/>
              <a:gd fmla="*/ 1547079 h 6564101" name="TY3422"/>
              <a:gd fmla="*/ 11836234 w 11855986" name="TX3424"/>
              <a:gd fmla="*/ 1482957 h 6564101" name="TY3424"/>
              <a:gd fmla="*/ 11822866 w 11855986" name="TX3425"/>
              <a:gd fmla="*/ 1484717 h 6564101" name="TY3425"/>
              <a:gd fmla="*/ 11746586 w 11855986" name="TX3426"/>
              <a:gd fmla="*/ 1528757 h 6564101" name="TY3426"/>
              <a:gd fmla="*/ 11740137 w 11855986" name="TX3427"/>
              <a:gd fmla="*/ 1552822 h 6564101" name="TY3427"/>
              <a:gd fmla="*/ 11764203 w 11855986" name="TX3428"/>
              <a:gd fmla="*/ 1559271 h 6564101" name="TY3428"/>
              <a:gd fmla="*/ 11840483 w 11855986" name="TX3429"/>
              <a:gd fmla="*/ 1515229 h 6564101" name="TY3429"/>
              <a:gd fmla="*/ 11846931 w 11855986" name="TX3430"/>
              <a:gd fmla="*/ 1491164 h 6564101" name="TY3430"/>
              <a:gd fmla="*/ 11846931 w 11855986" name="TX3431"/>
              <a:gd fmla="*/ 1491165 h 6564101" name="TY3431"/>
              <a:gd fmla="*/ 11836234 w 11855986" name="TX3432"/>
              <a:gd fmla="*/ 1482957 h 6564101" name="TY3432"/>
              <a:gd fmla="*/ 19777 w 11855986" name="TX3434"/>
              <a:gd fmla="*/ 1482560 h 6564101" name="TY3434"/>
              <a:gd fmla="*/ 9080 w 11855986" name="TX3435"/>
              <a:gd fmla="*/ 1490767 h 6564101" name="TY3435"/>
              <a:gd fmla="*/ 15528 w 11855986" name="TX3436"/>
              <a:gd fmla="*/ 1514833 h 6564101" name="TY3436"/>
              <a:gd fmla="*/ 91808 w 11855986" name="TX3437"/>
              <a:gd fmla="*/ 1558871 h 6564101" name="TY3437"/>
              <a:gd fmla="*/ 115874 w 11855986" name="TX3438"/>
              <a:gd fmla="*/ 1552423 h 6564101" name="TY3438"/>
              <a:gd fmla="*/ 115874 w 11855986" name="TX3439"/>
              <a:gd fmla="*/ 1552425 h 6564101" name="TY3439"/>
              <a:gd fmla="*/ 109426 w 11855986" name="TX3440"/>
              <a:gd fmla="*/ 1528360 h 6564101" name="TY3440"/>
              <a:gd fmla="*/ 33145 w 11855986" name="TX3441"/>
              <a:gd fmla="*/ 1484319 h 6564101" name="TY3441"/>
              <a:gd fmla="*/ 19777 w 11855986" name="TX3442"/>
              <a:gd fmla="*/ 1482560 h 6564101" name="TY3442"/>
              <a:gd fmla="*/ 11748037 w 11855986" name="TX3444"/>
              <a:gd fmla="*/ 1470083 h 6564101" name="TY3444"/>
              <a:gd fmla="*/ 11734824 w 11855986" name="TX3445"/>
              <a:gd fmla="*/ 1483296 h 6564101" name="TY3445"/>
              <a:gd fmla="*/ 11748037 w 11855986" name="TX3446"/>
              <a:gd fmla="*/ 1496509 h 6564101" name="TY3446"/>
              <a:gd fmla="*/ 11761250 w 11855986" name="TX3447"/>
              <a:gd fmla="*/ 1483296 h 6564101" name="TY3447"/>
              <a:gd fmla="*/ 11748037 w 11855986" name="TX3448"/>
              <a:gd fmla="*/ 1470083 h 6564101" name="TY3448"/>
              <a:gd fmla="*/ 107974 w 11855986" name="TX3450"/>
              <a:gd fmla="*/ 1448448 h 6564101" name="TY3450"/>
              <a:gd fmla="*/ 94761 w 11855986" name="TX3451"/>
              <a:gd fmla="*/ 1461660 h 6564101" name="TY3451"/>
              <a:gd fmla="*/ 107974 w 11855986" name="TX3452"/>
              <a:gd fmla="*/ 1474873 h 6564101" name="TY3452"/>
              <a:gd fmla="*/ 121187 w 11855986" name="TX3453"/>
              <a:gd fmla="*/ 1461660 h 6564101" name="TY3453"/>
              <a:gd fmla="*/ 107974 w 11855986" name="TX3454"/>
              <a:gd fmla="*/ 1448448 h 6564101" name="TY3454"/>
              <a:gd fmla="*/ 11750834 w 11855986" name="TX3456"/>
              <a:gd fmla="*/ 1384324 h 6564101" name="TY3456"/>
              <a:gd fmla="*/ 11740137 w 11855986" name="TX3457"/>
              <a:gd fmla="*/ 1392532 h 6564101" name="TY3457"/>
              <a:gd fmla="*/ 11740137 w 11855986" name="TX3458"/>
              <a:gd fmla="*/ 1392530 h 6564101" name="TY3458"/>
              <a:gd fmla="*/ 11746585 w 11855986" name="TX3459"/>
              <a:gd fmla="*/ 1416596 h 6564101" name="TY3459"/>
              <a:gd fmla="*/ 11822866 w 11855986" name="TX3460"/>
              <a:gd fmla="*/ 1460637 h 6564101" name="TY3460"/>
              <a:gd fmla="*/ 11846931 w 11855986" name="TX3461"/>
              <a:gd fmla="*/ 1454189 h 6564101" name="TY3461"/>
              <a:gd fmla="*/ 11840483 w 11855986" name="TX3462"/>
              <a:gd fmla="*/ 1430124 h 6564101" name="TY3462"/>
              <a:gd fmla="*/ 11764202 w 11855986" name="TX3463"/>
              <a:gd fmla="*/ 1386084 h 6564101" name="TY3463"/>
              <a:gd fmla="*/ 11750834 w 11855986" name="TX3464"/>
              <a:gd fmla="*/ 1384324 h 6564101" name="TY3464"/>
              <a:gd fmla="*/ 105176 w 11855986" name="TX3466"/>
              <a:gd fmla="*/ 1383928 h 6564101" name="TY3466"/>
              <a:gd fmla="*/ 91808 w 11855986" name="TX3467"/>
              <a:gd fmla="*/ 1385688 h 6564101" name="TY3467"/>
              <a:gd fmla="*/ 15527 w 11855986" name="TX3468"/>
              <a:gd fmla="*/ 1429728 h 6564101" name="TY3468"/>
              <a:gd fmla="*/ 9079 w 11855986" name="TX3469"/>
              <a:gd fmla="*/ 1453793 h 6564101" name="TY3469"/>
              <a:gd fmla="*/ 9079 w 11855986" name="TX3470"/>
              <a:gd fmla="*/ 1453792 h 6564101" name="TY3470"/>
              <a:gd fmla="*/ 33145 w 11855986" name="TX3471"/>
              <a:gd fmla="*/ 1460240 h 6564101" name="TY3471"/>
              <a:gd fmla="*/ 109425 w 11855986" name="TX3472"/>
              <a:gd fmla="*/ 1416201 h 6564101" name="TY3472"/>
              <a:gd fmla="*/ 115873 w 11855986" name="TX3473"/>
              <a:gd fmla="*/ 1392136 h 6564101" name="TY3473"/>
              <a:gd fmla="*/ 105176 w 11855986" name="TX3474"/>
              <a:gd fmla="*/ 1383928 h 6564101" name="TY3474"/>
              <a:gd fmla="*/ 11839032 w 11855986" name="TX3476"/>
              <a:gd fmla="*/ 1371450 h 6564101" name="TY3476"/>
              <a:gd fmla="*/ 11825819 w 11855986" name="TX3477"/>
              <a:gd fmla="*/ 1384663 h 6564101" name="TY3477"/>
              <a:gd fmla="*/ 11839032 w 11855986" name="TX3478"/>
              <a:gd fmla="*/ 1397876 h 6564101" name="TY3478"/>
              <a:gd fmla="*/ 11852245 w 11855986" name="TX3479"/>
              <a:gd fmla="*/ 1384663 h 6564101" name="TY3479"/>
              <a:gd fmla="*/ 11839032 w 11855986" name="TX3480"/>
              <a:gd fmla="*/ 1371450 h 6564101" name="TY3480"/>
              <a:gd fmla="*/ 17527 w 11855986" name="TX3482"/>
              <a:gd fmla="*/ 1347942 h 6564101" name="TY3482"/>
              <a:gd fmla="*/ 4314 w 11855986" name="TX3483"/>
              <a:gd fmla="*/ 1361155 h 6564101" name="TY3483"/>
              <a:gd fmla="*/ 17527 w 11855986" name="TX3484"/>
              <a:gd fmla="*/ 1374367 h 6564101" name="TY3484"/>
              <a:gd fmla="*/ 30740 w 11855986" name="TX3485"/>
              <a:gd fmla="*/ 1361155 h 6564101" name="TY3485"/>
              <a:gd fmla="*/ 17527 w 11855986" name="TX3486"/>
              <a:gd fmla="*/ 1347942 h 6564101" name="TY3486"/>
              <a:gd fmla="*/ 11836783 w 11855986" name="TX3488"/>
              <a:gd fmla="*/ 1283814 h 6564101" name="TY3488"/>
              <a:gd fmla="*/ 11823414 w 11855986" name="TX3489"/>
              <a:gd fmla="*/ 1285574 h 6564101" name="TY3489"/>
              <a:gd fmla="*/ 11747134 w 11855986" name="TX3490"/>
              <a:gd fmla="*/ 1329615 h 6564101" name="TY3490"/>
              <a:gd fmla="*/ 11740686 w 11855986" name="TX3491"/>
              <a:gd fmla="*/ 1353681 h 6564101" name="TY3491"/>
              <a:gd fmla="*/ 11764751 w 11855986" name="TX3492"/>
              <a:gd fmla="*/ 1360129 h 6564101" name="TY3492"/>
              <a:gd fmla="*/ 11841032 w 11855986" name="TX3493"/>
              <a:gd fmla="*/ 1316087 h 6564101" name="TY3493"/>
              <a:gd fmla="*/ 11847480 w 11855986" name="TX3494"/>
              <a:gd fmla="*/ 1292021 h 6564101" name="TY3494"/>
              <a:gd fmla="*/ 11847480 w 11855986" name="TX3495"/>
              <a:gd fmla="*/ 1292023 h 6564101" name="TY3495"/>
              <a:gd fmla="*/ 11836783 w 11855986" name="TX3496"/>
              <a:gd fmla="*/ 1283814 h 6564101" name="TY3496"/>
              <a:gd fmla="*/ 20325 w 11855986" name="TX3498"/>
              <a:gd fmla="*/ 1283420 h 6564101" name="TY3498"/>
              <a:gd fmla="*/ 9628 w 11855986" name="TX3499"/>
              <a:gd fmla="*/ 1291629 h 6564101" name="TY3499"/>
              <a:gd fmla="*/ 16076 w 11855986" name="TX3500"/>
              <a:gd fmla="*/ 1315695 h 6564101" name="TY3500"/>
              <a:gd fmla="*/ 92356 w 11855986" name="TX3501"/>
              <a:gd fmla="*/ 1359734 h 6564101" name="TY3501"/>
              <a:gd fmla="*/ 116422 w 11855986" name="TX3502"/>
              <a:gd fmla="*/ 1353286 h 6564101" name="TY3502"/>
              <a:gd fmla="*/ 116422 w 11855986" name="TX3503"/>
              <a:gd fmla="*/ 1353287 h 6564101" name="TY3503"/>
              <a:gd fmla="*/ 109974 w 11855986" name="TX3504"/>
              <a:gd fmla="*/ 1329223 h 6564101" name="TY3504"/>
              <a:gd fmla="*/ 33693 w 11855986" name="TX3505"/>
              <a:gd fmla="*/ 1285180 h 6564101" name="TY3505"/>
              <a:gd fmla="*/ 20325 w 11855986" name="TX3506"/>
              <a:gd fmla="*/ 1283420 h 6564101" name="TY3506"/>
              <a:gd fmla="*/ 11748585 w 11855986" name="TX3508"/>
              <a:gd fmla="*/ 1270940 h 6564101" name="TY3508"/>
              <a:gd fmla="*/ 11735372 w 11855986" name="TX3509"/>
              <a:gd fmla="*/ 1284153 h 6564101" name="TY3509"/>
              <a:gd fmla="*/ 11748585 w 11855986" name="TX3510"/>
              <a:gd fmla="*/ 1297367 h 6564101" name="TY3510"/>
              <a:gd fmla="*/ 11761798 w 11855986" name="TX3511"/>
              <a:gd fmla="*/ 1284153 h 6564101" name="TY3511"/>
              <a:gd fmla="*/ 11748585 w 11855986" name="TX3512"/>
              <a:gd fmla="*/ 1270940 h 6564101" name="TY3512"/>
              <a:gd fmla="*/ 108522 w 11855986" name="TX3514"/>
              <a:gd fmla="*/ 1249306 h 6564101" name="TY3514"/>
              <a:gd fmla="*/ 95309 w 11855986" name="TX3515"/>
              <a:gd fmla="*/ 1262520 h 6564101" name="TY3515"/>
              <a:gd fmla="*/ 108522 w 11855986" name="TX3516"/>
              <a:gd fmla="*/ 1275733 h 6564101" name="TY3516"/>
              <a:gd fmla="*/ 121735 w 11855986" name="TX3517"/>
              <a:gd fmla="*/ 1262520 h 6564101" name="TY3517"/>
              <a:gd fmla="*/ 108522 w 11855986" name="TX3518"/>
              <a:gd fmla="*/ 1249306 h 6564101" name="TY3518"/>
              <a:gd fmla="*/ 11751383 w 11855986" name="TX3520"/>
              <a:gd fmla="*/ 1185178 h 6564101" name="TY3520"/>
              <a:gd fmla="*/ 11740686 w 11855986" name="TX3521"/>
              <a:gd fmla="*/ 1193387 h 6564101" name="TY3521"/>
              <a:gd fmla="*/ 11740685 w 11855986" name="TX3522"/>
              <a:gd fmla="*/ 1193385 h 6564101" name="TY3522"/>
              <a:gd fmla="*/ 11747134 w 11855986" name="TX3523"/>
              <a:gd fmla="*/ 1217451 h 6564101" name="TY3523"/>
              <a:gd fmla="*/ 11823414 w 11855986" name="TX3524"/>
              <a:gd fmla="*/ 1261493 h 6564101" name="TY3524"/>
              <a:gd fmla="*/ 11847480 w 11855986" name="TX3525"/>
              <a:gd fmla="*/ 1255045 h 6564101" name="TY3525"/>
              <a:gd fmla="*/ 11841031 w 11855986" name="TX3526"/>
              <a:gd fmla="*/ 1230979 h 6564101" name="TY3526"/>
              <a:gd fmla="*/ 11764751 w 11855986" name="TX3527"/>
              <a:gd fmla="*/ 1186938 h 6564101" name="TY3527"/>
              <a:gd fmla="*/ 11751383 w 11855986" name="TX3528"/>
              <a:gd fmla="*/ 1185178 h 6564101" name="TY3528"/>
              <a:gd fmla="*/ 105724 w 11855986" name="TX3530"/>
              <a:gd fmla="*/ 1184782 h 6564101" name="TY3530"/>
              <a:gd fmla="*/ 92356 w 11855986" name="TX3531"/>
              <a:gd fmla="*/ 1186542 h 6564101" name="TY3531"/>
              <a:gd fmla="*/ 16075 w 11855986" name="TX3532"/>
              <a:gd fmla="*/ 1230586 h 6564101" name="TY3532"/>
              <a:gd fmla="*/ 9627 w 11855986" name="TX3533"/>
              <a:gd fmla="*/ 1254652 h 6564101" name="TY3533"/>
              <a:gd fmla="*/ 9627 w 11855986" name="TX3534"/>
              <a:gd fmla="*/ 1254650 h 6564101" name="TY3534"/>
              <a:gd fmla="*/ 33693 w 11855986" name="TX3535"/>
              <a:gd fmla="*/ 1261099 h 6564101" name="TY3535"/>
              <a:gd fmla="*/ 109973 w 11855986" name="TX3536"/>
              <a:gd fmla="*/ 1217056 h 6564101" name="TY3536"/>
              <a:gd fmla="*/ 116421 w 11855986" name="TX3537"/>
              <a:gd fmla="*/ 1192991 h 6564101" name="TY3537"/>
              <a:gd fmla="*/ 105724 w 11855986" name="TX3538"/>
              <a:gd fmla="*/ 1184782 h 6564101" name="TY3538"/>
              <a:gd fmla="*/ 11839581 w 11855986" name="TX3540"/>
              <a:gd fmla="*/ 1172304 h 6564101" name="TY3540"/>
              <a:gd fmla="*/ 11826368 w 11855986" name="TX3541"/>
              <a:gd fmla="*/ 1185517 h 6564101" name="TY3541"/>
              <a:gd fmla="*/ 11839581 w 11855986" name="TX3542"/>
              <a:gd fmla="*/ 1198730 h 6564101" name="TY3542"/>
              <a:gd fmla="*/ 11852793 w 11855986" name="TX3543"/>
              <a:gd fmla="*/ 1185517 h 6564101" name="TY3543"/>
              <a:gd fmla="*/ 11839581 w 11855986" name="TX3544"/>
              <a:gd fmla="*/ 1172304 h 6564101" name="TY3544"/>
              <a:gd fmla="*/ 18075 w 11855986" name="TX3546"/>
              <a:gd fmla="*/ 1148793 h 6564101" name="TY3546"/>
              <a:gd fmla="*/ 4862 w 11855986" name="TX3547"/>
              <a:gd fmla="*/ 1162007 h 6564101" name="TY3547"/>
              <a:gd fmla="*/ 18075 w 11855986" name="TX3548"/>
              <a:gd fmla="*/ 1175220 h 6564101" name="TY3548"/>
              <a:gd fmla="*/ 31288 w 11855986" name="TX3549"/>
              <a:gd fmla="*/ 1162007 h 6564101" name="TY3549"/>
              <a:gd fmla="*/ 18075 w 11855986" name="TX3550"/>
              <a:gd fmla="*/ 1148793 h 6564101" name="TY3550"/>
              <a:gd fmla="*/ 11837331 w 11855986" name="TX3552"/>
              <a:gd fmla="*/ 1084668 h 6564101" name="TY3552"/>
              <a:gd fmla="*/ 11823963 w 11855986" name="TX3553"/>
              <a:gd fmla="*/ 1086428 h 6564101" name="TY3553"/>
              <a:gd fmla="*/ 11747683 w 11855986" name="TX3554"/>
              <a:gd fmla="*/ 1130469 h 6564101" name="TY3554"/>
              <a:gd fmla="*/ 11741235 w 11855986" name="TX3555"/>
              <a:gd fmla="*/ 1154535 h 6564101" name="TY3555"/>
              <a:gd fmla="*/ 11765300 w 11855986" name="TX3556"/>
              <a:gd fmla="*/ 1160983 h 6564101" name="TY3556"/>
              <a:gd fmla="*/ 11841580 w 11855986" name="TX3557"/>
              <a:gd fmla="*/ 1116941 h 6564101" name="TY3557"/>
              <a:gd fmla="*/ 11848029 w 11855986" name="TX3558"/>
              <a:gd fmla="*/ 1092875 h 6564101" name="TY3558"/>
              <a:gd fmla="*/ 11848028 w 11855986" name="TX3559"/>
              <a:gd fmla="*/ 1092876 h 6564101" name="TY3559"/>
              <a:gd fmla="*/ 11837331 w 11855986" name="TX3560"/>
              <a:gd fmla="*/ 1084668 h 6564101" name="TY3560"/>
              <a:gd fmla="*/ 20873 w 11855986" name="TX3562"/>
              <a:gd fmla="*/ 1084269 h 6564101" name="TY3562"/>
              <a:gd fmla="*/ 10176 w 11855986" name="TX3563"/>
              <a:gd fmla="*/ 1092478 h 6564101" name="TY3563"/>
              <a:gd fmla="*/ 16624 w 11855986" name="TX3564"/>
              <a:gd fmla="*/ 1116544 h 6564101" name="TY3564"/>
              <a:gd fmla="*/ 92904 w 11855986" name="TX3565"/>
              <a:gd fmla="*/ 1160586 h 6564101" name="TY3565"/>
              <a:gd fmla="*/ 116970 w 11855986" name="TX3566"/>
              <a:gd fmla="*/ 1154138 h 6564101" name="TY3566"/>
              <a:gd fmla="*/ 116970 w 11855986" name="TX3567"/>
              <a:gd fmla="*/ 1154139 h 6564101" name="TY3567"/>
              <a:gd fmla="*/ 110522 w 11855986" name="TX3568"/>
              <a:gd fmla="*/ 1130073 h 6564101" name="TY3568"/>
              <a:gd fmla="*/ 34241 w 11855986" name="TX3569"/>
              <a:gd fmla="*/ 1086029 h 6564101" name="TY3569"/>
              <a:gd fmla="*/ 20873 w 11855986" name="TX3570"/>
              <a:gd fmla="*/ 1084269 h 6564101" name="TY3570"/>
              <a:gd fmla="*/ 11749134 w 11855986" name="TX3572"/>
              <a:gd fmla="*/ 1071794 h 6564101" name="TY3572"/>
              <a:gd fmla="*/ 11735921 w 11855986" name="TX3573"/>
              <a:gd fmla="*/ 1085007 h 6564101" name="TY3573"/>
              <a:gd fmla="*/ 11749134 w 11855986" name="TX3574"/>
              <a:gd fmla="*/ 1098220 h 6564101" name="TY3574"/>
              <a:gd fmla="*/ 11762347 w 11855986" name="TX3575"/>
              <a:gd fmla="*/ 1085007 h 6564101" name="TY3575"/>
              <a:gd fmla="*/ 11749134 w 11855986" name="TX3576"/>
              <a:gd fmla="*/ 1071794 h 6564101" name="TY3576"/>
              <a:gd fmla="*/ 109070 w 11855986" name="TX3578"/>
              <a:gd fmla="*/ 1050154 h 6564101" name="TY3578"/>
              <a:gd fmla="*/ 95857 w 11855986" name="TX3579"/>
              <a:gd fmla="*/ 1063369 h 6564101" name="TY3579"/>
              <a:gd fmla="*/ 109070 w 11855986" name="TX3580"/>
              <a:gd fmla="*/ 1076582 h 6564101" name="TY3580"/>
              <a:gd fmla="*/ 122283 w 11855986" name="TX3581"/>
              <a:gd fmla="*/ 1063369 h 6564101" name="TY3581"/>
              <a:gd fmla="*/ 109070 w 11855986" name="TX3582"/>
              <a:gd fmla="*/ 1050154 h 6564101" name="TY3582"/>
              <a:gd fmla="*/ 11751932 w 11855986" name="TX3584"/>
              <a:gd fmla="*/ 986033 h 6564101" name="TY3584"/>
              <a:gd fmla="*/ 11741235 w 11855986" name="TX3585"/>
              <a:gd fmla="*/ 994241 h 6564101" name="TY3585"/>
              <a:gd fmla="*/ 11741234 w 11855986" name="TX3586"/>
              <a:gd fmla="*/ 994240 h 6564101" name="TY3586"/>
              <a:gd fmla="*/ 11747682 w 11855986" name="TX3587"/>
              <a:gd fmla="*/ 1018306 h 6564101" name="TY3587"/>
              <a:gd fmla="*/ 11823963 w 11855986" name="TX3588"/>
              <a:gd fmla="*/ 1062348 h 6564101" name="TY3588"/>
              <a:gd fmla="*/ 11848028 w 11855986" name="TX3589"/>
              <a:gd fmla="*/ 1055899 h 6564101" name="TY3589"/>
              <a:gd fmla="*/ 11841580 w 11855986" name="TX3590"/>
              <a:gd fmla="*/ 1031834 h 6564101" name="TY3590"/>
              <a:gd fmla="*/ 11765300 w 11855986" name="TX3591"/>
              <a:gd fmla="*/ 987793 h 6564101" name="TY3591"/>
              <a:gd fmla="*/ 11751932 w 11855986" name="TX3592"/>
              <a:gd fmla="*/ 986033 h 6564101" name="TY3592"/>
              <a:gd fmla="*/ 106272 w 11855986" name="TX3594"/>
              <a:gd fmla="*/ 985630 h 6564101" name="TY3594"/>
              <a:gd fmla="*/ 92904 w 11855986" name="TX3595"/>
              <a:gd fmla="*/ 987390 h 6564101" name="TY3595"/>
              <a:gd fmla="*/ 16623 w 11855986" name="TX3596"/>
              <a:gd fmla="*/ 1031434 h 6564101" name="TY3596"/>
              <a:gd fmla="*/ 10175 w 11855986" name="TX3597"/>
              <a:gd fmla="*/ 1055500 h 6564101" name="TY3597"/>
              <a:gd fmla="*/ 10175 w 11855986" name="TX3598"/>
              <a:gd fmla="*/ 1055499 h 6564101" name="TY3598"/>
              <a:gd fmla="*/ 34241 w 11855986" name="TX3599"/>
              <a:gd fmla="*/ 1061948 h 6564101" name="TY3599"/>
              <a:gd fmla="*/ 110521 w 11855986" name="TX3600"/>
              <a:gd fmla="*/ 1017905 h 6564101" name="TY3600"/>
              <a:gd fmla="*/ 116969 w 11855986" name="TX3601"/>
              <a:gd fmla="*/ 993839 h 6564101" name="TY3601"/>
              <a:gd fmla="*/ 106272 w 11855986" name="TX3602"/>
              <a:gd fmla="*/ 985630 h 6564101" name="TY3602"/>
              <a:gd fmla="*/ 11840129 w 11855986" name="TX3604"/>
              <a:gd fmla="*/ 973159 h 6564101" name="TY3604"/>
              <a:gd fmla="*/ 11826916 w 11855986" name="TX3605"/>
              <a:gd fmla="*/ 986372 h 6564101" name="TY3605"/>
              <a:gd fmla="*/ 11840129 w 11855986" name="TX3606"/>
              <a:gd fmla="*/ 999585 h 6564101" name="TY3606"/>
              <a:gd fmla="*/ 11853342 w 11855986" name="TX3607"/>
              <a:gd fmla="*/ 986372 h 6564101" name="TY3607"/>
              <a:gd fmla="*/ 11840129 w 11855986" name="TX3608"/>
              <a:gd fmla="*/ 973159 h 6564101" name="TY3608"/>
              <a:gd fmla="*/ 18623 w 11855986" name="TX3610"/>
              <a:gd fmla="*/ 949643 h 6564101" name="TY3610"/>
              <a:gd fmla="*/ 5410 w 11855986" name="TX3611"/>
              <a:gd fmla="*/ 962856 h 6564101" name="TY3611"/>
              <a:gd fmla="*/ 18623 w 11855986" name="TX3612"/>
              <a:gd fmla="*/ 976070 h 6564101" name="TY3612"/>
              <a:gd fmla="*/ 31836 w 11855986" name="TX3613"/>
              <a:gd fmla="*/ 962856 h 6564101" name="TY3613"/>
              <a:gd fmla="*/ 18623 w 11855986" name="TX3614"/>
              <a:gd fmla="*/ 949643 h 6564101" name="TY3614"/>
              <a:gd fmla="*/ 11837880 w 11855986" name="TX3616"/>
              <a:gd fmla="*/ 885522 h 6564101" name="TY3616"/>
              <a:gd fmla="*/ 11824512 w 11855986" name="TX3617"/>
              <a:gd fmla="*/ 887282 h 6564101" name="TY3617"/>
              <a:gd fmla="*/ 11748232 w 11855986" name="TX3618"/>
              <a:gd fmla="*/ 931324 h 6564101" name="TY3618"/>
              <a:gd fmla="*/ 11741783 w 11855986" name="TX3619"/>
              <a:gd fmla="*/ 955389 h 6564101" name="TY3619"/>
              <a:gd fmla="*/ 11765849 w 11855986" name="TX3620"/>
              <a:gd fmla="*/ 961838 h 6564101" name="TY3620"/>
              <a:gd fmla="*/ 11842129 w 11855986" name="TX3621"/>
              <a:gd fmla="*/ 917796 h 6564101" name="TY3621"/>
              <a:gd fmla="*/ 11848577 w 11855986" name="TX3622"/>
              <a:gd fmla="*/ 893729 h 6564101" name="TY3622"/>
              <a:gd fmla="*/ 11848577 w 11855986" name="TX3623"/>
              <a:gd fmla="*/ 893730 h 6564101" name="TY3623"/>
              <a:gd fmla="*/ 11837880 w 11855986" name="TX3624"/>
              <a:gd fmla="*/ 885522 h 6564101" name="TY3624"/>
              <a:gd fmla="*/ 21421 w 11855986" name="TX3626"/>
              <a:gd fmla="*/ 885114 h 6564101" name="TY3626"/>
              <a:gd fmla="*/ 10724 w 11855986" name="TX3627"/>
              <a:gd fmla="*/ 893322 h 6564101" name="TY3627"/>
              <a:gd fmla="*/ 17172 w 11855986" name="TX3628"/>
              <a:gd fmla="*/ 917393 h 6564101" name="TY3628"/>
              <a:gd fmla="*/ 93452 w 11855986" name="TX3629"/>
              <a:gd fmla="*/ 961436 h 6564101" name="TY3629"/>
              <a:gd fmla="*/ 117518 w 11855986" name="TX3630"/>
              <a:gd fmla="*/ 954987 h 6564101" name="TY3630"/>
              <a:gd fmla="*/ 117518 w 11855986" name="TX3631"/>
              <a:gd fmla="*/ 954988 h 6564101" name="TY3631"/>
              <a:gd fmla="*/ 111070 w 11855986" name="TX3632"/>
              <a:gd fmla="*/ 930922 h 6564101" name="TY3632"/>
              <a:gd fmla="*/ 34789 w 11855986" name="TX3633"/>
              <a:gd fmla="*/ 886874 h 6564101" name="TY3633"/>
              <a:gd fmla="*/ 21421 w 11855986" name="TX3634"/>
              <a:gd fmla="*/ 885114 h 6564101" name="TY3634"/>
              <a:gd fmla="*/ 11749683 w 11855986" name="TX3636"/>
              <a:gd fmla="*/ 872648 h 6564101" name="TY3636"/>
              <a:gd fmla="*/ 11736470 w 11855986" name="TX3637"/>
              <a:gd fmla="*/ 885861 h 6564101" name="TY3637"/>
              <a:gd fmla="*/ 11749683 w 11855986" name="TX3638"/>
              <a:gd fmla="*/ 899075 h 6564101" name="TY3638"/>
              <a:gd fmla="*/ 11762896 w 11855986" name="TX3639"/>
              <a:gd fmla="*/ 885861 h 6564101" name="TY3639"/>
              <a:gd fmla="*/ 11749683 w 11855986" name="TX3640"/>
              <a:gd fmla="*/ 872648 h 6564101" name="TY3640"/>
              <a:gd fmla="*/ 109618 w 11855986" name="TX3642"/>
              <a:gd fmla="*/ 851001 h 6564101" name="TY3642"/>
              <a:gd fmla="*/ 96405 w 11855986" name="TX3643"/>
              <a:gd fmla="*/ 864214 h 6564101" name="TY3643"/>
              <a:gd fmla="*/ 109618 w 11855986" name="TX3644"/>
              <a:gd fmla="*/ 877427 h 6564101" name="TY3644"/>
              <a:gd fmla="*/ 122831 w 11855986" name="TX3645"/>
              <a:gd fmla="*/ 864214 h 6564101" name="TY3645"/>
              <a:gd fmla="*/ 109618 w 11855986" name="TX3646"/>
              <a:gd fmla="*/ 851001 h 6564101" name="TY3646"/>
              <a:gd fmla="*/ 11752480 w 11855986" name="TX3648"/>
              <a:gd fmla="*/ 786887 h 6564101" name="TY3648"/>
              <a:gd fmla="*/ 11741783 w 11855986" name="TX3649"/>
              <a:gd fmla="*/ 795096 h 6564101" name="TY3649"/>
              <a:gd fmla="*/ 11741783 w 11855986" name="TX3650"/>
              <a:gd fmla="*/ 795094 h 6564101" name="TY3650"/>
              <a:gd fmla="*/ 11748231 w 11855986" name="TX3651"/>
              <a:gd fmla="*/ 819159 h 6564101" name="TY3651"/>
              <a:gd fmla="*/ 11824512 w 11855986" name="TX3652"/>
              <a:gd fmla="*/ 863201 h 6564101" name="TY3652"/>
              <a:gd fmla="*/ 11848577 w 11855986" name="TX3653"/>
              <a:gd fmla="*/ 856753 h 6564101" name="TY3653"/>
              <a:gd fmla="*/ 11842129 w 11855986" name="TX3654"/>
              <a:gd fmla="*/ 832688 h 6564101" name="TY3654"/>
              <a:gd fmla="*/ 11765848 w 11855986" name="TX3655"/>
              <a:gd fmla="*/ 788647 h 6564101" name="TY3655"/>
              <a:gd fmla="*/ 11752480 w 11855986" name="TX3656"/>
              <a:gd fmla="*/ 786887 h 6564101" name="TY3656"/>
              <a:gd fmla="*/ 106820 w 11855986" name="TX3658"/>
              <a:gd fmla="*/ 786480 h 6564101" name="TY3658"/>
              <a:gd fmla="*/ 93452 w 11855986" name="TX3659"/>
              <a:gd fmla="*/ 788240 h 6564101" name="TY3659"/>
              <a:gd fmla="*/ 17171 w 11855986" name="TX3660"/>
              <a:gd fmla="*/ 832282 h 6564101" name="TY3660"/>
              <a:gd fmla="*/ 10723 w 11855986" name="TX3661"/>
              <a:gd fmla="*/ 856346 h 6564101" name="TY3661"/>
              <a:gd fmla="*/ 10723 w 11855986" name="TX3662"/>
              <a:gd fmla="*/ 856345 h 6564101" name="TY3662"/>
              <a:gd fmla="*/ 34789 w 11855986" name="TX3663"/>
              <a:gd fmla="*/ 862793 h 6564101" name="TY3663"/>
              <a:gd fmla="*/ 111069 w 11855986" name="TX3664"/>
              <a:gd fmla="*/ 818753 h 6564101" name="TY3664"/>
              <a:gd fmla="*/ 117517 w 11855986" name="TX3665"/>
              <a:gd fmla="*/ 794688 h 6564101" name="TY3665"/>
              <a:gd fmla="*/ 106820 w 11855986" name="TX3666"/>
              <a:gd fmla="*/ 786480 h 6564101" name="TY3666"/>
              <a:gd fmla="*/ 11840678 w 11855986" name="TX3668"/>
              <a:gd fmla="*/ 774013 h 6564101" name="TY3668"/>
              <a:gd fmla="*/ 11827465 w 11855986" name="TX3669"/>
              <a:gd fmla="*/ 787226 h 6564101" name="TY3669"/>
              <a:gd fmla="*/ 11840678 w 11855986" name="TX3670"/>
              <a:gd fmla="*/ 800439 h 6564101" name="TY3670"/>
              <a:gd fmla="*/ 11853891 w 11855986" name="TX3671"/>
              <a:gd fmla="*/ 787226 h 6564101" name="TY3671"/>
              <a:gd fmla="*/ 11840678 w 11855986" name="TX3672"/>
              <a:gd fmla="*/ 774013 h 6564101" name="TY3672"/>
              <a:gd fmla="*/ 19172 w 11855986" name="TX3674"/>
              <a:gd fmla="*/ 750493 h 6564101" name="TY3674"/>
              <a:gd fmla="*/ 5959 w 11855986" name="TX3675"/>
              <a:gd fmla="*/ 763706 h 6564101" name="TY3675"/>
              <a:gd fmla="*/ 19172 w 11855986" name="TX3676"/>
              <a:gd fmla="*/ 776919 h 6564101" name="TY3676"/>
              <a:gd fmla="*/ 32385 w 11855986" name="TX3677"/>
              <a:gd fmla="*/ 763706 h 6564101" name="TY3677"/>
              <a:gd fmla="*/ 19172 w 11855986" name="TX3678"/>
              <a:gd fmla="*/ 750493 h 6564101" name="TY3678"/>
              <a:gd fmla="*/ 11838429 w 11855986" name="TX3680"/>
              <a:gd fmla="*/ 686378 h 6564101" name="TY3680"/>
              <a:gd fmla="*/ 11825061 w 11855986" name="TX3681"/>
              <a:gd fmla="*/ 688138 h 6564101" name="TY3681"/>
              <a:gd fmla="*/ 11748780 w 11855986" name="TX3682"/>
              <a:gd fmla="*/ 732179 h 6564101" name="TY3682"/>
              <a:gd fmla="*/ 11742332 w 11855986" name="TX3683"/>
              <a:gd fmla="*/ 756244 h 6564101" name="TY3683"/>
              <a:gd fmla="*/ 11766397 w 11855986" name="TX3684"/>
              <a:gd fmla="*/ 762692 h 6564101" name="TY3684"/>
              <a:gd fmla="*/ 11842678 w 11855986" name="TX3685"/>
              <a:gd fmla="*/ 718650 h 6564101" name="TY3685"/>
              <a:gd fmla="*/ 11849126 w 11855986" name="TX3686"/>
              <a:gd fmla="*/ 694585 h 6564101" name="TY3686"/>
              <a:gd fmla="*/ 11849126 w 11855986" name="TX3687"/>
              <a:gd fmla="*/ 694587 h 6564101" name="TY3687"/>
              <a:gd fmla="*/ 11838429 w 11855986" name="TX3688"/>
              <a:gd fmla="*/ 686378 h 6564101" name="TY3688"/>
              <a:gd fmla="*/ 21970 w 11855986" name="TX3690"/>
              <a:gd fmla="*/ 685972 h 6564101" name="TY3690"/>
              <a:gd fmla="*/ 11273 w 11855986" name="TX3691"/>
              <a:gd fmla="*/ 694180 h 6564101" name="TY3691"/>
              <a:gd fmla="*/ 17721 w 11855986" name="TX3692"/>
              <a:gd fmla="*/ 718245 h 6564101" name="TY3692"/>
              <a:gd fmla="*/ 94001 w 11855986" name="TX3693"/>
              <a:gd fmla="*/ 762285 h 6564101" name="TY3693"/>
              <a:gd fmla="*/ 118067 w 11855986" name="TX3694"/>
              <a:gd fmla="*/ 755837 h 6564101" name="TY3694"/>
              <a:gd fmla="*/ 118067 w 11855986" name="TX3695"/>
              <a:gd fmla="*/ 755839 h 6564101" name="TY3695"/>
              <a:gd fmla="*/ 111619 w 11855986" name="TX3696"/>
              <a:gd fmla="*/ 731773 h 6564101" name="TY3696"/>
              <a:gd fmla="*/ 35338 w 11855986" name="TX3697"/>
              <a:gd fmla="*/ 687732 h 6564101" name="TY3697"/>
              <a:gd fmla="*/ 21970 w 11855986" name="TX3698"/>
              <a:gd fmla="*/ 685972 h 6564101" name="TY3698"/>
              <a:gd fmla="*/ 11750231 w 11855986" name="TX3700"/>
              <a:gd fmla="*/ 673504 h 6564101" name="TY3700"/>
              <a:gd fmla="*/ 11737019 w 11855986" name="TX3701"/>
              <a:gd fmla="*/ 686717 h 6564101" name="TY3701"/>
              <a:gd fmla="*/ 11750231 w 11855986" name="TX3702"/>
              <a:gd fmla="*/ 699930 h 6564101" name="TY3702"/>
              <a:gd fmla="*/ 11763444 w 11855986" name="TX3703"/>
              <a:gd fmla="*/ 686717 h 6564101" name="TY3703"/>
              <a:gd fmla="*/ 11750231 w 11855986" name="TX3704"/>
              <a:gd fmla="*/ 673504 h 6564101" name="TY3704"/>
              <a:gd fmla="*/ 110167 w 11855986" name="TX3706"/>
              <a:gd fmla="*/ 651859 h 6564101" name="TY3706"/>
              <a:gd fmla="*/ 96954 w 11855986" name="TX3707"/>
              <a:gd fmla="*/ 665072 h 6564101" name="TY3707"/>
              <a:gd fmla="*/ 110167 w 11855986" name="TX3708"/>
              <a:gd fmla="*/ 678285 h 6564101" name="TY3708"/>
              <a:gd fmla="*/ 123380 w 11855986" name="TX3709"/>
              <a:gd fmla="*/ 665072 h 6564101" name="TY3709"/>
              <a:gd fmla="*/ 110167 w 11855986" name="TX3710"/>
              <a:gd fmla="*/ 651859 h 6564101" name="TY3710"/>
              <a:gd fmla="*/ 11753029 w 11855986" name="TX3712"/>
              <a:gd fmla="*/ 587744 h 6564101" name="TY3712"/>
              <a:gd fmla="*/ 11742332 w 11855986" name="TX3713"/>
              <a:gd fmla="*/ 595952 h 6564101" name="TY3713"/>
              <a:gd fmla="*/ 11742331 w 11855986" name="TX3714"/>
              <a:gd fmla="*/ 595951 h 6564101" name="TY3714"/>
              <a:gd fmla="*/ 11748780 w 11855986" name="TX3715"/>
              <a:gd fmla="*/ 620016 h 6564101" name="TY3715"/>
              <a:gd fmla="*/ 11825060 w 11855986" name="TX3716"/>
              <a:gd fmla="*/ 664058 h 6564101" name="TY3716"/>
              <a:gd fmla="*/ 11849126 w 11855986" name="TX3717"/>
              <a:gd fmla="*/ 657610 h 6564101" name="TY3717"/>
              <a:gd fmla="*/ 11842677 w 11855986" name="TX3718"/>
              <a:gd fmla="*/ 633545 h 6564101" name="TY3718"/>
              <a:gd fmla="*/ 11766397 w 11855986" name="TX3719"/>
              <a:gd fmla="*/ 589504 h 6564101" name="TY3719"/>
              <a:gd fmla="*/ 11753029 w 11855986" name="TX3720"/>
              <a:gd fmla="*/ 587744 h 6564101" name="TY3720"/>
              <a:gd fmla="*/ 107369 w 11855986" name="TX3722"/>
              <a:gd fmla="*/ 587338 h 6564101" name="TY3722"/>
              <a:gd fmla="*/ 94001 w 11855986" name="TX3723"/>
              <a:gd fmla="*/ 589098 h 6564101" name="TY3723"/>
              <a:gd fmla="*/ 17720 w 11855986" name="TX3724"/>
              <a:gd fmla="*/ 633139 h 6564101" name="TY3724"/>
              <a:gd fmla="*/ 11272 w 11855986" name="TX3725"/>
              <a:gd fmla="*/ 657204 h 6564101" name="TY3725"/>
              <a:gd fmla="*/ 11272 w 11855986" name="TX3726"/>
              <a:gd fmla="*/ 657203 h 6564101" name="TY3726"/>
              <a:gd fmla="*/ 35338 w 11855986" name="TX3727"/>
              <a:gd fmla="*/ 663651 h 6564101" name="TY3727"/>
              <a:gd fmla="*/ 111618 w 11855986" name="TX3728"/>
              <a:gd fmla="*/ 619611 h 6564101" name="TY3728"/>
              <a:gd fmla="*/ 118066 w 11855986" name="TX3729"/>
              <a:gd fmla="*/ 595546 h 6564101" name="TY3729"/>
              <a:gd fmla="*/ 107369 w 11855986" name="TX3730"/>
              <a:gd fmla="*/ 587338 h 6564101" name="TY3730"/>
              <a:gd fmla="*/ 11841227 w 11855986" name="TX3732"/>
              <a:gd fmla="*/ 574870 h 6564101" name="TY3732"/>
              <a:gd fmla="*/ 11828014 w 11855986" name="TX3733"/>
              <a:gd fmla="*/ 588083 h 6564101" name="TY3733"/>
              <a:gd fmla="*/ 11841227 w 11855986" name="TX3734"/>
              <a:gd fmla="*/ 601296 h 6564101" name="TY3734"/>
              <a:gd fmla="*/ 11854440 w 11855986" name="TX3735"/>
              <a:gd fmla="*/ 588083 h 6564101" name="TY3735"/>
              <a:gd fmla="*/ 11841227 w 11855986" name="TX3736"/>
              <a:gd fmla="*/ 574870 h 6564101" name="TY3736"/>
              <a:gd fmla="*/ 19720 w 11855986" name="TX3738"/>
              <a:gd fmla="*/ 551352 h 6564101" name="TY3738"/>
              <a:gd fmla="*/ 6507 w 11855986" name="TX3739"/>
              <a:gd fmla="*/ 564565 h 6564101" name="TY3739"/>
              <a:gd fmla="*/ 19720 w 11855986" name="TX3740"/>
              <a:gd fmla="*/ 577778 h 6564101" name="TY3740"/>
              <a:gd fmla="*/ 32933 w 11855986" name="TX3741"/>
              <a:gd fmla="*/ 564565 h 6564101" name="TY3741"/>
              <a:gd fmla="*/ 19720 w 11855986" name="TX3742"/>
              <a:gd fmla="*/ 551352 h 6564101" name="TY3742"/>
              <a:gd fmla="*/ 11838977 w 11855986" name="TX3744"/>
              <a:gd fmla="*/ 487235 h 6564101" name="TY3744"/>
              <a:gd fmla="*/ 11825609 w 11855986" name="TX3745"/>
              <a:gd fmla="*/ 488995 h 6564101" name="TY3745"/>
              <a:gd fmla="*/ 11749329 w 11855986" name="TX3746"/>
              <a:gd fmla="*/ 533036 h 6564101" name="TY3746"/>
              <a:gd fmla="*/ 11742881 w 11855986" name="TX3747"/>
              <a:gd fmla="*/ 557101 h 6564101" name="TY3747"/>
              <a:gd fmla="*/ 11766946 w 11855986" name="TX3748"/>
              <a:gd fmla="*/ 563549 h 6564101" name="TY3748"/>
              <a:gd fmla="*/ 11843226 w 11855986" name="TX3749"/>
              <a:gd fmla="*/ 519507 h 6564101" name="TY3749"/>
              <a:gd fmla="*/ 11849675 w 11855986" name="TX3750"/>
              <a:gd fmla="*/ 495442 h 6564101" name="TY3750"/>
              <a:gd fmla="*/ 11849675 w 11855986" name="TX3751"/>
              <a:gd fmla="*/ 495444 h 6564101" name="TY3751"/>
              <a:gd fmla="*/ 11838977 w 11855986" name="TX3752"/>
              <a:gd fmla="*/ 487235 h 6564101" name="TY3752"/>
              <a:gd fmla="*/ 22518 w 11855986" name="TX3754"/>
              <a:gd fmla="*/ 486831 h 6564101" name="TY3754"/>
              <a:gd fmla="*/ 11821 w 11855986" name="TX3755"/>
              <a:gd fmla="*/ 495039 h 6564101" name="TY3755"/>
              <a:gd fmla="*/ 18269 w 11855986" name="TX3756"/>
              <a:gd fmla="*/ 519104 h 6564101" name="TY3756"/>
              <a:gd fmla="*/ 94549 w 11855986" name="TX3757"/>
              <a:gd fmla="*/ 563144 h 6564101" name="TY3757"/>
              <a:gd fmla="*/ 118615 w 11855986" name="TX3758"/>
              <a:gd fmla="*/ 556696 h 6564101" name="TY3758"/>
              <a:gd fmla="*/ 118615 w 11855986" name="TX3759"/>
              <a:gd fmla="*/ 556698 h 6564101" name="TY3759"/>
              <a:gd fmla="*/ 112167 w 11855986" name="TX3760"/>
              <a:gd fmla="*/ 532632 h 6564101" name="TY3760"/>
              <a:gd fmla="*/ 35886 w 11855986" name="TX3761"/>
              <a:gd fmla="*/ 488591 h 6564101" name="TY3761"/>
              <a:gd fmla="*/ 22518 w 11855986" name="TX3762"/>
              <a:gd fmla="*/ 486831 h 6564101" name="TY3762"/>
              <a:gd fmla="*/ 11750780 w 11855986" name="TX3764"/>
              <a:gd fmla="*/ 474361 h 6564101" name="TY3764"/>
              <a:gd fmla="*/ 11737567 w 11855986" name="TX3765"/>
              <a:gd fmla="*/ 487574 h 6564101" name="TY3765"/>
              <a:gd fmla="*/ 11750780 w 11855986" name="TX3766"/>
              <a:gd fmla="*/ 500787 h 6564101" name="TY3766"/>
              <a:gd fmla="*/ 11763993 w 11855986" name="TX3767"/>
              <a:gd fmla="*/ 487574 h 6564101" name="TY3767"/>
              <a:gd fmla="*/ 11750780 w 11855986" name="TX3768"/>
              <a:gd fmla="*/ 474361 h 6564101" name="TY3768"/>
              <a:gd fmla="*/ 109825 w 11855986" name="TX3770"/>
              <a:gd fmla="*/ 435964 h 6564101" name="TY3770"/>
              <a:gd fmla="*/ 96612 w 11855986" name="TX3771"/>
              <a:gd fmla="*/ 449177 h 6564101" name="TY3771"/>
              <a:gd fmla="*/ 109825 w 11855986" name="TX3772"/>
              <a:gd fmla="*/ 462390 h 6564101" name="TY3772"/>
              <a:gd fmla="*/ 123038 w 11855986" name="TX3773"/>
              <a:gd fmla="*/ 449177 h 6564101" name="TY3773"/>
              <a:gd fmla="*/ 109825 w 11855986" name="TX3774"/>
              <a:gd fmla="*/ 435964 h 6564101" name="TY3774"/>
              <a:gd fmla="*/ 11753578 w 11855986" name="TX3776"/>
              <a:gd fmla="*/ 388600 h 6564101" name="TY3776"/>
              <a:gd fmla="*/ 11742881 w 11855986" name="TX3777"/>
              <a:gd fmla="*/ 396808 h 6564101" name="TY3777"/>
              <a:gd fmla="*/ 11742880 w 11855986" name="TX3778"/>
              <a:gd fmla="*/ 396807 h 6564101" name="TY3778"/>
              <a:gd fmla="*/ 11749328 w 11855986" name="TX3779"/>
              <a:gd fmla="*/ 420872 h 6564101" name="TY3779"/>
              <a:gd fmla="*/ 11825609 w 11855986" name="TX3780"/>
              <a:gd fmla="*/ 464914 h 6564101" name="TY3780"/>
              <a:gd fmla="*/ 11849674 w 11855986" name="TX3781"/>
              <a:gd fmla="*/ 458466 h 6564101" name="TY3781"/>
              <a:gd fmla="*/ 11843226 w 11855986" name="TX3782"/>
              <a:gd fmla="*/ 434401 h 6564101" name="TY3782"/>
              <a:gd fmla="*/ 11766946 w 11855986" name="TX3783"/>
              <a:gd fmla="*/ 390360 h 6564101" name="TY3783"/>
              <a:gd fmla="*/ 11753578 w 11855986" name="TX3784"/>
              <a:gd fmla="*/ 388600 h 6564101" name="TY3784"/>
              <a:gd fmla="*/ 11841775 w 11855986" name="TX3786"/>
              <a:gd fmla="*/ 375726 h 6564101" name="TY3786"/>
              <a:gd fmla="*/ 11828562 w 11855986" name="TX3787"/>
              <a:gd fmla="*/ 388939 h 6564101" name="TY3787"/>
              <a:gd fmla="*/ 11841775 w 11855986" name="TX3788"/>
              <a:gd fmla="*/ 402152 h 6564101" name="TY3788"/>
              <a:gd fmla="*/ 11854988 w 11855986" name="TX3789"/>
              <a:gd fmla="*/ 388939 h 6564101" name="TY3789"/>
              <a:gd fmla="*/ 11841775 w 11855986" name="TX3790"/>
              <a:gd fmla="*/ 375726 h 6564101" name="TY3790"/>
              <a:gd fmla="*/ 107027 w 11855986" name="TX3792"/>
              <a:gd fmla="*/ 371442 h 6564101" name="TY3792"/>
              <a:gd fmla="*/ 93659 w 11855986" name="TX3793"/>
              <a:gd fmla="*/ 373202 h 6564101" name="TY3793"/>
              <a:gd fmla="*/ 17378 w 11855986" name="TX3794"/>
              <a:gd fmla="*/ 417244 h 6564101" name="TY3794"/>
              <a:gd fmla="*/ 10930 w 11855986" name="TX3795"/>
              <a:gd fmla="*/ 441309 h 6564101" name="TY3795"/>
              <a:gd fmla="*/ 10930 w 11855986" name="TX3796"/>
              <a:gd fmla="*/ 441308 h 6564101" name="TY3796"/>
              <a:gd fmla="*/ 34996 w 11855986" name="TX3797"/>
              <a:gd fmla="*/ 447756 h 6564101" name="TY3797"/>
              <a:gd fmla="*/ 111276 w 11855986" name="TX3798"/>
              <a:gd fmla="*/ 403716 h 6564101" name="TY3798"/>
              <a:gd fmla="*/ 117724 w 11855986" name="TX3799"/>
              <a:gd fmla="*/ 379651 h 6564101" name="TY3799"/>
              <a:gd fmla="*/ 107027 w 11855986" name="TX3800"/>
              <a:gd fmla="*/ 371442 h 6564101" name="TY3800"/>
              <a:gd fmla="*/ 19379 w 11855986" name="TX3802"/>
              <a:gd fmla="*/ 335456 h 6564101" name="TY3802"/>
              <a:gd fmla="*/ 6166 w 11855986" name="TX3803"/>
              <a:gd fmla="*/ 348669 h 6564101" name="TY3803"/>
              <a:gd fmla="*/ 19379 w 11855986" name="TX3804"/>
              <a:gd fmla="*/ 361882 h 6564101" name="TY3804"/>
              <a:gd fmla="*/ 32592 w 11855986" name="TX3805"/>
              <a:gd fmla="*/ 348669 h 6564101" name="TY3805"/>
              <a:gd fmla="*/ 19379 w 11855986" name="TX3806"/>
              <a:gd fmla="*/ 335456 h 6564101" name="TY3806"/>
              <a:gd fmla="*/ 22177 w 11855986" name="TX3808"/>
              <a:gd fmla="*/ 270934 h 6564101" name="TY3808"/>
              <a:gd fmla="*/ 11480 w 11855986" name="TX3809"/>
              <a:gd fmla="*/ 279143 h 6564101" name="TY3809"/>
              <a:gd fmla="*/ 17928 w 11855986" name="TX3810"/>
              <a:gd fmla="*/ 303208 h 6564101" name="TY3810"/>
              <a:gd fmla="*/ 94208 w 11855986" name="TX3811"/>
              <a:gd fmla="*/ 347248 h 6564101" name="TY3811"/>
              <a:gd fmla="*/ 118274 w 11855986" name="TX3812"/>
              <a:gd fmla="*/ 340800 h 6564101" name="TY3812"/>
              <a:gd fmla="*/ 118274 w 11855986" name="TX3813"/>
              <a:gd fmla="*/ 340801 h 6564101" name="TY3813"/>
              <a:gd fmla="*/ 111826 w 11855986" name="TX3814"/>
              <a:gd fmla="*/ 316736 h 6564101" name="TY3814"/>
              <a:gd fmla="*/ 35545 w 11855986" name="TX3815"/>
              <a:gd fmla="*/ 272694 h 6564101" name="TY3815"/>
              <a:gd fmla="*/ 22177 w 11855986" name="TX3816"/>
              <a:gd fmla="*/ 270934 h 6564101" name="TY3816"/>
              <a:gd fmla="*/ 11840052 w 11855986" name="TX3818"/>
              <a:gd fmla="*/ 270577 h 6564101" name="TY3818"/>
              <a:gd fmla="*/ 11826683 w 11855986" name="TX3819"/>
              <a:gd fmla="*/ 272337 h 6564101" name="TY3819"/>
              <a:gd fmla="*/ 11750403 w 11855986" name="TX3820"/>
              <a:gd fmla="*/ 316377 h 6564101" name="TY3820"/>
              <a:gd fmla="*/ 11743955 w 11855986" name="TX3821"/>
              <a:gd fmla="*/ 340443 h 6564101" name="TY3821"/>
              <a:gd fmla="*/ 11768020 w 11855986" name="TX3822"/>
              <a:gd fmla="*/ 346891 h 6564101" name="TY3822"/>
              <a:gd fmla="*/ 11844301 w 11855986" name="TX3823"/>
              <a:gd fmla="*/ 302849 h 6564101" name="TY3823"/>
              <a:gd fmla="*/ 11850749 w 11855986" name="TX3824"/>
              <a:gd fmla="*/ 278784 h 6564101" name="TY3824"/>
              <a:gd fmla="*/ 11850749 w 11855986" name="TX3825"/>
              <a:gd fmla="*/ 278785 h 6564101" name="TY3825"/>
              <a:gd fmla="*/ 11840052 w 11855986" name="TX3826"/>
              <a:gd fmla="*/ 270577 h 6564101" name="TY3826"/>
              <a:gd fmla="*/ 11751854 w 11855986" name="TX3828"/>
              <a:gd fmla="*/ 257703 h 6564101" name="TY3828"/>
              <a:gd fmla="*/ 11738641 w 11855986" name="TX3829"/>
              <a:gd fmla="*/ 270916 h 6564101" name="TY3829"/>
              <a:gd fmla="*/ 11751854 w 11855986" name="TX3830"/>
              <a:gd fmla="*/ 284129 h 6564101" name="TY3830"/>
              <a:gd fmla="*/ 11765067 w 11855986" name="TX3831"/>
              <a:gd fmla="*/ 270916 h 6564101" name="TY3831"/>
              <a:gd fmla="*/ 11751854 w 11855986" name="TX3832"/>
              <a:gd fmla="*/ 257703 h 6564101" name="TY3832"/>
              <a:gd fmla="*/ 11811276 w 11855986" name="TX3834"/>
              <a:gd fmla="*/ 214374 h 6564101" name="TY3834"/>
              <a:gd fmla="*/ 11803298 w 11855986" name="TX3835"/>
              <a:gd fmla="*/ 220588 h 6564101" name="TY3835"/>
              <a:gd fmla="*/ 11808265 w 11855986" name="TX3836"/>
              <a:gd fmla="*/ 238602 h 6564101" name="TY3836"/>
              <a:gd fmla="*/ 11826279 w 11855986" name="TX3837"/>
              <a:gd fmla="*/ 233635 h 6564101" name="TY3837"/>
              <a:gd fmla="*/ 11821312 w 11855986" name="TX3838"/>
              <a:gd fmla="*/ 215621 h 6564101" name="TY3838"/>
              <a:gd fmla="*/ 11811276 w 11855986" name="TX3839"/>
              <a:gd fmla="*/ 214374 h 6564101" name="TY3839"/>
              <a:gd fmla="*/ 45438 w 11855986" name="TX3841"/>
              <a:gd fmla="*/ 211985 h 6564101" name="TY3841"/>
              <a:gd fmla="*/ 35402 w 11855986" name="TX3842"/>
              <a:gd fmla="*/ 213232 h 6564101" name="TY3842"/>
              <a:gd fmla="*/ 30435 w 11855986" name="TX3843"/>
              <a:gd fmla="*/ 231246 h 6564101" name="TY3843"/>
              <a:gd fmla="*/ 48449 w 11855986" name="TX3844"/>
              <a:gd fmla="*/ 236213 h 6564101" name="TY3844"/>
              <a:gd fmla="*/ 53416 w 11855986" name="TX3845"/>
              <a:gd fmla="*/ 218199 h 6564101" name="TY3845"/>
              <a:gd fmla="*/ 45438 w 11855986" name="TX3846"/>
              <a:gd fmla="*/ 211985 h 6564101" name="TY3846"/>
              <a:gd fmla="*/ 11838240 w 11855986" name="TX3848"/>
              <a:gd fmla="*/ 153060 h 6564101" name="TY3848"/>
              <a:gd fmla="*/ 11750160 w 11855986" name="TX3849"/>
              <a:gd fmla="*/ 153700 h 6564101" name="TY3849"/>
              <a:gd fmla="*/ 11732672 w 11855986" name="TX3850"/>
              <a:gd fmla="*/ 171444 h 6564101" name="TY3850"/>
              <a:gd fmla="*/ 11732673 w 11855986" name="TX3851"/>
              <a:gd fmla="*/ 171443 h 6564101" name="TY3851"/>
              <a:gd fmla="*/ 11750417 w 11855986" name="TX3852"/>
              <a:gd fmla="*/ 188932 h 6564101" name="TY3852"/>
              <a:gd fmla="*/ 11838495 w 11855986" name="TX3853"/>
              <a:gd fmla="*/ 188293 h 6564101" name="TY3853"/>
              <a:gd fmla="*/ 11855984 w 11855986" name="TX3854"/>
              <a:gd fmla="*/ 170549 h 6564101" name="TY3854"/>
              <a:gd fmla="*/ 11838240 w 11855986" name="TX3855"/>
              <a:gd fmla="*/ 153060 h 6564101" name="TY3855"/>
              <a:gd fmla="*/ 18474 w 11855986" name="TX3857"/>
              <a:gd fmla="*/ 150671 h 6564101" name="TY3857"/>
              <a:gd fmla="*/ 730 w 11855986" name="TX3858"/>
              <a:gd fmla="*/ 168160 h 6564101" name="TY3858"/>
              <a:gd fmla="*/ 18218 w 11855986" name="TX3859"/>
              <a:gd fmla="*/ 185904 h 6564101" name="TY3859"/>
              <a:gd fmla="*/ 106297 w 11855986" name="TX3860"/>
              <a:gd fmla="*/ 186543 h 6564101" name="TY3860"/>
              <a:gd fmla="*/ 124041 w 11855986" name="TX3861"/>
              <a:gd fmla="*/ 169054 h 6564101" name="TY3861"/>
              <a:gd fmla="*/ 124042 w 11855986" name="TX3862"/>
              <a:gd fmla="*/ 169055 h 6564101" name="TY3862"/>
              <a:gd fmla="*/ 106554 w 11855986" name="TX3863"/>
              <a:gd fmla="*/ 151311 h 6564101" name="TY3863"/>
              <a:gd fmla="*/ 18474 w 11855986" name="TX3864"/>
              <a:gd fmla="*/ 150671 h 6564101" name="TY3864"/>
              <a:gd fmla="*/ 11594935 w 11855986" name="TX3866"/>
              <a:gd fmla="*/ 110011 h 6564101" name="TY3866"/>
              <a:gd fmla="*/ 11581722 w 11855986" name="TX3867"/>
              <a:gd fmla="*/ 123224 h 6564101" name="TY3867"/>
              <a:gd fmla="*/ 11594935 w 11855986" name="TX3868"/>
              <a:gd fmla="*/ 136436 h 6564101" name="TY3868"/>
              <a:gd fmla="*/ 11608148 w 11855986" name="TX3869"/>
              <a:gd fmla="*/ 123224 h 6564101" name="TY3869"/>
              <a:gd fmla="*/ 11594935 w 11855986" name="TX3870"/>
              <a:gd fmla="*/ 110011 h 6564101" name="TY3870"/>
              <a:gd fmla="*/ 11395791 w 11855986" name="TX3872"/>
              <a:gd fmla="*/ 109463 h 6564101" name="TY3872"/>
              <a:gd fmla="*/ 11382579 w 11855986" name="TX3873"/>
              <a:gd fmla="*/ 122676 h 6564101" name="TY3873"/>
              <a:gd fmla="*/ 11395791 w 11855986" name="TX3874"/>
              <a:gd fmla="*/ 135889 h 6564101" name="TY3874"/>
              <a:gd fmla="*/ 11409004 w 11855986" name="TX3875"/>
              <a:gd fmla="*/ 122676 h 6564101" name="TY3875"/>
              <a:gd fmla="*/ 11395791 w 11855986" name="TX3876"/>
              <a:gd fmla="*/ 109463 h 6564101" name="TY3876"/>
              <a:gd fmla="*/ 261779 w 11855986" name="TX3878"/>
              <a:gd fmla="*/ 107622 h 6564101" name="TY3878"/>
              <a:gd fmla="*/ 248566 w 11855986" name="TX3879"/>
              <a:gd fmla="*/ 120835 h 6564101" name="TY3879"/>
              <a:gd fmla="*/ 261779 w 11855986" name="TX3880"/>
              <a:gd fmla="*/ 134048 h 6564101" name="TY3880"/>
              <a:gd fmla="*/ 274992 w 11855986" name="TX3881"/>
              <a:gd fmla="*/ 120835 h 6564101" name="TY3881"/>
              <a:gd fmla="*/ 261779 w 11855986" name="TX3882"/>
              <a:gd fmla="*/ 107622 h 6564101" name="TY3882"/>
              <a:gd fmla="*/ 460923 w 11855986" name="TX3884"/>
              <a:gd fmla="*/ 107074 h 6564101" name="TY3884"/>
              <a:gd fmla="*/ 447710 w 11855986" name="TX3885"/>
              <a:gd fmla="*/ 120287 h 6564101" name="TY3885"/>
              <a:gd fmla="*/ 460923 w 11855986" name="TX3886"/>
              <a:gd fmla="*/ 133500 h 6564101" name="TY3886"/>
              <a:gd fmla="*/ 474136 w 11855986" name="TX3887"/>
              <a:gd fmla="*/ 120287 h 6564101" name="TY3887"/>
              <a:gd fmla="*/ 460923 w 11855986" name="TX3888"/>
              <a:gd fmla="*/ 107074 h 6564101" name="TY3888"/>
              <a:gd fmla="*/ 660066 w 11855986" name="TX3890"/>
              <a:gd fmla="*/ 106527 h 6564101" name="TY3890"/>
              <a:gd fmla="*/ 646853 w 11855986" name="TX3891"/>
              <a:gd fmla="*/ 119740 h 6564101" name="TY3891"/>
              <a:gd fmla="*/ 660066 w 11855986" name="TX3892"/>
              <a:gd fmla="*/ 132952 h 6564101" name="TY3892"/>
              <a:gd fmla="*/ 673279 w 11855986" name="TX3893"/>
              <a:gd fmla="*/ 119740 h 6564101" name="TY3893"/>
              <a:gd fmla="*/ 660066 w 11855986" name="TX3894"/>
              <a:gd fmla="*/ 106527 h 6564101" name="TY3894"/>
              <a:gd fmla="*/ 859209 w 11855986" name="TX3896"/>
              <a:gd fmla="*/ 105979 h 6564101" name="TY3896"/>
              <a:gd fmla="*/ 845996 w 11855986" name="TX3897"/>
              <a:gd fmla="*/ 119192 h 6564101" name="TY3897"/>
              <a:gd fmla="*/ 859209 w 11855986" name="TX3898"/>
              <a:gd fmla="*/ 132405 h 6564101" name="TY3898"/>
              <a:gd fmla="*/ 872422 w 11855986" name="TX3899"/>
              <a:gd fmla="*/ 119192 h 6564101" name="TY3899"/>
              <a:gd fmla="*/ 859209 w 11855986" name="TX3900"/>
              <a:gd fmla="*/ 105979 h 6564101" name="TY3900"/>
              <a:gd fmla="*/ 1058353 w 11855986" name="TX3902"/>
              <a:gd fmla="*/ 105432 h 6564101" name="TY3902"/>
              <a:gd fmla="*/ 1045140 w 11855986" name="TX3903"/>
              <a:gd fmla="*/ 118644 h 6564101" name="TY3903"/>
              <a:gd fmla="*/ 1058353 w 11855986" name="TX3904"/>
              <a:gd fmla="*/ 131857 h 6564101" name="TY3904"/>
              <a:gd fmla="*/ 1071566 w 11855986" name="TX3905"/>
              <a:gd fmla="*/ 118644 h 6564101" name="TY3905"/>
              <a:gd fmla="*/ 1058353 w 11855986" name="TX3906"/>
              <a:gd fmla="*/ 105432 h 6564101" name="TY3906"/>
              <a:gd fmla="*/ 1257496 w 11855986" name="TX3908"/>
              <a:gd fmla="*/ 104884 h 6564101" name="TY3908"/>
              <a:gd fmla="*/ 1244283 w 11855986" name="TX3909"/>
              <a:gd fmla="*/ 118097 h 6564101" name="TY3909"/>
              <a:gd fmla="*/ 1257496 w 11855986" name="TX3910"/>
              <a:gd fmla="*/ 131310 h 6564101" name="TY3910"/>
              <a:gd fmla="*/ 1270709 w 11855986" name="TX3911"/>
              <a:gd fmla="*/ 118097 h 6564101" name="TY3911"/>
              <a:gd fmla="*/ 1257496 w 11855986" name="TX3912"/>
              <a:gd fmla="*/ 104884 h 6564101" name="TY3912"/>
              <a:gd fmla="*/ 1456640 w 11855986" name="TX3914"/>
              <a:gd fmla="*/ 104336 h 6564101" name="TY3914"/>
              <a:gd fmla="*/ 1443427 w 11855986" name="TX3915"/>
              <a:gd fmla="*/ 117549 h 6564101" name="TY3915"/>
              <a:gd fmla="*/ 1456640 w 11855986" name="TX3916"/>
              <a:gd fmla="*/ 130762 h 6564101" name="TY3916"/>
              <a:gd fmla="*/ 1469853 w 11855986" name="TX3917"/>
              <a:gd fmla="*/ 117549 h 6564101" name="TY3917"/>
              <a:gd fmla="*/ 1456640 w 11855986" name="TX3918"/>
              <a:gd fmla="*/ 104336 h 6564101" name="TY3918"/>
              <a:gd fmla="*/ 1655783 w 11855986" name="TX3920"/>
              <a:gd fmla="*/ 103789 h 6564101" name="TY3920"/>
              <a:gd fmla="*/ 1642570 w 11855986" name="TX3921"/>
              <a:gd fmla="*/ 117002 h 6564101" name="TY3921"/>
              <a:gd fmla="*/ 1655783 w 11855986" name="TX3922"/>
              <a:gd fmla="*/ 130214 h 6564101" name="TY3922"/>
              <a:gd fmla="*/ 1668996 w 11855986" name="TX3923"/>
              <a:gd fmla="*/ 117002 h 6564101" name="TY3923"/>
              <a:gd fmla="*/ 1655783 w 11855986" name="TX3924"/>
              <a:gd fmla="*/ 103789 h 6564101" name="TY3924"/>
              <a:gd fmla="*/ 1854927 w 11855986" name="TX3926"/>
              <a:gd fmla="*/ 103241 h 6564101" name="TY3926"/>
              <a:gd fmla="*/ 1841714 w 11855986" name="TX3927"/>
              <a:gd fmla="*/ 116454 h 6564101" name="TY3927"/>
              <a:gd fmla="*/ 1854927 w 11855986" name="TX3928"/>
              <a:gd fmla="*/ 129667 h 6564101" name="TY3928"/>
              <a:gd fmla="*/ 1868140 w 11855986" name="TX3929"/>
              <a:gd fmla="*/ 116454 h 6564101" name="TY3929"/>
              <a:gd fmla="*/ 1854927 w 11855986" name="TX3930"/>
              <a:gd fmla="*/ 103241 h 6564101" name="TY3930"/>
              <a:gd fmla="*/ 2054070 w 11855986" name="TX3932"/>
              <a:gd fmla="*/ 102693 h 6564101" name="TY3932"/>
              <a:gd fmla="*/ 2040857 w 11855986" name="TX3933"/>
              <a:gd fmla="*/ 115906 h 6564101" name="TY3933"/>
              <a:gd fmla="*/ 2054070 w 11855986" name="TX3934"/>
              <a:gd fmla="*/ 129119 h 6564101" name="TY3934"/>
              <a:gd fmla="*/ 2067283 w 11855986" name="TX3935"/>
              <a:gd fmla="*/ 115906 h 6564101" name="TY3935"/>
              <a:gd fmla="*/ 2054070 w 11855986" name="TX3936"/>
              <a:gd fmla="*/ 102693 h 6564101" name="TY3936"/>
              <a:gd fmla="*/ 2253214 w 11855986" name="TX3938"/>
              <a:gd fmla="*/ 102145 h 6564101" name="TY3938"/>
              <a:gd fmla="*/ 2240001 w 11855986" name="TX3939"/>
              <a:gd fmla="*/ 115358 h 6564101" name="TY3939"/>
              <a:gd fmla="*/ 2253214 w 11855986" name="TX3940"/>
              <a:gd fmla="*/ 128571 h 6564101" name="TY3940"/>
              <a:gd fmla="*/ 2266427 w 11855986" name="TX3941"/>
              <a:gd fmla="*/ 115358 h 6564101" name="TY3941"/>
              <a:gd fmla="*/ 2253214 w 11855986" name="TX3942"/>
              <a:gd fmla="*/ 102145 h 6564101" name="TY3942"/>
              <a:gd fmla="*/ 2452357 w 11855986" name="TX3944"/>
              <a:gd fmla="*/ 101597 h 6564101" name="TY3944"/>
              <a:gd fmla="*/ 2439144 w 11855986" name="TX3945"/>
              <a:gd fmla="*/ 114810 h 6564101" name="TY3945"/>
              <a:gd fmla="*/ 2452357 w 11855986" name="TX3946"/>
              <a:gd fmla="*/ 128023 h 6564101" name="TY3946"/>
              <a:gd fmla="*/ 2465570 w 11855986" name="TX3947"/>
              <a:gd fmla="*/ 114810 h 6564101" name="TY3947"/>
              <a:gd fmla="*/ 2452357 w 11855986" name="TX3948"/>
              <a:gd fmla="*/ 101597 h 6564101" name="TY3948"/>
              <a:gd fmla="*/ 2651501 w 11855986" name="TX3950"/>
              <a:gd fmla="*/ 101049 h 6564101" name="TY3950"/>
              <a:gd fmla="*/ 2638288 w 11855986" name="TX3951"/>
              <a:gd fmla="*/ 114263 h 6564101" name="TY3951"/>
              <a:gd fmla="*/ 2651501 w 11855986" name="TX3952"/>
              <a:gd fmla="*/ 127475 h 6564101" name="TY3952"/>
              <a:gd fmla="*/ 2664714 w 11855986" name="TX3953"/>
              <a:gd fmla="*/ 114263 h 6564101" name="TY3953"/>
              <a:gd fmla="*/ 2651501 w 11855986" name="TX3954"/>
              <a:gd fmla="*/ 101049 h 6564101" name="TY3954"/>
              <a:gd fmla="*/ 2850644 w 11855986" name="TX3956"/>
              <a:gd fmla="*/ 100502 h 6564101" name="TY3956"/>
              <a:gd fmla="*/ 2837431 w 11855986" name="TX3957"/>
              <a:gd fmla="*/ 113715 h 6564101" name="TY3957"/>
              <a:gd fmla="*/ 2850644 w 11855986" name="TX3958"/>
              <a:gd fmla="*/ 126928 h 6564101" name="TY3958"/>
              <a:gd fmla="*/ 2863857 w 11855986" name="TX3959"/>
              <a:gd fmla="*/ 113715 h 6564101" name="TY3959"/>
              <a:gd fmla="*/ 2850644 w 11855986" name="TX3960"/>
              <a:gd fmla="*/ 100502 h 6564101" name="TY3960"/>
              <a:gd fmla="*/ 3049788 w 11855986" name="TX3962"/>
              <a:gd fmla="*/ 99954 h 6564101" name="TY3962"/>
              <a:gd fmla="*/ 3036575 w 11855986" name="TX3963"/>
              <a:gd fmla="*/ 113167 h 6564101" name="TY3963"/>
              <a:gd fmla="*/ 3049788 w 11855986" name="TX3964"/>
              <a:gd fmla="*/ 126380 h 6564101" name="TY3964"/>
              <a:gd fmla="*/ 3063001 w 11855986" name="TX3965"/>
              <a:gd fmla="*/ 113167 h 6564101" name="TY3965"/>
              <a:gd fmla="*/ 3049788 w 11855986" name="TX3966"/>
              <a:gd fmla="*/ 99954 h 6564101" name="TY3966"/>
              <a:gd fmla="*/ 3248931 w 11855986" name="TX3968"/>
              <a:gd fmla="*/ 99407 h 6564101" name="TY3968"/>
              <a:gd fmla="*/ 3235718 w 11855986" name="TX3969"/>
              <a:gd fmla="*/ 112620 h 6564101" name="TY3969"/>
              <a:gd fmla="*/ 3248931 w 11855986" name="TX3970"/>
              <a:gd fmla="*/ 125832 h 6564101" name="TY3970"/>
              <a:gd fmla="*/ 3262144 w 11855986" name="TX3971"/>
              <a:gd fmla="*/ 112620 h 6564101" name="TY3971"/>
              <a:gd fmla="*/ 3248931 w 11855986" name="TX3972"/>
              <a:gd fmla="*/ 99407 h 6564101" name="TY3972"/>
              <a:gd fmla="*/ 3854826 w 11855986" name="TX3974"/>
              <a:gd fmla="*/ 99095 h 6564101" name="TY3974"/>
              <a:gd fmla="*/ 3841613 w 11855986" name="TX3975"/>
              <a:gd fmla="*/ 112308 h 6564101" name="TY3975"/>
              <a:gd fmla="*/ 3854826 w 11855986" name="TX3976"/>
              <a:gd fmla="*/ 125521 h 6564101" name="TY3976"/>
              <a:gd fmla="*/ 3868039 w 11855986" name="TX3977"/>
              <a:gd fmla="*/ 112308 h 6564101" name="TY3977"/>
              <a:gd fmla="*/ 3854826 w 11855986" name="TX3978"/>
              <a:gd fmla="*/ 99095 h 6564101" name="TY3978"/>
              <a:gd fmla="*/ 3448075 w 11855986" name="TX3980"/>
              <a:gd fmla="*/ 98859 h 6564101" name="TY3980"/>
              <a:gd fmla="*/ 3434862 w 11855986" name="TX3981"/>
              <a:gd fmla="*/ 112072 h 6564101" name="TY3981"/>
              <a:gd fmla="*/ 3448075 w 11855986" name="TX3982"/>
              <a:gd fmla="*/ 125285 h 6564101" name="TY3982"/>
              <a:gd fmla="*/ 3461288 w 11855986" name="TX3983"/>
              <a:gd fmla="*/ 112072 h 6564101" name="TY3983"/>
              <a:gd fmla="*/ 3448075 w 11855986" name="TX3984"/>
              <a:gd fmla="*/ 98859 h 6564101" name="TY3984"/>
              <a:gd fmla="*/ 4053970 w 11855986" name="TX3986"/>
              <a:gd fmla="*/ 98547 h 6564101" name="TY3986"/>
              <a:gd fmla="*/ 4040757 w 11855986" name="TX3987"/>
              <a:gd fmla="*/ 111760 h 6564101" name="TY3987"/>
              <a:gd fmla="*/ 4053970 w 11855986" name="TX3988"/>
              <a:gd fmla="*/ 124973 h 6564101" name="TY3988"/>
              <a:gd fmla="*/ 4067183 w 11855986" name="TX3989"/>
              <a:gd fmla="*/ 111760 h 6564101" name="TY3989"/>
              <a:gd fmla="*/ 4053970 w 11855986" name="TX3990"/>
              <a:gd fmla="*/ 98547 h 6564101" name="TY3990"/>
              <a:gd fmla="*/ 3647218 w 11855986" name="TX3992"/>
              <a:gd fmla="*/ 98311 h 6564101" name="TY3992"/>
              <a:gd fmla="*/ 3634005 w 11855986" name="TX3993"/>
              <a:gd fmla="*/ 111524 h 6564101" name="TY3993"/>
              <a:gd fmla="*/ 3647218 w 11855986" name="TX3994"/>
              <a:gd fmla="*/ 124737 h 6564101" name="TY3994"/>
              <a:gd fmla="*/ 3660431 w 11855986" name="TX3995"/>
              <a:gd fmla="*/ 111524 h 6564101" name="TY3995"/>
              <a:gd fmla="*/ 3647218 w 11855986" name="TX3996"/>
              <a:gd fmla="*/ 98311 h 6564101" name="TY3996"/>
              <a:gd fmla="*/ 4253113 w 11855986" name="TX3998"/>
              <a:gd fmla="*/ 98000 h 6564101" name="TY3998"/>
              <a:gd fmla="*/ 4239900 w 11855986" name="TX3999"/>
              <a:gd fmla="*/ 111213 h 6564101" name="TY3999"/>
              <a:gd fmla="*/ 4253113 w 11855986" name="TX4000"/>
              <a:gd fmla="*/ 124426 h 6564101" name="TY4000"/>
              <a:gd fmla="*/ 4266326 w 11855986" name="TX4001"/>
              <a:gd fmla="*/ 111213 h 6564101" name="TY4001"/>
              <a:gd fmla="*/ 4253113 w 11855986" name="TX4002"/>
              <a:gd fmla="*/ 98000 h 6564101" name="TY4002"/>
              <a:gd fmla="*/ 4452257 w 11855986" name="TX4004"/>
              <a:gd fmla="*/ 97452 h 6564101" name="TY4004"/>
              <a:gd fmla="*/ 4439044 w 11855986" name="TX4005"/>
              <a:gd fmla="*/ 110665 h 6564101" name="TY4005"/>
              <a:gd fmla="*/ 4452257 w 11855986" name="TX4006"/>
              <a:gd fmla="*/ 123878 h 6564101" name="TY4006"/>
              <a:gd fmla="*/ 4465470 w 11855986" name="TX4007"/>
              <a:gd fmla="*/ 110665 h 6564101" name="TY4007"/>
              <a:gd fmla="*/ 4452257 w 11855986" name="TX4008"/>
              <a:gd fmla="*/ 97452 h 6564101" name="TY4008"/>
              <a:gd fmla="*/ 4651400 w 11855986" name="TX4010"/>
              <a:gd fmla="*/ 96905 h 6564101" name="TY4010"/>
              <a:gd fmla="*/ 4638187 w 11855986" name="TX4011"/>
              <a:gd fmla="*/ 110118 h 6564101" name="TY4011"/>
              <a:gd fmla="*/ 4651400 w 11855986" name="TX4012"/>
              <a:gd fmla="*/ 123330 h 6564101" name="TY4012"/>
              <a:gd fmla="*/ 4664613 w 11855986" name="TX4013"/>
              <a:gd fmla="*/ 110118 h 6564101" name="TY4013"/>
              <a:gd fmla="*/ 4651400 w 11855986" name="TX4014"/>
              <a:gd fmla="*/ 96905 h 6564101" name="TY4014"/>
              <a:gd fmla="*/ 4850544 w 11855986" name="TX4016"/>
              <a:gd fmla="*/ 96357 h 6564101" name="TY4016"/>
              <a:gd fmla="*/ 4837331 w 11855986" name="TX4017"/>
              <a:gd fmla="*/ 109570 h 6564101" name="TY4017"/>
              <a:gd fmla="*/ 4850544 w 11855986" name="TX4018"/>
              <a:gd fmla="*/ 122783 h 6564101" name="TY4018"/>
              <a:gd fmla="*/ 4863757 w 11855986" name="TX4019"/>
              <a:gd fmla="*/ 109570 h 6564101" name="TY4019"/>
              <a:gd fmla="*/ 4850544 w 11855986" name="TX4020"/>
              <a:gd fmla="*/ 96357 h 6564101" name="TY4020"/>
              <a:gd fmla="*/ 5049687 w 11855986" name="TX4022"/>
              <a:gd fmla="*/ 95809 h 6564101" name="TY4022"/>
              <a:gd fmla="*/ 5036474 w 11855986" name="TX4023"/>
              <a:gd fmla="*/ 109022 h 6564101" name="TY4023"/>
              <a:gd fmla="*/ 5049687 w 11855986" name="TX4024"/>
              <a:gd fmla="*/ 122235 h 6564101" name="TY4024"/>
              <a:gd fmla="*/ 5062900 w 11855986" name="TX4025"/>
              <a:gd fmla="*/ 109022 h 6564101" name="TY4025"/>
              <a:gd fmla="*/ 5049687 w 11855986" name="TX4026"/>
              <a:gd fmla="*/ 95809 h 6564101" name="TY4026"/>
              <a:gd fmla="*/ 5248831 w 11855986" name="TX4028"/>
              <a:gd fmla="*/ 95261 h 6564101" name="TY4028"/>
              <a:gd fmla="*/ 5235618 w 11855986" name="TX4029"/>
              <a:gd fmla="*/ 108474 h 6564101" name="TY4029"/>
              <a:gd fmla="*/ 5248831 w 11855986" name="TX4030"/>
              <a:gd fmla="*/ 121687 h 6564101" name="TY4030"/>
              <a:gd fmla="*/ 5262044 w 11855986" name="TX4031"/>
              <a:gd fmla="*/ 108474 h 6564101" name="TY4031"/>
              <a:gd fmla="*/ 5248831 w 11855986" name="TX4032"/>
              <a:gd fmla="*/ 95261 h 6564101" name="TY4032"/>
              <a:gd fmla="*/ 5447974 w 11855986" name="TX4034"/>
              <a:gd fmla="*/ 94713 h 6564101" name="TY4034"/>
              <a:gd fmla="*/ 5434761 w 11855986" name="TX4035"/>
              <a:gd fmla="*/ 107926 h 6564101" name="TY4035"/>
              <a:gd fmla="*/ 5447974 w 11855986" name="TX4036"/>
              <a:gd fmla="*/ 121139 h 6564101" name="TY4036"/>
              <a:gd fmla="*/ 5461187 w 11855986" name="TX4037"/>
              <a:gd fmla="*/ 107926 h 6564101" name="TY4037"/>
              <a:gd fmla="*/ 5447974 w 11855986" name="TX4038"/>
              <a:gd fmla="*/ 94713 h 6564101" name="TY4038"/>
              <a:gd fmla="*/ 5647118 w 11855986" name="TX4040"/>
              <a:gd fmla="*/ 94166 h 6564101" name="TY4040"/>
              <a:gd fmla="*/ 5633905 w 11855986" name="TX4041"/>
              <a:gd fmla="*/ 107378 h 6564101" name="TY4041"/>
              <a:gd fmla="*/ 5647118 w 11855986" name="TX4042"/>
              <a:gd fmla="*/ 120591 h 6564101" name="TY4042"/>
              <a:gd fmla="*/ 5660331 w 11855986" name="TX4043"/>
              <a:gd fmla="*/ 107378 h 6564101" name="TY4043"/>
              <a:gd fmla="*/ 5647118 w 11855986" name="TX4044"/>
              <a:gd fmla="*/ 94166 h 6564101" name="TY4044"/>
              <a:gd fmla="*/ 5846261 w 11855986" name="TX4046"/>
              <a:gd fmla="*/ 93618 h 6564101" name="TY4046"/>
              <a:gd fmla="*/ 5833048 w 11855986" name="TX4047"/>
              <a:gd fmla="*/ 106831 h 6564101" name="TY4047"/>
              <a:gd fmla="*/ 5846261 w 11855986" name="TX4048"/>
              <a:gd fmla="*/ 120044 h 6564101" name="TY4048"/>
              <a:gd fmla="*/ 5859474 w 11855986" name="TX4049"/>
              <a:gd fmla="*/ 106831 h 6564101" name="TY4049"/>
              <a:gd fmla="*/ 5846261 w 11855986" name="TX4050"/>
              <a:gd fmla="*/ 93618 h 6564101" name="TY4050"/>
              <a:gd fmla="*/ 6045404 w 11855986" name="TX4052"/>
              <a:gd fmla="*/ 93070 h 6564101" name="TY4052"/>
              <a:gd fmla="*/ 6032192 w 11855986" name="TX4053"/>
              <a:gd fmla="*/ 106283 h 6564101" name="TY4053"/>
              <a:gd fmla="*/ 6045404 w 11855986" name="TX4054"/>
              <a:gd fmla="*/ 119496 h 6564101" name="TY4054"/>
              <a:gd fmla="*/ 6058617 w 11855986" name="TX4055"/>
              <a:gd fmla="*/ 106283 h 6564101" name="TY4055"/>
              <a:gd fmla="*/ 6045404 w 11855986" name="TX4056"/>
              <a:gd fmla="*/ 93070 h 6564101" name="TY4056"/>
              <a:gd fmla="*/ 6244540 w 11855986" name="TX4058"/>
              <a:gd fmla="*/ 92523 h 6564101" name="TY4058"/>
              <a:gd fmla="*/ 6231328 w 11855986" name="TX4059"/>
              <a:gd fmla="*/ 105736 h 6564101" name="TY4059"/>
              <a:gd fmla="*/ 6244540 w 11855986" name="TX4060"/>
              <a:gd fmla="*/ 118949 h 6564101" name="TY4060"/>
              <a:gd fmla="*/ 6257753 w 11855986" name="TX4061"/>
              <a:gd fmla="*/ 105736 h 6564101" name="TY4061"/>
              <a:gd fmla="*/ 6244540 w 11855986" name="TX4062"/>
              <a:gd fmla="*/ 92523 h 6564101" name="TY4062"/>
              <a:gd fmla="*/ 6443676 w 11855986" name="TX4064"/>
              <a:gd fmla="*/ 91975 h 6564101" name="TY4064"/>
              <a:gd fmla="*/ 6430465 w 11855986" name="TX4065"/>
              <a:gd fmla="*/ 105188 h 6564101" name="TY4065"/>
              <a:gd fmla="*/ 6443676 w 11855986" name="TX4066"/>
              <a:gd fmla="*/ 118401 h 6564101" name="TY4066"/>
              <a:gd fmla="*/ 6456890 w 11855986" name="TX4067"/>
              <a:gd fmla="*/ 105188 h 6564101" name="TY4067"/>
              <a:gd fmla="*/ 6443676 w 11855986" name="TX4068"/>
              <a:gd fmla="*/ 91975 h 6564101" name="TY4068"/>
              <a:gd fmla="*/ 6850427 w 11855986" name="TX4070"/>
              <a:gd fmla="*/ 91542 h 6564101" name="TY4070"/>
              <a:gd fmla="*/ 6837211 w 11855986" name="TX4071"/>
              <a:gd fmla="*/ 104755 h 6564101" name="TY4071"/>
              <a:gd fmla="*/ 6850427 w 11855986" name="TX4072"/>
              <a:gd fmla="*/ 117968 h 6564101" name="TY4072"/>
              <a:gd fmla="*/ 6863645 w 11855986" name="TX4073"/>
              <a:gd fmla="*/ 104755 h 6564101" name="TY4073"/>
              <a:gd fmla="*/ 6850427 w 11855986" name="TX4074"/>
              <a:gd fmla="*/ 91542 h 6564101" name="TY4074"/>
              <a:gd fmla="*/ 6642824 w 11855986" name="TX4076"/>
              <a:gd fmla="*/ 91427 h 6564101" name="TY4076"/>
              <a:gd fmla="*/ 6629605 w 11855986" name="TX4077"/>
              <a:gd fmla="*/ 104640 h 6564101" name="TY4077"/>
              <a:gd fmla="*/ 6642824 w 11855986" name="TX4078"/>
              <a:gd fmla="*/ 117853 h 6564101" name="TY4078"/>
              <a:gd fmla="*/ 6656039 w 11855986" name="TX4079"/>
              <a:gd fmla="*/ 104640 h 6564101" name="TY4079"/>
              <a:gd fmla="*/ 6642824 w 11855986" name="TX4080"/>
              <a:gd fmla="*/ 91427 h 6564101" name="TY4080"/>
              <a:gd fmla="*/ 7049572 w 11855986" name="TX4082"/>
              <a:gd fmla="*/ 90995 h 6564101" name="TY4082"/>
              <a:gd fmla="*/ 7036359 w 11855986" name="TX4083"/>
              <a:gd fmla="*/ 104208 h 6564101" name="TY4083"/>
              <a:gd fmla="*/ 7049572 w 11855986" name="TX4084"/>
              <a:gd fmla="*/ 117421 h 6564101" name="TY4084"/>
              <a:gd fmla="*/ 7062788 w 11855986" name="TX4085"/>
              <a:gd fmla="*/ 104208 h 6564101" name="TY4085"/>
              <a:gd fmla="*/ 7049572 w 11855986" name="TX4086"/>
              <a:gd fmla="*/ 90995 h 6564101" name="TY4086"/>
              <a:gd fmla="*/ 11816333 w 11855986" name="TX4088"/>
              <a:gd fmla="*/ 84592 h 6564101" name="TY4088"/>
              <a:gd fmla="*/ 11806240 w 11855986" name="TX4089"/>
              <a:gd fmla="*/ 85228 h 6564101" name="TY4089"/>
              <a:gd fmla="*/ 11800189 w 11855986" name="TX4090"/>
              <a:gd fmla="*/ 102907 h 6564101" name="TY4090"/>
              <a:gd fmla="*/ 11817868 w 11855986" name="TX4091"/>
              <a:gd fmla="*/ 108958 h 6564101" name="TY4091"/>
              <a:gd fmla="*/ 11823919 w 11855986" name="TX4092"/>
              <a:gd fmla="*/ 91279 h 6564101" name="TY4092"/>
              <a:gd fmla="*/ 11816333 w 11855986" name="TX4093"/>
              <a:gd fmla="*/ 84592 h 6564101" name="TY4093"/>
              <a:gd fmla="*/ 40380 w 11855986" name="TX4095"/>
              <a:gd fmla="*/ 82203 h 6564101" name="TY4095"/>
              <a:gd fmla="*/ 32793 w 11855986" name="TX4096"/>
              <a:gd fmla="*/ 88890 h 6564101" name="TY4096"/>
              <a:gd fmla="*/ 38844 w 11855986" name="TX4097"/>
              <a:gd fmla="*/ 106569 h 6564101" name="TY4097"/>
              <a:gd fmla="*/ 56523 w 11855986" name="TX4098"/>
              <a:gd fmla="*/ 100518 h 6564101" name="TY4098"/>
              <a:gd fmla="*/ 50472 w 11855986" name="TX4099"/>
              <a:gd fmla="*/ 82839 h 6564101" name="TY4099"/>
              <a:gd fmla="*/ 40380 w 11855986" name="TX4100"/>
              <a:gd fmla="*/ 82203 h 6564101" name="TY4100"/>
              <a:gd fmla="*/ 11775337 w 11855986" name="TX4102"/>
              <a:gd fmla="*/ 28518 h 6564101" name="TY4102"/>
              <a:gd fmla="*/ 11764107 w 11855986" name="TX4103"/>
              <a:gd fmla="*/ 35981 h 6564101" name="TY4103"/>
              <a:gd fmla="*/ 11714988 w 11855986" name="TX4104"/>
              <a:gd fmla="*/ 109095 h 6564101" name="TY4104"/>
              <a:gd fmla="*/ 11719787 w 11855986" name="TX4105"/>
              <a:gd fmla="*/ 133543 h 6564101" name="TY4105"/>
              <a:gd fmla="*/ 11719786 w 11855986" name="TX4106"/>
              <a:gd fmla="*/ 133541 h 6564101" name="TY4106"/>
              <a:gd fmla="*/ 11744234 w 11855986" name="TX4107"/>
              <a:gd fmla="*/ 128742 h 6564101" name="TY4107"/>
              <a:gd fmla="*/ 11793354 w 11855986" name="TX4108"/>
              <a:gd fmla="*/ 55630 h 6564101" name="TY4108"/>
              <a:gd fmla="*/ 11788555 w 11855986" name="TX4109"/>
              <a:gd fmla="*/ 31182 h 6564101" name="TY4109"/>
              <a:gd fmla="*/ 11775337 w 11855986" name="TX4110"/>
              <a:gd fmla="*/ 28518 h 6564101" name="TY4110"/>
              <a:gd fmla="*/ 81376 w 11855986" name="TX4112"/>
              <a:gd fmla="*/ 26130 h 6564101" name="TY4112"/>
              <a:gd fmla="*/ 68159 w 11855986" name="TX4113"/>
              <a:gd fmla="*/ 28794 h 6564101" name="TY4113"/>
              <a:gd fmla="*/ 63360 w 11855986" name="TX4114"/>
              <a:gd fmla="*/ 53241 h 6564101" name="TY4114"/>
              <a:gd fmla="*/ 112480 w 11855986" name="TX4115"/>
              <a:gd fmla="*/ 126354 h 6564101" name="TY4115"/>
              <a:gd fmla="*/ 136927 w 11855986" name="TX4116"/>
              <a:gd fmla="*/ 131152 h 6564101" name="TY4116"/>
              <a:gd fmla="*/ 136927 w 11855986" name="TX4117"/>
              <a:gd fmla="*/ 131154 h 6564101" name="TY4117"/>
              <a:gd fmla="*/ 141726 w 11855986" name="TX4118"/>
              <a:gd fmla="*/ 106706 h 6564101" name="TY4118"/>
              <a:gd fmla="*/ 92606 w 11855986" name="TX4119"/>
              <a:gd fmla="*/ 33592 h 6564101" name="TY4119"/>
              <a:gd fmla="*/ 81376 w 11855986" name="TX4120"/>
              <a:gd fmla="*/ 26130 h 6564101" name="TY4120"/>
              <a:gd fmla="*/ 11639285 w 11855986" name="TX4122"/>
              <a:gd fmla="*/ 23117 h 6564101" name="TY4122"/>
              <a:gd fmla="*/ 11625917 w 11855986" name="TX4123"/>
              <a:gd fmla="*/ 24878 h 6564101" name="TY4123"/>
              <a:gd fmla="*/ 11619469 w 11855986" name="TX4124"/>
              <a:gd fmla="*/ 48943 h 6564101" name="TY4124"/>
              <a:gd fmla="*/ 11663511 w 11855986" name="TX4125"/>
              <a:gd fmla="*/ 125223 h 6564101" name="TY4125"/>
              <a:gd fmla="*/ 11687576 w 11855986" name="TX4126"/>
              <a:gd fmla="*/ 131672 h 6564101" name="TY4126"/>
              <a:gd fmla="*/ 11687574 w 11855986" name="TX4127"/>
              <a:gd fmla="*/ 131671 h 6564101" name="TY4127"/>
              <a:gd fmla="*/ 11694022 w 11855986" name="TX4128"/>
              <a:gd fmla="*/ 107606 h 6564101" name="TY4128"/>
              <a:gd fmla="*/ 11649982 w 11855986" name="TX4129"/>
              <a:gd fmla="*/ 31326 h 6564101" name="TY4129"/>
              <a:gd fmla="*/ 11639285 w 11855986" name="TX4130"/>
              <a:gd fmla="*/ 23117 h 6564101" name="TY4130"/>
              <a:gd fmla="*/ 11440141 w 11855986" name="TX4132"/>
              <a:gd fmla="*/ 22570 h 6564101" name="TY4132"/>
              <a:gd fmla="*/ 11426773 w 11855986" name="TX4133"/>
              <a:gd fmla="*/ 24330 h 6564101" name="TY4133"/>
              <a:gd fmla="*/ 11420325 w 11855986" name="TX4134"/>
              <a:gd fmla="*/ 48395 h 6564101" name="TY4134"/>
              <a:gd fmla="*/ 11464367 w 11855986" name="TX4135"/>
              <a:gd fmla="*/ 124676 h 6564101" name="TY4135"/>
              <a:gd fmla="*/ 11488432 w 11855986" name="TX4136"/>
              <a:gd fmla="*/ 131124 h 6564101" name="TY4136"/>
              <a:gd fmla="*/ 11488430 w 11855986" name="TX4137"/>
              <a:gd fmla="*/ 131124 h 6564101" name="TY4137"/>
              <a:gd fmla="*/ 11494879 w 11855986" name="TX4138"/>
              <a:gd fmla="*/ 107058 h 6564101" name="TY4138"/>
              <a:gd fmla="*/ 11450839 w 11855986" name="TX4139"/>
              <a:gd fmla="*/ 30778 h 6564101" name="TY4139"/>
              <a:gd fmla="*/ 11440141 w 11855986" name="TX4140"/>
              <a:gd fmla="*/ 22570 h 6564101" name="TY4140"/>
              <a:gd fmla="*/ 11573699 w 11855986" name="TX4142"/>
              <a:gd fmla="*/ 22569 h 6564101" name="TY4142"/>
              <a:gd fmla="*/ 11563001 w 11855986" name="TX4143"/>
              <a:gd fmla="*/ 30777 h 6564101" name="TY4143"/>
              <a:gd fmla="*/ 11518960 w 11855986" name="TX4144"/>
              <a:gd fmla="*/ 107058 h 6564101" name="TY4144"/>
              <a:gd fmla="*/ 11525408 w 11855986" name="TX4145"/>
              <a:gd fmla="*/ 131123 h 6564101" name="TY4145"/>
              <a:gd fmla="*/ 11549473 w 11855986" name="TX4146"/>
              <a:gd fmla="*/ 124675 h 6564101" name="TY4146"/>
              <a:gd fmla="*/ 11593514 w 11855986" name="TX4147"/>
              <a:gd fmla="*/ 48395 h 6564101" name="TY4147"/>
              <a:gd fmla="*/ 11587065 w 11855986" name="TX4148"/>
              <a:gd fmla="*/ 24329 h 6564101" name="TY4148"/>
              <a:gd fmla="*/ 11587066 w 11855986" name="TX4149"/>
              <a:gd fmla="*/ 24329 h 6564101" name="TY4149"/>
              <a:gd fmla="*/ 11573699 w 11855986" name="TX4150"/>
              <a:gd fmla="*/ 22569 h 6564101" name="TY4150"/>
              <a:gd fmla="*/ 11374556 w 11855986" name="TX4152"/>
              <a:gd fmla="*/ 22021 h 6564101" name="TY4152"/>
              <a:gd fmla="*/ 11363859 w 11855986" name="TX4153"/>
              <a:gd fmla="*/ 30230 h 6564101" name="TY4153"/>
              <a:gd fmla="*/ 11319817 w 11855986" name="TX4154"/>
              <a:gd fmla="*/ 106510 h 6564101" name="TY4154"/>
              <a:gd fmla="*/ 11326265 w 11855986" name="TX4155"/>
              <a:gd fmla="*/ 130575 h 6564101" name="TY4155"/>
              <a:gd fmla="*/ 11350330 w 11855986" name="TX4156"/>
              <a:gd fmla="*/ 124127 h 6564101" name="TY4156"/>
              <a:gd fmla="*/ 11394371 w 11855986" name="TX4157"/>
              <a:gd fmla="*/ 47847 h 6564101" name="TY4157"/>
              <a:gd fmla="*/ 11387923 w 11855986" name="TX4158"/>
              <a:gd fmla="*/ 23782 h 6564101" name="TY4158"/>
              <a:gd fmla="*/ 11387924 w 11855986" name="TX4159"/>
              <a:gd fmla="*/ 23781 h 6564101" name="TY4159"/>
              <a:gd fmla="*/ 11374556 w 11855986" name="TX4160"/>
              <a:gd fmla="*/ 22021 h 6564101" name="TY4160"/>
              <a:gd fmla="*/ 217428 w 11855986" name="TX4162"/>
              <a:gd fmla="*/ 20729 h 6564101" name="TY4162"/>
              <a:gd fmla="*/ 206731 w 11855986" name="TX4163"/>
              <a:gd fmla="*/ 28937 h 6564101" name="TY4163"/>
              <a:gd fmla="*/ 162691 w 11855986" name="TX4164"/>
              <a:gd fmla="*/ 105217 h 6564101" name="TY4164"/>
              <a:gd fmla="*/ 169139 w 11855986" name="TX4165"/>
              <a:gd fmla="*/ 129283 h 6564101" name="TY4165"/>
              <a:gd fmla="*/ 169138 w 11855986" name="TX4166"/>
              <a:gd fmla="*/ 129283 h 6564101" name="TY4166"/>
              <a:gd fmla="*/ 193203 w 11855986" name="TX4167"/>
              <a:gd fmla="*/ 122835 h 6564101" name="TY4167"/>
              <a:gd fmla="*/ 237245 w 11855986" name="TX4168"/>
              <a:gd fmla="*/ 46555 h 6564101" name="TY4168"/>
              <a:gd fmla="*/ 230797 w 11855986" name="TX4169"/>
              <a:gd fmla="*/ 22489 h 6564101" name="TY4169"/>
              <a:gd fmla="*/ 217428 w 11855986" name="TX4170"/>
              <a:gd fmla="*/ 20729 h 6564101" name="TY4170"/>
              <a:gd fmla="*/ 416572 w 11855986" name="TX4172"/>
              <a:gd fmla="*/ 20181 h 6564101" name="TY4172"/>
              <a:gd fmla="*/ 405875 w 11855986" name="TX4173"/>
              <a:gd fmla="*/ 28390 h 6564101" name="TY4173"/>
              <a:gd fmla="*/ 361835 w 11855986" name="TX4174"/>
              <a:gd fmla="*/ 104670 h 6564101" name="TY4174"/>
              <a:gd fmla="*/ 368283 w 11855986" name="TX4175"/>
              <a:gd fmla="*/ 128735 h 6564101" name="TY4175"/>
              <a:gd fmla="*/ 368282 w 11855986" name="TX4176"/>
              <a:gd fmla="*/ 128735 h 6564101" name="TY4176"/>
              <a:gd fmla="*/ 392347 w 11855986" name="TX4177"/>
              <a:gd fmla="*/ 122287 h 6564101" name="TY4177"/>
              <a:gd fmla="*/ 436389 w 11855986" name="TX4178"/>
              <a:gd fmla="*/ 46007 h 6564101" name="TY4178"/>
              <a:gd fmla="*/ 429941 w 11855986" name="TX4179"/>
              <a:gd fmla="*/ 21942 h 6564101" name="TY4179"/>
              <a:gd fmla="*/ 416572 w 11855986" name="TX4180"/>
              <a:gd fmla="*/ 20181 h 6564101" name="TY4180"/>
              <a:gd fmla="*/ 283015 w 11855986" name="TX4182"/>
              <a:gd fmla="*/ 20180 h 6564101" name="TY4182"/>
              <a:gd fmla="*/ 269647 w 11855986" name="TX4183"/>
              <a:gd fmla="*/ 21940 h 6564101" name="TY4183"/>
              <a:gd fmla="*/ 269648 w 11855986" name="TX4184"/>
              <a:gd fmla="*/ 21941 h 6564101" name="TY4184"/>
              <a:gd fmla="*/ 263200 w 11855986" name="TX4185"/>
              <a:gd fmla="*/ 46006 h 6564101" name="TY4185"/>
              <a:gd fmla="*/ 307240 w 11855986" name="TX4186"/>
              <a:gd fmla="*/ 122286 h 6564101" name="TY4186"/>
              <a:gd fmla="*/ 331306 w 11855986" name="TX4187"/>
              <a:gd fmla="*/ 128734 h 6564101" name="TY4187"/>
              <a:gd fmla="*/ 337754 w 11855986" name="TX4188"/>
              <a:gd fmla="*/ 104669 h 6564101" name="TY4188"/>
              <a:gd fmla="*/ 293712 w 11855986" name="TX4189"/>
              <a:gd fmla="*/ 28389 h 6564101" name="TY4189"/>
              <a:gd fmla="*/ 283015 w 11855986" name="TX4190"/>
              <a:gd fmla="*/ 20180 h 6564101" name="TY4190"/>
              <a:gd fmla="*/ 615715 w 11855986" name="TX4192"/>
              <a:gd fmla="*/ 19634 h 6564101" name="TY4192"/>
              <a:gd fmla="*/ 605018 w 11855986" name="TX4193"/>
              <a:gd fmla="*/ 27842 h 6564101" name="TY4193"/>
              <a:gd fmla="*/ 560978 w 11855986" name="TX4194"/>
              <a:gd fmla="*/ 104122 h 6564101" name="TY4194"/>
              <a:gd fmla="*/ 567426 w 11855986" name="TX4195"/>
              <a:gd fmla="*/ 128187 h 6564101" name="TY4195"/>
              <a:gd fmla="*/ 567425 w 11855986" name="TX4196"/>
              <a:gd fmla="*/ 128187 h 6564101" name="TY4196"/>
              <a:gd fmla="*/ 591490 w 11855986" name="TX4197"/>
              <a:gd fmla="*/ 121739 h 6564101" name="TY4197"/>
              <a:gd fmla="*/ 635532 w 11855986" name="TX4198"/>
              <a:gd fmla="*/ 45459 h 6564101" name="TY4198"/>
              <a:gd fmla="*/ 629084 w 11855986" name="TX4199"/>
              <a:gd fmla="*/ 21394 h 6564101" name="TY4199"/>
              <a:gd fmla="*/ 615715 w 11855986" name="TX4200"/>
              <a:gd fmla="*/ 19634 h 6564101" name="TY4200"/>
              <a:gd fmla="*/ 482159 w 11855986" name="TX4202"/>
              <a:gd fmla="*/ 19633 h 6564101" name="TY4202"/>
              <a:gd fmla="*/ 468791 w 11855986" name="TX4203"/>
              <a:gd fmla="*/ 21393 h 6564101" name="TY4203"/>
              <a:gd fmla="*/ 468792 w 11855986" name="TX4204"/>
              <a:gd fmla="*/ 21393 h 6564101" name="TY4204"/>
              <a:gd fmla="*/ 462344 w 11855986" name="TX4205"/>
              <a:gd fmla="*/ 45458 h 6564101" name="TY4205"/>
              <a:gd fmla="*/ 506384 w 11855986" name="TX4206"/>
              <a:gd fmla="*/ 121738 h 6564101" name="TY4206"/>
              <a:gd fmla="*/ 530450 w 11855986" name="TX4207"/>
              <a:gd fmla="*/ 128187 h 6564101" name="TY4207"/>
              <a:gd fmla="*/ 536898 w 11855986" name="TX4208"/>
              <a:gd fmla="*/ 104121 h 6564101" name="TY4208"/>
              <a:gd fmla="*/ 492856 w 11855986" name="TX4209"/>
              <a:gd fmla="*/ 27841 h 6564101" name="TY4209"/>
              <a:gd fmla="*/ 482159 w 11855986" name="TX4210"/>
              <a:gd fmla="*/ 19633 h 6564101" name="TY4210"/>
              <a:gd fmla="*/ 11695444 w 11855986" name="TX4212"/>
              <a:gd fmla="*/ 19564 h 6564101" name="TY4212"/>
              <a:gd fmla="*/ 11682231 w 11855986" name="TX4213"/>
              <a:gd fmla="*/ 32777 h 6564101" name="TY4213"/>
              <a:gd fmla="*/ 11695444 w 11855986" name="TX4214"/>
              <a:gd fmla="*/ 45990 h 6564101" name="TY4214"/>
              <a:gd fmla="*/ 11708657 w 11855986" name="TX4215"/>
              <a:gd fmla="*/ 32777 h 6564101" name="TY4215"/>
              <a:gd fmla="*/ 11695444 w 11855986" name="TX4216"/>
              <a:gd fmla="*/ 19564 h 6564101" name="TY4216"/>
              <a:gd fmla="*/ 814859 w 11855986" name="TX4218"/>
              <a:gd fmla="*/ 19086 h 6564101" name="TY4218"/>
              <a:gd fmla="*/ 804162 w 11855986" name="TX4219"/>
              <a:gd fmla="*/ 27295 h 6564101" name="TY4219"/>
              <a:gd fmla="*/ 760122 w 11855986" name="TX4220"/>
              <a:gd fmla="*/ 103574 h 6564101" name="TY4220"/>
              <a:gd fmla="*/ 766570 w 11855986" name="TX4221"/>
              <a:gd fmla="*/ 127640 h 6564101" name="TY4221"/>
              <a:gd fmla="*/ 766569 w 11855986" name="TX4222"/>
              <a:gd fmla="*/ 127640 h 6564101" name="TY4222"/>
              <a:gd fmla="*/ 790634 w 11855986" name="TX4223"/>
              <a:gd fmla="*/ 121192 h 6564101" name="TY4223"/>
              <a:gd fmla="*/ 834676 w 11855986" name="TX4224"/>
              <a:gd fmla="*/ 44911 h 6564101" name="TY4224"/>
              <a:gd fmla="*/ 828228 w 11855986" name="TX4225"/>
              <a:gd fmla="*/ 20846 h 6564101" name="TY4225"/>
              <a:gd fmla="*/ 814859 w 11855986" name="TX4226"/>
              <a:gd fmla="*/ 19086 h 6564101" name="TY4226"/>
              <a:gd fmla="*/ 681302 w 11855986" name="TX4228"/>
              <a:gd fmla="*/ 19085 h 6564101" name="TY4228"/>
              <a:gd fmla="*/ 667934 w 11855986" name="TX4229"/>
              <a:gd fmla="*/ 20845 h 6564101" name="TY4229"/>
              <a:gd fmla="*/ 667935 w 11855986" name="TX4230"/>
              <a:gd fmla="*/ 20846 h 6564101" name="TY4230"/>
              <a:gd fmla="*/ 661487 w 11855986" name="TX4231"/>
              <a:gd fmla="*/ 44911 h 6564101" name="TY4231"/>
              <a:gd fmla="*/ 705527 w 11855986" name="TX4232"/>
              <a:gd fmla="*/ 121191 h 6564101" name="TY4232"/>
              <a:gd fmla="*/ 729593 w 11855986" name="TX4233"/>
              <a:gd fmla="*/ 127639 h 6564101" name="TY4233"/>
              <a:gd fmla="*/ 736041 w 11855986" name="TX4234"/>
              <a:gd fmla="*/ 103574 h 6564101" name="TY4234"/>
              <a:gd fmla="*/ 691999 w 11855986" name="TX4235"/>
              <a:gd fmla="*/ 27293 h 6564101" name="TY4235"/>
              <a:gd fmla="*/ 681302 w 11855986" name="TX4236"/>
              <a:gd fmla="*/ 19085 h 6564101" name="TY4236"/>
              <a:gd fmla="*/ 11496300 w 11855986" name="TX4238"/>
              <a:gd fmla="*/ 19016 h 6564101" name="TY4238"/>
              <a:gd fmla="*/ 11483087 w 11855986" name="TX4239"/>
              <a:gd fmla="*/ 32229 h 6564101" name="TY4239"/>
              <a:gd fmla="*/ 11496300 w 11855986" name="TX4240"/>
              <a:gd fmla="*/ 45442 h 6564101" name="TY4240"/>
              <a:gd fmla="*/ 11509513 w 11855986" name="TX4241"/>
              <a:gd fmla="*/ 32229 h 6564101" name="TY4241"/>
              <a:gd fmla="*/ 11496300 w 11855986" name="TX4242"/>
              <a:gd fmla="*/ 19016 h 6564101" name="TY4242"/>
              <a:gd fmla="*/ 1014002 w 11855986" name="TX4244"/>
              <a:gd fmla="*/ 18539 h 6564101" name="TY4244"/>
              <a:gd fmla="*/ 1003305 w 11855986" name="TX4245"/>
              <a:gd fmla="*/ 26747 h 6564101" name="TY4245"/>
              <a:gd fmla="*/ 959265 w 11855986" name="TX4246"/>
              <a:gd fmla="*/ 103027 h 6564101" name="TY4246"/>
              <a:gd fmla="*/ 965713 w 11855986" name="TX4247"/>
              <a:gd fmla="*/ 127092 h 6564101" name="TY4247"/>
              <a:gd fmla="*/ 965712 w 11855986" name="TX4248"/>
              <a:gd fmla="*/ 127092 h 6564101" name="TY4248"/>
              <a:gd fmla="*/ 989777 w 11855986" name="TX4249"/>
              <a:gd fmla="*/ 120644 h 6564101" name="TY4249"/>
              <a:gd fmla="*/ 1033819 w 11855986" name="TX4250"/>
              <a:gd fmla="*/ 44364 h 6564101" name="TY4250"/>
              <a:gd fmla="*/ 1027371 w 11855986" name="TX4251"/>
              <a:gd fmla="*/ 20299 h 6564101" name="TY4251"/>
              <a:gd fmla="*/ 1014002 w 11855986" name="TX4252"/>
              <a:gd fmla="*/ 18539 h 6564101" name="TY4252"/>
              <a:gd fmla="*/ 880445 w 11855986" name="TX4254"/>
              <a:gd fmla="*/ 18537 h 6564101" name="TY4254"/>
              <a:gd fmla="*/ 867077 w 11855986" name="TX4255"/>
              <a:gd fmla="*/ 20297 h 6564101" name="TY4255"/>
              <a:gd fmla="*/ 867078 w 11855986" name="TX4256"/>
              <a:gd fmla="*/ 20298 h 6564101" name="TY4256"/>
              <a:gd fmla="*/ 860630 w 11855986" name="TX4257"/>
              <a:gd fmla="*/ 44363 h 6564101" name="TY4257"/>
              <a:gd fmla="*/ 904670 w 11855986" name="TX4258"/>
              <a:gd fmla="*/ 120643 h 6564101" name="TY4258"/>
              <a:gd fmla="*/ 928736 w 11855986" name="TX4259"/>
              <a:gd fmla="*/ 127091 h 6564101" name="TY4259"/>
              <a:gd fmla="*/ 935184 w 11855986" name="TX4260"/>
              <a:gd fmla="*/ 103026 h 6564101" name="TY4260"/>
              <a:gd fmla="*/ 891142 w 11855986" name="TX4261"/>
              <a:gd fmla="*/ 26746 h 6564101" name="TY4261"/>
              <a:gd fmla="*/ 880445 w 11855986" name="TX4262"/>
              <a:gd fmla="*/ 18537 h 6564101" name="TY4262"/>
              <a:gd fmla="*/ 1213146 w 11855986" name="TX4264"/>
              <a:gd fmla="*/ 17991 h 6564101" name="TY4264"/>
              <a:gd fmla="*/ 1202449 w 11855986" name="TX4265"/>
              <a:gd fmla="*/ 26199 h 6564101" name="TY4265"/>
              <a:gd fmla="*/ 1158409 w 11855986" name="TX4266"/>
              <a:gd fmla="*/ 102479 h 6564101" name="TY4266"/>
              <a:gd fmla="*/ 1164857 w 11855986" name="TX4267"/>
              <a:gd fmla="*/ 126544 h 6564101" name="TY4267"/>
              <a:gd fmla="*/ 1164856 w 11855986" name="TX4268"/>
              <a:gd fmla="*/ 126545 h 6564101" name="TY4268"/>
              <a:gd fmla="*/ 1188921 w 11855986" name="TX4269"/>
              <a:gd fmla="*/ 120096 h 6564101" name="TY4269"/>
              <a:gd fmla="*/ 1232963 w 11855986" name="TX4270"/>
              <a:gd fmla="*/ 43816 h 6564101" name="TY4270"/>
              <a:gd fmla="*/ 1226515 w 11855986" name="TX4271"/>
              <a:gd fmla="*/ 19751 h 6564101" name="TY4271"/>
              <a:gd fmla="*/ 1213146 w 11855986" name="TX4272"/>
              <a:gd fmla="*/ 17991 h 6564101" name="TY4272"/>
              <a:gd fmla="*/ 1079589 w 11855986" name="TX4274"/>
              <a:gd fmla="*/ 17990 h 6564101" name="TY4274"/>
              <a:gd fmla="*/ 1066221 w 11855986" name="TX4275"/>
              <a:gd fmla="*/ 19750 h 6564101" name="TY4275"/>
              <a:gd fmla="*/ 1066222 w 11855986" name="TX4276"/>
              <a:gd fmla="*/ 19751 h 6564101" name="TY4276"/>
              <a:gd fmla="*/ 1059774 w 11855986" name="TX4277"/>
              <a:gd fmla="*/ 43816 h 6564101" name="TY4277"/>
              <a:gd fmla="*/ 1103814 w 11855986" name="TX4278"/>
              <a:gd fmla="*/ 120095 h 6564101" name="TY4278"/>
              <a:gd fmla="*/ 1127880 w 11855986" name="TX4279"/>
              <a:gd fmla="*/ 126544 h 6564101" name="TY4279"/>
              <a:gd fmla="*/ 1134328 w 11855986" name="TX4280"/>
              <a:gd fmla="*/ 102479 h 6564101" name="TY4280"/>
              <a:gd fmla="*/ 1090286 w 11855986" name="TX4281"/>
              <a:gd fmla="*/ 26198 h 6564101" name="TY4281"/>
              <a:gd fmla="*/ 1079589 w 11855986" name="TX4282"/>
              <a:gd fmla="*/ 17990 h 6564101" name="TY4282"/>
              <a:gd fmla="*/ 1412289 w 11855986" name="TX4284"/>
              <a:gd fmla="*/ 17443 h 6564101" name="TY4284"/>
              <a:gd fmla="*/ 1401592 w 11855986" name="TX4285"/>
              <a:gd fmla="*/ 25652 h 6564101" name="TY4285"/>
              <a:gd fmla="*/ 1357552 w 11855986" name="TX4286"/>
              <a:gd fmla="*/ 101932 h 6564101" name="TY4286"/>
              <a:gd fmla="*/ 1364000 w 11855986" name="TX4287"/>
              <a:gd fmla="*/ 125997 h 6564101" name="TY4287"/>
              <a:gd fmla="*/ 1363999 w 11855986" name="TX4288"/>
              <a:gd fmla="*/ 125997 h 6564101" name="TY4288"/>
              <a:gd fmla="*/ 1388064 w 11855986" name="TX4289"/>
              <a:gd fmla="*/ 119549 h 6564101" name="TY4289"/>
              <a:gd fmla="*/ 1432106 w 11855986" name="TX4290"/>
              <a:gd fmla="*/ 43269 h 6564101" name="TY4290"/>
              <a:gd fmla="*/ 1425658 w 11855986" name="TX4291"/>
              <a:gd fmla="*/ 19203 h 6564101" name="TY4291"/>
              <a:gd fmla="*/ 1412289 w 11855986" name="TX4292"/>
              <a:gd fmla="*/ 17443 h 6564101" name="TY4292"/>
              <a:gd fmla="*/ 1278732 w 11855986" name="TX4294"/>
              <a:gd fmla="*/ 17442 h 6564101" name="TY4294"/>
              <a:gd fmla="*/ 1265364 w 11855986" name="TX4295"/>
              <a:gd fmla="*/ 19202 h 6564101" name="TY4295"/>
              <a:gd fmla="*/ 1265365 w 11855986" name="TX4296"/>
              <a:gd fmla="*/ 19203 h 6564101" name="TY4296"/>
              <a:gd fmla="*/ 1258917 w 11855986" name="TX4297"/>
              <a:gd fmla="*/ 43268 h 6564101" name="TY4297"/>
              <a:gd fmla="*/ 1302957 w 11855986" name="TX4298"/>
              <a:gd fmla="*/ 119548 h 6564101" name="TY4298"/>
              <a:gd fmla="*/ 1327023 w 11855986" name="TX4299"/>
              <a:gd fmla="*/ 125996 h 6564101" name="TY4299"/>
              <a:gd fmla="*/ 1333471 w 11855986" name="TX4300"/>
              <a:gd fmla="*/ 101931 h 6564101" name="TY4300"/>
              <a:gd fmla="*/ 1289429 w 11855986" name="TX4301"/>
              <a:gd fmla="*/ 25651 h 6564101" name="TY4301"/>
              <a:gd fmla="*/ 1278732 w 11855986" name="TX4302"/>
              <a:gd fmla="*/ 17442 h 6564101" name="TY4302"/>
              <a:gd fmla="*/ 161270 w 11855986" name="TX4304"/>
              <a:gd fmla="*/ 17175 h 6564101" name="TY4304"/>
              <a:gd fmla="*/ 148057 w 11855986" name="TX4305"/>
              <a:gd fmla="*/ 30388 h 6564101" name="TY4305"/>
              <a:gd fmla="*/ 161270 w 11855986" name="TX4306"/>
              <a:gd fmla="*/ 43601 h 6564101" name="TY4306"/>
              <a:gd fmla="*/ 174483 w 11855986" name="TX4307"/>
              <a:gd fmla="*/ 30388 h 6564101" name="TY4307"/>
              <a:gd fmla="*/ 161270 w 11855986" name="TX4308"/>
              <a:gd fmla="*/ 17175 h 6564101" name="TY4308"/>
              <a:gd fmla="*/ 1611432 w 11855986" name="TX4310"/>
              <a:gd fmla="*/ 16896 h 6564101" name="TY4310"/>
              <a:gd fmla="*/ 1600735 w 11855986" name="TX4311"/>
              <a:gd fmla="*/ 25104 h 6564101" name="TY4311"/>
              <a:gd fmla="*/ 1556695 w 11855986" name="TX4312"/>
              <a:gd fmla="*/ 101384 h 6564101" name="TY4312"/>
              <a:gd fmla="*/ 1563143 w 11855986" name="TX4313"/>
              <a:gd fmla="*/ 125449 h 6564101" name="TY4313"/>
              <a:gd fmla="*/ 1563142 w 11855986" name="TX4314"/>
              <a:gd fmla="*/ 125449 h 6564101" name="TY4314"/>
              <a:gd fmla="*/ 1587207 w 11855986" name="TX4315"/>
              <a:gd fmla="*/ 119001 h 6564101" name="TY4315"/>
              <a:gd fmla="*/ 1631249 w 11855986" name="TX4316"/>
              <a:gd fmla="*/ 42721 h 6564101" name="TY4316"/>
              <a:gd fmla="*/ 1624801 w 11855986" name="TX4317"/>
              <a:gd fmla="*/ 18656 h 6564101" name="TY4317"/>
              <a:gd fmla="*/ 1611432 w 11855986" name="TX4318"/>
              <a:gd fmla="*/ 16896 h 6564101" name="TY4318"/>
              <a:gd fmla="*/ 1477876 w 11855986" name="TX4320"/>
              <a:gd fmla="*/ 16895 h 6564101" name="TY4320"/>
              <a:gd fmla="*/ 1464508 w 11855986" name="TX4321"/>
              <a:gd fmla="*/ 18655 h 6564101" name="TY4321"/>
              <a:gd fmla="*/ 1464509 w 11855986" name="TX4322"/>
              <a:gd fmla="*/ 18655 h 6564101" name="TY4322"/>
              <a:gd fmla="*/ 1458061 w 11855986" name="TX4323"/>
              <a:gd fmla="*/ 42720 h 6564101" name="TY4323"/>
              <a:gd fmla="*/ 1502101 w 11855986" name="TX4324"/>
              <a:gd fmla="*/ 119000 h 6564101" name="TY4324"/>
              <a:gd fmla="*/ 1526167 w 11855986" name="TX4325"/>
              <a:gd fmla="*/ 125448 h 6564101" name="TY4325"/>
              <a:gd fmla="*/ 1532615 w 11855986" name="TX4326"/>
              <a:gd fmla="*/ 101383 h 6564101" name="TY4326"/>
              <a:gd fmla="*/ 1488573 w 11855986" name="TX4327"/>
              <a:gd fmla="*/ 25103 h 6564101" name="TY4327"/>
              <a:gd fmla="*/ 1477876 w 11855986" name="TX4328"/>
              <a:gd fmla="*/ 16895 h 6564101" name="TY4328"/>
              <a:gd fmla="*/ 360414 w 11855986" name="TX4330"/>
              <a:gd fmla="*/ 16628 h 6564101" name="TY4330"/>
              <a:gd fmla="*/ 347201 w 11855986" name="TX4331"/>
              <a:gd fmla="*/ 29841 h 6564101" name="TY4331"/>
              <a:gd fmla="*/ 360414 w 11855986" name="TX4332"/>
              <a:gd fmla="*/ 43054 h 6564101" name="TY4332"/>
              <a:gd fmla="*/ 373627 w 11855986" name="TX4333"/>
              <a:gd fmla="*/ 29841 h 6564101" name="TY4333"/>
              <a:gd fmla="*/ 360414 w 11855986" name="TX4334"/>
              <a:gd fmla="*/ 16628 h 6564101" name="TY4334"/>
              <a:gd fmla="*/ 1810576 w 11855986" name="TX4336"/>
              <a:gd fmla="*/ 16348 h 6564101" name="TY4336"/>
              <a:gd fmla="*/ 1799879 w 11855986" name="TX4337"/>
              <a:gd fmla="*/ 24556 h 6564101" name="TY4337"/>
              <a:gd fmla="*/ 1755839 w 11855986" name="TX4338"/>
              <a:gd fmla="*/ 100836 h 6564101" name="TY4338"/>
              <a:gd fmla="*/ 1762287 w 11855986" name="TX4339"/>
              <a:gd fmla="*/ 124902 h 6564101" name="TY4339"/>
              <a:gd fmla="*/ 1762286 w 11855986" name="TX4340"/>
              <a:gd fmla="*/ 124902 h 6564101" name="TY4340"/>
              <a:gd fmla="*/ 1786351 w 11855986" name="TX4341"/>
              <a:gd fmla="*/ 118454 h 6564101" name="TY4341"/>
              <a:gd fmla="*/ 1830393 w 11855986" name="TX4342"/>
              <a:gd fmla="*/ 42173 h 6564101" name="TY4342"/>
              <a:gd fmla="*/ 1823945 w 11855986" name="TX4343"/>
              <a:gd fmla="*/ 18108 h 6564101" name="TY4343"/>
              <a:gd fmla="*/ 1810576 w 11855986" name="TX4344"/>
              <a:gd fmla="*/ 16348 h 6564101" name="TY4344"/>
              <a:gd fmla="*/ 1677019 w 11855986" name="TX4346"/>
              <a:gd fmla="*/ 16347 h 6564101" name="TY4346"/>
              <a:gd fmla="*/ 1663651 w 11855986" name="TX4347"/>
              <a:gd fmla="*/ 18107 h 6564101" name="TY4347"/>
              <a:gd fmla="*/ 1663652 w 11855986" name="TX4348"/>
              <a:gd fmla="*/ 18108 h 6564101" name="TY4348"/>
              <a:gd fmla="*/ 1657204 w 11855986" name="TX4349"/>
              <a:gd fmla="*/ 42173 h 6564101" name="TY4349"/>
              <a:gd fmla="*/ 1701244 w 11855986" name="TX4350"/>
              <a:gd fmla="*/ 118453 h 6564101" name="TY4350"/>
              <a:gd fmla="*/ 1725310 w 11855986" name="TX4351"/>
              <a:gd fmla="*/ 124901 h 6564101" name="TY4351"/>
              <a:gd fmla="*/ 1731758 w 11855986" name="TX4352"/>
              <a:gd fmla="*/ 100836 h 6564101" name="TY4352"/>
              <a:gd fmla="*/ 1687716 w 11855986" name="TX4353"/>
              <a:gd fmla="*/ 24555 h 6564101" name="TY4353"/>
              <a:gd fmla="*/ 1677019 w 11855986" name="TX4354"/>
              <a:gd fmla="*/ 16347 h 6564101" name="TY4354"/>
              <a:gd fmla="*/ 559557 w 11855986" name="TX4356"/>
              <a:gd fmla="*/ 16080 h 6564101" name="TY4356"/>
              <a:gd fmla="*/ 546344 w 11855986" name="TX4357"/>
              <a:gd fmla="*/ 29293 h 6564101" name="TY4357"/>
              <a:gd fmla="*/ 559557 w 11855986" name="TX4358"/>
              <a:gd fmla="*/ 42506 h 6564101" name="TY4358"/>
              <a:gd fmla="*/ 572770 w 11855986" name="TX4359"/>
              <a:gd fmla="*/ 29293 h 6564101" name="TY4359"/>
              <a:gd fmla="*/ 559557 w 11855986" name="TX4360"/>
              <a:gd fmla="*/ 16080 h 6564101" name="TY4360"/>
              <a:gd fmla="*/ 2009719 w 11855986" name="TX4362"/>
              <a:gd fmla="*/ 15800 h 6564101" name="TY4362"/>
              <a:gd fmla="*/ 1999022 w 11855986" name="TX4363"/>
              <a:gd fmla="*/ 24009 h 6564101" name="TY4363"/>
              <a:gd fmla="*/ 1954982 w 11855986" name="TX4364"/>
              <a:gd fmla="*/ 100289 h 6564101" name="TY4364"/>
              <a:gd fmla="*/ 1961430 w 11855986" name="TX4365"/>
              <a:gd fmla="*/ 124354 h 6564101" name="TY4365"/>
              <a:gd fmla="*/ 1961429 w 11855986" name="TX4366"/>
              <a:gd fmla="*/ 124354 h 6564101" name="TY4366"/>
              <a:gd fmla="*/ 1985494 w 11855986" name="TX4367"/>
              <a:gd fmla="*/ 117906 h 6564101" name="TY4367"/>
              <a:gd fmla="*/ 2029536 w 11855986" name="TX4368"/>
              <a:gd fmla="*/ 41626 h 6564101" name="TY4368"/>
              <a:gd fmla="*/ 2023088 w 11855986" name="TX4369"/>
              <a:gd fmla="*/ 17561 h 6564101" name="TY4369"/>
              <a:gd fmla="*/ 2009719 w 11855986" name="TX4370"/>
              <a:gd fmla="*/ 15800 h 6564101" name="TY4370"/>
              <a:gd fmla="*/ 1876163 w 11855986" name="TX4372"/>
              <a:gd fmla="*/ 15799 h 6564101" name="TY4372"/>
              <a:gd fmla="*/ 1862795 w 11855986" name="TX4373"/>
              <a:gd fmla="*/ 17560 h 6564101" name="TY4373"/>
              <a:gd fmla="*/ 1862796 w 11855986" name="TX4374"/>
              <a:gd fmla="*/ 17560 h 6564101" name="TY4374"/>
              <a:gd fmla="*/ 1856348 w 11855986" name="TX4375"/>
              <a:gd fmla="*/ 41625 h 6564101" name="TY4375"/>
              <a:gd fmla="*/ 1900388 w 11855986" name="TX4376"/>
              <a:gd fmla="*/ 117905 h 6564101" name="TY4376"/>
              <a:gd fmla="*/ 1924454 w 11855986" name="TX4377"/>
              <a:gd fmla="*/ 124353 h 6564101" name="TY4377"/>
              <a:gd fmla="*/ 1930902 w 11855986" name="TX4378"/>
              <a:gd fmla="*/ 100288 h 6564101" name="TY4378"/>
              <a:gd fmla="*/ 1886860 w 11855986" name="TX4379"/>
              <a:gd fmla="*/ 24008 h 6564101" name="TY4379"/>
              <a:gd fmla="*/ 1876163 w 11855986" name="TX4380"/>
              <a:gd fmla="*/ 15799 h 6564101" name="TY4380"/>
              <a:gd fmla="*/ 758701 w 11855986" name="TX4382"/>
              <a:gd fmla="*/ 15532 h 6564101" name="TY4382"/>
              <a:gd fmla="*/ 745488 w 11855986" name="TX4383"/>
              <a:gd fmla="*/ 28745 h 6564101" name="TY4383"/>
              <a:gd fmla="*/ 758701 w 11855986" name="TX4384"/>
              <a:gd fmla="*/ 41958 h 6564101" name="TY4384"/>
              <a:gd fmla="*/ 771914 w 11855986" name="TX4385"/>
              <a:gd fmla="*/ 28745 h 6564101" name="TY4385"/>
              <a:gd fmla="*/ 758701 w 11855986" name="TX4386"/>
              <a:gd fmla="*/ 15532 h 6564101" name="TY4386"/>
              <a:gd fmla="*/ 2208863 w 11855986" name="TX4388"/>
              <a:gd fmla="*/ 15253 h 6564101" name="TY4388"/>
              <a:gd fmla="*/ 2198166 w 11855986" name="TX4389"/>
              <a:gd fmla="*/ 23461 h 6564101" name="TY4389"/>
              <a:gd fmla="*/ 2154126 w 11855986" name="TX4390"/>
              <a:gd fmla="*/ 99741 h 6564101" name="TY4390"/>
              <a:gd fmla="*/ 2160574 w 11855986" name="TX4391"/>
              <a:gd fmla="*/ 123806 h 6564101" name="TY4391"/>
              <a:gd fmla="*/ 2160573 w 11855986" name="TX4392"/>
              <a:gd fmla="*/ 123806 h 6564101" name="TY4392"/>
              <a:gd fmla="*/ 2184638 w 11855986" name="TX4393"/>
              <a:gd fmla="*/ 117358 h 6564101" name="TY4393"/>
              <a:gd fmla="*/ 2228680 w 11855986" name="TX4394"/>
              <a:gd fmla="*/ 41078 h 6564101" name="TY4394"/>
              <a:gd fmla="*/ 2222232 w 11855986" name="TX4395"/>
              <a:gd fmla="*/ 17013 h 6564101" name="TY4395"/>
              <a:gd fmla="*/ 2208863 w 11855986" name="TX4396"/>
              <a:gd fmla="*/ 15253 h 6564101" name="TY4396"/>
              <a:gd fmla="*/ 2075306 w 11855986" name="TX4398"/>
              <a:gd fmla="*/ 15252 h 6564101" name="TY4398"/>
              <a:gd fmla="*/ 2061938 w 11855986" name="TX4399"/>
              <a:gd fmla="*/ 17012 h 6564101" name="TY4399"/>
              <a:gd fmla="*/ 2061939 w 11855986" name="TX4400"/>
              <a:gd fmla="*/ 17012 h 6564101" name="TY4400"/>
              <a:gd fmla="*/ 2055491 w 11855986" name="TX4401"/>
              <a:gd fmla="*/ 41077 h 6564101" name="TY4401"/>
              <a:gd fmla="*/ 2099531 w 11855986" name="TX4402"/>
              <a:gd fmla="*/ 117357 h 6564101" name="TY4402"/>
              <a:gd fmla="*/ 2123597 w 11855986" name="TX4403"/>
              <a:gd fmla="*/ 123805 h 6564101" name="TY4403"/>
              <a:gd fmla="*/ 2130045 w 11855986" name="TX4404"/>
              <a:gd fmla="*/ 99741 h 6564101" name="TY4404"/>
              <a:gd fmla="*/ 2086003 w 11855986" name="TX4405"/>
              <a:gd fmla="*/ 23460 h 6564101" name="TY4405"/>
              <a:gd fmla="*/ 2075306 w 11855986" name="TX4406"/>
              <a:gd fmla="*/ 15252 h 6564101" name="TY4406"/>
              <a:gd fmla="*/ 957844 w 11855986" name="TX4408"/>
              <a:gd fmla="*/ 14985 h 6564101" name="TY4408"/>
              <a:gd fmla="*/ 944631 w 11855986" name="TX4409"/>
              <a:gd fmla="*/ 28198 h 6564101" name="TY4409"/>
              <a:gd fmla="*/ 957844 w 11855986" name="TX4410"/>
              <a:gd fmla="*/ 41411 h 6564101" name="TY4410"/>
              <a:gd fmla="*/ 971057 w 11855986" name="TX4411"/>
              <a:gd fmla="*/ 28198 h 6564101" name="TY4411"/>
              <a:gd fmla="*/ 957844 w 11855986" name="TX4412"/>
              <a:gd fmla="*/ 14985 h 6564101" name="TY4412"/>
              <a:gd fmla="*/ 2408006 w 11855986" name="TX4414"/>
              <a:gd fmla="*/ 14704 h 6564101" name="TY4414"/>
              <a:gd fmla="*/ 2397309 w 11855986" name="TX4415"/>
              <a:gd fmla="*/ 22912 h 6564101" name="TY4415"/>
              <a:gd fmla="*/ 2353269 w 11855986" name="TX4416"/>
              <a:gd fmla="*/ 99192 h 6564101" name="TY4416"/>
              <a:gd fmla="*/ 2359717 w 11855986" name="TX4417"/>
              <a:gd fmla="*/ 123258 h 6564101" name="TY4417"/>
              <a:gd fmla="*/ 2359716 w 11855986" name="TX4418"/>
              <a:gd fmla="*/ 123258 h 6564101" name="TY4418"/>
              <a:gd fmla="*/ 2383781 w 11855986" name="TX4419"/>
              <a:gd fmla="*/ 116810 h 6564101" name="TY4419"/>
              <a:gd fmla="*/ 2427823 w 11855986" name="TX4420"/>
              <a:gd fmla="*/ 40530 h 6564101" name="TY4420"/>
              <a:gd fmla="*/ 2421375 w 11855986" name="TX4421"/>
              <a:gd fmla="*/ 16464 h 6564101" name="TY4421"/>
              <a:gd fmla="*/ 2408006 w 11855986" name="TX4422"/>
              <a:gd fmla="*/ 14704 h 6564101" name="TY4422"/>
              <a:gd fmla="*/ 2274450 w 11855986" name="TX4424"/>
              <a:gd fmla="*/ 14703 h 6564101" name="TY4424"/>
              <a:gd fmla="*/ 2261082 w 11855986" name="TX4425"/>
              <a:gd fmla="*/ 16463 h 6564101" name="TY4425"/>
              <a:gd fmla="*/ 2261083 w 11855986" name="TX4426"/>
              <a:gd fmla="*/ 16464 h 6564101" name="TY4426"/>
              <a:gd fmla="*/ 2254635 w 11855986" name="TX4427"/>
              <a:gd fmla="*/ 40529 h 6564101" name="TY4427"/>
              <a:gd fmla="*/ 2298675 w 11855986" name="TX4428"/>
              <a:gd fmla="*/ 116809 h 6564101" name="TY4428"/>
              <a:gd fmla="*/ 2322741 w 11855986" name="TX4429"/>
              <a:gd fmla="*/ 123257 h 6564101" name="TY4429"/>
              <a:gd fmla="*/ 2329189 w 11855986" name="TX4430"/>
              <a:gd fmla="*/ 99192 h 6564101" name="TY4430"/>
              <a:gd fmla="*/ 2285147 w 11855986" name="TX4431"/>
              <a:gd fmla="*/ 22912 h 6564101" name="TY4431"/>
              <a:gd fmla="*/ 2274450 w 11855986" name="TX4432"/>
              <a:gd fmla="*/ 14703 h 6564101" name="TY4432"/>
              <a:gd fmla="*/ 1156988 w 11855986" name="TX4434"/>
              <a:gd fmla="*/ 14437 h 6564101" name="TY4434"/>
              <a:gd fmla="*/ 1143775 w 11855986" name="TX4435"/>
              <a:gd fmla="*/ 27650 h 6564101" name="TY4435"/>
              <a:gd fmla="*/ 1156988 w 11855986" name="TX4436"/>
              <a:gd fmla="*/ 40863 h 6564101" name="TY4436"/>
              <a:gd fmla="*/ 1170201 w 11855986" name="TX4437"/>
              <a:gd fmla="*/ 27650 h 6564101" name="TY4437"/>
              <a:gd fmla="*/ 1156988 w 11855986" name="TX4438"/>
              <a:gd fmla="*/ 14437 h 6564101" name="TY4438"/>
              <a:gd fmla="*/ 2607150 w 11855986" name="TX4440"/>
              <a:gd fmla="*/ 14157 h 6564101" name="TY4440"/>
              <a:gd fmla="*/ 2596453 w 11855986" name="TX4441"/>
              <a:gd fmla="*/ 22365 h 6564101" name="TY4441"/>
              <a:gd fmla="*/ 2552413 w 11855986" name="TX4442"/>
              <a:gd fmla="*/ 98645 h 6564101" name="TY4442"/>
              <a:gd fmla="*/ 2558861 w 11855986" name="TX4443"/>
              <a:gd fmla="*/ 122710 h 6564101" name="TY4443"/>
              <a:gd fmla="*/ 2558860 w 11855986" name="TX4444"/>
              <a:gd fmla="*/ 122710 h 6564101" name="TY4444"/>
              <a:gd fmla="*/ 2582925 w 11855986" name="TX4445"/>
              <a:gd fmla="*/ 116262 h 6564101" name="TY4445"/>
              <a:gd fmla="*/ 2626967 w 11855986" name="TX4446"/>
              <a:gd fmla="*/ 39982 h 6564101" name="TY4446"/>
              <a:gd fmla="*/ 2620519 w 11855986" name="TX4447"/>
              <a:gd fmla="*/ 15917 h 6564101" name="TY4447"/>
              <a:gd fmla="*/ 2607150 w 11855986" name="TX4448"/>
              <a:gd fmla="*/ 14157 h 6564101" name="TY4448"/>
              <a:gd fmla="*/ 2473593 w 11855986" name="TX4450"/>
              <a:gd fmla="*/ 14156 h 6564101" name="TY4450"/>
              <a:gd fmla="*/ 2460225 w 11855986" name="TX4451"/>
              <a:gd fmla="*/ 15916 h 6564101" name="TY4451"/>
              <a:gd fmla="*/ 2460226 w 11855986" name="TX4452"/>
              <a:gd fmla="*/ 15916 h 6564101" name="TY4452"/>
              <a:gd fmla="*/ 2453778 w 11855986" name="TX4453"/>
              <a:gd fmla="*/ 39981 h 6564101" name="TY4453"/>
              <a:gd fmla="*/ 2497818 w 11855986" name="TX4454"/>
              <a:gd fmla="*/ 116261 h 6564101" name="TY4454"/>
              <a:gd fmla="*/ 2521884 w 11855986" name="TX4455"/>
              <a:gd fmla="*/ 122709 h 6564101" name="TY4455"/>
              <a:gd fmla="*/ 2528332 w 11855986" name="TX4456"/>
              <a:gd fmla="*/ 98644 h 6564101" name="TY4456"/>
              <a:gd fmla="*/ 2484290 w 11855986" name="TX4457"/>
              <a:gd fmla="*/ 22364 h 6564101" name="TY4457"/>
              <a:gd fmla="*/ 2473593 w 11855986" name="TX4458"/>
              <a:gd fmla="*/ 14156 h 6564101" name="TY4458"/>
              <a:gd fmla="*/ 1356131 w 11855986" name="TX4460"/>
              <a:gd fmla="*/ 13890 h 6564101" name="TY4460"/>
              <a:gd fmla="*/ 1342918 w 11855986" name="TX4461"/>
              <a:gd fmla="*/ 27103 h 6564101" name="TY4461"/>
              <a:gd fmla="*/ 1356131 w 11855986" name="TX4462"/>
              <a:gd fmla="*/ 40316 h 6564101" name="TY4462"/>
              <a:gd fmla="*/ 1369344 w 11855986" name="TX4463"/>
              <a:gd fmla="*/ 27103 h 6564101" name="TY4463"/>
              <a:gd fmla="*/ 1356131 w 11855986" name="TX4464"/>
              <a:gd fmla="*/ 13890 h 6564101" name="TY4464"/>
              <a:gd fmla="*/ 2806293 w 11855986" name="TX4466"/>
              <a:gd fmla="*/ 13609 h 6564101" name="TY4466"/>
              <a:gd fmla="*/ 2795596 w 11855986" name="TX4467"/>
              <a:gd fmla="*/ 21817 h 6564101" name="TY4467"/>
              <a:gd fmla="*/ 2751556 w 11855986" name="TX4468"/>
              <a:gd fmla="*/ 98097 h 6564101" name="TY4468"/>
              <a:gd fmla="*/ 2758004 w 11855986" name="TX4469"/>
              <a:gd fmla="*/ 122162 h 6564101" name="TY4469"/>
              <a:gd fmla="*/ 2758003 w 11855986" name="TX4470"/>
              <a:gd fmla="*/ 122163 h 6564101" name="TY4470"/>
              <a:gd fmla="*/ 2782068 w 11855986" name="TX4471"/>
              <a:gd fmla="*/ 115715 h 6564101" name="TY4471"/>
              <a:gd fmla="*/ 2826110 w 11855986" name="TX4472"/>
              <a:gd fmla="*/ 39434 h 6564101" name="TY4472"/>
              <a:gd fmla="*/ 2819662 w 11855986" name="TX4473"/>
              <a:gd fmla="*/ 15369 h 6564101" name="TY4473"/>
              <a:gd fmla="*/ 2806293 w 11855986" name="TX4474"/>
              <a:gd fmla="*/ 13609 h 6564101" name="TY4474"/>
              <a:gd fmla="*/ 2672737 w 11855986" name="TX4476"/>
              <a:gd fmla="*/ 13608 h 6564101" name="TY4476"/>
              <a:gd fmla="*/ 2659369 w 11855986" name="TX4477"/>
              <a:gd fmla="*/ 15368 h 6564101" name="TY4477"/>
              <a:gd fmla="*/ 2659370 w 11855986" name="TX4478"/>
              <a:gd fmla="*/ 15368 h 6564101" name="TY4478"/>
              <a:gd fmla="*/ 2652922 w 11855986" name="TX4479"/>
              <a:gd fmla="*/ 39433 h 6564101" name="TY4479"/>
              <a:gd fmla="*/ 2696962 w 11855986" name="TX4480"/>
              <a:gd fmla="*/ 115713 h 6564101" name="TY4480"/>
              <a:gd fmla="*/ 2721028 w 11855986" name="TX4481"/>
              <a:gd fmla="*/ 122162 h 6564101" name="TY4481"/>
              <a:gd fmla="*/ 2727476 w 11855986" name="TX4482"/>
              <a:gd fmla="*/ 98097 h 6564101" name="TY4482"/>
              <a:gd fmla="*/ 2683434 w 11855986" name="TX4483"/>
              <a:gd fmla="*/ 21816 h 6564101" name="TY4483"/>
              <a:gd fmla="*/ 2672737 w 11855986" name="TX4484"/>
              <a:gd fmla="*/ 13608 h 6564101" name="TY4484"/>
              <a:gd fmla="*/ 1555274 w 11855986" name="TX4486"/>
              <a:gd fmla="*/ 13342 h 6564101" name="TY4486"/>
              <a:gd fmla="*/ 1542061 w 11855986" name="TX4487"/>
              <a:gd fmla="*/ 26555 h 6564101" name="TY4487"/>
              <a:gd fmla="*/ 1555274 w 11855986" name="TX4488"/>
              <a:gd fmla="*/ 39768 h 6564101" name="TY4488"/>
              <a:gd fmla="*/ 1568487 w 11855986" name="TX4489"/>
              <a:gd fmla="*/ 26555 h 6564101" name="TY4489"/>
              <a:gd fmla="*/ 1555274 w 11855986" name="TX4490"/>
              <a:gd fmla="*/ 13342 h 6564101" name="TY4490"/>
              <a:gd fmla="*/ 3005437 w 11855986" name="TX4492"/>
              <a:gd fmla="*/ 13061 h 6564101" name="TY4492"/>
              <a:gd fmla="*/ 2994740 w 11855986" name="TX4493"/>
              <a:gd fmla="*/ 21270 h 6564101" name="TY4493"/>
              <a:gd fmla="*/ 2950700 w 11855986" name="TX4494"/>
              <a:gd fmla="*/ 97550 h 6564101" name="TY4494"/>
              <a:gd fmla="*/ 2957148 w 11855986" name="TX4495"/>
              <a:gd fmla="*/ 121615 h 6564101" name="TY4495"/>
              <a:gd fmla="*/ 2957147 w 11855986" name="TX4496"/>
              <a:gd fmla="*/ 121615 h 6564101" name="TY4496"/>
              <a:gd fmla="*/ 2981212 w 11855986" name="TX4497"/>
              <a:gd fmla="*/ 115167 h 6564101" name="TY4497"/>
              <a:gd fmla="*/ 3025254 w 11855986" name="TX4498"/>
              <a:gd fmla="*/ 38887 h 6564101" name="TY4498"/>
              <a:gd fmla="*/ 3018806 w 11855986" name="TX4499"/>
              <a:gd fmla="*/ 14822 h 6564101" name="TY4499"/>
              <a:gd fmla="*/ 3005437 w 11855986" name="TX4500"/>
              <a:gd fmla="*/ 13061 h 6564101" name="TY4500"/>
              <a:gd fmla="*/ 2871880 w 11855986" name="TX4502"/>
              <a:gd fmla="*/ 13061 h 6564101" name="TY4502"/>
              <a:gd fmla="*/ 2858512 w 11855986" name="TX4503"/>
              <a:gd fmla="*/ 14820 h 6564101" name="TY4503"/>
              <a:gd fmla="*/ 2858513 w 11855986" name="TX4504"/>
              <a:gd fmla="*/ 14821 h 6564101" name="TY4504"/>
              <a:gd fmla="*/ 2852065 w 11855986" name="TX4505"/>
              <a:gd fmla="*/ 38886 h 6564101" name="TY4505"/>
              <a:gd fmla="*/ 2896105 w 11855986" name="TX4506"/>
              <a:gd fmla="*/ 115166 h 6564101" name="TY4506"/>
              <a:gd fmla="*/ 2920171 w 11855986" name="TX4507"/>
              <a:gd fmla="*/ 121614 h 6564101" name="TY4507"/>
              <a:gd fmla="*/ 2926619 w 11855986" name="TX4508"/>
              <a:gd fmla="*/ 97549 h 6564101" name="TY4508"/>
              <a:gd fmla="*/ 2882577 w 11855986" name="TX4509"/>
              <a:gd fmla="*/ 21269 h 6564101" name="TY4509"/>
              <a:gd fmla="*/ 2871880 w 11855986" name="TX4510"/>
              <a:gd fmla="*/ 13061 h 6564101" name="TY4510"/>
              <a:gd fmla="*/ 1754418 w 11855986" name="TX4512"/>
              <a:gd fmla="*/ 12794 h 6564101" name="TY4512"/>
              <a:gd fmla="*/ 1741205 w 11855986" name="TX4513"/>
              <a:gd fmla="*/ 26007 h 6564101" name="TY4513"/>
              <a:gd fmla="*/ 1754418 w 11855986" name="TX4514"/>
              <a:gd fmla="*/ 39220 h 6564101" name="TY4514"/>
              <a:gd fmla="*/ 1767631 w 11855986" name="TX4515"/>
              <a:gd fmla="*/ 26007 h 6564101" name="TY4515"/>
              <a:gd fmla="*/ 1754418 w 11855986" name="TX4516"/>
              <a:gd fmla="*/ 12794 h 6564101" name="TY4516"/>
              <a:gd fmla="*/ 3204580 w 11855986" name="TX4518"/>
              <a:gd fmla="*/ 12514 h 6564101" name="TY4518"/>
              <a:gd fmla="*/ 3193883 w 11855986" name="TX4519"/>
              <a:gd fmla="*/ 20722 h 6564101" name="TY4519"/>
              <a:gd fmla="*/ 3149843 w 11855986" name="TX4520"/>
              <a:gd fmla="*/ 97002 h 6564101" name="TY4520"/>
              <a:gd fmla="*/ 3156291 w 11855986" name="TX4521"/>
              <a:gd fmla="*/ 121067 h 6564101" name="TY4521"/>
              <a:gd fmla="*/ 3156290 w 11855986" name="TX4522"/>
              <a:gd fmla="*/ 121067 h 6564101" name="TY4522"/>
              <a:gd fmla="*/ 3180355 w 11855986" name="TX4523"/>
              <a:gd fmla="*/ 114619 h 6564101" name="TY4523"/>
              <a:gd fmla="*/ 3224397 w 11855986" name="TX4524"/>
              <a:gd fmla="*/ 38339 h 6564101" name="TY4524"/>
              <a:gd fmla="*/ 3217949 w 11855986" name="TX4525"/>
              <a:gd fmla="*/ 14274 h 6564101" name="TY4525"/>
              <a:gd fmla="*/ 3204580 w 11855986" name="TX4526"/>
              <a:gd fmla="*/ 12514 h 6564101" name="TY4526"/>
              <a:gd fmla="*/ 3071024 w 11855986" name="TX4528"/>
              <a:gd fmla="*/ 12513 h 6564101" name="TY4528"/>
              <a:gd fmla="*/ 3057656 w 11855986" name="TX4529"/>
              <a:gd fmla="*/ 14273 h 6564101" name="TY4529"/>
              <a:gd fmla="*/ 3057657 w 11855986" name="TX4530"/>
              <a:gd fmla="*/ 14273 h 6564101" name="TY4530"/>
              <a:gd fmla="*/ 3051209 w 11855986" name="TX4531"/>
              <a:gd fmla="*/ 38338 h 6564101" name="TY4531"/>
              <a:gd fmla="*/ 3095249 w 11855986" name="TX4532"/>
              <a:gd fmla="*/ 114618 h 6564101" name="TY4532"/>
              <a:gd fmla="*/ 3119315 w 11855986" name="TX4533"/>
              <a:gd fmla="*/ 121066 h 6564101" name="TY4533"/>
              <a:gd fmla="*/ 3125763 w 11855986" name="TX4534"/>
              <a:gd fmla="*/ 97001 h 6564101" name="TY4534"/>
              <a:gd fmla="*/ 3081721 w 11855986" name="TX4535"/>
              <a:gd fmla="*/ 20721 h 6564101" name="TY4535"/>
              <a:gd fmla="*/ 3071024 w 11855986" name="TX4536"/>
              <a:gd fmla="*/ 12513 h 6564101" name="TY4536"/>
              <a:gd fmla="*/ 1953561 w 11855986" name="TX4538"/>
              <a:gd fmla="*/ 12247 h 6564101" name="TY4538"/>
              <a:gd fmla="*/ 1940348 w 11855986" name="TX4539"/>
              <a:gd fmla="*/ 25460 h 6564101" name="TY4539"/>
              <a:gd fmla="*/ 1953561 w 11855986" name="TX4540"/>
              <a:gd fmla="*/ 38673 h 6564101" name="TY4540"/>
              <a:gd fmla="*/ 1966774 w 11855986" name="TX4541"/>
              <a:gd fmla="*/ 25460 h 6564101" name="TY4541"/>
              <a:gd fmla="*/ 1953561 w 11855986" name="TX4542"/>
              <a:gd fmla="*/ 12247 h 6564101" name="TY4542"/>
              <a:gd fmla="*/ 3403724 w 11855986" name="TX4544"/>
              <a:gd fmla="*/ 11966 h 6564101" name="TY4544"/>
              <a:gd fmla="*/ 3393027 w 11855986" name="TX4545"/>
              <a:gd fmla="*/ 20175 h 6564101" name="TY4545"/>
              <a:gd fmla="*/ 3348987 w 11855986" name="TX4546"/>
              <a:gd fmla="*/ 96454 h 6564101" name="TY4546"/>
              <a:gd fmla="*/ 3355435 w 11855986" name="TX4547"/>
              <a:gd fmla="*/ 120520 h 6564101" name="TY4547"/>
              <a:gd fmla="*/ 3355434 w 11855986" name="TX4548"/>
              <a:gd fmla="*/ 120520 h 6564101" name="TY4548"/>
              <a:gd fmla="*/ 3379499 w 11855986" name="TX4549"/>
              <a:gd fmla="*/ 114072 h 6564101" name="TY4549"/>
              <a:gd fmla="*/ 3423541 w 11855986" name="TX4550"/>
              <a:gd fmla="*/ 37791 h 6564101" name="TY4550"/>
              <a:gd fmla="*/ 3417093 w 11855986" name="TX4551"/>
              <a:gd fmla="*/ 13726 h 6564101" name="TY4551"/>
              <a:gd fmla="*/ 3403724 w 11855986" name="TX4552"/>
              <a:gd fmla="*/ 11966 h 6564101" name="TY4552"/>
              <a:gd fmla="*/ 3270167 w 11855986" name="TX4554"/>
              <a:gd fmla="*/ 11965 h 6564101" name="TY4554"/>
              <a:gd fmla="*/ 3256799 w 11855986" name="TX4555"/>
              <a:gd fmla="*/ 13725 h 6564101" name="TY4555"/>
              <a:gd fmla="*/ 3256800 w 11855986" name="TX4556"/>
              <a:gd fmla="*/ 13726 h 6564101" name="TY4556"/>
              <a:gd fmla="*/ 3250352 w 11855986" name="TX4557"/>
              <a:gd fmla="*/ 37791 h 6564101" name="TY4557"/>
              <a:gd fmla="*/ 3294392 w 11855986" name="TX4558"/>
              <a:gd fmla="*/ 114071 h 6564101" name="TY4558"/>
              <a:gd fmla="*/ 3318458 w 11855986" name="TX4559"/>
              <a:gd fmla="*/ 120519 h 6564101" name="TY4559"/>
              <a:gd fmla="*/ 3324906 w 11855986" name="TX4560"/>
              <a:gd fmla="*/ 96454 h 6564101" name="TY4560"/>
              <a:gd fmla="*/ 3280864 w 11855986" name="TX4561"/>
              <a:gd fmla="*/ 20173 h 6564101" name="TY4561"/>
              <a:gd fmla="*/ 3270167 w 11855986" name="TX4562"/>
              <a:gd fmla="*/ 11965 h 6564101" name="TY4562"/>
              <a:gd fmla="*/ 2152705 w 11855986" name="TX4564"/>
              <a:gd fmla="*/ 11699 h 6564101" name="TY4564"/>
              <a:gd fmla="*/ 2139492 w 11855986" name="TX4565"/>
              <a:gd fmla="*/ 24912 h 6564101" name="TY4565"/>
              <a:gd fmla="*/ 2152705 w 11855986" name="TX4566"/>
              <a:gd fmla="*/ 38125 h 6564101" name="TY4566"/>
              <a:gd fmla="*/ 2165918 w 11855986" name="TX4567"/>
              <a:gd fmla="*/ 24912 h 6564101" name="TY4567"/>
              <a:gd fmla="*/ 2152705 w 11855986" name="TX4568"/>
              <a:gd fmla="*/ 11699 h 6564101" name="TY4568"/>
              <a:gd fmla="*/ 4009619 w 11855986" name="TX4570"/>
              <a:gd fmla="*/ 11654 h 6564101" name="TY4570"/>
              <a:gd fmla="*/ 3998922 w 11855986" name="TX4571"/>
              <a:gd fmla="*/ 19863 h 6564101" name="TY4571"/>
              <a:gd fmla="*/ 3954882 w 11855986" name="TX4572"/>
              <a:gd fmla="*/ 96143 h 6564101" name="TY4572"/>
              <a:gd fmla="*/ 3961330 w 11855986" name="TX4573"/>
              <a:gd fmla="*/ 120208 h 6564101" name="TY4573"/>
              <a:gd fmla="*/ 3961329 w 11855986" name="TX4574"/>
              <a:gd fmla="*/ 120208 h 6564101" name="TY4574"/>
              <a:gd fmla="*/ 3985394 w 11855986" name="TX4575"/>
              <a:gd fmla="*/ 113760 h 6564101" name="TY4575"/>
              <a:gd fmla="*/ 4029436 w 11855986" name="TX4576"/>
              <a:gd fmla="*/ 37480 h 6564101" name="TY4576"/>
              <a:gd fmla="*/ 4022987 w 11855986" name="TX4577"/>
              <a:gd fmla="*/ 13414 h 6564101" name="TY4577"/>
              <a:gd fmla="*/ 4009619 w 11855986" name="TX4578"/>
              <a:gd fmla="*/ 11654 h 6564101" name="TY4578"/>
              <a:gd fmla="*/ 3876061 w 11855986" name="TX4580"/>
              <a:gd fmla="*/ 11653 h 6564101" name="TY4580"/>
              <a:gd fmla="*/ 3862694 w 11855986" name="TX4581"/>
              <a:gd fmla="*/ 13413 h 6564101" name="TY4581"/>
              <a:gd fmla="*/ 3862695 w 11855986" name="TX4582"/>
              <a:gd fmla="*/ 13414 h 6564101" name="TY4582"/>
              <a:gd fmla="*/ 3856247 w 11855986" name="TX4583"/>
              <a:gd fmla="*/ 37479 h 6564101" name="TY4583"/>
              <a:gd fmla="*/ 3900287 w 11855986" name="TX4584"/>
              <a:gd fmla="*/ 113759 h 6564101" name="TY4584"/>
              <a:gd fmla="*/ 3924352 w 11855986" name="TX4585"/>
              <a:gd fmla="*/ 120207 h 6564101" name="TY4585"/>
              <a:gd fmla="*/ 3930801 w 11855986" name="TX4586"/>
              <a:gd fmla="*/ 96142 h 6564101" name="TY4586"/>
              <a:gd fmla="*/ 3886759 w 11855986" name="TX4587"/>
              <a:gd fmla="*/ 19862 h 6564101" name="TY4587"/>
              <a:gd fmla="*/ 3876061 w 11855986" name="TX4588"/>
              <a:gd fmla="*/ 11653 h 6564101" name="TY4588"/>
              <a:gd fmla="*/ 3602867 w 11855986" name="TX4590"/>
              <a:gd fmla="*/ 11418 h 6564101" name="TY4590"/>
              <a:gd fmla="*/ 3592170 w 11855986" name="TX4591"/>
              <a:gd fmla="*/ 19627 h 6564101" name="TY4591"/>
              <a:gd fmla="*/ 3548130 w 11855986" name="TX4592"/>
              <a:gd fmla="*/ 95907 h 6564101" name="TY4592"/>
              <a:gd fmla="*/ 3554578 w 11855986" name="TX4593"/>
              <a:gd fmla="*/ 119972 h 6564101" name="TY4593"/>
              <a:gd fmla="*/ 3554577 w 11855986" name="TX4594"/>
              <a:gd fmla="*/ 119972 h 6564101" name="TY4594"/>
              <a:gd fmla="*/ 3578642 w 11855986" name="TX4595"/>
              <a:gd fmla="*/ 113524 h 6564101" name="TY4595"/>
              <a:gd fmla="*/ 3622684 w 11855986" name="TX4596"/>
              <a:gd fmla="*/ 37244 h 6564101" name="TY4596"/>
              <a:gd fmla="*/ 3616236 w 11855986" name="TX4597"/>
              <a:gd fmla="*/ 13179 h 6564101" name="TY4597"/>
              <a:gd fmla="*/ 3602867 w 11855986" name="TX4598"/>
              <a:gd fmla="*/ 11418 h 6564101" name="TY4598"/>
              <a:gd fmla="*/ 3469311 w 11855986" name="TX4600"/>
              <a:gd fmla="*/ 11417 h 6564101" name="TY4600"/>
              <a:gd fmla="*/ 3455943 w 11855986" name="TX4601"/>
              <a:gd fmla="*/ 13178 h 6564101" name="TY4601"/>
              <a:gd fmla="*/ 3455944 w 11855986" name="TX4602"/>
              <a:gd fmla="*/ 13178 h 6564101" name="TY4602"/>
              <a:gd fmla="*/ 3449496 w 11855986" name="TX4603"/>
              <a:gd fmla="*/ 37243 h 6564101" name="TY4603"/>
              <a:gd fmla="*/ 3493536 w 11855986" name="TX4604"/>
              <a:gd fmla="*/ 113523 h 6564101" name="TY4604"/>
              <a:gd fmla="*/ 3517602 w 11855986" name="TX4605"/>
              <a:gd fmla="*/ 119971 h 6564101" name="TY4605"/>
              <a:gd fmla="*/ 3524050 w 11855986" name="TX4606"/>
              <a:gd fmla="*/ 95906 h 6564101" name="TY4606"/>
              <a:gd fmla="*/ 3480008 w 11855986" name="TX4607"/>
              <a:gd fmla="*/ 19626 h 6564101" name="TY4607"/>
              <a:gd fmla="*/ 3469311 w 11855986" name="TX4608"/>
              <a:gd fmla="*/ 11417 h 6564101" name="TY4608"/>
              <a:gd fmla="*/ 2351848 w 11855986" name="TX4610"/>
              <a:gd fmla="*/ 11151 h 6564101" name="TY4610"/>
              <a:gd fmla="*/ 2338635 w 11855986" name="TX4611"/>
              <a:gd fmla="*/ 24364 h 6564101" name="TY4611"/>
              <a:gd fmla="*/ 2351848 w 11855986" name="TX4612"/>
              <a:gd fmla="*/ 37577 h 6564101" name="TY4612"/>
              <a:gd fmla="*/ 2365061 w 11855986" name="TX4613"/>
              <a:gd fmla="*/ 24364 h 6564101" name="TY4613"/>
              <a:gd fmla="*/ 2351848 w 11855986" name="TX4614"/>
              <a:gd fmla="*/ 11151 h 6564101" name="TY4614"/>
              <a:gd fmla="*/ 4208764 w 11855986" name="TX4616"/>
              <a:gd fmla="*/ 11107 h 6564101" name="TY4616"/>
              <a:gd fmla="*/ 4198067 w 11855986" name="TX4617"/>
              <a:gd fmla="*/ 19315 h 6564101" name="TY4617"/>
              <a:gd fmla="*/ 4154026 w 11855986" name="TX4618"/>
              <a:gd fmla="*/ 95595 h 6564101" name="TY4618"/>
              <a:gd fmla="*/ 4160474 w 11855986" name="TX4619"/>
              <a:gd fmla="*/ 119660 h 6564101" name="TY4619"/>
              <a:gd fmla="*/ 4160473 w 11855986" name="TX4620"/>
              <a:gd fmla="*/ 119661 h 6564101" name="TY4620"/>
              <a:gd fmla="*/ 4184538 w 11855986" name="TX4621"/>
              <a:gd fmla="*/ 113212 h 6564101" name="TY4621"/>
              <a:gd fmla="*/ 4228580 w 11855986" name="TX4622"/>
              <a:gd fmla="*/ 36932 h 6564101" name="TY4622"/>
              <a:gd fmla="*/ 4222132 w 11855986" name="TX4623"/>
              <a:gd fmla="*/ 12867 h 6564101" name="TY4623"/>
              <a:gd fmla="*/ 4208764 w 11855986" name="TX4624"/>
              <a:gd fmla="*/ 11107 h 6564101" name="TY4624"/>
              <a:gd fmla="*/ 4075206 w 11855986" name="TX4626"/>
              <a:gd fmla="*/ 11106 h 6564101" name="TY4626"/>
              <a:gd fmla="*/ 4061838 w 11855986" name="TX4627"/>
              <a:gd fmla="*/ 12866 h 6564101" name="TY4627"/>
              <a:gd fmla="*/ 4061839 w 11855986" name="TX4628"/>
              <a:gd fmla="*/ 12866 h 6564101" name="TY4628"/>
              <a:gd fmla="*/ 4055391 w 11855986" name="TX4629"/>
              <a:gd fmla="*/ 36931 h 6564101" name="TY4629"/>
              <a:gd fmla="*/ 4099432 w 11855986" name="TX4630"/>
              <a:gd fmla="*/ 113211 h 6564101" name="TY4630"/>
              <a:gd fmla="*/ 4123497 w 11855986" name="TX4631"/>
              <a:gd fmla="*/ 119660 h 6564101" name="TY4631"/>
              <a:gd fmla="*/ 4129945 w 11855986" name="TX4632"/>
              <a:gd fmla="*/ 95594 h 6564101" name="TY4632"/>
              <a:gd fmla="*/ 4085903 w 11855986" name="TX4633"/>
              <a:gd fmla="*/ 19314 h 6564101" name="TY4633"/>
              <a:gd fmla="*/ 4075206 w 11855986" name="TX4634"/>
              <a:gd fmla="*/ 11106 h 6564101" name="TY4634"/>
              <a:gd fmla="*/ 3802011 w 11855986" name="TX4636"/>
              <a:gd fmla="*/ 10871 h 6564101" name="TY4636"/>
              <a:gd fmla="*/ 3791314 w 11855986" name="TX4637"/>
              <a:gd fmla="*/ 19079 h 6564101" name="TY4637"/>
              <a:gd fmla="*/ 3747274 w 11855986" name="TX4638"/>
              <a:gd fmla="*/ 95359 h 6564101" name="TY4638"/>
              <a:gd fmla="*/ 3753722 w 11855986" name="TX4639"/>
              <a:gd fmla="*/ 119424 h 6564101" name="TY4639"/>
              <a:gd fmla="*/ 3753721 w 11855986" name="TX4640"/>
              <a:gd fmla="*/ 119425 h 6564101" name="TY4640"/>
              <a:gd fmla="*/ 3777786 w 11855986" name="TX4641"/>
              <a:gd fmla="*/ 112976 h 6564101" name="TY4641"/>
              <a:gd fmla="*/ 3821828 w 11855986" name="TX4642"/>
              <a:gd fmla="*/ 36696 h 6564101" name="TY4642"/>
              <a:gd fmla="*/ 3815379 w 11855986" name="TX4643"/>
              <a:gd fmla="*/ 12631 h 6564101" name="TY4643"/>
              <a:gd fmla="*/ 3802011 w 11855986" name="TX4644"/>
              <a:gd fmla="*/ 10871 h 6564101" name="TY4644"/>
              <a:gd fmla="*/ 3668454 w 11855986" name="TX4646"/>
              <a:gd fmla="*/ 10870 h 6564101" name="TY4646"/>
              <a:gd fmla="*/ 3655086 w 11855986" name="TX4647"/>
              <a:gd fmla="*/ 12630 h 6564101" name="TY4647"/>
              <a:gd fmla="*/ 3655087 w 11855986" name="TX4648"/>
              <a:gd fmla="*/ 12630 h 6564101" name="TY4648"/>
              <a:gd fmla="*/ 3648639 w 11855986" name="TX4649"/>
              <a:gd fmla="*/ 36695 h 6564101" name="TY4649"/>
              <a:gd fmla="*/ 3692679 w 11855986" name="TX4650"/>
              <a:gd fmla="*/ 112975 h 6564101" name="TY4650"/>
              <a:gd fmla="*/ 3716744 w 11855986" name="TX4651"/>
              <a:gd fmla="*/ 119423 h 6564101" name="TY4651"/>
              <a:gd fmla="*/ 3723193 w 11855986" name="TX4652"/>
              <a:gd fmla="*/ 95358 h 6564101" name="TY4652"/>
              <a:gd fmla="*/ 3679151 w 11855986" name="TX4653"/>
              <a:gd fmla="*/ 19078 h 6564101" name="TY4653"/>
              <a:gd fmla="*/ 3668454 w 11855986" name="TX4654"/>
              <a:gd fmla="*/ 10870 h 6564101" name="TY4654"/>
              <a:gd fmla="*/ 2550992 w 11855986" name="TX4656"/>
              <a:gd fmla="*/ 10603 h 6564101" name="TY4656"/>
              <a:gd fmla="*/ 2537779 w 11855986" name="TX4657"/>
              <a:gd fmla="*/ 23816 h 6564101" name="TY4657"/>
              <a:gd fmla="*/ 2550992 w 11855986" name="TX4658"/>
              <a:gd fmla="*/ 37029 h 6564101" name="TY4658"/>
              <a:gd fmla="*/ 2564205 w 11855986" name="TX4659"/>
              <a:gd fmla="*/ 23816 h 6564101" name="TY4659"/>
              <a:gd fmla="*/ 2550992 w 11855986" name="TX4660"/>
              <a:gd fmla="*/ 10603 h 6564101" name="TY4660"/>
              <a:gd fmla="*/ 4407907 w 11855986" name="TX4662"/>
              <a:gd fmla="*/ 10559 h 6564101" name="TY4662"/>
              <a:gd fmla="*/ 4397210 w 11855986" name="TX4663"/>
              <a:gd fmla="*/ 18767 h 6564101" name="TY4663"/>
              <a:gd fmla="*/ 4353169 w 11855986" name="TX4664"/>
              <a:gd fmla="*/ 95048 h 6564101" name="TY4664"/>
              <a:gd fmla="*/ 4359617 w 11855986" name="TX4665"/>
              <a:gd fmla="*/ 119113 h 6564101" name="TY4665"/>
              <a:gd fmla="*/ 4359616 w 11855986" name="TX4666"/>
              <a:gd fmla="*/ 119113 h 6564101" name="TY4666"/>
              <a:gd fmla="*/ 4383681 w 11855986" name="TX4667"/>
              <a:gd fmla="*/ 112665 h 6564101" name="TY4667"/>
              <a:gd fmla="*/ 4427723 w 11855986" name="TX4668"/>
              <a:gd fmla="*/ 36384 h 6564101" name="TY4668"/>
              <a:gd fmla="*/ 4421275 w 11855986" name="TX4669"/>
              <a:gd fmla="*/ 12319 h 6564101" name="TY4669"/>
              <a:gd fmla="*/ 4407907 w 11855986" name="TX4670"/>
              <a:gd fmla="*/ 10559 h 6564101" name="TY4670"/>
              <a:gd fmla="*/ 4274349 w 11855986" name="TX4672"/>
              <a:gd fmla="*/ 10558 h 6564101" name="TY4672"/>
              <a:gd fmla="*/ 4260981 w 11855986" name="TX4673"/>
              <a:gd fmla="*/ 12318 h 6564101" name="TY4673"/>
              <a:gd fmla="*/ 4260982 w 11855986" name="TX4674"/>
              <a:gd fmla="*/ 12319 h 6564101" name="TY4674"/>
              <a:gd fmla="*/ 4254534 w 11855986" name="TX4675"/>
              <a:gd fmla="*/ 36384 h 6564101" name="TY4675"/>
              <a:gd fmla="*/ 4298575 w 11855986" name="TX4676"/>
              <a:gd fmla="*/ 112664 h 6564101" name="TY4676"/>
              <a:gd fmla="*/ 4322640 w 11855986" name="TX4677"/>
              <a:gd fmla="*/ 119112 h 6564101" name="TY4677"/>
              <a:gd fmla="*/ 4329088 w 11855986" name="TX4678"/>
              <a:gd fmla="*/ 95047 h 6564101" name="TY4678"/>
              <a:gd fmla="*/ 4285046 w 11855986" name="TX4679"/>
              <a:gd fmla="*/ 18766 h 6564101" name="TY4679"/>
              <a:gd fmla="*/ 4274349 w 11855986" name="TX4680"/>
              <a:gd fmla="*/ 10558 h 6564101" name="TY4680"/>
              <a:gd fmla="*/ 2750135 w 11855986" name="TX4682"/>
              <a:gd fmla="*/ 10055 h 6564101" name="TY4682"/>
              <a:gd fmla="*/ 2736922 w 11855986" name="TX4683"/>
              <a:gd fmla="*/ 23268 h 6564101" name="TY4683"/>
              <a:gd fmla="*/ 2750135 w 11855986" name="TX4684"/>
              <a:gd fmla="*/ 36481 h 6564101" name="TY4684"/>
              <a:gd fmla="*/ 2763348 w 11855986" name="TX4685"/>
              <a:gd fmla="*/ 23268 h 6564101" name="TY4685"/>
              <a:gd fmla="*/ 2750135 w 11855986" name="TX4686"/>
              <a:gd fmla="*/ 10055 h 6564101" name="TY4686"/>
              <a:gd fmla="*/ 4607050 w 11855986" name="TX4688"/>
              <a:gd fmla="*/ 10011 h 6564101" name="TY4688"/>
              <a:gd fmla="*/ 4596353 w 11855986" name="TX4689"/>
              <a:gd fmla="*/ 18220 h 6564101" name="TY4689"/>
              <a:gd fmla="*/ 4552312 w 11855986" name="TX4690"/>
              <a:gd fmla="*/ 94500 h 6564101" name="TY4690"/>
              <a:gd fmla="*/ 4558760 w 11855986" name="TX4691"/>
              <a:gd fmla="*/ 118565 h 6564101" name="TY4691"/>
              <a:gd fmla="*/ 4558759 w 11855986" name="TX4692"/>
              <a:gd fmla="*/ 118565 h 6564101" name="TY4692"/>
              <a:gd fmla="*/ 4582824 w 11855986" name="TX4693"/>
              <a:gd fmla="*/ 112117 h 6564101" name="TY4693"/>
              <a:gd fmla="*/ 4626866 w 11855986" name="TX4694"/>
              <a:gd fmla="*/ 35837 h 6564101" name="TY4694"/>
              <a:gd fmla="*/ 4620418 w 11855986" name="TX4695"/>
              <a:gd fmla="*/ 11772 h 6564101" name="TY4695"/>
              <a:gd fmla="*/ 4607050 w 11855986" name="TX4696"/>
              <a:gd fmla="*/ 10011 h 6564101" name="TY4696"/>
              <a:gd fmla="*/ 4473493 w 11855986" name="TX4698"/>
              <a:gd fmla="*/ 10010 h 6564101" name="TY4698"/>
              <a:gd fmla="*/ 4460125 w 11855986" name="TX4699"/>
              <a:gd fmla="*/ 11771 h 6564101" name="TY4699"/>
              <a:gd fmla="*/ 4460126 w 11855986" name="TX4700"/>
              <a:gd fmla="*/ 11771 h 6564101" name="TY4700"/>
              <a:gd fmla="*/ 4453678 w 11855986" name="TX4701"/>
              <a:gd fmla="*/ 35836 h 6564101" name="TY4701"/>
              <a:gd fmla="*/ 4497719 w 11855986" name="TX4702"/>
              <a:gd fmla="*/ 112116 h 6564101" name="TY4702"/>
              <a:gd fmla="*/ 4521784 w 11855986" name="TX4703"/>
              <a:gd fmla="*/ 118564 h 6564101" name="TY4703"/>
              <a:gd fmla="*/ 4528232 w 11855986" name="TX4704"/>
              <a:gd fmla="*/ 94499 h 6564101" name="TY4704"/>
              <a:gd fmla="*/ 4484190 w 11855986" name="TX4705"/>
              <a:gd fmla="*/ 18219 h 6564101" name="TY4705"/>
              <a:gd fmla="*/ 4473493 w 11855986" name="TX4706"/>
              <a:gd fmla="*/ 10010 h 6564101" name="TY4706"/>
              <a:gd fmla="*/ 2949279 w 11855986" name="TX4708"/>
              <a:gd fmla="*/ 9508 h 6564101" name="TY4708"/>
              <a:gd fmla="*/ 2936066 w 11855986" name="TX4709"/>
              <a:gd fmla="*/ 22721 h 6564101" name="TY4709"/>
              <a:gd fmla="*/ 2949279 w 11855986" name="TX4710"/>
              <a:gd fmla="*/ 35934 h 6564101" name="TY4710"/>
              <a:gd fmla="*/ 2962492 w 11855986" name="TX4711"/>
              <a:gd fmla="*/ 22721 h 6564101" name="TY4711"/>
              <a:gd fmla="*/ 2949279 w 11855986" name="TX4712"/>
              <a:gd fmla="*/ 9508 h 6564101" name="TY4712"/>
              <a:gd fmla="*/ 4806194 w 11855986" name="TX4714"/>
              <a:gd fmla="*/ 9464 h 6564101" name="TY4714"/>
              <a:gd fmla="*/ 4795497 w 11855986" name="TX4715"/>
              <a:gd fmla="*/ 17672 h 6564101" name="TY4715"/>
              <a:gd fmla="*/ 4751456 w 11855986" name="TX4716"/>
              <a:gd fmla="*/ 93952 h 6564101" name="TY4716"/>
              <a:gd fmla="*/ 4757904 w 11855986" name="TX4717"/>
              <a:gd fmla="*/ 118017 h 6564101" name="TY4717"/>
              <a:gd fmla="*/ 4757903 w 11855986" name="TX4718"/>
              <a:gd fmla="*/ 118018 h 6564101" name="TY4718"/>
              <a:gd fmla="*/ 4781968 w 11855986" name="TX4719"/>
              <a:gd fmla="*/ 111570 h 6564101" name="TY4719"/>
              <a:gd fmla="*/ 4826010 w 11855986" name="TX4720"/>
              <a:gd fmla="*/ 35289 h 6564101" name="TY4720"/>
              <a:gd fmla="*/ 4819562 w 11855986" name="TX4721"/>
              <a:gd fmla="*/ 11224 h 6564101" name="TY4721"/>
              <a:gd fmla="*/ 4806194 w 11855986" name="TX4722"/>
              <a:gd fmla="*/ 9464 h 6564101" name="TY4722"/>
              <a:gd fmla="*/ 4672636 w 11855986" name="TX4724"/>
              <a:gd fmla="*/ 9463 h 6564101" name="TY4724"/>
              <a:gd fmla="*/ 4659268 w 11855986" name="TX4725"/>
              <a:gd fmla="*/ 11223 h 6564101" name="TY4725"/>
              <a:gd fmla="*/ 4659269 w 11855986" name="TX4726"/>
              <a:gd fmla="*/ 11223 h 6564101" name="TY4726"/>
              <a:gd fmla="*/ 4652821 w 11855986" name="TX4727"/>
              <a:gd fmla="*/ 35288 h 6564101" name="TY4727"/>
              <a:gd fmla="*/ 4696862 w 11855986" name="TX4728"/>
              <a:gd fmla="*/ 111568 h 6564101" name="TY4728"/>
              <a:gd fmla="*/ 4720927 w 11855986" name="TX4729"/>
              <a:gd fmla="*/ 118017 h 6564101" name="TY4729"/>
              <a:gd fmla="*/ 4727375 w 11855986" name="TX4730"/>
              <a:gd fmla="*/ 93952 h 6564101" name="TY4730"/>
              <a:gd fmla="*/ 4683333 w 11855986" name="TX4731"/>
              <a:gd fmla="*/ 17671 h 6564101" name="TY4731"/>
              <a:gd fmla="*/ 4672636 w 11855986" name="TX4732"/>
              <a:gd fmla="*/ 9463 h 6564101" name="TY4732"/>
              <a:gd fmla="*/ 3148422 w 11855986" name="TX4734"/>
              <a:gd fmla="*/ 8960 h 6564101" name="TY4734"/>
              <a:gd fmla="*/ 3135209 w 11855986" name="TX4735"/>
              <a:gd fmla="*/ 22173 h 6564101" name="TY4735"/>
              <a:gd fmla="*/ 3148422 w 11855986" name="TX4736"/>
              <a:gd fmla="*/ 35386 h 6564101" name="TY4736"/>
              <a:gd fmla="*/ 3161635 w 11855986" name="TX4737"/>
              <a:gd fmla="*/ 22173 h 6564101" name="TY4737"/>
              <a:gd fmla="*/ 3148422 w 11855986" name="TX4738"/>
              <a:gd fmla="*/ 8960 h 6564101" name="TY4738"/>
              <a:gd fmla="*/ 5005337 w 11855986" name="TX4740"/>
              <a:gd fmla="*/ 8916 h 6564101" name="TY4740"/>
              <a:gd fmla="*/ 4994640 w 11855986" name="TX4741"/>
              <a:gd fmla="*/ 17125 h 6564101" name="TY4741"/>
              <a:gd fmla="*/ 4950599 w 11855986" name="TX4742"/>
              <a:gd fmla="*/ 93405 h 6564101" name="TY4742"/>
              <a:gd fmla="*/ 4957047 w 11855986" name="TX4743"/>
              <a:gd fmla="*/ 117470 h 6564101" name="TY4743"/>
              <a:gd fmla="*/ 4957046 w 11855986" name="TX4744"/>
              <a:gd fmla="*/ 117470 h 6564101" name="TY4744"/>
              <a:gd fmla="*/ 4981111 w 11855986" name="TX4745"/>
              <a:gd fmla="*/ 111022 h 6564101" name="TY4745"/>
              <a:gd fmla="*/ 5025153 w 11855986" name="TX4746"/>
              <a:gd fmla="*/ 34742 h 6564101" name="TY4746"/>
              <a:gd fmla="*/ 5018705 w 11855986" name="TX4747"/>
              <a:gd fmla="*/ 10677 h 6564101" name="TY4747"/>
              <a:gd fmla="*/ 5005337 w 11855986" name="TX4748"/>
              <a:gd fmla="*/ 8916 h 6564101" name="TY4748"/>
              <a:gd fmla="*/ 4871780 w 11855986" name="TX4750"/>
              <a:gd fmla="*/ 8915 h 6564101" name="TY4750"/>
              <a:gd fmla="*/ 4858412 w 11855986" name="TX4751"/>
              <a:gd fmla="*/ 10675 h 6564101" name="TY4751"/>
              <a:gd fmla="*/ 4858413 w 11855986" name="TX4752"/>
              <a:gd fmla="*/ 10676 h 6564101" name="TY4752"/>
              <a:gd fmla="*/ 4851965 w 11855986" name="TX4753"/>
              <a:gd fmla="*/ 34741 h 6564101" name="TY4753"/>
              <a:gd fmla="*/ 4896006 w 11855986" name="TX4754"/>
              <a:gd fmla="*/ 111021 h 6564101" name="TY4754"/>
              <a:gd fmla="*/ 4920071 w 11855986" name="TX4755"/>
              <a:gd fmla="*/ 117469 h 6564101" name="TY4755"/>
              <a:gd fmla="*/ 4926519 w 11855986" name="TX4756"/>
              <a:gd fmla="*/ 93404 h 6564101" name="TY4756"/>
              <a:gd fmla="*/ 4882477 w 11855986" name="TX4757"/>
              <a:gd fmla="*/ 17124 h 6564101" name="TY4757"/>
              <a:gd fmla="*/ 4871780 w 11855986" name="TX4758"/>
              <a:gd fmla="*/ 8915 h 6564101" name="TY4758"/>
              <a:gd fmla="*/ 3347566 w 11855986" name="TX4760"/>
              <a:gd fmla="*/ 8412 h 6564101" name="TY4760"/>
              <a:gd fmla="*/ 3334353 w 11855986" name="TX4761"/>
              <a:gd fmla="*/ 21625 h 6564101" name="TY4761"/>
              <a:gd fmla="*/ 3347566 w 11855986" name="TX4762"/>
              <a:gd fmla="*/ 34838 h 6564101" name="TY4762"/>
              <a:gd fmla="*/ 3360779 w 11855986" name="TX4763"/>
              <a:gd fmla="*/ 21625 h 6564101" name="TY4763"/>
              <a:gd fmla="*/ 3347566 w 11855986" name="TX4764"/>
              <a:gd fmla="*/ 8412 h 6564101" name="TY4764"/>
              <a:gd fmla="*/ 5204481 w 11855986" name="TX4766"/>
              <a:gd fmla="*/ 8369 h 6564101" name="TY4766"/>
              <a:gd fmla="*/ 5193784 w 11855986" name="TX4767"/>
              <a:gd fmla="*/ 16577 h 6564101" name="TY4767"/>
              <a:gd fmla="*/ 5149743 w 11855986" name="TX4768"/>
              <a:gd fmla="*/ 92857 h 6564101" name="TY4768"/>
              <a:gd fmla="*/ 5156191 w 11855986" name="TX4769"/>
              <a:gd fmla="*/ 116922 h 6564101" name="TY4769"/>
              <a:gd fmla="*/ 5156190 w 11855986" name="TX4770"/>
              <a:gd fmla="*/ 116923 h 6564101" name="TY4770"/>
              <a:gd fmla="*/ 5180255 w 11855986" name="TX4771"/>
              <a:gd fmla="*/ 110474 h 6564101" name="TY4771"/>
              <a:gd fmla="*/ 5224297 w 11855986" name="TX4772"/>
              <a:gd fmla="*/ 34194 h 6564101" name="TY4772"/>
              <a:gd fmla="*/ 5217849 w 11855986" name="TX4773"/>
              <a:gd fmla="*/ 10129 h 6564101" name="TY4773"/>
              <a:gd fmla="*/ 5204481 w 11855986" name="TX4774"/>
              <a:gd fmla="*/ 8369 h 6564101" name="TY4774"/>
              <a:gd fmla="*/ 5070923 w 11855986" name="TX4776"/>
              <a:gd fmla="*/ 8367 h 6564101" name="TY4776"/>
              <a:gd fmla="*/ 5057555 w 11855986" name="TX4777"/>
              <a:gd fmla="*/ 10128 h 6564101" name="TY4777"/>
              <a:gd fmla="*/ 5057556 w 11855986" name="TX4778"/>
              <a:gd fmla="*/ 10128 h 6564101" name="TY4778"/>
              <a:gd fmla="*/ 5051108 w 11855986" name="TX4779"/>
              <a:gd fmla="*/ 34193 h 6564101" name="TY4779"/>
              <a:gd fmla="*/ 5095149 w 11855986" name="TX4780"/>
              <a:gd fmla="*/ 110473 h 6564101" name="TY4780"/>
              <a:gd fmla="*/ 5119214 w 11855986" name="TX4781"/>
              <a:gd fmla="*/ 116921 h 6564101" name="TY4781"/>
              <a:gd fmla="*/ 5125662 w 11855986" name="TX4782"/>
              <a:gd fmla="*/ 92856 h 6564101" name="TY4782"/>
              <a:gd fmla="*/ 5081620 w 11855986" name="TX4783"/>
              <a:gd fmla="*/ 16576 h 6564101" name="TY4783"/>
              <a:gd fmla="*/ 5070923 w 11855986" name="TX4784"/>
              <a:gd fmla="*/ 8367 h 6564101" name="TY4784"/>
              <a:gd fmla="*/ 3953461 w 11855986" name="TX4786"/>
              <a:gd fmla="*/ 8101 h 6564101" name="TY4786"/>
              <a:gd fmla="*/ 3940248 w 11855986" name="TX4787"/>
              <a:gd fmla="*/ 21314 h 6564101" name="TY4787"/>
              <a:gd fmla="*/ 3953461 w 11855986" name="TX4788"/>
              <a:gd fmla="*/ 34527 h 6564101" name="TY4788"/>
              <a:gd fmla="*/ 3966674 w 11855986" name="TX4789"/>
              <a:gd fmla="*/ 21314 h 6564101" name="TY4789"/>
              <a:gd fmla="*/ 3953461 w 11855986" name="TX4790"/>
              <a:gd fmla="*/ 8101 h 6564101" name="TY4790"/>
              <a:gd fmla="*/ 3546709 w 11855986" name="TX4792"/>
              <a:gd fmla="*/ 7865 h 6564101" name="TY4792"/>
              <a:gd fmla="*/ 3533496 w 11855986" name="TX4793"/>
              <a:gd fmla="*/ 21078 h 6564101" name="TY4793"/>
              <a:gd fmla="*/ 3546709 w 11855986" name="TX4794"/>
              <a:gd fmla="*/ 34291 h 6564101" name="TY4794"/>
              <a:gd fmla="*/ 3559922 w 11855986" name="TX4795"/>
              <a:gd fmla="*/ 21078 h 6564101" name="TY4795"/>
              <a:gd fmla="*/ 3546709 w 11855986" name="TX4796"/>
              <a:gd fmla="*/ 7865 h 6564101" name="TY4796"/>
              <a:gd fmla="*/ 5403624 w 11855986" name="TX4798"/>
              <a:gd fmla="*/ 7820 h 6564101" name="TY4798"/>
              <a:gd fmla="*/ 5392927 w 11855986" name="TX4799"/>
              <a:gd fmla="*/ 16028 h 6564101" name="TY4799"/>
              <a:gd fmla="*/ 5348886 w 11855986" name="TX4800"/>
              <a:gd fmla="*/ 92308 h 6564101" name="TY4800"/>
              <a:gd fmla="*/ 5355334 w 11855986" name="TX4801"/>
              <a:gd fmla="*/ 116373 h 6564101" name="TY4801"/>
              <a:gd fmla="*/ 5355333 w 11855986" name="TX4802"/>
              <a:gd fmla="*/ 116374 h 6564101" name="TY4802"/>
              <a:gd fmla="*/ 5379398 w 11855986" name="TX4803"/>
              <a:gd fmla="*/ 109926 h 6564101" name="TY4803"/>
              <a:gd fmla="*/ 5423440 w 11855986" name="TX4804"/>
              <a:gd fmla="*/ 33645 h 6564101" name="TY4804"/>
              <a:gd fmla="*/ 5416992 w 11855986" name="TX4805"/>
              <a:gd fmla="*/ 9580 h 6564101" name="TY4805"/>
              <a:gd fmla="*/ 5403624 w 11855986" name="TX4806"/>
              <a:gd fmla="*/ 7820 h 6564101" name="TY4806"/>
              <a:gd fmla="*/ 5270067 w 11855986" name="TX4808"/>
              <a:gd fmla="*/ 7819 h 6564101" name="TY4808"/>
              <a:gd fmla="*/ 5256699 w 11855986" name="TX4809"/>
              <a:gd fmla="*/ 9579 h 6564101" name="TY4809"/>
              <a:gd fmla="*/ 5256700 w 11855986" name="TX4810"/>
              <a:gd fmla="*/ 9580 h 6564101" name="TY4810"/>
              <a:gd fmla="*/ 5250252 w 11855986" name="TX4811"/>
              <a:gd fmla="*/ 33645 h 6564101" name="TY4811"/>
              <a:gd fmla="*/ 5294293 w 11855986" name="TX4812"/>
              <a:gd fmla="*/ 109925 h 6564101" name="TY4812"/>
              <a:gd fmla="*/ 5318358 w 11855986" name="TX4813"/>
              <a:gd fmla="*/ 116373 h 6564101" name="TY4813"/>
              <a:gd fmla="*/ 5324806 w 11855986" name="TX4814"/>
              <a:gd fmla="*/ 92308 h 6564101" name="TY4814"/>
              <a:gd fmla="*/ 5280764 w 11855986" name="TX4815"/>
              <a:gd fmla="*/ 16027 h 6564101" name="TY4815"/>
              <a:gd fmla="*/ 5270067 w 11855986" name="TX4816"/>
              <a:gd fmla="*/ 7819 h 6564101" name="TY4816"/>
              <a:gd fmla="*/ 4152605 w 11855986" name="TX4818"/>
              <a:gd fmla="*/ 7553 h 6564101" name="TY4818"/>
              <a:gd fmla="*/ 4139392 w 11855986" name="TX4819"/>
              <a:gd fmla="*/ 20766 h 6564101" name="TY4819"/>
              <a:gd fmla="*/ 4152605 w 11855986" name="TX4820"/>
              <a:gd fmla="*/ 33979 h 6564101" name="TY4820"/>
              <a:gd fmla="*/ 4165818 w 11855986" name="TX4821"/>
              <a:gd fmla="*/ 20766 h 6564101" name="TY4821"/>
              <a:gd fmla="*/ 4152605 w 11855986" name="TX4822"/>
              <a:gd fmla="*/ 7553 h 6564101" name="TY4822"/>
              <a:gd fmla="*/ 3745853 w 11855986" name="TX4824"/>
              <a:gd fmla="*/ 7317 h 6564101" name="TY4824"/>
              <a:gd fmla="*/ 3732640 w 11855986" name="TX4825"/>
              <a:gd fmla="*/ 20530 h 6564101" name="TY4825"/>
              <a:gd fmla="*/ 3745853 w 11855986" name="TX4826"/>
              <a:gd fmla="*/ 33743 h 6564101" name="TY4826"/>
              <a:gd fmla="*/ 3759066 w 11855986" name="TX4827"/>
              <a:gd fmla="*/ 20530 h 6564101" name="TY4827"/>
              <a:gd fmla="*/ 3745853 w 11855986" name="TX4828"/>
              <a:gd fmla="*/ 7317 h 6564101" name="TY4828"/>
              <a:gd fmla="*/ 5602768 w 11855986" name="TX4830"/>
              <a:gd fmla="*/ 7272 h 6564101" name="TY4830"/>
              <a:gd fmla="*/ 5592071 w 11855986" name="TX4831"/>
              <a:gd fmla="*/ 15481 h 6564101" name="TY4831"/>
              <a:gd fmla="*/ 5548030 w 11855986" name="TX4832"/>
              <a:gd fmla="*/ 91761 h 6564101" name="TY4832"/>
              <a:gd fmla="*/ 5554478 w 11855986" name="TX4833"/>
              <a:gd fmla="*/ 115826 h 6564101" name="TY4833"/>
              <a:gd fmla="*/ 5554477 w 11855986" name="TX4834"/>
              <a:gd fmla="*/ 115826 h 6564101" name="TY4834"/>
              <a:gd fmla="*/ 5578542 w 11855986" name="TX4835"/>
              <a:gd fmla="*/ 109378 h 6564101" name="TY4835"/>
              <a:gd fmla="*/ 5622584 w 11855986" name="TX4836"/>
              <a:gd fmla="*/ 33098 h 6564101" name="TY4836"/>
              <a:gd fmla="*/ 5616136 w 11855986" name="TX4837"/>
              <a:gd fmla="*/ 9032 h 6564101" name="TY4837"/>
              <a:gd fmla="*/ 5602768 w 11855986" name="TX4838"/>
              <a:gd fmla="*/ 7272 h 6564101" name="TY4838"/>
              <a:gd fmla="*/ 5469210 w 11855986" name="TX4840"/>
              <a:gd fmla="*/ 7271 h 6564101" name="TY4840"/>
              <a:gd fmla="*/ 5455842 w 11855986" name="TX4841"/>
              <a:gd fmla="*/ 9032 h 6564101" name="TY4841"/>
              <a:gd fmla="*/ 5455843 w 11855986" name="TX4842"/>
              <a:gd fmla="*/ 9032 h 6564101" name="TY4842"/>
              <a:gd fmla="*/ 5449395 w 11855986" name="TX4843"/>
              <a:gd fmla="*/ 33097 h 6564101" name="TY4843"/>
              <a:gd fmla="*/ 5493436 w 11855986" name="TX4844"/>
              <a:gd fmla="*/ 109377 h 6564101" name="TY4844"/>
              <a:gd fmla="*/ 5517501 w 11855986" name="TX4845"/>
              <a:gd fmla="*/ 115825 h 6564101" name="TY4845"/>
              <a:gd fmla="*/ 5523949 w 11855986" name="TX4846"/>
              <a:gd fmla="*/ 91760 h 6564101" name="TY4846"/>
              <a:gd fmla="*/ 5479907 w 11855986" name="TX4847"/>
              <a:gd fmla="*/ 15480 h 6564101" name="TY4847"/>
              <a:gd fmla="*/ 5469210 w 11855986" name="TX4848"/>
              <a:gd fmla="*/ 7271 h 6564101" name="TY4848"/>
              <a:gd fmla="*/ 4351748 w 11855986" name="TX4850"/>
              <a:gd fmla="*/ 7005 h 6564101" name="TY4850"/>
              <a:gd fmla="*/ 4338535 w 11855986" name="TX4851"/>
              <a:gd fmla="*/ 20218 h 6564101" name="TY4851"/>
              <a:gd fmla="*/ 4351748 w 11855986" name="TX4852"/>
              <a:gd fmla="*/ 33431 h 6564101" name="TY4852"/>
              <a:gd fmla="*/ 4364961 w 11855986" name="TX4853"/>
              <a:gd fmla="*/ 20218 h 6564101" name="TY4853"/>
              <a:gd fmla="*/ 4351748 w 11855986" name="TX4854"/>
              <a:gd fmla="*/ 7005 h 6564101" name="TY4854"/>
              <a:gd fmla="*/ 5801911 w 11855986" name="TX4856"/>
              <a:gd fmla="*/ 6725 h 6564101" name="TY4856"/>
              <a:gd fmla="*/ 5791214 w 11855986" name="TX4857"/>
              <a:gd fmla="*/ 14933 h 6564101" name="TY4857"/>
              <a:gd fmla="*/ 5747173 w 11855986" name="TX4858"/>
              <a:gd fmla="*/ 91213 h 6564101" name="TY4858"/>
              <a:gd fmla="*/ 5753621 w 11855986" name="TX4859"/>
              <a:gd fmla="*/ 115278 h 6564101" name="TY4859"/>
              <a:gd fmla="*/ 5753620 w 11855986" name="TX4860"/>
              <a:gd fmla="*/ 115279 h 6564101" name="TY4860"/>
              <a:gd fmla="*/ 5777685 w 11855986" name="TX4861"/>
              <a:gd fmla="*/ 108830 h 6564101" name="TY4861"/>
              <a:gd fmla="*/ 5821727 w 11855986" name="TX4862"/>
              <a:gd fmla="*/ 32550 h 6564101" name="TY4862"/>
              <a:gd fmla="*/ 5815279 w 11855986" name="TX4863"/>
              <a:gd fmla="*/ 8485 h 6564101" name="TY4863"/>
              <a:gd fmla="*/ 5801911 w 11855986" name="TX4864"/>
              <a:gd fmla="*/ 6725 h 6564101" name="TY4864"/>
              <a:gd fmla="*/ 5668354 w 11855986" name="TX4866"/>
              <a:gd fmla="*/ 6724 h 6564101" name="TY4866"/>
              <a:gd fmla="*/ 5654986 w 11855986" name="TX4867"/>
              <a:gd fmla="*/ 8484 h 6564101" name="TY4867"/>
              <a:gd fmla="*/ 5654987 w 11855986" name="TX4868"/>
              <a:gd fmla="*/ 8484 h 6564101" name="TY4868"/>
              <a:gd fmla="*/ 5648539 w 11855986" name="TX4869"/>
              <a:gd fmla="*/ 32549 h 6564101" name="TY4869"/>
              <a:gd fmla="*/ 5692580 w 11855986" name="TX4870"/>
              <a:gd fmla="*/ 108829 h 6564101" name="TY4870"/>
              <a:gd fmla="*/ 5716645 w 11855986" name="TX4871"/>
              <a:gd fmla="*/ 115278 h 6564101" name="TY4871"/>
              <a:gd fmla="*/ 5723093 w 11855986" name="TX4872"/>
              <a:gd fmla="*/ 91212 h 6564101" name="TY4872"/>
              <a:gd fmla="*/ 5679051 w 11855986" name="TX4873"/>
              <a:gd fmla="*/ 14932 h 6564101" name="TY4873"/>
              <a:gd fmla="*/ 5668354 w 11855986" name="TX4874"/>
              <a:gd fmla="*/ 6724 h 6564101" name="TY4874"/>
              <a:gd fmla="*/ 4550891 w 11855986" name="TX4876"/>
              <a:gd fmla="*/ 6458 h 6564101" name="TY4876"/>
              <a:gd fmla="*/ 4537678 w 11855986" name="TX4877"/>
              <a:gd fmla="*/ 19671 h 6564101" name="TY4877"/>
              <a:gd fmla="*/ 4550891 w 11855986" name="TX4878"/>
              <a:gd fmla="*/ 32884 h 6564101" name="TY4878"/>
              <a:gd fmla="*/ 4564104 w 11855986" name="TX4879"/>
              <a:gd fmla="*/ 19671 h 6564101" name="TY4879"/>
              <a:gd fmla="*/ 4550891 w 11855986" name="TX4880"/>
              <a:gd fmla="*/ 6458 h 6564101" name="TY4880"/>
              <a:gd fmla="*/ 6001053 w 11855986" name="TX4882"/>
              <a:gd fmla="*/ 6177 h 6564101" name="TY4882"/>
              <a:gd fmla="*/ 5990355 w 11855986" name="TX4883"/>
              <a:gd fmla="*/ 14386 h 6564101" name="TY4883"/>
              <a:gd fmla="*/ 5946312 w 11855986" name="TX4884"/>
              <a:gd fmla="*/ 90666 h 6564101" name="TY4884"/>
              <a:gd fmla="*/ 5952761 w 11855986" name="TX4885"/>
              <a:gd fmla="*/ 114731 h 6564101" name="TY4885"/>
              <a:gd fmla="*/ 5952759 w 11855986" name="TX4886"/>
              <a:gd fmla="*/ 114731 h 6564101" name="TY4886"/>
              <a:gd fmla="*/ 5976826 w 11855986" name="TX4887"/>
              <a:gd fmla="*/ 108283 h 6564101" name="TY4887"/>
              <a:gd fmla="*/ 6020871 w 11855986" name="TX4888"/>
              <a:gd fmla="*/ 32002 h 6564101" name="TY4888"/>
              <a:gd fmla="*/ 6014422 w 11855986" name="TX4889"/>
              <a:gd fmla="*/ 7937 h 6564101" name="TY4889"/>
              <a:gd fmla="*/ 6001053 w 11855986" name="TX4890"/>
              <a:gd fmla="*/ 6177 h 6564101" name="TY4890"/>
              <a:gd fmla="*/ 5867496 w 11855986" name="TX4892"/>
              <a:gd fmla="*/ 6176 h 6564101" name="TY4892"/>
              <a:gd fmla="*/ 5854129 w 11855986" name="TX4893"/>
              <a:gd fmla="*/ 7936 h 6564101" name="TY4893"/>
              <a:gd fmla="*/ 5854130 w 11855986" name="TX4894"/>
              <a:gd fmla="*/ 7937 h 6564101" name="TY4894"/>
              <a:gd fmla="*/ 5847682 w 11855986" name="TX4895"/>
              <a:gd fmla="*/ 32002 h 6564101" name="TY4895"/>
              <a:gd fmla="*/ 5891723 w 11855986" name="TX4896"/>
              <a:gd fmla="*/ 108282 h 6564101" name="TY4896"/>
              <a:gd fmla="*/ 5915788 w 11855986" name="TX4897"/>
              <a:gd fmla="*/ 114730 h 6564101" name="TY4897"/>
              <a:gd fmla="*/ 5922236 w 11855986" name="TX4898"/>
              <a:gd fmla="*/ 90665 h 6564101" name="TY4898"/>
              <a:gd fmla="*/ 5878194 w 11855986" name="TX4899"/>
              <a:gd fmla="*/ 14384 h 6564101" name="TY4899"/>
              <a:gd fmla="*/ 5867496 w 11855986" name="TX4900"/>
              <a:gd fmla="*/ 6176 h 6564101" name="TY4900"/>
              <a:gd fmla="*/ 4750035 w 11855986" name="TX4902"/>
              <a:gd fmla="*/ 5910 h 6564101" name="TY4902"/>
              <a:gd fmla="*/ 4736822 w 11855986" name="TX4903"/>
              <a:gd fmla="*/ 19123 h 6564101" name="TY4903"/>
              <a:gd fmla="*/ 4750035 w 11855986" name="TX4904"/>
              <a:gd fmla="*/ 32336 h 6564101" name="TY4904"/>
              <a:gd fmla="*/ 4763248 w 11855986" name="TX4905"/>
              <a:gd fmla="*/ 19123 h 6564101" name="TY4905"/>
              <a:gd fmla="*/ 4750035 w 11855986" name="TX4906"/>
              <a:gd fmla="*/ 5910 h 6564101" name="TY4906"/>
              <a:gd fmla="*/ 6200192 w 11855986" name="TX4908"/>
              <a:gd fmla="*/ 5630 h 6564101" name="TY4908"/>
              <a:gd fmla="*/ 6189495 w 11855986" name="TX4909"/>
              <a:gd fmla="*/ 13838 h 6564101" name="TY4909"/>
              <a:gd fmla="*/ 6145456 w 11855986" name="TX4910"/>
              <a:gd fmla="*/ 90118 h 6564101" name="TY4910"/>
              <a:gd fmla="*/ 6151903 w 11855986" name="TX4911"/>
              <a:gd fmla="*/ 114183 h 6564101" name="TY4911"/>
              <a:gd fmla="*/ 6151903 w 11855986" name="TX4912"/>
              <a:gd fmla="*/ 114183 h 6564101" name="TY4912"/>
              <a:gd fmla="*/ 6175967 w 11855986" name="TX4913"/>
              <a:gd fmla="*/ 107735 h 6564101" name="TY4913"/>
              <a:gd fmla="*/ 6220007 w 11855986" name="TX4914"/>
              <a:gd fmla="*/ 31455 h 6564101" name="TY4914"/>
              <a:gd fmla="*/ 6213559 w 11855986" name="TX4915"/>
              <a:gd fmla="*/ 7390 h 6564101" name="TY4915"/>
              <a:gd fmla="*/ 6200192 w 11855986" name="TX4916"/>
              <a:gd fmla="*/ 5630 h 6564101" name="TY4916"/>
              <a:gd fmla="*/ 6066640 w 11855986" name="TX4918"/>
              <a:gd fmla="*/ 5629 h 6564101" name="TY4918"/>
              <a:gd fmla="*/ 6053272 w 11855986" name="TX4919"/>
              <a:gd fmla="*/ 7389 h 6564101" name="TY4919"/>
              <a:gd fmla="*/ 6053273 w 11855986" name="TX4920"/>
              <a:gd fmla="*/ 7389 h 6564101" name="TY4920"/>
              <a:gd fmla="*/ 6046825 w 11855986" name="TX4921"/>
              <a:gd fmla="*/ 31454 h 6564101" name="TY4921"/>
              <a:gd fmla="*/ 6090864 w 11855986" name="TX4922"/>
              <a:gd fmla="*/ 107734 h 6564101" name="TY4922"/>
              <a:gd fmla="*/ 6114928 w 11855986" name="TX4923"/>
              <a:gd fmla="*/ 114182 h 6564101" name="TY4923"/>
              <a:gd fmla="*/ 6121377 w 11855986" name="TX4924"/>
              <a:gd fmla="*/ 90117 h 6564101" name="TY4924"/>
              <a:gd fmla="*/ 6077336 w 11855986" name="TX4925"/>
              <a:gd fmla="*/ 13837 h 6564101" name="TY4925"/>
              <a:gd fmla="*/ 6066640 w 11855986" name="TX4926"/>
              <a:gd fmla="*/ 5629 h 6564101" name="TY4926"/>
              <a:gd fmla="*/ 4949178 w 11855986" name="TX4928"/>
              <a:gd fmla="*/ 5363 h 6564101" name="TY4928"/>
              <a:gd fmla="*/ 4935965 w 11855986" name="TX4929"/>
              <a:gd fmla="*/ 18575 h 6564101" name="TY4929"/>
              <a:gd fmla="*/ 4949178 w 11855986" name="TX4930"/>
              <a:gd fmla="*/ 31788 h 6564101" name="TY4930"/>
              <a:gd fmla="*/ 4962391 w 11855986" name="TX4931"/>
              <a:gd fmla="*/ 18575 h 6564101" name="TY4931"/>
              <a:gd fmla="*/ 4949178 w 11855986" name="TX4932"/>
              <a:gd fmla="*/ 5363 h 6564101" name="TY4932"/>
              <a:gd fmla="*/ 6399329 w 11855986" name="TX4934"/>
              <a:gd fmla="*/ 5082 h 6564101" name="TY4934"/>
              <a:gd fmla="*/ 6388632 w 11855986" name="TX4935"/>
              <a:gd fmla="*/ 13290 h 6564101" name="TY4935"/>
              <a:gd fmla="*/ 6344593 w 11855986" name="TX4936"/>
              <a:gd fmla="*/ 89570 h 6564101" name="TY4936"/>
              <a:gd fmla="*/ 6351041 w 11855986" name="TX4937"/>
              <a:gd fmla="*/ 113635 h 6564101" name="TY4937"/>
              <a:gd fmla="*/ 6351040 w 11855986" name="TX4938"/>
              <a:gd fmla="*/ 113636 h 6564101" name="TY4938"/>
              <a:gd fmla="*/ 6375103 w 11855986" name="TX4939"/>
              <a:gd fmla="*/ 107188 h 6564101" name="TY4939"/>
              <a:gd fmla="*/ 6419144 w 11855986" name="TX4940"/>
              <a:gd fmla="*/ 30907 h 6564101" name="TY4940"/>
              <a:gd fmla="*/ 6412695 w 11855986" name="TX4941"/>
              <a:gd fmla="*/ 6842 h 6564101" name="TY4941"/>
              <a:gd fmla="*/ 6399329 w 11855986" name="TX4942"/>
              <a:gd fmla="*/ 5082 h 6564101" name="TY4942"/>
              <a:gd fmla="*/ 6265774 w 11855986" name="TX4944"/>
              <a:gd fmla="*/ 5081 h 6564101" name="TY4944"/>
              <a:gd fmla="*/ 6252408 w 11855986" name="TX4945"/>
              <a:gd fmla="*/ 6841 h 6564101" name="TY4945"/>
              <a:gd fmla="*/ 6252409 w 11855986" name="TX4946"/>
              <a:gd fmla="*/ 6841 h 6564101" name="TY4946"/>
              <a:gd fmla="*/ 6245961 w 11855986" name="TX4947"/>
              <a:gd fmla="*/ 30906 h 6564101" name="TY4947"/>
              <a:gd fmla="*/ 6290000 w 11855986" name="TX4948"/>
              <a:gd fmla="*/ 107187 h 6564101" name="TY4948"/>
              <a:gd fmla="*/ 6314064 w 11855986" name="TX4949"/>
              <a:gd fmla="*/ 113635 h 6564101" name="TY4949"/>
              <a:gd fmla="*/ 6320513 w 11855986" name="TX4950"/>
              <a:gd fmla="*/ 89570 h 6564101" name="TY4950"/>
              <a:gd fmla="*/ 6276472 w 11855986" name="TX4951"/>
              <a:gd fmla="*/ 13289 h 6564101" name="TY4951"/>
              <a:gd fmla="*/ 6265774 w 11855986" name="TX4952"/>
              <a:gd fmla="*/ 5081 h 6564101" name="TY4952"/>
              <a:gd fmla="*/ 5148322 w 11855986" name="TX4954"/>
              <a:gd fmla="*/ 4815 h 6564101" name="TY4954"/>
              <a:gd fmla="*/ 5135109 w 11855986" name="TX4955"/>
              <a:gd fmla="*/ 18028 h 6564101" name="TY4955"/>
              <a:gd fmla="*/ 5148322 w 11855986" name="TX4956"/>
              <a:gd fmla="*/ 31241 h 6564101" name="TY4956"/>
              <a:gd fmla="*/ 5161535 w 11855986" name="TX4957"/>
              <a:gd fmla="*/ 18028 h 6564101" name="TY4957"/>
              <a:gd fmla="*/ 5148322 w 11855986" name="TX4958"/>
              <a:gd fmla="*/ 4815 h 6564101" name="TY4958"/>
              <a:gd fmla="*/ 6598467 w 11855986" name="TX4960"/>
              <a:gd fmla="*/ 4534 h 6564101" name="TY4960"/>
              <a:gd fmla="*/ 6587771 w 11855986" name="TX4961"/>
              <a:gd fmla="*/ 12743 h 6564101" name="TY4961"/>
              <a:gd fmla="*/ 6543730 w 11855986" name="TX4962"/>
              <a:gd fmla="*/ 89023 h 6564101" name="TY4962"/>
              <a:gd fmla="*/ 6550181 w 11855986" name="TX4963"/>
              <a:gd fmla="*/ 113088 h 6564101" name="TY4963"/>
              <a:gd fmla="*/ 6550181 w 11855986" name="TX4964"/>
              <a:gd fmla="*/ 113088 h 6564101" name="TY4964"/>
              <a:gd fmla="*/ 6574246 w 11855986" name="TX4965"/>
              <a:gd fmla="*/ 106640 h 6564101" name="TY4965"/>
              <a:gd fmla="*/ 6618282 w 11855986" name="TX4966"/>
              <a:gd fmla="*/ 30360 h 6564101" name="TY4966"/>
              <a:gd fmla="*/ 6611835 w 11855986" name="TX4967"/>
              <a:gd fmla="*/ 6294 h 6564101" name="TY4967"/>
              <a:gd fmla="*/ 6598467 w 11855986" name="TX4968"/>
              <a:gd fmla="*/ 4534 h 6564101" name="TY4968"/>
              <a:gd fmla="*/ 6464913 w 11855986" name="TX4970"/>
              <a:gd fmla="*/ 4533 h 6564101" name="TY4970"/>
              <a:gd fmla="*/ 6451545 w 11855986" name="TX4971"/>
              <a:gd fmla="*/ 6293 h 6564101" name="TY4971"/>
              <a:gd fmla="*/ 6451546 w 11855986" name="TX4972"/>
              <a:gd fmla="*/ 6294 h 6564101" name="TY4972"/>
              <a:gd fmla="*/ 6445099 w 11855986" name="TX4973"/>
              <a:gd fmla="*/ 30359 h 6564101" name="TY4973"/>
              <a:gd fmla="*/ 6489138 w 11855986" name="TX4974"/>
              <a:gd fmla="*/ 106639 h 6564101" name="TY4974"/>
              <a:gd fmla="*/ 6513203 w 11855986" name="TX4975"/>
              <a:gd fmla="*/ 113087 h 6564101" name="TY4975"/>
              <a:gd fmla="*/ 6519650 w 11855986" name="TX4976"/>
              <a:gd fmla="*/ 89022 h 6564101" name="TY4976"/>
              <a:gd fmla="*/ 6475609 w 11855986" name="TX4977"/>
              <a:gd fmla="*/ 12742 h 6564101" name="TY4977"/>
              <a:gd fmla="*/ 6464913 w 11855986" name="TX4978"/>
              <a:gd fmla="*/ 4533 h 6564101" name="TY4978"/>
              <a:gd fmla="*/ 5347465 w 11855986" name="TX4980"/>
              <a:gd fmla="*/ 4266 h 6564101" name="TY4980"/>
              <a:gd fmla="*/ 5334252 w 11855986" name="TX4981"/>
              <a:gd fmla="*/ 17479 h 6564101" name="TY4981"/>
              <a:gd fmla="*/ 5347465 w 11855986" name="TX4982"/>
              <a:gd fmla="*/ 30692 h 6564101" name="TY4982"/>
              <a:gd fmla="*/ 5360678 w 11855986" name="TX4983"/>
              <a:gd fmla="*/ 17479 h 6564101" name="TY4983"/>
              <a:gd fmla="*/ 5347465 w 11855986" name="TX4984"/>
              <a:gd fmla="*/ 4266 h 6564101" name="TY4984"/>
              <a:gd fmla="*/ 7005223 w 11855986" name="TX4986"/>
              <a:gd fmla="*/ 4102 h 6564101" name="TY4986"/>
              <a:gd fmla="*/ 6994524 w 11855986" name="TX4987"/>
              <a:gd fmla="*/ 12310 h 6564101" name="TY4987"/>
              <a:gd fmla="*/ 6950488 w 11855986" name="TX4988"/>
              <a:gd fmla="*/ 88590 h 6564101" name="TY4988"/>
              <a:gd fmla="*/ 6956933 w 11855986" name="TX4989"/>
              <a:gd fmla="*/ 112655 h 6564101" name="TY4989"/>
              <a:gd fmla="*/ 6956933 w 11855986" name="TX4990"/>
              <a:gd fmla="*/ 112656 h 6564101" name="TY4990"/>
              <a:gd fmla="*/ 6980992 w 11855986" name="TX4991"/>
              <a:gd fmla="*/ 106207 h 6564101" name="TY4991"/>
              <a:gd fmla="*/ 7025039 w 11855986" name="TX4992"/>
              <a:gd fmla="*/ 29927 h 6564101" name="TY4992"/>
              <a:gd fmla="*/ 7018581 w 11855986" name="TX4993"/>
              <a:gd fmla="*/ 5862 h 6564101" name="TY4993"/>
              <a:gd fmla="*/ 7005223 w 11855986" name="TX4994"/>
              <a:gd fmla="*/ 4102 h 6564101" name="TY4994"/>
              <a:gd fmla="*/ 6871674 w 11855986" name="TX4996"/>
              <a:gd fmla="*/ 4101 h 6564101" name="TY4996"/>
              <a:gd fmla="*/ 6858299 w 11855986" name="TX4997"/>
              <a:gd fmla="*/ 5861 h 6564101" name="TY4997"/>
              <a:gd fmla="*/ 6858302 w 11855986" name="TX4998"/>
              <a:gd fmla="*/ 5861 h 6564101" name="TY4998"/>
              <a:gd fmla="*/ 6851849 w 11855986" name="TX4999"/>
              <a:gd fmla="*/ 29926 h 6564101" name="TY4999"/>
              <a:gd fmla="*/ 6895898 w 11855986" name="TX5000"/>
              <a:gd fmla="*/ 106206 h 6564101" name="TY5000"/>
              <a:gd fmla="*/ 6919957 w 11855986" name="TX5001"/>
              <a:gd fmla="*/ 112655 h 6564101" name="TY5001"/>
              <a:gd fmla="*/ 6926407 w 11855986" name="TX5002"/>
              <a:gd fmla="*/ 88589 h 6564101" name="TY5002"/>
              <a:gd fmla="*/ 6882374 w 11855986" name="TX5003"/>
              <a:gd fmla="*/ 12309 h 6564101" name="TY5003"/>
              <a:gd fmla="*/ 6871674 w 11855986" name="TX5004"/>
              <a:gd fmla="*/ 4101 h 6564101" name="TY5004"/>
              <a:gd fmla="*/ 6797609 w 11855986" name="TX5006"/>
              <a:gd fmla="*/ 3987 h 6564101" name="TY5006"/>
              <a:gd fmla="*/ 6786911 w 11855986" name="TX5007"/>
              <a:gd fmla="*/ 12195 h 6564101" name="TY5007"/>
              <a:gd fmla="*/ 6742878 w 11855986" name="TX5008"/>
              <a:gd fmla="*/ 88475 h 6564101" name="TY5008"/>
              <a:gd fmla="*/ 6749326 w 11855986" name="TX5009"/>
              <a:gd fmla="*/ 112540 h 6564101" name="TY5009"/>
              <a:gd fmla="*/ 6749326 w 11855986" name="TX5010"/>
              <a:gd fmla="*/ 112541 h 6564101" name="TY5010"/>
              <a:gd fmla="*/ 6773385 w 11855986" name="TX5011"/>
              <a:gd fmla="*/ 106092 h 6564101" name="TY5011"/>
              <a:gd fmla="*/ 6817420 w 11855986" name="TX5012"/>
              <a:gd fmla="*/ 29812 h 6564101" name="TY5012"/>
              <a:gd fmla="*/ 6810975 w 11855986" name="TX5013"/>
              <a:gd fmla="*/ 5747 h 6564101" name="TY5013"/>
              <a:gd fmla="*/ 6797609 w 11855986" name="TX5014"/>
              <a:gd fmla="*/ 3987 h 6564101" name="TY5014"/>
              <a:gd fmla="*/ 6664060 w 11855986" name="TX5016"/>
              <a:gd fmla="*/ 3986 h 6564101" name="TY5016"/>
              <a:gd fmla="*/ 6650693 w 11855986" name="TX5017"/>
              <a:gd fmla="*/ 5746 h 6564101" name="TY5017"/>
              <a:gd fmla="*/ 6650693 w 11855986" name="TX5018"/>
              <a:gd fmla="*/ 5746 h 6564101" name="TY5018"/>
              <a:gd fmla="*/ 6644246 w 11855986" name="TX5019"/>
              <a:gd fmla="*/ 29811 h 6564101" name="TY5019"/>
              <a:gd fmla="*/ 6688275 w 11855986" name="TX5020"/>
              <a:gd fmla="*/ 106091 h 6564101" name="TY5020"/>
              <a:gd fmla="*/ 6712343 w 11855986" name="TX5021"/>
              <a:gd fmla="*/ 112540 h 6564101" name="TY5021"/>
              <a:gd fmla="*/ 6718793 w 11855986" name="TX5022"/>
              <a:gd fmla="*/ 88474 h 6564101" name="TY5022"/>
              <a:gd fmla="*/ 6674754 w 11855986" name="TX5023"/>
              <a:gd fmla="*/ 12194 h 6564101" name="TY5023"/>
              <a:gd fmla="*/ 6664060 w 11855986" name="TX5024"/>
              <a:gd fmla="*/ 3986 h 6564101" name="TY5024"/>
              <a:gd fmla="*/ 5546609 w 11855986" name="TX5026"/>
              <a:gd fmla="*/ 3719 h 6564101" name="TY5026"/>
              <a:gd fmla="*/ 5533396 w 11855986" name="TX5027"/>
              <a:gd fmla="*/ 16932 h 6564101" name="TY5027"/>
              <a:gd fmla="*/ 5546609 w 11855986" name="TX5028"/>
              <a:gd fmla="*/ 30145 h 6564101" name="TY5028"/>
              <a:gd fmla="*/ 5559822 w 11855986" name="TX5029"/>
              <a:gd fmla="*/ 16932 h 6564101" name="TY5029"/>
              <a:gd fmla="*/ 5546609 w 11855986" name="TX5030"/>
              <a:gd fmla="*/ 3719 h 6564101" name="TY5030"/>
              <a:gd fmla="*/ 7204372 w 11855986" name="TX5032"/>
              <a:gd fmla="*/ 3554 h 6564101" name="TY5032"/>
              <a:gd fmla="*/ 7193674 w 11855986" name="TX5033"/>
              <a:gd fmla="*/ 11762 h 6564101" name="TY5033"/>
              <a:gd fmla="*/ 7149627 w 11855986" name="TX5034"/>
              <a:gd fmla="*/ 88042 h 6564101" name="TY5034"/>
              <a:gd fmla="*/ 7156077 w 11855986" name="TX5035"/>
              <a:gd fmla="*/ 112108 h 6564101" name="TY5035"/>
              <a:gd fmla="*/ 7156075 w 11855986" name="TX5036"/>
              <a:gd fmla="*/ 112108 h 6564101" name="TY5036"/>
              <a:gd fmla="*/ 7180145 w 11855986" name="TX5037"/>
              <a:gd fmla="*/ 105660 h 6564101" name="TY5037"/>
              <a:gd fmla="*/ 7224193 w 11855986" name="TX5038"/>
              <a:gd fmla="*/ 29379 h 6564101" name="TY5038"/>
              <a:gd fmla="*/ 7217740 w 11855986" name="TX5039"/>
              <a:gd fmla="*/ 5314 h 6564101" name="TY5039"/>
              <a:gd fmla="*/ 7204372 w 11855986" name="TX5040"/>
              <a:gd fmla="*/ 3554 h 6564101" name="TY5040"/>
              <a:gd fmla="*/ 7070807 w 11855986" name="TX5042"/>
              <a:gd fmla="*/ 3553 h 6564101" name="TY5042"/>
              <a:gd fmla="*/ 7057439 w 11855986" name="TX5043"/>
              <a:gd fmla="*/ 5313 h 6564101" name="TY5043"/>
              <a:gd fmla="*/ 7057440 w 11855986" name="TX5044"/>
              <a:gd fmla="*/ 5313 h 6564101" name="TY5044"/>
              <a:gd fmla="*/ 7050993 w 11855986" name="TX5045"/>
              <a:gd fmla="*/ 29379 h 6564101" name="TY5045"/>
              <a:gd fmla="*/ 7095034 w 11855986" name="TX5046"/>
              <a:gd fmla="*/ 105659 h 6564101" name="TY5046"/>
              <a:gd fmla="*/ 7119097 w 11855986" name="TX5047"/>
              <a:gd fmla="*/ 112107 h 6564101" name="TY5047"/>
              <a:gd fmla="*/ 7125547 w 11855986" name="TX5048"/>
              <a:gd fmla="*/ 88042 h 6564101" name="TY5048"/>
              <a:gd fmla="*/ 7081506 w 11855986" name="TX5049"/>
              <a:gd fmla="*/ 11761 h 6564101" name="TY5049"/>
              <a:gd fmla="*/ 7070807 w 11855986" name="TX5050"/>
              <a:gd fmla="*/ 3553 h 6564101" name="TY5050"/>
              <a:gd fmla="*/ 5745752 w 11855986" name="TX5052"/>
              <a:gd fmla="*/ 3171 h 6564101" name="TY5052"/>
              <a:gd fmla="*/ 5732539 w 11855986" name="TX5053"/>
              <a:gd fmla="*/ 16384 h 6564101" name="TY5053"/>
              <a:gd fmla="*/ 5745752 w 11855986" name="TX5054"/>
              <a:gd fmla="*/ 29597 h 6564101" name="TY5054"/>
              <a:gd fmla="*/ 5758965 w 11855986" name="TX5055"/>
              <a:gd fmla="*/ 16384 h 6564101" name="TY5055"/>
              <a:gd fmla="*/ 5745752 w 11855986" name="TX5056"/>
              <a:gd fmla="*/ 3171 h 6564101" name="TY5056"/>
              <a:gd fmla="*/ 5944891 w 11855986" name="TX5058"/>
              <a:gd fmla="*/ 2624 h 6564101" name="TY5058"/>
              <a:gd fmla="*/ 5931677 w 11855986" name="TX5059"/>
              <a:gd fmla="*/ 15836 h 6564101" name="TY5059"/>
              <a:gd fmla="*/ 5944891 w 11855986" name="TX5060"/>
              <a:gd fmla="*/ 29049 h 6564101" name="TY5060"/>
              <a:gd fmla="*/ 5958104 w 11855986" name="TX5061"/>
              <a:gd fmla="*/ 15836 h 6564101" name="TY5061"/>
              <a:gd fmla="*/ 5944891 w 11855986" name="TX5062"/>
              <a:gd fmla="*/ 2624 h 6564101" name="TY5062"/>
              <a:gd fmla="*/ 6144034 w 11855986" name="TX5064"/>
              <a:gd fmla="*/ 2076 h 6564101" name="TY5064"/>
              <a:gd fmla="*/ 6130822 w 11855986" name="TX5065"/>
              <a:gd fmla="*/ 15289 h 6564101" name="TY5065"/>
              <a:gd fmla="*/ 6144034 w 11855986" name="TX5066"/>
              <a:gd fmla="*/ 28502 h 6564101" name="TY5066"/>
              <a:gd fmla="*/ 6157247 w 11855986" name="TX5067"/>
              <a:gd fmla="*/ 15289 h 6564101" name="TY5067"/>
              <a:gd fmla="*/ 6144034 w 11855986" name="TX5068"/>
              <a:gd fmla="*/ 2076 h 6564101" name="TY5068"/>
              <a:gd fmla="*/ 6343173 w 11855986" name="TX5070"/>
              <a:gd fmla="*/ 1528 h 6564101" name="TY5070"/>
              <a:gd fmla="*/ 6329959 w 11855986" name="TX5071"/>
              <a:gd fmla="*/ 14741 h 6564101" name="TY5071"/>
              <a:gd fmla="*/ 6343173 w 11855986" name="TX5072"/>
              <a:gd fmla="*/ 27954 h 6564101" name="TY5072"/>
              <a:gd fmla="*/ 6356384 w 11855986" name="TX5073"/>
              <a:gd fmla="*/ 14741 h 6564101" name="TY5073"/>
              <a:gd fmla="*/ 6343173 w 11855986" name="TX5074"/>
              <a:gd fmla="*/ 1528 h 6564101" name="TY5074"/>
              <a:gd fmla="*/ 6542310 w 11855986" name="TX5076"/>
              <a:gd fmla="*/ 981 h 6564101" name="TY5076"/>
              <a:gd fmla="*/ 6529098 w 11855986" name="TX5077"/>
              <a:gd fmla="*/ 14194 h 6564101" name="TY5077"/>
              <a:gd fmla="*/ 6542310 w 11855986" name="TX5078"/>
              <a:gd fmla="*/ 27407 h 6564101" name="TY5078"/>
              <a:gd fmla="*/ 6555526 w 11855986" name="TX5079"/>
              <a:gd fmla="*/ 14194 h 6564101" name="TY5079"/>
              <a:gd fmla="*/ 6542310 w 11855986" name="TX5080"/>
              <a:gd fmla="*/ 981 h 6564101" name="TY5080"/>
              <a:gd fmla="*/ 6949067 w 11855986" name="TX5082"/>
              <a:gd fmla="*/ 548 h 6564101" name="TY5082"/>
              <a:gd fmla="*/ 6935850 w 11855986" name="TX5083"/>
              <a:gd fmla="*/ 13761 h 6564101" name="TY5083"/>
              <a:gd fmla="*/ 6949067 w 11855986" name="TX5084"/>
              <a:gd fmla="*/ 26974 h 6564101" name="TY5084"/>
              <a:gd fmla="*/ 6962277 w 11855986" name="TX5085"/>
              <a:gd fmla="*/ 13761 h 6564101" name="TY5085"/>
              <a:gd fmla="*/ 6949067 w 11855986" name="TX5086"/>
              <a:gd fmla="*/ 548 h 6564101" name="TY5086"/>
              <a:gd fmla="*/ 6741457 w 11855986" name="TX5088"/>
              <a:gd fmla="*/ 433 h 6564101" name="TY5088"/>
              <a:gd fmla="*/ 6728242 w 11855986" name="TX5089"/>
              <a:gd fmla="*/ 13646 h 6564101" name="TY5089"/>
              <a:gd fmla="*/ 6741457 w 11855986" name="TX5090"/>
              <a:gd fmla="*/ 26859 h 6564101" name="TY5090"/>
              <a:gd fmla="*/ 6754670 w 11855986" name="TX5091"/>
              <a:gd fmla="*/ 13646 h 6564101" name="TY5091"/>
              <a:gd fmla="*/ 6741457 w 11855986" name="TX5092"/>
              <a:gd fmla="*/ 433 h 6564101" name="TY5092"/>
              <a:gd fmla="*/ 7148206 w 11855986" name="TX5094"/>
              <a:gd fmla="*/ 0 h 6564101" name="TY5094"/>
              <a:gd fmla="*/ 7134995 w 11855986" name="TX5095"/>
              <a:gd fmla="*/ 13213 h 6564101" name="TY5095"/>
              <a:gd fmla="*/ 7148206 w 11855986" name="TX5096"/>
              <a:gd fmla="*/ 26426 h 6564101" name="TY5096"/>
              <a:gd fmla="*/ 7161422 w 11855986" name="TX5097"/>
              <a:gd fmla="*/ 13213 h 6564101" name="TY5097"/>
              <a:gd fmla="*/ 7148206 w 11855986" name="TX5098"/>
              <a:gd fmla="*/ 0 h 6564101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6" h="6564101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5294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7" name="Rect 0"/>
          <p:cNvSpPr txBox="1">
            <a:spLocks/>
          </p:cNvSpPr>
          <p:nvPr/>
        </p:nvSpPr>
        <p:spPr>
          <a:xfrm rot="0">
            <a:off x="753110" y="94615"/>
            <a:ext cx="4120515" cy="5226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 lvl="2">
              <a:buFontTx/>
              <a:buNone/>
              <a:defRPr/>
            </a:pPr>
            <a:r>
              <a:rPr lang="en-US" altLang="ko-KR"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메인 페이지</a:t>
            </a:r>
            <a:endParaRPr lang="ko-KR" altLang="en-US" sz="28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704" name="Rect 0"/>
          <p:cNvSpPr>
            <a:spLocks/>
          </p:cNvSpPr>
          <p:nvPr/>
        </p:nvSpPr>
        <p:spPr>
          <a:xfrm rot="0">
            <a:off x="5166360" y="503555"/>
            <a:ext cx="6558280" cy="595122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6" name="Rect 0"/>
          <p:cNvSpPr>
            <a:spLocks/>
          </p:cNvSpPr>
          <p:nvPr/>
        </p:nvSpPr>
        <p:spPr>
          <a:xfrm rot="0">
            <a:off x="609600" y="2838450"/>
            <a:ext cx="4098290" cy="421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7" name="Rect 0"/>
          <p:cNvSpPr txBox="1">
            <a:spLocks/>
          </p:cNvSpPr>
          <p:nvPr/>
        </p:nvSpPr>
        <p:spPr>
          <a:xfrm rot="0">
            <a:off x="4194810" y="2865755"/>
            <a:ext cx="549910" cy="3695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 20/30</a:t>
            </a:r>
            <a: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8" name="Rect 0"/>
          <p:cNvSpPr>
            <a:spLocks/>
          </p:cNvSpPr>
          <p:nvPr/>
        </p:nvSpPr>
        <p:spPr>
          <a:xfrm rot="0">
            <a:off x="608330" y="3249930"/>
            <a:ext cx="4098290" cy="421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9" name="Rect 0"/>
          <p:cNvSpPr txBox="1">
            <a:spLocks/>
          </p:cNvSpPr>
          <p:nvPr/>
        </p:nvSpPr>
        <p:spPr>
          <a:xfrm rot="0">
            <a:off x="4193540" y="3277235"/>
            <a:ext cx="549910" cy="3695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 20/30</a:t>
            </a:r>
            <a: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0" name="Rect 0"/>
          <p:cNvSpPr>
            <a:spLocks/>
          </p:cNvSpPr>
          <p:nvPr/>
        </p:nvSpPr>
        <p:spPr>
          <a:xfrm rot="0">
            <a:off x="608330" y="3650615"/>
            <a:ext cx="4098290" cy="421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1" name="Rect 0"/>
          <p:cNvSpPr txBox="1">
            <a:spLocks/>
          </p:cNvSpPr>
          <p:nvPr/>
        </p:nvSpPr>
        <p:spPr>
          <a:xfrm rot="0">
            <a:off x="4193540" y="3677920"/>
            <a:ext cx="549910" cy="3695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 20/30</a:t>
            </a:r>
            <a: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2" name="Rect 0"/>
          <p:cNvSpPr>
            <a:spLocks/>
          </p:cNvSpPr>
          <p:nvPr/>
        </p:nvSpPr>
        <p:spPr>
          <a:xfrm rot="0">
            <a:off x="608330" y="4039235"/>
            <a:ext cx="4098290" cy="421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3" name="Rect 0"/>
          <p:cNvSpPr txBox="1">
            <a:spLocks/>
          </p:cNvSpPr>
          <p:nvPr/>
        </p:nvSpPr>
        <p:spPr>
          <a:xfrm rot="0">
            <a:off x="4193540" y="4066540"/>
            <a:ext cx="549910" cy="3695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 20/30</a:t>
            </a:r>
            <a: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4" name="Rect 0"/>
          <p:cNvSpPr>
            <a:spLocks/>
          </p:cNvSpPr>
          <p:nvPr/>
        </p:nvSpPr>
        <p:spPr>
          <a:xfrm rot="0">
            <a:off x="608330" y="4439920"/>
            <a:ext cx="4098290" cy="421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5" name="Rect 0"/>
          <p:cNvSpPr txBox="1">
            <a:spLocks/>
          </p:cNvSpPr>
          <p:nvPr/>
        </p:nvSpPr>
        <p:spPr>
          <a:xfrm rot="0">
            <a:off x="4193540" y="4467225"/>
            <a:ext cx="549910" cy="3695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 20/30</a:t>
            </a:r>
            <a: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6" name="Rect 0"/>
          <p:cNvSpPr>
            <a:spLocks/>
          </p:cNvSpPr>
          <p:nvPr/>
        </p:nvSpPr>
        <p:spPr>
          <a:xfrm rot="0">
            <a:off x="608330" y="4840605"/>
            <a:ext cx="4098290" cy="421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7" name="Rect 0"/>
          <p:cNvSpPr txBox="1">
            <a:spLocks/>
          </p:cNvSpPr>
          <p:nvPr/>
        </p:nvSpPr>
        <p:spPr>
          <a:xfrm rot="0">
            <a:off x="4193540" y="4867910"/>
            <a:ext cx="549910" cy="3695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 20/30</a:t>
            </a:r>
            <a: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8" name="Rect 0"/>
          <p:cNvSpPr>
            <a:spLocks/>
          </p:cNvSpPr>
          <p:nvPr/>
        </p:nvSpPr>
        <p:spPr>
          <a:xfrm rot="0">
            <a:off x="613410" y="5240020"/>
            <a:ext cx="4098290" cy="421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9" name="Rect 0"/>
          <p:cNvSpPr txBox="1">
            <a:spLocks/>
          </p:cNvSpPr>
          <p:nvPr/>
        </p:nvSpPr>
        <p:spPr>
          <a:xfrm rot="0">
            <a:off x="4198620" y="5267325"/>
            <a:ext cx="549910" cy="3695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 20/30</a:t>
            </a:r>
            <a: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0" name="Rect 0"/>
          <p:cNvSpPr>
            <a:spLocks/>
          </p:cNvSpPr>
          <p:nvPr/>
        </p:nvSpPr>
        <p:spPr>
          <a:xfrm rot="0">
            <a:off x="613410" y="5640705"/>
            <a:ext cx="4098290" cy="421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1" name="Rect 0"/>
          <p:cNvSpPr txBox="1">
            <a:spLocks/>
          </p:cNvSpPr>
          <p:nvPr/>
        </p:nvSpPr>
        <p:spPr>
          <a:xfrm rot="0">
            <a:off x="4198620" y="5668010"/>
            <a:ext cx="549910" cy="36957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 20/30</a:t>
            </a:r>
            <a: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6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7회차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3" name="Rect 0"/>
          <p:cNvSpPr txBox="1">
            <a:spLocks/>
          </p:cNvSpPr>
          <p:nvPr/>
        </p:nvSpPr>
        <p:spPr>
          <a:xfrm rot="0">
            <a:off x="2359660" y="6126480"/>
            <a:ext cx="590550" cy="2476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&lt;1/N&gt;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7" name="도형 33"/>
          <p:cNvSpPr>
            <a:spLocks/>
          </p:cNvSpPr>
          <p:nvPr/>
        </p:nvSpPr>
        <p:spPr>
          <a:xfrm rot="0">
            <a:off x="541020" y="688975"/>
            <a:ext cx="4227830" cy="125031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☺LOGO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6" name="도형 44"/>
          <p:cNvSpPr>
            <a:spLocks/>
          </p:cNvSpPr>
          <p:nvPr/>
        </p:nvSpPr>
        <p:spPr>
          <a:xfrm rot="0">
            <a:off x="612775" y="6139180"/>
            <a:ext cx="737235" cy="19748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게시글작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성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7" name="텍스트 상자 68"/>
          <p:cNvSpPr txBox="1">
            <a:spLocks/>
          </p:cNvSpPr>
          <p:nvPr/>
        </p:nvSpPr>
        <p:spPr>
          <a:xfrm rot="0">
            <a:off x="2890520" y="1566545"/>
            <a:ext cx="1813560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He</a:t>
            </a:r>
            <a:r>
              <a:rPr lang="ko-KR" sz="1300">
                <a:latin typeface="맑은 고딕" charset="0"/>
                <a:ea typeface="맑은 고딕" charset="0"/>
              </a:rPr>
              <a:t>ader</a:t>
            </a:r>
            <a:r>
              <a:rPr lang="ko-KR" sz="13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C</a:t>
            </a:r>
            <a:r>
              <a:rPr lang="ko-KR" sz="1300">
                <a:latin typeface="맑은 고딕" charset="0"/>
                <a:ea typeface="맑은 고딕" charset="0"/>
              </a:rPr>
              <a:t>omponents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738" name="도형 69"/>
          <p:cNvSpPr>
            <a:spLocks/>
          </p:cNvSpPr>
          <p:nvPr/>
        </p:nvSpPr>
        <p:spPr>
          <a:xfrm rot="0">
            <a:off x="538480" y="1997710"/>
            <a:ext cx="4234180" cy="684530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9" name="텍스트 상자 70"/>
          <p:cNvSpPr txBox="1">
            <a:spLocks/>
          </p:cNvSpPr>
          <p:nvPr/>
        </p:nvSpPr>
        <p:spPr>
          <a:xfrm rot="0">
            <a:off x="2520950" y="2410460"/>
            <a:ext cx="2183130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300">
                <a:latin typeface="맑은 고딕" charset="0"/>
                <a:ea typeface="맑은 고딕" charset="0"/>
              </a:rPr>
              <a:t>S</a:t>
            </a:r>
            <a:r>
              <a:rPr lang="ko-KR" sz="1300">
                <a:latin typeface="맑은 고딕" charset="0"/>
                <a:ea typeface="맑은 고딕" charset="0"/>
              </a:rPr>
              <a:t>e</a:t>
            </a:r>
            <a:r>
              <a:rPr lang="ko-KR" sz="1300">
                <a:latin typeface="맑은 고딕" charset="0"/>
                <a:ea typeface="맑은 고딕" charset="0"/>
              </a:rPr>
              <a:t>a</a:t>
            </a:r>
            <a:r>
              <a:rPr lang="ko-KR" sz="1300">
                <a:latin typeface="맑은 고딕" charset="0"/>
                <a:ea typeface="맑은 고딕" charset="0"/>
              </a:rPr>
              <a:t>rch</a:t>
            </a:r>
            <a:r>
              <a:rPr lang="ko-KR" sz="13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C</a:t>
            </a:r>
            <a:r>
              <a:rPr lang="ko-KR" sz="1300">
                <a:latin typeface="맑은 고딕" charset="0"/>
                <a:ea typeface="맑은 고딕" charset="0"/>
              </a:rPr>
              <a:t>omponents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740" name="도형 71"/>
          <p:cNvSpPr>
            <a:spLocks/>
          </p:cNvSpPr>
          <p:nvPr/>
        </p:nvSpPr>
        <p:spPr>
          <a:xfrm rot="0">
            <a:off x="593725" y="2093595"/>
            <a:ext cx="4128135" cy="245110"/>
          </a:xfrm>
          <a:prstGeom prst="roundRect"/>
          <a:solidFill>
            <a:schemeClr val="bg1"/>
          </a:solidFill>
          <a:ln w="12700" cap="flat" cmpd="sng">
            <a:solidFill>
              <a:srgbClr val="4472C4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altLang="en-US" sz="1500">
                <a:solidFill>
                  <a:schemeClr val="tx1"/>
                </a:solidFill>
                <a:latin typeface="Malgun Gothic" charset="0"/>
                <a:ea typeface="Malgun Gothic" charset="0"/>
              </a:rPr>
              <a:t>t</a:t>
            </a:r>
            <a:r>
              <a:rPr lang="ko-KR" altLang="en-US" sz="1500">
                <a:solidFill>
                  <a:schemeClr val="tx1"/>
                </a:solidFill>
                <a:latin typeface="Malgun Gothic" charset="0"/>
                <a:ea typeface="Malgun Gothic" charset="0"/>
              </a:rPr>
              <a:t>extarea</a:t>
            </a:r>
            <a:endParaRPr lang="ko-KR" altLang="en-US" sz="15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1" name="도형 72"/>
          <p:cNvSpPr>
            <a:spLocks/>
          </p:cNvSpPr>
          <p:nvPr/>
        </p:nvSpPr>
        <p:spPr>
          <a:xfrm rot="0">
            <a:off x="4075430" y="2118995"/>
            <a:ext cx="615315" cy="19748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검색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b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tn)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2" name="도형 73"/>
          <p:cNvSpPr>
            <a:spLocks/>
          </p:cNvSpPr>
          <p:nvPr/>
        </p:nvSpPr>
        <p:spPr>
          <a:xfrm rot="0">
            <a:off x="662305" y="2148840"/>
            <a:ext cx="476885" cy="13462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700">
                <a:latin typeface="맑은 고딕" charset="0"/>
                <a:ea typeface="맑은 고딕" charset="0"/>
              </a:rPr>
              <a:t>s</a:t>
            </a:r>
            <a:r>
              <a:rPr lang="ko-KR" sz="700">
                <a:latin typeface="맑은 고딕" charset="0"/>
                <a:ea typeface="맑은 고딕" charset="0"/>
              </a:rPr>
              <a:t>elect</a:t>
            </a:r>
            <a:endParaRPr lang="ko-KR" altLang="en-US" sz="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3" name="텍스트 상자 74"/>
          <p:cNvSpPr txBox="1">
            <a:spLocks/>
          </p:cNvSpPr>
          <p:nvPr/>
        </p:nvSpPr>
        <p:spPr>
          <a:xfrm rot="0">
            <a:off x="2520950" y="6082665"/>
            <a:ext cx="2183130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r" hangingPunct="1"/>
            <a:r>
              <a:rPr lang="ko-KR" sz="1300">
                <a:latin typeface="맑은 고딕" charset="0"/>
                <a:ea typeface="맑은 고딕" charset="0"/>
              </a:rPr>
              <a:t>L</a:t>
            </a:r>
            <a:r>
              <a:rPr lang="ko-KR" sz="1300">
                <a:latin typeface="맑은 고딕" charset="0"/>
                <a:ea typeface="맑은 고딕" charset="0"/>
              </a:rPr>
              <a:t>ist</a:t>
            </a:r>
            <a:r>
              <a:rPr lang="ko-KR" sz="13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C</a:t>
            </a:r>
            <a:r>
              <a:rPr lang="ko-KR" sz="1300">
                <a:latin typeface="맑은 고딕" charset="0"/>
                <a:ea typeface="맑은 고딕" charset="0"/>
              </a:rPr>
              <a:t>omponents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 0"/>
          <p:cNvSpPr>
            <a:spLocks/>
          </p:cNvSpPr>
          <p:nvPr/>
        </p:nvSpPr>
        <p:spPr>
          <a:xfrm rot="0">
            <a:off x="5166360" y="523240"/>
            <a:ext cx="6557645" cy="59505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7355" cy="6565265"/>
          </a:xfrm>
          <a:custGeom>
            <a:gdLst>
              <a:gd fmla="*/ 4707811 w 11855986" name="TX0"/>
              <a:gd fmla="*/ 6537673 h 6564101" name="TY0"/>
              <a:gd fmla="*/ 4694598 w 11855986" name="TX1"/>
              <a:gd fmla="*/ 6550886 h 6564101" name="TY1"/>
              <a:gd fmla="*/ 4707811 w 11855986" name="TX2"/>
              <a:gd fmla="*/ 6564099 h 6564101" name="TY2"/>
              <a:gd fmla="*/ 4721024 w 11855986" name="TX3"/>
              <a:gd fmla="*/ 6550886 h 6564101" name="TY3"/>
              <a:gd fmla="*/ 4707811 w 11855986" name="TX4"/>
              <a:gd fmla="*/ 6537673 h 6564101" name="TY4"/>
              <a:gd fmla="*/ 5114562 w 11855986" name="TX6"/>
              <a:gd fmla="*/ 6537246 h 6564101" name="TY6"/>
              <a:gd fmla="*/ 5101349 w 11855986" name="TX7"/>
              <a:gd fmla="*/ 6550459 h 6564101" name="TY7"/>
              <a:gd fmla="*/ 5114562 w 11855986" name="TX8"/>
              <a:gd fmla="*/ 6563672 h 6564101" name="TY8"/>
              <a:gd fmla="*/ 5127775 w 11855986" name="TX9"/>
              <a:gd fmla="*/ 6550459 h 6564101" name="TY9"/>
              <a:gd fmla="*/ 5114562 w 11855986" name="TX10"/>
              <a:gd fmla="*/ 6537246 h 6564101" name="TY10"/>
              <a:gd fmla="*/ 4906955 w 11855986" name="TX12"/>
              <a:gd fmla="*/ 6537125 h 6564101" name="TY12"/>
              <a:gd fmla="*/ 4893742 w 11855986" name="TX13"/>
              <a:gd fmla="*/ 6550338 h 6564101" name="TY13"/>
              <a:gd fmla="*/ 4906955 w 11855986" name="TX14"/>
              <a:gd fmla="*/ 6563551 h 6564101" name="TY14"/>
              <a:gd fmla="*/ 4920168 w 11855986" name="TX15"/>
              <a:gd fmla="*/ 6550338 h 6564101" name="TY15"/>
              <a:gd fmla="*/ 4906955 w 11855986" name="TX16"/>
              <a:gd fmla="*/ 6537125 h 6564101" name="TY16"/>
              <a:gd fmla="*/ 5313706 w 11855986" name="TX18"/>
              <a:gd fmla="*/ 6536698 h 6564101" name="TY18"/>
              <a:gd fmla="*/ 5300493 w 11855986" name="TX19"/>
              <a:gd fmla="*/ 6549911 h 6564101" name="TY19"/>
              <a:gd fmla="*/ 5313706 w 11855986" name="TX20"/>
              <a:gd fmla="*/ 6563124 h 6564101" name="TY20"/>
              <a:gd fmla="*/ 5326919 w 11855986" name="TX21"/>
              <a:gd fmla="*/ 6549911 h 6564101" name="TY21"/>
              <a:gd fmla="*/ 5313706 w 11855986" name="TX22"/>
              <a:gd fmla="*/ 6536698 h 6564101" name="TY22"/>
              <a:gd fmla="*/ 5512849 w 11855986" name="TX24"/>
              <a:gd fmla="*/ 6536150 h 6564101" name="TY24"/>
              <a:gd fmla="*/ 5499636 w 11855986" name="TX25"/>
              <a:gd fmla="*/ 6549363 h 6564101" name="TY25"/>
              <a:gd fmla="*/ 5512849 w 11855986" name="TX26"/>
              <a:gd fmla="*/ 6562576 h 6564101" name="TY26"/>
              <a:gd fmla="*/ 5526062 w 11855986" name="TX27"/>
              <a:gd fmla="*/ 6549363 h 6564101" name="TY27"/>
              <a:gd fmla="*/ 5512849 w 11855986" name="TX28"/>
              <a:gd fmla="*/ 6536150 h 6564101" name="TY28"/>
              <a:gd fmla="*/ 5711993 w 11855986" name="TX30"/>
              <a:gd fmla="*/ 6535602 h 6564101" name="TY30"/>
              <a:gd fmla="*/ 5698780 w 11855986" name="TX31"/>
              <a:gd fmla="*/ 6548815 h 6564101" name="TY31"/>
              <a:gd fmla="*/ 5711993 w 11855986" name="TX32"/>
              <a:gd fmla="*/ 6562028 h 6564101" name="TY32"/>
              <a:gd fmla="*/ 5725206 w 11855986" name="TX33"/>
              <a:gd fmla="*/ 6548815 h 6564101" name="TY33"/>
              <a:gd fmla="*/ 5711993 w 11855986" name="TX34"/>
              <a:gd fmla="*/ 6535602 h 6564101" name="TY34"/>
              <a:gd fmla="*/ 5911136 w 11855986" name="TX36"/>
              <a:gd fmla="*/ 6535054 h 6564101" name="TY36"/>
              <a:gd fmla="*/ 5897923 w 11855986" name="TX37"/>
              <a:gd fmla="*/ 6548267 h 6564101" name="TY37"/>
              <a:gd fmla="*/ 5911136 w 11855986" name="TX38"/>
              <a:gd fmla="*/ 6561480 h 6564101" name="TY38"/>
              <a:gd fmla="*/ 5924349 w 11855986" name="TX39"/>
              <a:gd fmla="*/ 6548267 h 6564101" name="TY39"/>
              <a:gd fmla="*/ 5911136 w 11855986" name="TX40"/>
              <a:gd fmla="*/ 6535054 h 6564101" name="TY40"/>
              <a:gd fmla="*/ 4538972 w 11855986" name="TX42"/>
              <a:gd fmla="*/ 6534729 h 6564101" name="TY42"/>
              <a:gd fmla="*/ 4525759 w 11855986" name="TX43"/>
              <a:gd fmla="*/ 6547942 h 6564101" name="TY43"/>
              <a:gd fmla="*/ 4538972 w 11855986" name="TX44"/>
              <a:gd fmla="*/ 6561155 h 6564101" name="TY44"/>
              <a:gd fmla="*/ 4552185 w 11855986" name="TX45"/>
              <a:gd fmla="*/ 6547942 h 6564101" name="TY45"/>
              <a:gd fmla="*/ 4538972 w 11855986" name="TX46"/>
              <a:gd fmla="*/ 6534729 h 6564101" name="TY46"/>
              <a:gd fmla="*/ 6110280 w 11855986" name="TX48"/>
              <a:gd fmla="*/ 6534506 h 6564101" name="TY48"/>
              <a:gd fmla="*/ 6097067 w 11855986" name="TX49"/>
              <a:gd fmla="*/ 6547719 h 6564101" name="TY49"/>
              <a:gd fmla="*/ 6110280 w 11855986" name="TX50"/>
              <a:gd fmla="*/ 6560932 h 6564101" name="TY50"/>
              <a:gd fmla="*/ 6123493 w 11855986" name="TX51"/>
              <a:gd fmla="*/ 6547719 h 6564101" name="TY51"/>
              <a:gd fmla="*/ 6110280 w 11855986" name="TX52"/>
              <a:gd fmla="*/ 6534506 h 6564101" name="TY52"/>
              <a:gd fmla="*/ 4339829 w 11855986" name="TX54"/>
              <a:gd fmla="*/ 6534181 h 6564101" name="TY54"/>
              <a:gd fmla="*/ 4326616 w 11855986" name="TX55"/>
              <a:gd fmla="*/ 6547394 h 6564101" name="TY55"/>
              <a:gd fmla="*/ 4339829 w 11855986" name="TX56"/>
              <a:gd fmla="*/ 6560607 h 6564101" name="TY56"/>
              <a:gd fmla="*/ 4353042 w 11855986" name="TX57"/>
              <a:gd fmla="*/ 6547394 h 6564101" name="TY57"/>
              <a:gd fmla="*/ 4339829 w 11855986" name="TX58"/>
              <a:gd fmla="*/ 6534181 h 6564101" name="TY58"/>
              <a:gd fmla="*/ 6309422 w 11855986" name="TX60"/>
              <a:gd fmla="*/ 6533958 h 6564101" name="TY60"/>
              <a:gd fmla="*/ 6296209 w 11855986" name="TX61"/>
              <a:gd fmla="*/ 6547171 h 6564101" name="TY61"/>
              <a:gd fmla="*/ 6309422 w 11855986" name="TX62"/>
              <a:gd fmla="*/ 6560384 h 6564101" name="TY62"/>
              <a:gd fmla="*/ 6322635 w 11855986" name="TX63"/>
              <a:gd fmla="*/ 6547171 h 6564101" name="TY63"/>
              <a:gd fmla="*/ 6309422 w 11855986" name="TX64"/>
              <a:gd fmla="*/ 6533958 h 6564101" name="TY64"/>
              <a:gd fmla="*/ 4140685 w 11855986" name="TX66"/>
              <a:gd fmla="*/ 6533633 h 6564101" name="TY66"/>
              <a:gd fmla="*/ 4127472 w 11855986" name="TX67"/>
              <a:gd fmla="*/ 6546846 h 6564101" name="TY67"/>
              <a:gd fmla="*/ 4140685 w 11855986" name="TX68"/>
              <a:gd fmla="*/ 6560059 h 6564101" name="TY68"/>
              <a:gd fmla="*/ 4153898 w 11855986" name="TX69"/>
              <a:gd fmla="*/ 6546846 h 6564101" name="TY69"/>
              <a:gd fmla="*/ 4140685 w 11855986" name="TX70"/>
              <a:gd fmla="*/ 6533633 h 6564101" name="TY70"/>
              <a:gd fmla="*/ 6508564 w 11855986" name="TX72"/>
              <a:gd fmla="*/ 6533410 h 6564101" name="TY72"/>
              <a:gd fmla="*/ 6495352 w 11855986" name="TX73"/>
              <a:gd fmla="*/ 6546623 h 6564101" name="TY73"/>
              <a:gd fmla="*/ 6508564 w 11855986" name="TX74"/>
              <a:gd fmla="*/ 6559836 h 6564101" name="TY74"/>
              <a:gd fmla="*/ 6521777 w 11855986" name="TX75"/>
              <a:gd fmla="*/ 6546623 h 6564101" name="TY75"/>
              <a:gd fmla="*/ 6508564 w 11855986" name="TX76"/>
              <a:gd fmla="*/ 6533410 h 6564101" name="TY76"/>
              <a:gd fmla="*/ 6707709 w 11855986" name="TX78"/>
              <a:gd fmla="*/ 6532861 h 6564101" name="TY78"/>
              <a:gd fmla="*/ 6694496 w 11855986" name="TX79"/>
              <a:gd fmla="*/ 6546074 h 6564101" name="TY79"/>
              <a:gd fmla="*/ 6707709 w 11855986" name="TX80"/>
              <a:gd fmla="*/ 6559287 h 6564101" name="TY80"/>
              <a:gd fmla="*/ 6720921 w 11855986" name="TX81"/>
              <a:gd fmla="*/ 6546074 h 6564101" name="TY81"/>
              <a:gd fmla="*/ 6707709 w 11855986" name="TX82"/>
              <a:gd fmla="*/ 6532861 h 6564101" name="TY82"/>
              <a:gd fmla="*/ 6906853 w 11855986" name="TX84"/>
              <a:gd fmla="*/ 6532313 h 6564101" name="TY84"/>
              <a:gd fmla="*/ 6893641 w 11855986" name="TX85"/>
              <a:gd fmla="*/ 6545526 h 6564101" name="TY85"/>
              <a:gd fmla="*/ 6906853 w 11855986" name="TX86"/>
              <a:gd fmla="*/ 6558739 h 6564101" name="TY86"/>
              <a:gd fmla="*/ 6920065 w 11855986" name="TX87"/>
              <a:gd fmla="*/ 6545526 h 6564101" name="TY87"/>
              <a:gd fmla="*/ 6906853 w 11855986" name="TX88"/>
              <a:gd fmla="*/ 6532313 h 6564101" name="TY88"/>
              <a:gd fmla="*/ 7105996 w 11855986" name="TX90"/>
              <a:gd fmla="*/ 6531765 h 6564101" name="TY90"/>
              <a:gd fmla="*/ 7092783 w 11855986" name="TX91"/>
              <a:gd fmla="*/ 6544978 h 6564101" name="TY91"/>
              <a:gd fmla="*/ 7105996 w 11855986" name="TX92"/>
              <a:gd fmla="*/ 6558191 h 6564101" name="TY92"/>
              <a:gd fmla="*/ 7119209 w 11855986" name="TX93"/>
              <a:gd fmla="*/ 6544978 h 6564101" name="TY93"/>
              <a:gd fmla="*/ 7105996 w 11855986" name="TX94"/>
              <a:gd fmla="*/ 6531765 h 6564101" name="TY94"/>
              <a:gd fmla="*/ 7305137 w 11855986" name="TX96"/>
              <a:gd fmla="*/ 6531217 h 6564101" name="TY96"/>
              <a:gd fmla="*/ 7291924 w 11855986" name="TX97"/>
              <a:gd fmla="*/ 6544430 h 6564101" name="TY97"/>
              <a:gd fmla="*/ 7305137 w 11855986" name="TX98"/>
              <a:gd fmla="*/ 6557643 h 6564101" name="TY98"/>
              <a:gd fmla="*/ 7318350 w 11855986" name="TX99"/>
              <a:gd fmla="*/ 6544430 h 6564101" name="TY99"/>
              <a:gd fmla="*/ 7305137 w 11855986" name="TX100"/>
              <a:gd fmla="*/ 6531217 h 6564101" name="TY100"/>
              <a:gd fmla="*/ 7504283 w 11855986" name="TX102"/>
              <a:gd fmla="*/ 6530669 h 6564101" name="TY102"/>
              <a:gd fmla="*/ 7491069 w 11855986" name="TX103"/>
              <a:gd fmla="*/ 6543882 h 6564101" name="TY103"/>
              <a:gd fmla="*/ 7504283 w 11855986" name="TX104"/>
              <a:gd fmla="*/ 6557095 h 6564101" name="TY104"/>
              <a:gd fmla="*/ 7517496 w 11855986" name="TX105"/>
              <a:gd fmla="*/ 6543882 h 6564101" name="TY105"/>
              <a:gd fmla="*/ 7504283 w 11855986" name="TX106"/>
              <a:gd fmla="*/ 6530669 h 6564101" name="TY106"/>
              <a:gd fmla="*/ 8110137 w 11855986" name="TX108"/>
              <a:gd fmla="*/ 6530376 h 6564101" name="TY108"/>
              <a:gd fmla="*/ 8096926 w 11855986" name="TX109"/>
              <a:gd fmla="*/ 6543589 h 6564101" name="TY109"/>
              <a:gd fmla="*/ 8110137 w 11855986" name="TX110"/>
              <a:gd fmla="*/ 6556802 h 6564101" name="TY110"/>
              <a:gd fmla="*/ 8123350 w 11855986" name="TX111"/>
              <a:gd fmla="*/ 6543589 h 6564101" name="TY111"/>
              <a:gd fmla="*/ 8110137 w 11855986" name="TX112"/>
              <a:gd fmla="*/ 6530376 h 6564101" name="TY112"/>
              <a:gd fmla="*/ 7703426 w 11855986" name="TX114"/>
              <a:gd fmla="*/ 6530121 h 6564101" name="TY114"/>
              <a:gd fmla="*/ 7690213 w 11855986" name="TX115"/>
              <a:gd fmla="*/ 6543334 h 6564101" name="TY115"/>
              <a:gd fmla="*/ 7703426 w 11855986" name="TX116"/>
              <a:gd fmla="*/ 6556547 h 6564101" name="TY116"/>
              <a:gd fmla="*/ 7716639 w 11855986" name="TX117"/>
              <a:gd fmla="*/ 6543334 h 6564101" name="TY117"/>
              <a:gd fmla="*/ 7703426 w 11855986" name="TX118"/>
              <a:gd fmla="*/ 6530121 h 6564101" name="TY118"/>
              <a:gd fmla="*/ 8309283 w 11855986" name="TX120"/>
              <a:gd fmla="*/ 6529828 h 6564101" name="TY120"/>
              <a:gd fmla="*/ 8296070 w 11855986" name="TX121"/>
              <a:gd fmla="*/ 6543041 h 6564101" name="TY121"/>
              <a:gd fmla="*/ 8309283 w 11855986" name="TX122"/>
              <a:gd fmla="*/ 6556254 h 6564101" name="TY122"/>
              <a:gd fmla="*/ 8322497 w 11855986" name="TX123"/>
              <a:gd fmla="*/ 6543041 h 6564101" name="TY123"/>
              <a:gd fmla="*/ 8309283 w 11855986" name="TX124"/>
              <a:gd fmla="*/ 6529828 h 6564101" name="TY124"/>
              <a:gd fmla="*/ 7902567 w 11855986" name="TX126"/>
              <a:gd fmla="*/ 6529573 h 6564101" name="TY126"/>
              <a:gd fmla="*/ 7889354 w 11855986" name="TX127"/>
              <a:gd fmla="*/ 6542786 h 6564101" name="TY127"/>
              <a:gd fmla="*/ 7902567 w 11855986" name="TX128"/>
              <a:gd fmla="*/ 6555999 h 6564101" name="TY128"/>
              <a:gd fmla="*/ 7915780 w 11855986" name="TX129"/>
              <a:gd fmla="*/ 6542786 h 6564101" name="TY129"/>
              <a:gd fmla="*/ 7902567 w 11855986" name="TX130"/>
              <a:gd fmla="*/ 6529573 h 6564101" name="TY130"/>
              <a:gd fmla="*/ 8508437 w 11855986" name="TX132"/>
              <a:gd fmla="*/ 6529280 h 6564101" name="TY132"/>
              <a:gd fmla="*/ 8495224 w 11855986" name="TX133"/>
              <a:gd fmla="*/ 6542493 h 6564101" name="TY133"/>
              <a:gd fmla="*/ 8508437 w 11855986" name="TX134"/>
              <a:gd fmla="*/ 6555706 h 6564101" name="TY134"/>
              <a:gd fmla="*/ 8521651 w 11855986" name="TX135"/>
              <a:gd fmla="*/ 6542493 h 6564101" name="TY135"/>
              <a:gd fmla="*/ 8508437 w 11855986" name="TX136"/>
              <a:gd fmla="*/ 6529280 h 6564101" name="TY136"/>
              <a:gd fmla="*/ 8707573 w 11855986" name="TX138"/>
              <a:gd fmla="*/ 6528732 h 6564101" name="TY138"/>
              <a:gd fmla="*/ 8694362 w 11855986" name="TX139"/>
              <a:gd fmla="*/ 6541945 h 6564101" name="TY139"/>
              <a:gd fmla="*/ 8707573 w 11855986" name="TX140"/>
              <a:gd fmla="*/ 6555158 h 6564101" name="TY140"/>
              <a:gd fmla="*/ 8720785 w 11855986" name="TX141"/>
              <a:gd fmla="*/ 6541945 h 6564101" name="TY141"/>
              <a:gd fmla="*/ 8707573 w 11855986" name="TX142"/>
              <a:gd fmla="*/ 6528732 h 6564101" name="TY142"/>
              <a:gd fmla="*/ 3944266 w 11855986" name="TX144"/>
              <a:gd fmla="*/ 6528521 h 6564101" name="TY144"/>
              <a:gd fmla="*/ 3931053 w 11855986" name="TX145"/>
              <a:gd fmla="*/ 6541734 h 6564101" name="TY145"/>
              <a:gd fmla="*/ 3944266 w 11855986" name="TX146"/>
              <a:gd fmla="*/ 6554947 h 6564101" name="TY146"/>
              <a:gd fmla="*/ 3957479 w 11855986" name="TX147"/>
              <a:gd fmla="*/ 6541734 h 6564101" name="TY147"/>
              <a:gd fmla="*/ 3944266 w 11855986" name="TX148"/>
              <a:gd fmla="*/ 6528521 h 6564101" name="TY148"/>
              <a:gd fmla="*/ 8906706 w 11855986" name="TX150"/>
              <a:gd fmla="*/ 6528184 h 6564101" name="TY150"/>
              <a:gd fmla="*/ 8893494 w 11855986" name="TX151"/>
              <a:gd fmla="*/ 6541397 h 6564101" name="TY151"/>
              <a:gd fmla="*/ 8906706 w 11855986" name="TX152"/>
              <a:gd fmla="*/ 6554610 h 6564101" name="TY152"/>
              <a:gd fmla="*/ 8919919 w 11855986" name="TX153"/>
              <a:gd fmla="*/ 6541397 h 6564101" name="TY153"/>
              <a:gd fmla="*/ 8906706 w 11855986" name="TX154"/>
              <a:gd fmla="*/ 6528184 h 6564101" name="TY154"/>
              <a:gd fmla="*/ 3745123 w 11855986" name="TX156"/>
              <a:gd fmla="*/ 6527973 h 6564101" name="TY156"/>
              <a:gd fmla="*/ 3731910 w 11855986" name="TX157"/>
              <a:gd fmla="*/ 6541186 h 6564101" name="TY157"/>
              <a:gd fmla="*/ 3745123 w 11855986" name="TX158"/>
              <a:gd fmla="*/ 6554399 h 6564101" name="TY158"/>
              <a:gd fmla="*/ 3758336 w 11855986" name="TX159"/>
              <a:gd fmla="*/ 6541186 h 6564101" name="TY159"/>
              <a:gd fmla="*/ 3745123 w 11855986" name="TX160"/>
              <a:gd fmla="*/ 6527973 h 6564101" name="TY160"/>
              <a:gd fmla="*/ 9105856 w 11855986" name="TX162"/>
              <a:gd fmla="*/ 6527636 h 6564101" name="TY162"/>
              <a:gd fmla="*/ 9092640 w 11855986" name="TX163"/>
              <a:gd fmla="*/ 6540849 h 6564101" name="TY163"/>
              <a:gd fmla="*/ 9105856 w 11855986" name="TX164"/>
              <a:gd fmla="*/ 6554062 h 6564101" name="TY164"/>
              <a:gd fmla="*/ 9119066 w 11855986" name="TX165"/>
              <a:gd fmla="*/ 6540849 h 6564101" name="TY165"/>
              <a:gd fmla="*/ 9105856 w 11855986" name="TX166"/>
              <a:gd fmla="*/ 6527636 h 6564101" name="TY166"/>
              <a:gd fmla="*/ 3545979 w 11855986" name="TX168"/>
              <a:gd fmla="*/ 6527425 h 6564101" name="TY168"/>
              <a:gd fmla="*/ 3532766 w 11855986" name="TX169"/>
              <a:gd fmla="*/ 6540638 h 6564101" name="TY169"/>
              <a:gd fmla="*/ 3545979 w 11855986" name="TX170"/>
              <a:gd fmla="*/ 6553851 h 6564101" name="TY170"/>
              <a:gd fmla="*/ 3559192 w 11855986" name="TX171"/>
              <a:gd fmla="*/ 6540638 h 6564101" name="TY171"/>
              <a:gd fmla="*/ 3545979 w 11855986" name="TX172"/>
              <a:gd fmla="*/ 6527425 h 6564101" name="TY172"/>
              <a:gd fmla="*/ 9305002 w 11855986" name="TX174"/>
              <a:gd fmla="*/ 6527088 h 6564101" name="TY174"/>
              <a:gd fmla="*/ 9291789 w 11855986" name="TX175"/>
              <a:gd fmla="*/ 6540301 h 6564101" name="TY175"/>
              <a:gd fmla="*/ 9305002 w 11855986" name="TX176"/>
              <a:gd fmla="*/ 6553514 h 6564101" name="TY176"/>
              <a:gd fmla="*/ 9318216 w 11855986" name="TX177"/>
              <a:gd fmla="*/ 6540301 h 6564101" name="TY177"/>
              <a:gd fmla="*/ 9305002 w 11855986" name="TX178"/>
              <a:gd fmla="*/ 6527088 h 6564101" name="TY178"/>
              <a:gd fmla="*/ 3346836 w 11855986" name="TX180"/>
              <a:gd fmla="*/ 6526877 h 6564101" name="TY180"/>
              <a:gd fmla="*/ 3333623 w 11855986" name="TX181"/>
              <a:gd fmla="*/ 6540090 h 6564101" name="TY181"/>
              <a:gd fmla="*/ 3346836 w 11855986" name="TX182"/>
              <a:gd fmla="*/ 6553303 h 6564101" name="TY182"/>
              <a:gd fmla="*/ 3360049 w 11855986" name="TX183"/>
              <a:gd fmla="*/ 6540090 h 6564101" name="TY183"/>
              <a:gd fmla="*/ 3346836 w 11855986" name="TX184"/>
              <a:gd fmla="*/ 6526877 h 6564101" name="TY184"/>
              <a:gd fmla="*/ 9504147 w 11855986" name="TX186"/>
              <a:gd fmla="*/ 6526540 h 6564101" name="TY186"/>
              <a:gd fmla="*/ 9490933 w 11855986" name="TX187"/>
              <a:gd fmla="*/ 6539753 h 6564101" name="TY187"/>
              <a:gd fmla="*/ 9504147 w 11855986" name="TX188"/>
              <a:gd fmla="*/ 6552966 h 6564101" name="TY188"/>
              <a:gd fmla="*/ 9517361 w 11855986" name="TX189"/>
              <a:gd fmla="*/ 6539753 h 6564101" name="TY189"/>
              <a:gd fmla="*/ 9504147 w 11855986" name="TX190"/>
              <a:gd fmla="*/ 6526540 h 6564101" name="TY190"/>
              <a:gd fmla="*/ 3147692 w 11855986" name="TX192"/>
              <a:gd fmla="*/ 6526329 h 6564101" name="TY192"/>
              <a:gd fmla="*/ 3134479 w 11855986" name="TX193"/>
              <a:gd fmla="*/ 6539542 h 6564101" name="TY193"/>
              <a:gd fmla="*/ 3147692 w 11855986" name="TX194"/>
              <a:gd fmla="*/ 6552755 h 6564101" name="TY194"/>
              <a:gd fmla="*/ 3160905 w 11855986" name="TX195"/>
              <a:gd fmla="*/ 6539542 h 6564101" name="TY195"/>
              <a:gd fmla="*/ 3147692 w 11855986" name="TX196"/>
              <a:gd fmla="*/ 6526329 h 6564101" name="TY196"/>
              <a:gd fmla="*/ 9703290 w 11855986" name="TX198"/>
              <a:gd fmla="*/ 6525991 h 6564101" name="TY198"/>
              <a:gd fmla="*/ 9690078 w 11855986" name="TX199"/>
              <a:gd fmla="*/ 6539204 h 6564101" name="TY199"/>
              <a:gd fmla="*/ 9703290 w 11855986" name="TX200"/>
              <a:gd fmla="*/ 6552417 h 6564101" name="TY200"/>
              <a:gd fmla="*/ 9716504 w 11855986" name="TX201"/>
              <a:gd fmla="*/ 6539204 h 6564101" name="TY201"/>
              <a:gd fmla="*/ 9703290 w 11855986" name="TX202"/>
              <a:gd fmla="*/ 6525991 h 6564101" name="TY202"/>
              <a:gd fmla="*/ 2948549 w 11855986" name="TX204"/>
              <a:gd fmla="*/ 6525781 h 6564101" name="TY204"/>
              <a:gd fmla="*/ 2935336 w 11855986" name="TX205"/>
              <a:gd fmla="*/ 6538994 h 6564101" name="TY205"/>
              <a:gd fmla="*/ 2948549 w 11855986" name="TX206"/>
              <a:gd fmla="*/ 6552207 h 6564101" name="TY206"/>
              <a:gd fmla="*/ 2961762 w 11855986" name="TX207"/>
              <a:gd fmla="*/ 6538994 h 6564101" name="TY207"/>
              <a:gd fmla="*/ 2948549 w 11855986" name="TX208"/>
              <a:gd fmla="*/ 6525781 h 6564101" name="TY208"/>
              <a:gd fmla="*/ 9902436 w 11855986" name="TX210"/>
              <a:gd fmla="*/ 6525443 h 6564101" name="TY210"/>
              <a:gd fmla="*/ 9889224 w 11855986" name="TX211"/>
              <a:gd fmla="*/ 6538656 h 6564101" name="TY211"/>
              <a:gd fmla="*/ 9902436 w 11855986" name="TX212"/>
              <a:gd fmla="*/ 6551869 h 6564101" name="TY212"/>
              <a:gd fmla="*/ 9915649 w 11855986" name="TX213"/>
              <a:gd fmla="*/ 6538656 h 6564101" name="TY213"/>
              <a:gd fmla="*/ 9902436 w 11855986" name="TX214"/>
              <a:gd fmla="*/ 6525443 h 6564101" name="TY214"/>
              <a:gd fmla="*/ 2749405 w 11855986" name="TX216"/>
              <a:gd fmla="*/ 6525233 h 6564101" name="TY216"/>
              <a:gd fmla="*/ 2736192 w 11855986" name="TX217"/>
              <a:gd fmla="*/ 6538446 h 6564101" name="TY217"/>
              <a:gd fmla="*/ 2749405 w 11855986" name="TX218"/>
              <a:gd fmla="*/ 6551659 h 6564101" name="TY218"/>
              <a:gd fmla="*/ 2762618 w 11855986" name="TX219"/>
              <a:gd fmla="*/ 6538446 h 6564101" name="TY219"/>
              <a:gd fmla="*/ 2749405 w 11855986" name="TX220"/>
              <a:gd fmla="*/ 6525233 h 6564101" name="TY220"/>
              <a:gd fmla="*/ 10101585 w 11855986" name="TX222"/>
              <a:gd fmla="*/ 6524895 h 6564101" name="TY222"/>
              <a:gd fmla="*/ 10088372 w 11855986" name="TX223"/>
              <a:gd fmla="*/ 6538108 h 6564101" name="TY223"/>
              <a:gd fmla="*/ 10101585 w 11855986" name="TX224"/>
              <a:gd fmla="*/ 6551321 h 6564101" name="TY224"/>
              <a:gd fmla="*/ 10114798 w 11855986" name="TX225"/>
              <a:gd fmla="*/ 6538108 h 6564101" name="TY225"/>
              <a:gd fmla="*/ 10101585 w 11855986" name="TX226"/>
              <a:gd fmla="*/ 6524895 h 6564101" name="TY226"/>
              <a:gd fmla="*/ 2550262 w 11855986" name="TX228"/>
              <a:gd fmla="*/ 6524685 h 6564101" name="TY228"/>
              <a:gd fmla="*/ 2537049 w 11855986" name="TX229"/>
              <a:gd fmla="*/ 6537898 h 6564101" name="TY229"/>
              <a:gd fmla="*/ 2550262 w 11855986" name="TX230"/>
              <a:gd fmla="*/ 6551111 h 6564101" name="TY230"/>
              <a:gd fmla="*/ 2563475 w 11855986" name="TX231"/>
              <a:gd fmla="*/ 6537898 h 6564101" name="TY231"/>
              <a:gd fmla="*/ 2550262 w 11855986" name="TX232"/>
              <a:gd fmla="*/ 6524685 h 6564101" name="TY232"/>
              <a:gd fmla="*/ 10300730 w 11855986" name="TX234"/>
              <a:gd fmla="*/ 6524347 h 6564101" name="TY234"/>
              <a:gd fmla="*/ 10287517 w 11855986" name="TX235"/>
              <a:gd fmla="*/ 6537560 h 6564101" name="TY235"/>
              <a:gd fmla="*/ 10300730 w 11855986" name="TX236"/>
              <a:gd fmla="*/ 6550773 h 6564101" name="TY236"/>
              <a:gd fmla="*/ 10313943 w 11855986" name="TX237"/>
              <a:gd fmla="*/ 6537560 h 6564101" name="TY237"/>
              <a:gd fmla="*/ 10300730 w 11855986" name="TX238"/>
              <a:gd fmla="*/ 6524347 h 6564101" name="TY238"/>
              <a:gd fmla="*/ 2351118 w 11855986" name="TX240"/>
              <a:gd fmla="*/ 6524137 h 6564101" name="TY240"/>
              <a:gd fmla="*/ 2337905 w 11855986" name="TX241"/>
              <a:gd fmla="*/ 6537350 h 6564101" name="TY241"/>
              <a:gd fmla="*/ 2351118 w 11855986" name="TX242"/>
              <a:gd fmla="*/ 6550563 h 6564101" name="TY242"/>
              <a:gd fmla="*/ 2364331 w 11855986" name="TX243"/>
              <a:gd fmla="*/ 6537350 h 6564101" name="TY243"/>
              <a:gd fmla="*/ 2351118 w 11855986" name="TX244"/>
              <a:gd fmla="*/ 6524137 h 6564101" name="TY244"/>
              <a:gd fmla="*/ 10499873 w 11855986" name="TX246"/>
              <a:gd fmla="*/ 6523799 h 6564101" name="TY246"/>
              <a:gd fmla="*/ 10486660 w 11855986" name="TX247"/>
              <a:gd fmla="*/ 6537012 h 6564101" name="TY247"/>
              <a:gd fmla="*/ 10499873 w 11855986" name="TX248"/>
              <a:gd fmla="*/ 6550225 h 6564101" name="TY248"/>
              <a:gd fmla="*/ 10513086 w 11855986" name="TX249"/>
              <a:gd fmla="*/ 6537012 h 6564101" name="TY249"/>
              <a:gd fmla="*/ 10499873 w 11855986" name="TX250"/>
              <a:gd fmla="*/ 6523799 h 6564101" name="TY250"/>
              <a:gd fmla="*/ 2151975 w 11855986" name="TX252"/>
              <a:gd fmla="*/ 6523589 h 6564101" name="TY252"/>
              <a:gd fmla="*/ 2138762 w 11855986" name="TX253"/>
              <a:gd fmla="*/ 6536802 h 6564101" name="TY253"/>
              <a:gd fmla="*/ 2151975 w 11855986" name="TX254"/>
              <a:gd fmla="*/ 6550015 h 6564101" name="TY254"/>
              <a:gd fmla="*/ 2165188 w 11855986" name="TX255"/>
              <a:gd fmla="*/ 6536802 h 6564101" name="TY255"/>
              <a:gd fmla="*/ 2151975 w 11855986" name="TX256"/>
              <a:gd fmla="*/ 6523589 h 6564101" name="TY256"/>
              <a:gd fmla="*/ 10699016 w 11855986" name="TX258"/>
              <a:gd fmla="*/ 6523251 h 6564101" name="TY258"/>
              <a:gd fmla="*/ 10685803 w 11855986" name="TX259"/>
              <a:gd fmla="*/ 6536464 h 6564101" name="TY259"/>
              <a:gd fmla="*/ 10699016 w 11855986" name="TX260"/>
              <a:gd fmla="*/ 6549677 h 6564101" name="TY260"/>
              <a:gd fmla="*/ 10712229 w 11855986" name="TX261"/>
              <a:gd fmla="*/ 6536464 h 6564101" name="TY261"/>
              <a:gd fmla="*/ 10699016 w 11855986" name="TX262"/>
              <a:gd fmla="*/ 6523251 h 6564101" name="TY262"/>
              <a:gd fmla="*/ 1952831 w 11855986" name="TX264"/>
              <a:gd fmla="*/ 6523041 h 6564101" name="TY264"/>
              <a:gd fmla="*/ 1939618 w 11855986" name="TX265"/>
              <a:gd fmla="*/ 6536254 h 6564101" name="TY265"/>
              <a:gd fmla="*/ 1952831 w 11855986" name="TX266"/>
              <a:gd fmla="*/ 6549467 h 6564101" name="TY266"/>
              <a:gd fmla="*/ 1966044 w 11855986" name="TX267"/>
              <a:gd fmla="*/ 6536254 h 6564101" name="TY267"/>
              <a:gd fmla="*/ 1952831 w 11855986" name="TX268"/>
              <a:gd fmla="*/ 6523041 h 6564101" name="TY268"/>
              <a:gd fmla="*/ 10898161 w 11855986" name="TX270"/>
              <a:gd fmla="*/ 6522703 h 6564101" name="TY270"/>
              <a:gd fmla="*/ 10884948 w 11855986" name="TX271"/>
              <a:gd fmla="*/ 6535916 h 6564101" name="TY271"/>
              <a:gd fmla="*/ 10898161 w 11855986" name="TX272"/>
              <a:gd fmla="*/ 6549129 h 6564101" name="TY272"/>
              <a:gd fmla="*/ 10911373 w 11855986" name="TX273"/>
              <a:gd fmla="*/ 6535916 h 6564101" name="TY273"/>
              <a:gd fmla="*/ 10898161 w 11855986" name="TX274"/>
              <a:gd fmla="*/ 6522703 h 6564101" name="TY274"/>
              <a:gd fmla="*/ 1753688 w 11855986" name="TX276"/>
              <a:gd fmla="*/ 6522493 h 6564101" name="TY276"/>
              <a:gd fmla="*/ 1740475 w 11855986" name="TX277"/>
              <a:gd fmla="*/ 6535706 h 6564101" name="TY277"/>
              <a:gd fmla="*/ 1753688 w 11855986" name="TX278"/>
              <a:gd fmla="*/ 6548919 h 6564101" name="TY278"/>
              <a:gd fmla="*/ 1766901 w 11855986" name="TX279"/>
              <a:gd fmla="*/ 6535706 h 6564101" name="TY279"/>
              <a:gd fmla="*/ 1753688 w 11855986" name="TX280"/>
              <a:gd fmla="*/ 6522493 h 6564101" name="TY280"/>
              <a:gd fmla="*/ 11097304 w 11855986" name="TX282"/>
              <a:gd fmla="*/ 6522155 h 6564101" name="TY282"/>
              <a:gd fmla="*/ 11084091 w 11855986" name="TX283"/>
              <a:gd fmla="*/ 6535368 h 6564101" name="TY283"/>
              <a:gd fmla="*/ 11097304 w 11855986" name="TX284"/>
              <a:gd fmla="*/ 6548581 h 6564101" name="TY284"/>
              <a:gd fmla="*/ 11110517 w 11855986" name="TX285"/>
              <a:gd fmla="*/ 6535368 h 6564101" name="TY285"/>
              <a:gd fmla="*/ 11097304 w 11855986" name="TX286"/>
              <a:gd fmla="*/ 6522155 h 6564101" name="TY286"/>
              <a:gd fmla="*/ 1554544 w 11855986" name="TX288"/>
              <a:gd fmla="*/ 6521945 h 6564101" name="TY288"/>
              <a:gd fmla="*/ 1541331 w 11855986" name="TX289"/>
              <a:gd fmla="*/ 6535158 h 6564101" name="TY289"/>
              <a:gd fmla="*/ 1554544 w 11855986" name="TX290"/>
              <a:gd fmla="*/ 6548371 h 6564101" name="TY290"/>
              <a:gd fmla="*/ 1567757 w 11855986" name="TX291"/>
              <a:gd fmla="*/ 6535158 h 6564101" name="TY291"/>
              <a:gd fmla="*/ 1554544 w 11855986" name="TX292"/>
              <a:gd fmla="*/ 6521945 h 6564101" name="TY292"/>
              <a:gd fmla="*/ 11296448 w 11855986" name="TX294"/>
              <a:gd fmla="*/ 6521607 h 6564101" name="TY294"/>
              <a:gd fmla="*/ 11283235 w 11855986" name="TX295"/>
              <a:gd fmla="*/ 6534820 h 6564101" name="TY295"/>
              <a:gd fmla="*/ 11296448 w 11855986" name="TX296"/>
              <a:gd fmla="*/ 6548033 h 6564101" name="TY296"/>
              <a:gd fmla="*/ 11309661 w 11855986" name="TX297"/>
              <a:gd fmla="*/ 6534820 h 6564101" name="TY297"/>
              <a:gd fmla="*/ 11296448 w 11855986" name="TX298"/>
              <a:gd fmla="*/ 6521607 h 6564101" name="TY298"/>
              <a:gd fmla="*/ 1355401 w 11855986" name="TX300"/>
              <a:gd fmla="*/ 6521396 h 6564101" name="TY300"/>
              <a:gd fmla="*/ 1342188 w 11855986" name="TX301"/>
              <a:gd fmla="*/ 6534609 h 6564101" name="TY301"/>
              <a:gd fmla="*/ 1355401 w 11855986" name="TX302"/>
              <a:gd fmla="*/ 6547822 h 6564101" name="TY302"/>
              <a:gd fmla="*/ 1368614 w 11855986" name="TX303"/>
              <a:gd fmla="*/ 6534609 h 6564101" name="TY303"/>
              <a:gd fmla="*/ 1355401 w 11855986" name="TX304"/>
              <a:gd fmla="*/ 6521396 h 6564101" name="TY304"/>
              <a:gd fmla="*/ 11495591 w 11855986" name="TX306"/>
              <a:gd fmla="*/ 6521059 h 6564101" name="TY306"/>
              <a:gd fmla="*/ 11482378 w 11855986" name="TX307"/>
              <a:gd fmla="*/ 6534272 h 6564101" name="TY307"/>
              <a:gd fmla="*/ 11495591 w 11855986" name="TX308"/>
              <a:gd fmla="*/ 6547485 h 6564101" name="TY308"/>
              <a:gd fmla="*/ 11508804 w 11855986" name="TX309"/>
              <a:gd fmla="*/ 6534272 h 6564101" name="TY309"/>
              <a:gd fmla="*/ 11495591 w 11855986" name="TX310"/>
              <a:gd fmla="*/ 6521059 h 6564101" name="TY310"/>
              <a:gd fmla="*/ 1156257 w 11855986" name="TX312"/>
              <a:gd fmla="*/ 6520848 h 6564101" name="TY312"/>
              <a:gd fmla="*/ 1143044 w 11855986" name="TX313"/>
              <a:gd fmla="*/ 6534061 h 6564101" name="TY313"/>
              <a:gd fmla="*/ 1156257 w 11855986" name="TX314"/>
              <a:gd fmla="*/ 6547274 h 6564101" name="TY314"/>
              <a:gd fmla="*/ 1169470 w 11855986" name="TX315"/>
              <a:gd fmla="*/ 6534061 h 6564101" name="TY315"/>
              <a:gd fmla="*/ 1156257 w 11855986" name="TX316"/>
              <a:gd fmla="*/ 6520848 h 6564101" name="TY316"/>
              <a:gd fmla="*/ 11694735 w 11855986" name="TX318"/>
              <a:gd fmla="*/ 6520511 h 6564101" name="TY318"/>
              <a:gd fmla="*/ 11681522 w 11855986" name="TX319"/>
              <a:gd fmla="*/ 6533724 h 6564101" name="TY319"/>
              <a:gd fmla="*/ 11694735 w 11855986" name="TX320"/>
              <a:gd fmla="*/ 6546937 h 6564101" name="TY320"/>
              <a:gd fmla="*/ 11707948 w 11855986" name="TX321"/>
              <a:gd fmla="*/ 6533724 h 6564101" name="TY321"/>
              <a:gd fmla="*/ 11694735 w 11855986" name="TX322"/>
              <a:gd fmla="*/ 6520511 h 6564101" name="TY322"/>
              <a:gd fmla="*/ 957114 w 11855986" name="TX324"/>
              <a:gd fmla="*/ 6520300 h 6564101" name="TY324"/>
              <a:gd fmla="*/ 943901 w 11855986" name="TX325"/>
              <a:gd fmla="*/ 6533513 h 6564101" name="TY325"/>
              <a:gd fmla="*/ 957114 w 11855986" name="TX326"/>
              <a:gd fmla="*/ 6546726 h 6564101" name="TY326"/>
              <a:gd fmla="*/ 970327 w 11855986" name="TX327"/>
              <a:gd fmla="*/ 6533513 h 6564101" name="TY327"/>
              <a:gd fmla="*/ 957114 w 11855986" name="TX328"/>
              <a:gd fmla="*/ 6520300 h 6564101" name="TY328"/>
              <a:gd fmla="*/ 757971 w 11855986" name="TX330"/>
              <a:gd fmla="*/ 6519752 h 6564101" name="TY330"/>
              <a:gd fmla="*/ 744758 w 11855986" name="TX331"/>
              <a:gd fmla="*/ 6532965 h 6564101" name="TY331"/>
              <a:gd fmla="*/ 757971 w 11855986" name="TX332"/>
              <a:gd fmla="*/ 6546178 h 6564101" name="TY332"/>
              <a:gd fmla="*/ 771184 w 11855986" name="TX333"/>
              <a:gd fmla="*/ 6532965 h 6564101" name="TY333"/>
              <a:gd fmla="*/ 757971 w 11855986" name="TX334"/>
              <a:gd fmla="*/ 6519752 h 6564101" name="TY334"/>
              <a:gd fmla="*/ 558827 w 11855986" name="TX336"/>
              <a:gd fmla="*/ 6519204 h 6564101" name="TY336"/>
              <a:gd fmla="*/ 545614 w 11855986" name="TX337"/>
              <a:gd fmla="*/ 6532417 h 6564101" name="TY337"/>
              <a:gd fmla="*/ 558827 w 11855986" name="TX338"/>
              <a:gd fmla="*/ 6545630 h 6564101" name="TY338"/>
              <a:gd fmla="*/ 572040 w 11855986" name="TX339"/>
              <a:gd fmla="*/ 6532417 h 6564101" name="TY339"/>
              <a:gd fmla="*/ 558827 w 11855986" name="TX340"/>
              <a:gd fmla="*/ 6519204 h 6564101" name="TY340"/>
              <a:gd fmla="*/ 359684 w 11855986" name="TX342"/>
              <a:gd fmla="*/ 6518656 h 6564101" name="TY342"/>
              <a:gd fmla="*/ 346471 w 11855986" name="TX343"/>
              <a:gd fmla="*/ 6531869 h 6564101" name="TY343"/>
              <a:gd fmla="*/ 359684 w 11855986" name="TX344"/>
              <a:gd fmla="*/ 6545082 h 6564101" name="TY344"/>
              <a:gd fmla="*/ 372897 w 11855986" name="TX345"/>
              <a:gd fmla="*/ 6531869 h 6564101" name="TY345"/>
              <a:gd fmla="*/ 359684 w 11855986" name="TX346"/>
              <a:gd fmla="*/ 6518656 h 6564101" name="TY346"/>
              <a:gd fmla="*/ 160540 w 11855986" name="TX348"/>
              <a:gd fmla="*/ 6518108 h 6564101" name="TY348"/>
              <a:gd fmla="*/ 147327 w 11855986" name="TX349"/>
              <a:gd fmla="*/ 6531321 h 6564101" name="TY349"/>
              <a:gd fmla="*/ 160540 w 11855986" name="TX350"/>
              <a:gd fmla="*/ 6544534 h 6564101" name="TY350"/>
              <a:gd fmla="*/ 173753 w 11855986" name="TX351"/>
              <a:gd fmla="*/ 6531321 h 6564101" name="TY351"/>
              <a:gd fmla="*/ 160540 w 11855986" name="TX352"/>
              <a:gd fmla="*/ 6518108 h 6564101" name="TY352"/>
              <a:gd fmla="*/ 11807068 w 11855986" name="TX354"/>
              <a:gd fmla="*/ 6456908 h 6564101" name="TY354"/>
              <a:gd fmla="*/ 11799481 w 11855986" name="TX355"/>
              <a:gd fmla="*/ 6463595 h 6564101" name="TY355"/>
              <a:gd fmla="*/ 11805532 w 11855986" name="TX356"/>
              <a:gd fmla="*/ 6481274 h 6564101" name="TY356"/>
              <a:gd fmla="*/ 11823211 w 11855986" name="TX357"/>
              <a:gd fmla="*/ 6475223 h 6564101" name="TY357"/>
              <a:gd fmla="*/ 11817160 w 11855986" name="TX358"/>
              <a:gd fmla="*/ 6457544 h 6564101" name="TY358"/>
              <a:gd fmla="*/ 11807068 w 11855986" name="TX359"/>
              <a:gd fmla="*/ 6456908 h 6564101" name="TY359"/>
              <a:gd fmla="*/ 48207 w 11855986" name="TX361"/>
              <a:gd fmla="*/ 6454505 h 6564101" name="TY361"/>
              <a:gd fmla="*/ 38114 w 11855986" name="TX362"/>
              <a:gd fmla="*/ 6455141 h 6564101" name="TY362"/>
              <a:gd fmla="*/ 32063 w 11855986" name="TX363"/>
              <a:gd fmla="*/ 6472820 h 6564101" name="TY363"/>
              <a:gd fmla="*/ 49742 w 11855986" name="TX364"/>
              <a:gd fmla="*/ 6478871 h 6564101" name="TY364"/>
              <a:gd fmla="*/ 55793 w 11855986" name="TX365"/>
              <a:gd fmla="*/ 6461192 h 6564101" name="TY365"/>
              <a:gd fmla="*/ 48207 w 11855986" name="TX366"/>
              <a:gd fmla="*/ 6454505 h 6564101" name="TY366"/>
              <a:gd fmla="*/ 4750288 w 11855986" name="TX368"/>
              <a:gd fmla="*/ 6450232 h 6564101" name="TY368"/>
              <a:gd fmla="*/ 4736920 w 11855986" name="TX369"/>
              <a:gd fmla="*/ 6451992 h 6564101" name="TY369"/>
              <a:gd fmla="*/ 4730471 w 11855986" name="TX370"/>
              <a:gd fmla="*/ 6476057 h 6564101" name="TY370"/>
              <a:gd fmla="*/ 4774513 w 11855986" name="TX371"/>
              <a:gd fmla="*/ 6552338 h 6564101" name="TY371"/>
              <a:gd fmla="*/ 4798578 w 11855986" name="TX372"/>
              <a:gd fmla="*/ 6558786 h 6564101" name="TY372"/>
              <a:gd fmla="*/ 4798577 w 11855986" name="TX373"/>
              <a:gd fmla="*/ 6558786 h 6564101" name="TY373"/>
              <a:gd fmla="*/ 4805025 w 11855986" name="TX374"/>
              <a:gd fmla="*/ 6534721 h 6564101" name="TY374"/>
              <a:gd fmla="*/ 4760985 w 11855986" name="TX375"/>
              <a:gd fmla="*/ 6458440 h 6564101" name="TY375"/>
              <a:gd fmla="*/ 4750288 w 11855986" name="TX376"/>
              <a:gd fmla="*/ 6450232 h 6564101" name="TY376"/>
              <a:gd fmla="*/ 4686575 w 11855986" name="TX378"/>
              <a:gd fmla="*/ 6450231 h 6564101" name="TY378"/>
              <a:gd fmla="*/ 4675878 w 11855986" name="TX379"/>
              <a:gd fmla="*/ 6458439 h 6564101" name="TY379"/>
              <a:gd fmla="*/ 4631836 w 11855986" name="TX380"/>
              <a:gd fmla="*/ 6534720 h 6564101" name="TY380"/>
              <a:gd fmla="*/ 4638285 w 11855986" name="TX381"/>
              <a:gd fmla="*/ 6558785 h 6564101" name="TY381"/>
              <a:gd fmla="*/ 4662350 w 11855986" name="TX382"/>
              <a:gd fmla="*/ 6552337 h 6564101" name="TY382"/>
              <a:gd fmla="*/ 4706390 w 11855986" name="TX383"/>
              <a:gd fmla="*/ 6476057 h 6564101" name="TY383"/>
              <a:gd fmla="*/ 4699942 w 11855986" name="TX384"/>
              <a:gd fmla="*/ 6451992 h 6564101" name="TY384"/>
              <a:gd fmla="*/ 4699943 w 11855986" name="TX385"/>
              <a:gd fmla="*/ 6451991 h 6564101" name="TY385"/>
              <a:gd fmla="*/ 4686575 w 11855986" name="TX386"/>
              <a:gd fmla="*/ 6450231 h 6564101" name="TY386"/>
              <a:gd fmla="*/ 5157039 w 11855986" name="TX388"/>
              <a:gd fmla="*/ 6449805 h 6564101" name="TY388"/>
              <a:gd fmla="*/ 5143671 w 11855986" name="TX389"/>
              <a:gd fmla="*/ 6451565 h 6564101" name="TY389"/>
              <a:gd fmla="*/ 5137222 w 11855986" name="TX390"/>
              <a:gd fmla="*/ 6475630 h 6564101" name="TY390"/>
              <a:gd fmla="*/ 5181264 w 11855986" name="TX391"/>
              <a:gd fmla="*/ 6551911 h 6564101" name="TY391"/>
              <a:gd fmla="*/ 5205329 w 11855986" name="TX392"/>
              <a:gd fmla="*/ 6558359 h 6564101" name="TY392"/>
              <a:gd fmla="*/ 5205328 w 11855986" name="TX393"/>
              <a:gd fmla="*/ 6558359 h 6564101" name="TY393"/>
              <a:gd fmla="*/ 5211776 w 11855986" name="TX394"/>
              <a:gd fmla="*/ 6534294 h 6564101" name="TY394"/>
              <a:gd fmla="*/ 5167736 w 11855986" name="TX395"/>
              <a:gd fmla="*/ 6458013 h 6564101" name="TY395"/>
              <a:gd fmla="*/ 5157039 w 11855986" name="TX396"/>
              <a:gd fmla="*/ 6449805 h 6564101" name="TY396"/>
              <a:gd fmla="*/ 5093326 w 11855986" name="TX398"/>
              <a:gd fmla="*/ 6449804 h 6564101" name="TY398"/>
              <a:gd fmla="*/ 5082629 w 11855986" name="TX399"/>
              <a:gd fmla="*/ 6458012 h 6564101" name="TY399"/>
              <a:gd fmla="*/ 5038587 w 11855986" name="TX400"/>
              <a:gd fmla="*/ 6534293 h 6564101" name="TY400"/>
              <a:gd fmla="*/ 5045036 w 11855986" name="TX401"/>
              <a:gd fmla="*/ 6558358 h 6564101" name="TY401"/>
              <a:gd fmla="*/ 5069101 w 11855986" name="TX402"/>
              <a:gd fmla="*/ 6551910 h 6564101" name="TY402"/>
              <a:gd fmla="*/ 5113141 w 11855986" name="TX403"/>
              <a:gd fmla="*/ 6475630 h 6564101" name="TY403"/>
              <a:gd fmla="*/ 5106693 w 11855986" name="TX404"/>
              <a:gd fmla="*/ 6451565 h 6564101" name="TY404"/>
              <a:gd fmla="*/ 5106694 w 11855986" name="TX405"/>
              <a:gd fmla="*/ 6451564 h 6564101" name="TY405"/>
              <a:gd fmla="*/ 5093326 w 11855986" name="TX406"/>
              <a:gd fmla="*/ 6449804 h 6564101" name="TY406"/>
              <a:gd fmla="*/ 4949431 w 11855986" name="TX408"/>
              <a:gd fmla="*/ 6449684 h 6564101" name="TY408"/>
              <a:gd fmla="*/ 4936063 w 11855986" name="TX409"/>
              <a:gd fmla="*/ 6451444 h 6564101" name="TY409"/>
              <a:gd fmla="*/ 4929614 w 11855986" name="TX410"/>
              <a:gd fmla="*/ 6475509 h 6564101" name="TY410"/>
              <a:gd fmla="*/ 4973656 w 11855986" name="TX411"/>
              <a:gd fmla="*/ 6551790 h 6564101" name="TY411"/>
              <a:gd fmla="*/ 4997721 w 11855986" name="TX412"/>
              <a:gd fmla="*/ 6558238 h 6564101" name="TY412"/>
              <a:gd fmla="*/ 4997720 w 11855986" name="TX413"/>
              <a:gd fmla="*/ 6558238 h 6564101" name="TY413"/>
              <a:gd fmla="*/ 5004168 w 11855986" name="TX414"/>
              <a:gd fmla="*/ 6534173 h 6564101" name="TY414"/>
              <a:gd fmla="*/ 4960128 w 11855986" name="TX415"/>
              <a:gd fmla="*/ 6457892 h 6564101" name="TY415"/>
              <a:gd fmla="*/ 4949431 w 11855986" name="TX416"/>
              <a:gd fmla="*/ 6449684 h 6564101" name="TY416"/>
              <a:gd fmla="*/ 4885719 w 11855986" name="TX418"/>
              <a:gd fmla="*/ 6449683 h 6564101" name="TY418"/>
              <a:gd fmla="*/ 4875022 w 11855986" name="TX419"/>
              <a:gd fmla="*/ 6457891 h 6564101" name="TY419"/>
              <a:gd fmla="*/ 4830980 w 11855986" name="TX420"/>
              <a:gd fmla="*/ 6534172 h 6564101" name="TY420"/>
              <a:gd fmla="*/ 4837429 w 11855986" name="TX421"/>
              <a:gd fmla="*/ 6558237 h 6564101" name="TY421"/>
              <a:gd fmla="*/ 4861494 w 11855986" name="TX422"/>
              <a:gd fmla="*/ 6551789 h 6564101" name="TY422"/>
              <a:gd fmla="*/ 4905534 w 11855986" name="TX423"/>
              <a:gd fmla="*/ 6475509 h 6564101" name="TY423"/>
              <a:gd fmla="*/ 4899086 w 11855986" name="TX424"/>
              <a:gd fmla="*/ 6451444 h 6564101" name="TY424"/>
              <a:gd fmla="*/ 4899087 w 11855986" name="TX425"/>
              <a:gd fmla="*/ 6451443 h 6564101" name="TY425"/>
              <a:gd fmla="*/ 4885719 w 11855986" name="TX426"/>
              <a:gd fmla="*/ 6449683 h 6564101" name="TY426"/>
              <a:gd fmla="*/ 5356182 w 11855986" name="TX428"/>
              <a:gd fmla="*/ 6449257 h 6564101" name="TY428"/>
              <a:gd fmla="*/ 5342814 w 11855986" name="TX429"/>
              <a:gd fmla="*/ 6451017 h 6564101" name="TY429"/>
              <a:gd fmla="*/ 5336365 w 11855986" name="TX430"/>
              <a:gd fmla="*/ 6475082 h 6564101" name="TY430"/>
              <a:gd fmla="*/ 5380407 w 11855986" name="TX431"/>
              <a:gd fmla="*/ 6551363 h 6564101" name="TY431"/>
              <a:gd fmla="*/ 5404472 w 11855986" name="TX432"/>
              <a:gd fmla="*/ 6557811 h 6564101" name="TY432"/>
              <a:gd fmla="*/ 5404471 w 11855986" name="TX433"/>
              <a:gd fmla="*/ 6557811 h 6564101" name="TY433"/>
              <a:gd fmla="*/ 5410919 w 11855986" name="TX434"/>
              <a:gd fmla="*/ 6533746 h 6564101" name="TY434"/>
              <a:gd fmla="*/ 5366879 w 11855986" name="TX435"/>
              <a:gd fmla="*/ 6457465 h 6564101" name="TY435"/>
              <a:gd fmla="*/ 5356182 w 11855986" name="TX436"/>
              <a:gd fmla="*/ 6449257 h 6564101" name="TY436"/>
              <a:gd fmla="*/ 5292470 w 11855986" name="TX438"/>
              <a:gd fmla="*/ 6449256 h 6564101" name="TY438"/>
              <a:gd fmla="*/ 5281773 w 11855986" name="TX439"/>
              <a:gd fmla="*/ 6457464 h 6564101" name="TY439"/>
              <a:gd fmla="*/ 5237731 w 11855986" name="TX440"/>
              <a:gd fmla="*/ 6533745 h 6564101" name="TY440"/>
              <a:gd fmla="*/ 5244180 w 11855986" name="TX441"/>
              <a:gd fmla="*/ 6557810 h 6564101" name="TY441"/>
              <a:gd fmla="*/ 5268245 w 11855986" name="TX442"/>
              <a:gd fmla="*/ 6551362 h 6564101" name="TY442"/>
              <a:gd fmla="*/ 5312285 w 11855986" name="TX443"/>
              <a:gd fmla="*/ 6475082 h 6564101" name="TY443"/>
              <a:gd fmla="*/ 5305837 w 11855986" name="TX444"/>
              <a:gd fmla="*/ 6451017 h 6564101" name="TY444"/>
              <a:gd fmla="*/ 5305838 w 11855986" name="TX445"/>
              <a:gd fmla="*/ 6451016 h 6564101" name="TY445"/>
              <a:gd fmla="*/ 5292470 w 11855986" name="TX446"/>
              <a:gd fmla="*/ 6449256 h 6564101" name="TY446"/>
              <a:gd fmla="*/ 5555326 w 11855986" name="TX448"/>
              <a:gd fmla="*/ 6448709 h 6564101" name="TY448"/>
              <a:gd fmla="*/ 5541958 w 11855986" name="TX449"/>
              <a:gd fmla="*/ 6450469 h 6564101" name="TY449"/>
              <a:gd fmla="*/ 5535509 w 11855986" name="TX450"/>
              <a:gd fmla="*/ 6474534 h 6564101" name="TY450"/>
              <a:gd fmla="*/ 5579551 w 11855986" name="TX451"/>
              <a:gd fmla="*/ 6550815 h 6564101" name="TY451"/>
              <a:gd fmla="*/ 5603616 w 11855986" name="TX452"/>
              <a:gd fmla="*/ 6557263 h 6564101" name="TY452"/>
              <a:gd fmla="*/ 5603615 w 11855986" name="TX453"/>
              <a:gd fmla="*/ 6557263 h 6564101" name="TY453"/>
              <a:gd fmla="*/ 5610063 w 11855986" name="TX454"/>
              <a:gd fmla="*/ 6533198 h 6564101" name="TY454"/>
              <a:gd fmla="*/ 5566023 w 11855986" name="TX455"/>
              <a:gd fmla="*/ 6456917 h 6564101" name="TY455"/>
              <a:gd fmla="*/ 5555326 w 11855986" name="TX456"/>
              <a:gd fmla="*/ 6448709 h 6564101" name="TY456"/>
              <a:gd fmla="*/ 5491613 w 11855986" name="TX458"/>
              <a:gd fmla="*/ 6448708 h 6564101" name="TY458"/>
              <a:gd fmla="*/ 5480916 w 11855986" name="TX459"/>
              <a:gd fmla="*/ 6456916 h 6564101" name="TY459"/>
              <a:gd fmla="*/ 5436874 w 11855986" name="TX460"/>
              <a:gd fmla="*/ 6533197 h 6564101" name="TY460"/>
              <a:gd fmla="*/ 5443323 w 11855986" name="TX461"/>
              <a:gd fmla="*/ 6557262 h 6564101" name="TY461"/>
              <a:gd fmla="*/ 5467388 w 11855986" name="TX462"/>
              <a:gd fmla="*/ 6550814 h 6564101" name="TY462"/>
              <a:gd fmla="*/ 5511428 w 11855986" name="TX463"/>
              <a:gd fmla="*/ 6474534 h 6564101" name="TY463"/>
              <a:gd fmla="*/ 5504980 w 11855986" name="TX464"/>
              <a:gd fmla="*/ 6450469 h 6564101" name="TY464"/>
              <a:gd fmla="*/ 5504981 w 11855986" name="TX465"/>
              <a:gd fmla="*/ 6450468 h 6564101" name="TY465"/>
              <a:gd fmla="*/ 5491613 w 11855986" name="TX466"/>
              <a:gd fmla="*/ 6448708 h 6564101" name="TY466"/>
              <a:gd fmla="*/ 5754469 w 11855986" name="TX468"/>
              <a:gd fmla="*/ 6448161 h 6564101" name="TY468"/>
              <a:gd fmla="*/ 5741101 w 11855986" name="TX469"/>
              <a:gd fmla="*/ 6449921 h 6564101" name="TY469"/>
              <a:gd fmla="*/ 5734652 w 11855986" name="TX470"/>
              <a:gd fmla="*/ 6473986 h 6564101" name="TY470"/>
              <a:gd fmla="*/ 5778694 w 11855986" name="TX471"/>
              <a:gd fmla="*/ 6550267 h 6564101" name="TY471"/>
              <a:gd fmla="*/ 5802759 w 11855986" name="TX472"/>
              <a:gd fmla="*/ 6556715 h 6564101" name="TY472"/>
              <a:gd fmla="*/ 5802758 w 11855986" name="TX473"/>
              <a:gd fmla="*/ 6556715 h 6564101" name="TY473"/>
              <a:gd fmla="*/ 5809206 w 11855986" name="TX474"/>
              <a:gd fmla="*/ 6532650 h 6564101" name="TY474"/>
              <a:gd fmla="*/ 5765166 w 11855986" name="TX475"/>
              <a:gd fmla="*/ 6456369 h 6564101" name="TY475"/>
              <a:gd fmla="*/ 5754469 w 11855986" name="TX476"/>
              <a:gd fmla="*/ 6448161 h 6564101" name="TY476"/>
              <a:gd fmla="*/ 5690757 w 11855986" name="TX478"/>
              <a:gd fmla="*/ 6448160 h 6564101" name="TY478"/>
              <a:gd fmla="*/ 5680060 w 11855986" name="TX479"/>
              <a:gd fmla="*/ 6456368 h 6564101" name="TY479"/>
              <a:gd fmla="*/ 5636018 w 11855986" name="TX480"/>
              <a:gd fmla="*/ 6532649 h 6564101" name="TY480"/>
              <a:gd fmla="*/ 5642467 w 11855986" name="TX481"/>
              <a:gd fmla="*/ 6556714 h 6564101" name="TY481"/>
              <a:gd fmla="*/ 5666532 w 11855986" name="TX482"/>
              <a:gd fmla="*/ 6550266 h 6564101" name="TY482"/>
              <a:gd fmla="*/ 5710572 w 11855986" name="TX483"/>
              <a:gd fmla="*/ 6473986 h 6564101" name="TY483"/>
              <a:gd fmla="*/ 5704124 w 11855986" name="TX484"/>
              <a:gd fmla="*/ 6449921 h 6564101" name="TY484"/>
              <a:gd fmla="*/ 5704125 w 11855986" name="TX485"/>
              <a:gd fmla="*/ 6449920 h 6564101" name="TY485"/>
              <a:gd fmla="*/ 5690757 w 11855986" name="TX486"/>
              <a:gd fmla="*/ 6448160 h 6564101" name="TY486"/>
              <a:gd fmla="*/ 5953612 w 11855986" name="TX488"/>
              <a:gd fmla="*/ 6447613 h 6564101" name="TY488"/>
              <a:gd fmla="*/ 5940244 w 11855986" name="TX489"/>
              <a:gd fmla="*/ 6449373 h 6564101" name="TY489"/>
              <a:gd fmla="*/ 5933795 w 11855986" name="TX490"/>
              <a:gd fmla="*/ 6473438 h 6564101" name="TY490"/>
              <a:gd fmla="*/ 5977837 w 11855986" name="TX491"/>
              <a:gd fmla="*/ 6549719 h 6564101" name="TY491"/>
              <a:gd fmla="*/ 6001903 w 11855986" name="TX492"/>
              <a:gd fmla="*/ 6556167 h 6564101" name="TY492"/>
              <a:gd fmla="*/ 6001902 w 11855986" name="TX493"/>
              <a:gd fmla="*/ 6556167 h 6564101" name="TY493"/>
              <a:gd fmla="*/ 6008350 w 11855986" name="TX494"/>
              <a:gd fmla="*/ 6532102 h 6564101" name="TY494"/>
              <a:gd fmla="*/ 5964309 w 11855986" name="TX495"/>
              <a:gd fmla="*/ 6455821 h 6564101" name="TY495"/>
              <a:gd fmla="*/ 5953612 w 11855986" name="TX496"/>
              <a:gd fmla="*/ 6447613 h 6564101" name="TY496"/>
              <a:gd fmla="*/ 5889900 w 11855986" name="TX498"/>
              <a:gd fmla="*/ 6447612 h 6564101" name="TY498"/>
              <a:gd fmla="*/ 5879203 w 11855986" name="TX499"/>
              <a:gd fmla="*/ 6455820 h 6564101" name="TY499"/>
              <a:gd fmla="*/ 5835161 w 11855986" name="TX500"/>
              <a:gd fmla="*/ 6532101 h 6564101" name="TY500"/>
              <a:gd fmla="*/ 5841610 w 11855986" name="TX501"/>
              <a:gd fmla="*/ 6556166 h 6564101" name="TY501"/>
              <a:gd fmla="*/ 5865675 w 11855986" name="TX502"/>
              <a:gd fmla="*/ 6549718 h 6564101" name="TY502"/>
              <a:gd fmla="*/ 5909715 w 11855986" name="TX503"/>
              <a:gd fmla="*/ 6473438 h 6564101" name="TY503"/>
              <a:gd fmla="*/ 5903267 w 11855986" name="TX504"/>
              <a:gd fmla="*/ 6449373 h 6564101" name="TY504"/>
              <a:gd fmla="*/ 5903268 w 11855986" name="TX505"/>
              <a:gd fmla="*/ 6449372 h 6564101" name="TY505"/>
              <a:gd fmla="*/ 5889900 w 11855986" name="TX506"/>
              <a:gd fmla="*/ 6447612 h 6564101" name="TY506"/>
              <a:gd fmla="*/ 4496496 w 11855986" name="TX508"/>
              <a:gd fmla="*/ 6447288 h 6564101" name="TY508"/>
              <a:gd fmla="*/ 4485799 w 11855986" name="TX509"/>
              <a:gd fmla="*/ 6455496 h 6564101" name="TY509"/>
              <a:gd fmla="*/ 4441758 w 11855986" name="TX510"/>
              <a:gd fmla="*/ 6531777 h 6564101" name="TY510"/>
              <a:gd fmla="*/ 4448206 w 11855986" name="TX511"/>
              <a:gd fmla="*/ 6555842 h 6564101" name="TY511"/>
              <a:gd fmla="*/ 4448205 w 11855986" name="TX512"/>
              <a:gd fmla="*/ 6555842 h 6564101" name="TY512"/>
              <a:gd fmla="*/ 4472270 w 11855986" name="TX513"/>
              <a:gd fmla="*/ 6549394 h 6564101" name="TY513"/>
              <a:gd fmla="*/ 4516312 w 11855986" name="TX514"/>
              <a:gd fmla="*/ 6473113 h 6564101" name="TY514"/>
              <a:gd fmla="*/ 4509864 w 11855986" name="TX515"/>
              <a:gd fmla="*/ 6449048 h 6564101" name="TY515"/>
              <a:gd fmla="*/ 4496496 w 11855986" name="TX516"/>
              <a:gd fmla="*/ 6447288 h 6564101" name="TY516"/>
              <a:gd fmla="*/ 4560208 w 11855986" name="TX518"/>
              <a:gd fmla="*/ 6447287 h 6564101" name="TY518"/>
              <a:gd fmla="*/ 4546840 w 11855986" name="TX519"/>
              <a:gd fmla="*/ 6449047 h 6564101" name="TY519"/>
              <a:gd fmla="*/ 4546841 w 11855986" name="TX520"/>
              <a:gd fmla="*/ 6449048 h 6564101" name="TY520"/>
              <a:gd fmla="*/ 4540393 w 11855986" name="TX521"/>
              <a:gd fmla="*/ 6473113 h 6564101" name="TY521"/>
              <a:gd fmla="*/ 4584434 w 11855986" name="TX522"/>
              <a:gd fmla="*/ 6549393 h 6564101" name="TY522"/>
              <a:gd fmla="*/ 4608499 w 11855986" name="TX523"/>
              <a:gd fmla="*/ 6555841 h 6564101" name="TY523"/>
              <a:gd fmla="*/ 4614947 w 11855986" name="TX524"/>
              <a:gd fmla="*/ 6531776 h 6564101" name="TY524"/>
              <a:gd fmla="*/ 4570905 w 11855986" name="TX525"/>
              <a:gd fmla="*/ 6455495 h 6564101" name="TY525"/>
              <a:gd fmla="*/ 4560208 w 11855986" name="TX526"/>
              <a:gd fmla="*/ 6447287 h 6564101" name="TY526"/>
              <a:gd fmla="*/ 6152754 w 11855986" name="TX528"/>
              <a:gd fmla="*/ 6447065 h 6564101" name="TY528"/>
              <a:gd fmla="*/ 6139387 w 11855986" name="TX529"/>
              <a:gd fmla="*/ 6448825 h 6564101" name="TY529"/>
              <a:gd fmla="*/ 6132939 w 11855986" name="TX530"/>
              <a:gd fmla="*/ 6472890 h 6564101" name="TY530"/>
              <a:gd fmla="*/ 6176980 w 11855986" name="TX531"/>
              <a:gd fmla="*/ 6549171 h 6564101" name="TY531"/>
              <a:gd fmla="*/ 6201045 w 11855986" name="TX532"/>
              <a:gd fmla="*/ 6555619 h 6564101" name="TY532"/>
              <a:gd fmla="*/ 6201044 w 11855986" name="TX533"/>
              <a:gd fmla="*/ 6555619 h 6564101" name="TY533"/>
              <a:gd fmla="*/ 6207492 w 11855986" name="TX534"/>
              <a:gd fmla="*/ 6531554 h 6564101" name="TY534"/>
              <a:gd fmla="*/ 6163452 w 11855986" name="TX535"/>
              <a:gd fmla="*/ 6455273 h 6564101" name="TY535"/>
              <a:gd fmla="*/ 6152754 w 11855986" name="TX536"/>
              <a:gd fmla="*/ 6447065 h 6564101" name="TY536"/>
              <a:gd fmla="*/ 6089044 w 11855986" name="TX538"/>
              <a:gd fmla="*/ 6447064 h 6564101" name="TY538"/>
              <a:gd fmla="*/ 6078347 w 11855986" name="TX539"/>
              <a:gd fmla="*/ 6455272 h 6564101" name="TY539"/>
              <a:gd fmla="*/ 6034305 w 11855986" name="TX540"/>
              <a:gd fmla="*/ 6531553 h 6564101" name="TY540"/>
              <a:gd fmla="*/ 6040754 w 11855986" name="TX541"/>
              <a:gd fmla="*/ 6555618 h 6564101" name="TY541"/>
              <a:gd fmla="*/ 6064818 w 11855986" name="TX542"/>
              <a:gd fmla="*/ 6549170 h 6564101" name="TY542"/>
              <a:gd fmla="*/ 6108859 w 11855986" name="TX543"/>
              <a:gd fmla="*/ 6472890 h 6564101" name="TY543"/>
              <a:gd fmla="*/ 6102410 w 11855986" name="TX544"/>
              <a:gd fmla="*/ 6448825 h 6564101" name="TY544"/>
              <a:gd fmla="*/ 6102412 w 11855986" name="TX545"/>
              <a:gd fmla="*/ 6448824 h 6564101" name="TY545"/>
              <a:gd fmla="*/ 6089044 w 11855986" name="TX546"/>
              <a:gd fmla="*/ 6447064 h 6564101" name="TY546"/>
              <a:gd fmla="*/ 4297353 w 11855986" name="TX548"/>
              <a:gd fmla="*/ 6446740 h 6564101" name="TY548"/>
              <a:gd fmla="*/ 4286656 w 11855986" name="TX549"/>
              <a:gd fmla="*/ 6454948 h 6564101" name="TY549"/>
              <a:gd fmla="*/ 4242615 w 11855986" name="TX550"/>
              <a:gd fmla="*/ 6531229 h 6564101" name="TY550"/>
              <a:gd fmla="*/ 4249063 w 11855986" name="TX551"/>
              <a:gd fmla="*/ 6555294 h 6564101" name="TY551"/>
              <a:gd fmla="*/ 4249062 w 11855986" name="TX552"/>
              <a:gd fmla="*/ 6555294 h 6564101" name="TY552"/>
              <a:gd fmla="*/ 4273127 w 11855986" name="TX553"/>
              <a:gd fmla="*/ 6548846 h 6564101" name="TY553"/>
              <a:gd fmla="*/ 4317169 w 11855986" name="TX554"/>
              <a:gd fmla="*/ 6472565 h 6564101" name="TY554"/>
              <a:gd fmla="*/ 4310721 w 11855986" name="TX555"/>
              <a:gd fmla="*/ 6448500 h 6564101" name="TY555"/>
              <a:gd fmla="*/ 4297353 w 11855986" name="TX556"/>
              <a:gd fmla="*/ 6446740 h 6564101" name="TY556"/>
              <a:gd fmla="*/ 4361065 w 11855986" name="TX558"/>
              <a:gd fmla="*/ 6446739 h 6564101" name="TY558"/>
              <a:gd fmla="*/ 4347697 w 11855986" name="TX559"/>
              <a:gd fmla="*/ 6448499 h 6564101" name="TY559"/>
              <a:gd fmla="*/ 4347698 w 11855986" name="TX560"/>
              <a:gd fmla="*/ 6448500 h 6564101" name="TY560"/>
              <a:gd fmla="*/ 4341250 w 11855986" name="TX561"/>
              <a:gd fmla="*/ 6472565 h 6564101" name="TY561"/>
              <a:gd fmla="*/ 4385291 w 11855986" name="TX562"/>
              <a:gd fmla="*/ 6548845 h 6564101" name="TY562"/>
              <a:gd fmla="*/ 4409356 w 11855986" name="TX563"/>
              <a:gd fmla="*/ 6555293 h 6564101" name="TY563"/>
              <a:gd fmla="*/ 4415804 w 11855986" name="TX564"/>
              <a:gd fmla="*/ 6531228 h 6564101" name="TY564"/>
              <a:gd fmla="*/ 4371762 w 11855986" name="TX565"/>
              <a:gd fmla="*/ 6454947 h 6564101" name="TY565"/>
              <a:gd fmla="*/ 4361065 w 11855986" name="TX566"/>
              <a:gd fmla="*/ 6446739 h 6564101" name="TY566"/>
              <a:gd fmla="*/ 4806446 w 11855986" name="TX568"/>
              <a:gd fmla="*/ 6446678 h 6564101" name="TY568"/>
              <a:gd fmla="*/ 4793233 w 11855986" name="TX569"/>
              <a:gd fmla="*/ 6459891 h 6564101" name="TY569"/>
              <a:gd fmla="*/ 4806446 w 11855986" name="TX570"/>
              <a:gd fmla="*/ 6473104 h 6564101" name="TY570"/>
              <a:gd fmla="*/ 4819659 w 11855986" name="TX571"/>
              <a:gd fmla="*/ 6459891 h 6564101" name="TY571"/>
              <a:gd fmla="*/ 4806446 w 11855986" name="TX572"/>
              <a:gd fmla="*/ 6446678 h 6564101" name="TY572"/>
              <a:gd fmla="*/ 6351898 w 11855986" name="TX574"/>
              <a:gd fmla="*/ 6446517 h 6564101" name="TY574"/>
              <a:gd fmla="*/ 6338529 w 11855986" name="TX575"/>
              <a:gd fmla="*/ 6448277 h 6564101" name="TY575"/>
              <a:gd fmla="*/ 6332081 w 11855986" name="TX576"/>
              <a:gd fmla="*/ 6472342 h 6564101" name="TY576"/>
              <a:gd fmla="*/ 6376123 w 11855986" name="TX577"/>
              <a:gd fmla="*/ 6548623 h 6564101" name="TY577"/>
              <a:gd fmla="*/ 6400188 w 11855986" name="TX578"/>
              <a:gd fmla="*/ 6555071 h 6564101" name="TY578"/>
              <a:gd fmla="*/ 6400187 w 11855986" name="TX579"/>
              <a:gd fmla="*/ 6555071 h 6564101" name="TY579"/>
              <a:gd fmla="*/ 6406635 w 11855986" name="TX580"/>
              <a:gd fmla="*/ 6531006 h 6564101" name="TY580"/>
              <a:gd fmla="*/ 6362595 w 11855986" name="TX581"/>
              <a:gd fmla="*/ 6454725 h 6564101" name="TY581"/>
              <a:gd fmla="*/ 6351898 w 11855986" name="TX582"/>
              <a:gd fmla="*/ 6446517 h 6564101" name="TY582"/>
              <a:gd fmla="*/ 6288185 w 11855986" name="TX584"/>
              <a:gd fmla="*/ 6446516 h 6564101" name="TY584"/>
              <a:gd fmla="*/ 6277489 w 11855986" name="TX585"/>
              <a:gd fmla="*/ 6454724 h 6564101" name="TY585"/>
              <a:gd fmla="*/ 6233447 w 11855986" name="TX586"/>
              <a:gd fmla="*/ 6531005 h 6564101" name="TY586"/>
              <a:gd fmla="*/ 6239896 w 11855986" name="TX587"/>
              <a:gd fmla="*/ 6555070 h 6564101" name="TY587"/>
              <a:gd fmla="*/ 6263960 w 11855986" name="TX588"/>
              <a:gd fmla="*/ 6548622 h 6564101" name="TY588"/>
              <a:gd fmla="*/ 6308000 w 11855986" name="TX589"/>
              <a:gd fmla="*/ 6472342 h 6564101" name="TY589"/>
              <a:gd fmla="*/ 6301552 w 11855986" name="TX590"/>
              <a:gd fmla="*/ 6448277 h 6564101" name="TY590"/>
              <a:gd fmla="*/ 6301554 w 11855986" name="TX591"/>
              <a:gd fmla="*/ 6448276 h 6564101" name="TY591"/>
              <a:gd fmla="*/ 6288185 w 11855986" name="TX592"/>
              <a:gd fmla="*/ 6446516 h 6564101" name="TY592"/>
              <a:gd fmla="*/ 5213197 w 11855986" name="TX594"/>
              <a:gd fmla="*/ 6446251 h 6564101" name="TY594"/>
              <a:gd fmla="*/ 5199984 w 11855986" name="TX595"/>
              <a:gd fmla="*/ 6459464 h 6564101" name="TY595"/>
              <a:gd fmla="*/ 5213197 w 11855986" name="TX596"/>
              <a:gd fmla="*/ 6472677 h 6564101" name="TY596"/>
              <a:gd fmla="*/ 5226410 w 11855986" name="TX597"/>
              <a:gd fmla="*/ 6459464 h 6564101" name="TY597"/>
              <a:gd fmla="*/ 5213197 w 11855986" name="TX598"/>
              <a:gd fmla="*/ 6446251 h 6564101" name="TY598"/>
              <a:gd fmla="*/ 4098209 w 11855986" name="TX600"/>
              <a:gd fmla="*/ 6446192 h 6564101" name="TY600"/>
              <a:gd fmla="*/ 4087512 w 11855986" name="TX601"/>
              <a:gd fmla="*/ 6454400 h 6564101" name="TY601"/>
              <a:gd fmla="*/ 4043471 w 11855986" name="TX602"/>
              <a:gd fmla="*/ 6530681 h 6564101" name="TY602"/>
              <a:gd fmla="*/ 4049919 w 11855986" name="TX603"/>
              <a:gd fmla="*/ 6554746 h 6564101" name="TY603"/>
              <a:gd fmla="*/ 4049918 w 11855986" name="TX604"/>
              <a:gd fmla="*/ 6554746 h 6564101" name="TY604"/>
              <a:gd fmla="*/ 4073983 w 11855986" name="TX605"/>
              <a:gd fmla="*/ 6548298 h 6564101" name="TY605"/>
              <a:gd fmla="*/ 4118025 w 11855986" name="TX606"/>
              <a:gd fmla="*/ 6472017 h 6564101" name="TY606"/>
              <a:gd fmla="*/ 4111577 w 11855986" name="TX607"/>
              <a:gd fmla="*/ 6447952 h 6564101" name="TY607"/>
              <a:gd fmla="*/ 4098209 w 11855986" name="TX608"/>
              <a:gd fmla="*/ 6446192 h 6564101" name="TY608"/>
              <a:gd fmla="*/ 4161921 w 11855986" name="TX610"/>
              <a:gd fmla="*/ 6446191 h 6564101" name="TY610"/>
              <a:gd fmla="*/ 4148553 w 11855986" name="TX611"/>
              <a:gd fmla="*/ 6447951 h 6564101" name="TY611"/>
              <a:gd fmla="*/ 4148554 w 11855986" name="TX612"/>
              <a:gd fmla="*/ 6447952 h 6564101" name="TY612"/>
              <a:gd fmla="*/ 4142106 w 11855986" name="TX613"/>
              <a:gd fmla="*/ 6472017 h 6564101" name="TY613"/>
              <a:gd fmla="*/ 4186147 w 11855986" name="TX614"/>
              <a:gd fmla="*/ 6548297 h 6564101" name="TY614"/>
              <a:gd fmla="*/ 4210212 w 11855986" name="TX615"/>
              <a:gd fmla="*/ 6554745 h 6564101" name="TY615"/>
              <a:gd fmla="*/ 4216660 w 11855986" name="TX616"/>
              <a:gd fmla="*/ 6530680 h 6564101" name="TY616"/>
              <a:gd fmla="*/ 4172618 w 11855986" name="TX617"/>
              <a:gd fmla="*/ 6454399 h 6564101" name="TY617"/>
              <a:gd fmla="*/ 4161921 w 11855986" name="TX618"/>
              <a:gd fmla="*/ 6446191 h 6564101" name="TY618"/>
              <a:gd fmla="*/ 5005589 w 11855986" name="TX620"/>
              <a:gd fmla="*/ 6446130 h 6564101" name="TY620"/>
              <a:gd fmla="*/ 4992376 w 11855986" name="TX621"/>
              <a:gd fmla="*/ 6459343 h 6564101" name="TY621"/>
              <a:gd fmla="*/ 5005589 w 11855986" name="TX622"/>
              <a:gd fmla="*/ 6472556 h 6564101" name="TY622"/>
              <a:gd fmla="*/ 5018802 w 11855986" name="TX623"/>
              <a:gd fmla="*/ 6459343 h 6564101" name="TY623"/>
              <a:gd fmla="*/ 5005589 w 11855986" name="TX624"/>
              <a:gd fmla="*/ 6446130 h 6564101" name="TY624"/>
              <a:gd fmla="*/ 6551039 w 11855986" name="TX626"/>
              <a:gd fmla="*/ 6445969 h 6564101" name="TY626"/>
              <a:gd fmla="*/ 6537672 w 11855986" name="TX627"/>
              <a:gd fmla="*/ 6447729 h 6564101" name="TY627"/>
              <a:gd fmla="*/ 6531223 w 11855986" name="TX628"/>
              <a:gd fmla="*/ 6471794 h 6564101" name="TY628"/>
              <a:gd fmla="*/ 6575266 w 11855986" name="TX629"/>
              <a:gd fmla="*/ 6548075 h 6564101" name="TY629"/>
              <a:gd fmla="*/ 6599330 w 11855986" name="TX630"/>
              <a:gd fmla="*/ 6554523 h 6564101" name="TY630"/>
              <a:gd fmla="*/ 6599329 w 11855986" name="TX631"/>
              <a:gd fmla="*/ 6554523 h 6564101" name="TY631"/>
              <a:gd fmla="*/ 6605777 w 11855986" name="TX632"/>
              <a:gd fmla="*/ 6530458 h 6564101" name="TY632"/>
              <a:gd fmla="*/ 6561738 w 11855986" name="TX633"/>
              <a:gd fmla="*/ 6454177 h 6564101" name="TY633"/>
              <a:gd fmla="*/ 6551039 w 11855986" name="TX634"/>
              <a:gd fmla="*/ 6445969 h 6564101" name="TY634"/>
              <a:gd fmla="*/ 6487329 w 11855986" name="TX636"/>
              <a:gd fmla="*/ 6445968 h 6564101" name="TY636"/>
              <a:gd fmla="*/ 6476632 w 11855986" name="TX637"/>
              <a:gd fmla="*/ 6454176 h 6564101" name="TY637"/>
              <a:gd fmla="*/ 6432590 w 11855986" name="TX638"/>
              <a:gd fmla="*/ 6530457 h 6564101" name="TY638"/>
              <a:gd fmla="*/ 6439038 w 11855986" name="TX639"/>
              <a:gd fmla="*/ 6554522 h 6564101" name="TY639"/>
              <a:gd fmla="*/ 6463103 w 11855986" name="TX640"/>
              <a:gd fmla="*/ 6548074 h 6564101" name="TY640"/>
              <a:gd fmla="*/ 6507144 w 11855986" name="TX641"/>
              <a:gd fmla="*/ 6471794 h 6564101" name="TY641"/>
              <a:gd fmla="*/ 6500697 w 11855986" name="TX642"/>
              <a:gd fmla="*/ 6447729 h 6564101" name="TY642"/>
              <a:gd fmla="*/ 6500697 w 11855986" name="TX643"/>
              <a:gd fmla="*/ 6447728 h 6564101" name="TY643"/>
              <a:gd fmla="*/ 6487329 w 11855986" name="TX644"/>
              <a:gd fmla="*/ 6445968 h 6564101" name="TY644"/>
              <a:gd fmla="*/ 5412340 w 11855986" name="TX646"/>
              <a:gd fmla="*/ 6445703 h 6564101" name="TY646"/>
              <a:gd fmla="*/ 5399127 w 11855986" name="TX647"/>
              <a:gd fmla="*/ 6458916 h 6564101" name="TY647"/>
              <a:gd fmla="*/ 5412340 w 11855986" name="TX648"/>
              <a:gd fmla="*/ 6472129 h 6564101" name="TY648"/>
              <a:gd fmla="*/ 5425553 w 11855986" name="TX649"/>
              <a:gd fmla="*/ 6458916 h 6564101" name="TY649"/>
              <a:gd fmla="*/ 5412340 w 11855986" name="TX650"/>
              <a:gd fmla="*/ 6445703 h 6564101" name="TY650"/>
              <a:gd fmla="*/ 6750185 w 11855986" name="TX652"/>
              <a:gd fmla="*/ 6445420 h 6564101" name="TY652"/>
              <a:gd fmla="*/ 6736817 w 11855986" name="TX653"/>
              <a:gd fmla="*/ 6447180 h 6564101" name="TY653"/>
              <a:gd fmla="*/ 6730368 w 11855986" name="TX654"/>
              <a:gd fmla="*/ 6471245 h 6564101" name="TY654"/>
              <a:gd fmla="*/ 6774410 w 11855986" name="TX655"/>
              <a:gd fmla="*/ 6547526 h 6564101" name="TY655"/>
              <a:gd fmla="*/ 6798475 w 11855986" name="TX656"/>
              <a:gd fmla="*/ 6553974 h 6564101" name="TY656"/>
              <a:gd fmla="*/ 6798474 w 11855986" name="TX657"/>
              <a:gd fmla="*/ 6553974 h 6564101" name="TY657"/>
              <a:gd fmla="*/ 6804921 w 11855986" name="TX658"/>
              <a:gd fmla="*/ 6529909 h 6564101" name="TY658"/>
              <a:gd fmla="*/ 6760882 w 11855986" name="TX659"/>
              <a:gd fmla="*/ 6453628 h 6564101" name="TY659"/>
              <a:gd fmla="*/ 6750185 w 11855986" name="TX660"/>
              <a:gd fmla="*/ 6445420 h 6564101" name="TY660"/>
              <a:gd fmla="*/ 6686470 w 11855986" name="TX662"/>
              <a:gd fmla="*/ 6445419 h 6564101" name="TY662"/>
              <a:gd fmla="*/ 6675775 w 11855986" name="TX663"/>
              <a:gd fmla="*/ 6453627 h 6564101" name="TY663"/>
              <a:gd fmla="*/ 6631732 w 11855986" name="TX664"/>
              <a:gd fmla="*/ 6529908 h 6564101" name="TY664"/>
              <a:gd fmla="*/ 6638182 w 11855986" name="TX665"/>
              <a:gd fmla="*/ 6553973 h 6564101" name="TY665"/>
              <a:gd fmla="*/ 6662248 w 11855986" name="TX666"/>
              <a:gd fmla="*/ 6547525 h 6564101" name="TY666"/>
              <a:gd fmla="*/ 6706287 w 11855986" name="TX667"/>
              <a:gd fmla="*/ 6471245 h 6564101" name="TY667"/>
              <a:gd fmla="*/ 6699839 w 11855986" name="TX668"/>
              <a:gd fmla="*/ 6447180 h 6564101" name="TY668"/>
              <a:gd fmla="*/ 6699839 w 11855986" name="TX669"/>
              <a:gd fmla="*/ 6447179 h 6564101" name="TY669"/>
              <a:gd fmla="*/ 6686470 w 11855986" name="TX670"/>
              <a:gd fmla="*/ 6445419 h 6564101" name="TY670"/>
              <a:gd fmla="*/ 5611484 w 11855986" name="TX672"/>
              <a:gd fmla="*/ 6445155 h 6564101" name="TY672"/>
              <a:gd fmla="*/ 5598271 w 11855986" name="TX673"/>
              <a:gd fmla="*/ 6458368 h 6564101" name="TY673"/>
              <a:gd fmla="*/ 5611484 w 11855986" name="TX674"/>
              <a:gd fmla="*/ 6471581 h 6564101" name="TY674"/>
              <a:gd fmla="*/ 5624697 w 11855986" name="TX675"/>
              <a:gd fmla="*/ 6458368 h 6564101" name="TY675"/>
              <a:gd fmla="*/ 5611484 w 11855986" name="TX676"/>
              <a:gd fmla="*/ 6445155 h 6564101" name="TY676"/>
              <a:gd fmla="*/ 6949328 w 11855986" name="TX678"/>
              <a:gd fmla="*/ 6444872 h 6564101" name="TY678"/>
              <a:gd fmla="*/ 6935960 w 11855986" name="TX679"/>
              <a:gd fmla="*/ 6446632 h 6564101" name="TY679"/>
              <a:gd fmla="*/ 6929513 w 11855986" name="TX680"/>
              <a:gd fmla="*/ 6470697 h 6564101" name="TY680"/>
              <a:gd fmla="*/ 6973553 w 11855986" name="TX681"/>
              <a:gd fmla="*/ 6546978 h 6564101" name="TY681"/>
              <a:gd fmla="*/ 6997618 w 11855986" name="TX682"/>
              <a:gd fmla="*/ 6553426 h 6564101" name="TY682"/>
              <a:gd fmla="*/ 6997617 w 11855986" name="TX683"/>
              <a:gd fmla="*/ 6553426 h 6564101" name="TY683"/>
              <a:gd fmla="*/ 7004065 w 11855986" name="TX684"/>
              <a:gd fmla="*/ 6529361 h 6564101" name="TY684"/>
              <a:gd fmla="*/ 6960026 w 11855986" name="TX685"/>
              <a:gd fmla="*/ 6453080 h 6564101" name="TY685"/>
              <a:gd fmla="*/ 6949328 w 11855986" name="TX686"/>
              <a:gd fmla="*/ 6444872 h 6564101" name="TY686"/>
              <a:gd fmla="*/ 6885618 w 11855986" name="TX688"/>
              <a:gd fmla="*/ 6444871 h 6564101" name="TY688"/>
              <a:gd fmla="*/ 6874920 w 11855986" name="TX689"/>
              <a:gd fmla="*/ 6453079 h 6564101" name="TY689"/>
              <a:gd fmla="*/ 6830876 w 11855986" name="TX690"/>
              <a:gd fmla="*/ 6529360 h 6564101" name="TY690"/>
              <a:gd fmla="*/ 6837324 w 11855986" name="TX691"/>
              <a:gd fmla="*/ 6553425 h 6564101" name="TY691"/>
              <a:gd fmla="*/ 6861392 w 11855986" name="TX692"/>
              <a:gd fmla="*/ 6546977 h 6564101" name="TY692"/>
              <a:gd fmla="*/ 6905431 w 11855986" name="TX693"/>
              <a:gd fmla="*/ 6470697 h 6564101" name="TY693"/>
              <a:gd fmla="*/ 6898984 w 11855986" name="TX694"/>
              <a:gd fmla="*/ 6446632 h 6564101" name="TY694"/>
              <a:gd fmla="*/ 6898985 w 11855986" name="TX695"/>
              <a:gd fmla="*/ 6446631 h 6564101" name="TY695"/>
              <a:gd fmla="*/ 6885618 w 11855986" name="TX696"/>
              <a:gd fmla="*/ 6444871 h 6564101" name="TY696"/>
              <a:gd fmla="*/ 5810627 w 11855986" name="TX698"/>
              <a:gd fmla="*/ 6444607 h 6564101" name="TY698"/>
              <a:gd fmla="*/ 5797414 w 11855986" name="TX699"/>
              <a:gd fmla="*/ 6457820 h 6564101" name="TY699"/>
              <a:gd fmla="*/ 5810627 w 11855986" name="TX700"/>
              <a:gd fmla="*/ 6471033 h 6564101" name="TY700"/>
              <a:gd fmla="*/ 5823840 w 11855986" name="TX701"/>
              <a:gd fmla="*/ 6457820 h 6564101" name="TY701"/>
              <a:gd fmla="*/ 5810627 w 11855986" name="TX702"/>
              <a:gd fmla="*/ 6444607 h 6564101" name="TY702"/>
              <a:gd fmla="*/ 7148471 w 11855986" name="TX704"/>
              <a:gd fmla="*/ 6444324 h 6564101" name="TY704"/>
              <a:gd fmla="*/ 7135103 w 11855986" name="TX705"/>
              <a:gd fmla="*/ 6446084 h 6564101" name="TY705"/>
              <a:gd fmla="*/ 7128656 w 11855986" name="TX706"/>
              <a:gd fmla="*/ 6470149 h 6564101" name="TY706"/>
              <a:gd fmla="*/ 7172697 w 11855986" name="TX707"/>
              <a:gd fmla="*/ 6546430 h 6564101" name="TY707"/>
              <a:gd fmla="*/ 7196763 w 11855986" name="TX708"/>
              <a:gd fmla="*/ 6552878 h 6564101" name="TY708"/>
              <a:gd fmla="*/ 7196762 w 11855986" name="TX709"/>
              <a:gd fmla="*/ 6552878 h 6564101" name="TY709"/>
              <a:gd fmla="*/ 7203211 w 11855986" name="TX710"/>
              <a:gd fmla="*/ 6528813 h 6564101" name="TY710"/>
              <a:gd fmla="*/ 7159169 w 11855986" name="TX711"/>
              <a:gd fmla="*/ 6452532 h 6564101" name="TY711"/>
              <a:gd fmla="*/ 7148471 w 11855986" name="TX712"/>
              <a:gd fmla="*/ 6444324 h 6564101" name="TY712"/>
              <a:gd fmla="*/ 7084759 w 11855986" name="TX714"/>
              <a:gd fmla="*/ 6444323 h 6564101" name="TY714"/>
              <a:gd fmla="*/ 7074062 w 11855986" name="TX715"/>
              <a:gd fmla="*/ 6452531 h 6564101" name="TY715"/>
              <a:gd fmla="*/ 7030019 w 11855986" name="TX716"/>
              <a:gd fmla="*/ 6528812 h 6564101" name="TY716"/>
              <a:gd fmla="*/ 7036468 w 11855986" name="TX717"/>
              <a:gd fmla="*/ 6552877 h 6564101" name="TY717"/>
              <a:gd fmla="*/ 7060534 w 11855986" name="TX718"/>
              <a:gd fmla="*/ 6546429 h 6564101" name="TY718"/>
              <a:gd fmla="*/ 7104573 w 11855986" name="TX719"/>
              <a:gd fmla="*/ 6470149 h 6564101" name="TY719"/>
              <a:gd fmla="*/ 7098126 w 11855986" name="TX720"/>
              <a:gd fmla="*/ 6446084 h 6564101" name="TY720"/>
              <a:gd fmla="*/ 7098128 w 11855986" name="TX721"/>
              <a:gd fmla="*/ 6446083 h 6564101" name="TY721"/>
              <a:gd fmla="*/ 7084759 w 11855986" name="TX722"/>
              <a:gd fmla="*/ 6444323 h 6564101" name="TY722"/>
              <a:gd fmla="*/ 6009771 w 11855986" name="TX724"/>
              <a:gd fmla="*/ 6444059 h 6564101" name="TY724"/>
              <a:gd fmla="*/ 5996558 w 11855986" name="TX725"/>
              <a:gd fmla="*/ 6457272 h 6564101" name="TY725"/>
              <a:gd fmla="*/ 6009771 w 11855986" name="TX726"/>
              <a:gd fmla="*/ 6470485 h 6564101" name="TY726"/>
              <a:gd fmla="*/ 6022984 w 11855986" name="TX727"/>
              <a:gd fmla="*/ 6457272 h 6564101" name="TY727"/>
              <a:gd fmla="*/ 6009771 w 11855986" name="TX728"/>
              <a:gd fmla="*/ 6444059 h 6564101" name="TY728"/>
              <a:gd fmla="*/ 7347613 w 11855986" name="TX730"/>
              <a:gd fmla="*/ 6443776 h 6564101" name="TY730"/>
              <a:gd fmla="*/ 7334244 w 11855986" name="TX731"/>
              <a:gd fmla="*/ 6445536 h 6564101" name="TY731"/>
              <a:gd fmla="*/ 7327797 w 11855986" name="TX732"/>
              <a:gd fmla="*/ 6469601 h 6564101" name="TY732"/>
              <a:gd fmla="*/ 7371840 w 11855986" name="TX733"/>
              <a:gd fmla="*/ 6545882 h 6564101" name="TY733"/>
              <a:gd fmla="*/ 7395905 w 11855986" name="TX734"/>
              <a:gd fmla="*/ 6552330 h 6564101" name="TY734"/>
              <a:gd fmla="*/ 7395903 w 11855986" name="TX735"/>
              <a:gd fmla="*/ 6552330 h 6564101" name="TY735"/>
              <a:gd fmla="*/ 7402351 w 11855986" name="TX736"/>
              <a:gd fmla="*/ 6528265 h 6564101" name="TY736"/>
              <a:gd fmla="*/ 7358310 w 11855986" name="TX737"/>
              <a:gd fmla="*/ 6451984 h 6564101" name="TY737"/>
              <a:gd fmla="*/ 7347613 w 11855986" name="TX738"/>
              <a:gd fmla="*/ 6443776 h 6564101" name="TY738"/>
              <a:gd fmla="*/ 7283903 w 11855986" name="TX740"/>
              <a:gd fmla="*/ 6443775 h 6564101" name="TY740"/>
              <a:gd fmla="*/ 7273206 w 11855986" name="TX741"/>
              <a:gd fmla="*/ 6451983 h 6564101" name="TY741"/>
              <a:gd fmla="*/ 7229166 w 11855986" name="TX742"/>
              <a:gd fmla="*/ 6528264 h 6564101" name="TY742"/>
              <a:gd fmla="*/ 7235613 w 11855986" name="TX743"/>
              <a:gd fmla="*/ 6552329 h 6564101" name="TY743"/>
              <a:gd fmla="*/ 7259678 w 11855986" name="TX744"/>
              <a:gd fmla="*/ 6545881 h 6564101" name="TY744"/>
              <a:gd fmla="*/ 7303718 w 11855986" name="TX745"/>
              <a:gd fmla="*/ 6469601 h 6564101" name="TY745"/>
              <a:gd fmla="*/ 7297268 w 11855986" name="TX746"/>
              <a:gd fmla="*/ 6445536 h 6564101" name="TY746"/>
              <a:gd fmla="*/ 7297271 w 11855986" name="TX747"/>
              <a:gd fmla="*/ 6445535 h 6564101" name="TY747"/>
              <a:gd fmla="*/ 7283903 w 11855986" name="TX748"/>
              <a:gd fmla="*/ 6443775 h 6564101" name="TY748"/>
              <a:gd fmla="*/ 4440337 w 11855986" name="TX750"/>
              <a:gd fmla="*/ 6443734 h 6564101" name="TY750"/>
              <a:gd fmla="*/ 4427124 w 11855986" name="TX751"/>
              <a:gd fmla="*/ 6456947 h 6564101" name="TY751"/>
              <a:gd fmla="*/ 4440337 w 11855986" name="TX752"/>
              <a:gd fmla="*/ 6470160 h 6564101" name="TY752"/>
              <a:gd fmla="*/ 4453550 w 11855986" name="TX753"/>
              <a:gd fmla="*/ 6456947 h 6564101" name="TY753"/>
              <a:gd fmla="*/ 4440337 w 11855986" name="TX754"/>
              <a:gd fmla="*/ 6443734 h 6564101" name="TY754"/>
              <a:gd fmla="*/ 6208913 w 11855986" name="TX756"/>
              <a:gd fmla="*/ 6443511 h 6564101" name="TY756"/>
              <a:gd fmla="*/ 6195700 w 11855986" name="TX757"/>
              <a:gd fmla="*/ 6456724 h 6564101" name="TY757"/>
              <a:gd fmla="*/ 6208913 w 11855986" name="TX758"/>
              <a:gd fmla="*/ 6469937 h 6564101" name="TY758"/>
              <a:gd fmla="*/ 6222126 w 11855986" name="TX759"/>
              <a:gd fmla="*/ 6456724 h 6564101" name="TY759"/>
              <a:gd fmla="*/ 6208913 w 11855986" name="TX760"/>
              <a:gd fmla="*/ 6443511 h 6564101" name="TY760"/>
              <a:gd fmla="*/ 7546758 w 11855986" name="TX762"/>
              <a:gd fmla="*/ 6443228 h 6564101" name="TY762"/>
              <a:gd fmla="*/ 7533392 w 11855986" name="TX763"/>
              <a:gd fmla="*/ 6444988 h 6564101" name="TY763"/>
              <a:gd fmla="*/ 7526944 w 11855986" name="TX764"/>
              <a:gd fmla="*/ 6469053 h 6564101" name="TY764"/>
              <a:gd fmla="*/ 7570983 w 11855986" name="TX765"/>
              <a:gd fmla="*/ 6545334 h 6564101" name="TY765"/>
              <a:gd fmla="*/ 7595050 w 11855986" name="TX766"/>
              <a:gd fmla="*/ 6551782 h 6564101" name="TY766"/>
              <a:gd fmla="*/ 7595050 w 11855986" name="TX767"/>
              <a:gd fmla="*/ 6551782 h 6564101" name="TY767"/>
              <a:gd fmla="*/ 7601496 w 11855986" name="TX768"/>
              <a:gd fmla="*/ 6527717 h 6564101" name="TY768"/>
              <a:gd fmla="*/ 7557456 w 11855986" name="TX769"/>
              <a:gd fmla="*/ 6451436 h 6564101" name="TY769"/>
              <a:gd fmla="*/ 7546758 w 11855986" name="TX770"/>
              <a:gd fmla="*/ 6443228 h 6564101" name="TY770"/>
              <a:gd fmla="*/ 7483047 w 11855986" name="TX772"/>
              <a:gd fmla="*/ 6443227 h 6564101" name="TY772"/>
              <a:gd fmla="*/ 7472350 w 11855986" name="TX773"/>
              <a:gd fmla="*/ 6451435 h 6564101" name="TY773"/>
              <a:gd fmla="*/ 7428307 w 11855986" name="TX774"/>
              <a:gd fmla="*/ 6527716 h 6564101" name="TY774"/>
              <a:gd fmla="*/ 7434755 w 11855986" name="TX775"/>
              <a:gd fmla="*/ 6551781 h 6564101" name="TY775"/>
              <a:gd fmla="*/ 7458822 w 11855986" name="TX776"/>
              <a:gd fmla="*/ 6545333 h 6564101" name="TY776"/>
              <a:gd fmla="*/ 7502862 w 11855986" name="TX777"/>
              <a:gd fmla="*/ 6469053 h 6564101" name="TY777"/>
              <a:gd fmla="*/ 7496413 w 11855986" name="TX778"/>
              <a:gd fmla="*/ 6444988 h 6564101" name="TY778"/>
              <a:gd fmla="*/ 7496415 w 11855986" name="TX779"/>
              <a:gd fmla="*/ 6444987 h 6564101" name="TY779"/>
              <a:gd fmla="*/ 7483047 w 11855986" name="TX780"/>
              <a:gd fmla="*/ 6443227 h 6564101" name="TY780"/>
              <a:gd fmla="*/ 4241194 w 11855986" name="TX782"/>
              <a:gd fmla="*/ 6443186 h 6564101" name="TY782"/>
              <a:gd fmla="*/ 4227981 w 11855986" name="TX783"/>
              <a:gd fmla="*/ 6456399 h 6564101" name="TY783"/>
              <a:gd fmla="*/ 4241194 w 11855986" name="TX784"/>
              <a:gd fmla="*/ 6469612 h 6564101" name="TY784"/>
              <a:gd fmla="*/ 4254407 w 11855986" name="TX785"/>
              <a:gd fmla="*/ 6456399 h 6564101" name="TY785"/>
              <a:gd fmla="*/ 4241194 w 11855986" name="TX786"/>
              <a:gd fmla="*/ 6443186 h 6564101" name="TY786"/>
              <a:gd fmla="*/ 6408056 w 11855986" name="TX788"/>
              <a:gd fmla="*/ 6442963 h 6564101" name="TY788"/>
              <a:gd fmla="*/ 6394843 w 11855986" name="TX789"/>
              <a:gd fmla="*/ 6456176 h 6564101" name="TY789"/>
              <a:gd fmla="*/ 6408056 w 11855986" name="TX790"/>
              <a:gd fmla="*/ 6469389 h 6564101" name="TY790"/>
              <a:gd fmla="*/ 6421269 w 11855986" name="TX791"/>
              <a:gd fmla="*/ 6456176 h 6564101" name="TY791"/>
              <a:gd fmla="*/ 6408056 w 11855986" name="TX792"/>
              <a:gd fmla="*/ 6442963 h 6564101" name="TY792"/>
              <a:gd fmla="*/ 8152616 w 11855986" name="TX794"/>
              <a:gd fmla="*/ 6442935 h 6564101" name="TY794"/>
              <a:gd fmla="*/ 8139242 w 11855986" name="TX795"/>
              <a:gd fmla="*/ 6444695 h 6564101" name="TY795"/>
              <a:gd fmla="*/ 8132794 w 11855986" name="TX796"/>
              <a:gd fmla="*/ 6468760 h 6564101" name="TY796"/>
              <a:gd fmla="*/ 8176836 w 11855986" name="TX797"/>
              <a:gd fmla="*/ 6545041 h 6564101" name="TY797"/>
              <a:gd fmla="*/ 8200903 w 11855986" name="TX798"/>
              <a:gd fmla="*/ 6551489 h 6564101" name="TY798"/>
              <a:gd fmla="*/ 8200902 w 11855986" name="TX799"/>
              <a:gd fmla="*/ 6551489 h 6564101" name="TY799"/>
              <a:gd fmla="*/ 8207348 w 11855986" name="TX800"/>
              <a:gd fmla="*/ 6527424 h 6564101" name="TY800"/>
              <a:gd fmla="*/ 8163310 w 11855986" name="TX801"/>
              <a:gd fmla="*/ 6451143 h 6564101" name="TY801"/>
              <a:gd fmla="*/ 8152616 w 11855986" name="TX802"/>
              <a:gd fmla="*/ 6442935 h 6564101" name="TY802"/>
              <a:gd fmla="*/ 8088902 w 11855986" name="TX804"/>
              <a:gd fmla="*/ 6442934 h 6564101" name="TY804"/>
              <a:gd fmla="*/ 8078205 w 11855986" name="TX805"/>
              <a:gd fmla="*/ 6451142 h 6564101" name="TY805"/>
              <a:gd fmla="*/ 8034164 w 11855986" name="TX806"/>
              <a:gd fmla="*/ 6527423 h 6564101" name="TY806"/>
              <a:gd fmla="*/ 8040607 w 11855986" name="TX807"/>
              <a:gd fmla="*/ 6551488 h 6564101" name="TY807"/>
              <a:gd fmla="*/ 8064676 w 11855986" name="TX808"/>
              <a:gd fmla="*/ 6545040 h 6564101" name="TY808"/>
              <a:gd fmla="*/ 8108716 w 11855986" name="TX809"/>
              <a:gd fmla="*/ 6468760 h 6564101" name="TY809"/>
              <a:gd fmla="*/ 8102267 w 11855986" name="TX810"/>
              <a:gd fmla="*/ 6444695 h 6564101" name="TY810"/>
              <a:gd fmla="*/ 8102269 w 11855986" name="TX811"/>
              <a:gd fmla="*/ 6444694 h 6564101" name="TY811"/>
              <a:gd fmla="*/ 8088902 w 11855986" name="TX812"/>
              <a:gd fmla="*/ 6442934 h 6564101" name="TY812"/>
              <a:gd fmla="*/ 7745902 w 11855986" name="TX814"/>
              <a:gd fmla="*/ 6442680 h 6564101" name="TY814"/>
              <a:gd fmla="*/ 7732534 w 11855986" name="TX815"/>
              <a:gd fmla="*/ 6444440 h 6564101" name="TY815"/>
              <a:gd fmla="*/ 7726085 w 11855986" name="TX816"/>
              <a:gd fmla="*/ 6468505 h 6564101" name="TY816"/>
              <a:gd fmla="*/ 7770128 w 11855986" name="TX817"/>
              <a:gd fmla="*/ 6544786 h 6564101" name="TY817"/>
              <a:gd fmla="*/ 7794193 w 11855986" name="TX818"/>
              <a:gd fmla="*/ 6551234 h 6564101" name="TY818"/>
              <a:gd fmla="*/ 7794192 w 11855986" name="TX819"/>
              <a:gd fmla="*/ 6551234 h 6564101" name="TY819"/>
              <a:gd fmla="*/ 7800639 w 11855986" name="TX820"/>
              <a:gd fmla="*/ 6527169 h 6564101" name="TY820"/>
              <a:gd fmla="*/ 7756599 w 11855986" name="TX821"/>
              <a:gd fmla="*/ 6450888 h 6564101" name="TY821"/>
              <a:gd fmla="*/ 7745902 w 11855986" name="TX822"/>
              <a:gd fmla="*/ 6442680 h 6564101" name="TY822"/>
              <a:gd fmla="*/ 7682189 w 11855986" name="TX824"/>
              <a:gd fmla="*/ 6442679 h 6564101" name="TY824"/>
              <a:gd fmla="*/ 7671492 w 11855986" name="TX825"/>
              <a:gd fmla="*/ 6450887 h 6564101" name="TY825"/>
              <a:gd fmla="*/ 7627450 w 11855986" name="TX826"/>
              <a:gd fmla="*/ 6527168 h 6564101" name="TY826"/>
              <a:gd fmla="*/ 7633899 w 11855986" name="TX827"/>
              <a:gd fmla="*/ 6551233 h 6564101" name="TY827"/>
              <a:gd fmla="*/ 7657964 w 11855986" name="TX828"/>
              <a:gd fmla="*/ 6544785 h 6564101" name="TY828"/>
              <a:gd fmla="*/ 7702005 w 11855986" name="TX829"/>
              <a:gd fmla="*/ 6468505 h 6564101" name="TY829"/>
              <a:gd fmla="*/ 7695556 w 11855986" name="TX830"/>
              <a:gd fmla="*/ 6444440 h 6564101" name="TY830"/>
              <a:gd fmla="*/ 7695557 w 11855986" name="TX831"/>
              <a:gd fmla="*/ 6444439 h 6564101" name="TY831"/>
              <a:gd fmla="*/ 7682189 w 11855986" name="TX832"/>
              <a:gd fmla="*/ 6442679 h 6564101" name="TY832"/>
              <a:gd fmla="*/ 4042050 w 11855986" name="TX834"/>
              <a:gd fmla="*/ 6442638 h 6564101" name="TY834"/>
              <a:gd fmla="*/ 4028837 w 11855986" name="TX835"/>
              <a:gd fmla="*/ 6455851 h 6564101" name="TY835"/>
              <a:gd fmla="*/ 4042050 w 11855986" name="TX836"/>
              <a:gd fmla="*/ 6469064 h 6564101" name="TY836"/>
              <a:gd fmla="*/ 4055263 w 11855986" name="TX837"/>
              <a:gd fmla="*/ 6455851 h 6564101" name="TY837"/>
              <a:gd fmla="*/ 4042050 w 11855986" name="TX838"/>
              <a:gd fmla="*/ 6442638 h 6564101" name="TY838"/>
              <a:gd fmla="*/ 6607198 w 11855986" name="TX840"/>
              <a:gd fmla="*/ 6442415 h 6564101" name="TY840"/>
              <a:gd fmla="*/ 6593986 w 11855986" name="TX841"/>
              <a:gd fmla="*/ 6455628 h 6564101" name="TY841"/>
              <a:gd fmla="*/ 6607198 w 11855986" name="TX842"/>
              <a:gd fmla="*/ 6468841 h 6564101" name="TY842"/>
              <a:gd fmla="*/ 6620412 w 11855986" name="TX843"/>
              <a:gd fmla="*/ 6455628 h 6564101" name="TY843"/>
              <a:gd fmla="*/ 6607198 w 11855986" name="TX844"/>
              <a:gd fmla="*/ 6442415 h 6564101" name="TY844"/>
              <a:gd fmla="*/ 8351761 w 11855986" name="TX846"/>
              <a:gd fmla="*/ 6442386 h 6564101" name="TY846"/>
              <a:gd fmla="*/ 8338392 w 11855986" name="TX847"/>
              <a:gd fmla="*/ 6444147 h 6564101" name="TY847"/>
              <a:gd fmla="*/ 8331944 w 11855986" name="TX848"/>
              <a:gd fmla="*/ 6468212 h 6564101" name="TY848"/>
              <a:gd fmla="*/ 8375988 w 11855986" name="TX849"/>
              <a:gd fmla="*/ 6544493 h 6564101" name="TY849"/>
              <a:gd fmla="*/ 8400054 w 11855986" name="TX850"/>
              <a:gd fmla="*/ 6550941 h 6564101" name="TY850"/>
              <a:gd fmla="*/ 8400053 w 11855986" name="TX851"/>
              <a:gd fmla="*/ 6550941 h 6564101" name="TY851"/>
              <a:gd fmla="*/ 8406502 w 11855986" name="TX852"/>
              <a:gd fmla="*/ 6526876 h 6564101" name="TY852"/>
              <a:gd fmla="*/ 8362459 w 11855986" name="TX853"/>
              <a:gd fmla="*/ 6450595 h 6564101" name="TY853"/>
              <a:gd fmla="*/ 8351761 w 11855986" name="TX854"/>
              <a:gd fmla="*/ 6442386 h 6564101" name="TY854"/>
              <a:gd fmla="*/ 8288046 w 11855986" name="TX856"/>
              <a:gd fmla="*/ 6442386 h 6564101" name="TY856"/>
              <a:gd fmla="*/ 8277349 w 11855986" name="TX857"/>
              <a:gd fmla="*/ 6450594 h 6564101" name="TY857"/>
              <a:gd fmla="*/ 8233307 w 11855986" name="TX858"/>
              <a:gd fmla="*/ 6526875 h 6564101" name="TY858"/>
              <a:gd fmla="*/ 8239754 w 11855986" name="TX859"/>
              <a:gd fmla="*/ 6550940 h 6564101" name="TY859"/>
              <a:gd fmla="*/ 8263819 w 11855986" name="TX860"/>
              <a:gd fmla="*/ 6544492 h 6564101" name="TY860"/>
              <a:gd fmla="*/ 8307862 w 11855986" name="TX861"/>
              <a:gd fmla="*/ 6468212 h 6564101" name="TY861"/>
              <a:gd fmla="*/ 8301414 w 11855986" name="TX862"/>
              <a:gd fmla="*/ 6444147 h 6564101" name="TY862"/>
              <a:gd fmla="*/ 8301415 w 11855986" name="TX863"/>
              <a:gd fmla="*/ 6444146 h 6564101" name="TY863"/>
              <a:gd fmla="*/ 8288046 w 11855986" name="TX864"/>
              <a:gd fmla="*/ 6442386 h 6564101" name="TY864"/>
              <a:gd fmla="*/ 7945044 w 11855986" name="TX866"/>
              <a:gd fmla="*/ 6442131 h 6564101" name="TY866"/>
              <a:gd fmla="*/ 7931675 w 11855986" name="TX867"/>
              <a:gd fmla="*/ 6443892 h 6564101" name="TY867"/>
              <a:gd fmla="*/ 7925227 w 11855986" name="TX868"/>
              <a:gd fmla="*/ 6467957 h 6564101" name="TY868"/>
              <a:gd fmla="*/ 7969269 w 11855986" name="TX869"/>
              <a:gd fmla="*/ 6544238 h 6564101" name="TY869"/>
              <a:gd fmla="*/ 7993334 w 11855986" name="TX870"/>
              <a:gd fmla="*/ 6550686 h 6564101" name="TY870"/>
              <a:gd fmla="*/ 7993332 w 11855986" name="TX871"/>
              <a:gd fmla="*/ 6550686 h 6564101" name="TY871"/>
              <a:gd fmla="*/ 7999780 w 11855986" name="TX872"/>
              <a:gd fmla="*/ 6526621 h 6564101" name="TY872"/>
              <a:gd fmla="*/ 7955740 w 11855986" name="TX873"/>
              <a:gd fmla="*/ 6450340 h 6564101" name="TY873"/>
              <a:gd fmla="*/ 7945044 w 11855986" name="TX874"/>
              <a:gd fmla="*/ 6442131 h 6564101" name="TY874"/>
              <a:gd fmla="*/ 7881331 w 11855986" name="TX876"/>
              <a:gd fmla="*/ 6442131 h 6564101" name="TY876"/>
              <a:gd fmla="*/ 7870634 w 11855986" name="TX877"/>
              <a:gd fmla="*/ 6450339 h 6564101" name="TY877"/>
              <a:gd fmla="*/ 7826596 w 11855986" name="TX878"/>
              <a:gd fmla="*/ 6526620 h 6564101" name="TY878"/>
              <a:gd fmla="*/ 7833044 w 11855986" name="TX879"/>
              <a:gd fmla="*/ 6550685 h 6564101" name="TY879"/>
              <a:gd fmla="*/ 7857106 w 11855986" name="TX880"/>
              <a:gd fmla="*/ 6544237 h 6564101" name="TY880"/>
              <a:gd fmla="*/ 7901146 w 11855986" name="TX881"/>
              <a:gd fmla="*/ 6467957 h 6564101" name="TY881"/>
              <a:gd fmla="*/ 7894698 w 11855986" name="TX882"/>
              <a:gd fmla="*/ 6443892 h 6564101" name="TY882"/>
              <a:gd fmla="*/ 7894699 w 11855986" name="TX883"/>
              <a:gd fmla="*/ 6443891 h 6564101" name="TY883"/>
              <a:gd fmla="*/ 7881331 w 11855986" name="TX884"/>
              <a:gd fmla="*/ 6442131 h 6564101" name="TY884"/>
              <a:gd fmla="*/ 6806341 w 11855986" name="TX886"/>
              <a:gd fmla="*/ 6441866 h 6564101" name="TY886"/>
              <a:gd fmla="*/ 6793130 w 11855986" name="TX887"/>
              <a:gd fmla="*/ 6455079 h 6564101" name="TY887"/>
              <a:gd fmla="*/ 6806341 w 11855986" name="TX888"/>
              <a:gd fmla="*/ 6468292 h 6564101" name="TY888"/>
              <a:gd fmla="*/ 6819554 w 11855986" name="TX889"/>
              <a:gd fmla="*/ 6455079 h 6564101" name="TY889"/>
              <a:gd fmla="*/ 6806341 w 11855986" name="TX890"/>
              <a:gd fmla="*/ 6441866 h 6564101" name="TY890"/>
              <a:gd fmla="*/ 8550913 w 11855986" name="TX892"/>
              <a:gd fmla="*/ 6441838 h 6564101" name="TY892"/>
              <a:gd fmla="*/ 8537546 w 11855986" name="TX893"/>
              <a:gd fmla="*/ 6443599 h 6564101" name="TY893"/>
              <a:gd fmla="*/ 8531098 w 11855986" name="TX894"/>
              <a:gd fmla="*/ 6467664 h 6564101" name="TY894"/>
              <a:gd fmla="*/ 8575138 w 11855986" name="TX895"/>
              <a:gd fmla="*/ 6543945 h 6564101" name="TY895"/>
              <a:gd fmla="*/ 8599202 w 11855986" name="TX896"/>
              <a:gd fmla="*/ 6550393 h 6564101" name="TY896"/>
              <a:gd fmla="*/ 8599200 w 11855986" name="TX897"/>
              <a:gd fmla="*/ 6550393 h 6564101" name="TY897"/>
              <a:gd fmla="*/ 8605648 w 11855986" name="TX898"/>
              <a:gd fmla="*/ 6526328 h 6564101" name="TY898"/>
              <a:gd fmla="*/ 8561610 w 11855986" name="TX899"/>
              <a:gd fmla="*/ 6450047 h 6564101" name="TY899"/>
              <a:gd fmla="*/ 8550913 w 11855986" name="TX900"/>
              <a:gd fmla="*/ 6441838 h 6564101" name="TY900"/>
              <a:gd fmla="*/ 8487200 w 11855986" name="TX902"/>
              <a:gd fmla="*/ 6441838 h 6564101" name="TY902"/>
              <a:gd fmla="*/ 8476503 w 11855986" name="TX903"/>
              <a:gd fmla="*/ 6450046 h 6564101" name="TY903"/>
              <a:gd fmla="*/ 8432459 w 11855986" name="TX904"/>
              <a:gd fmla="*/ 6526327 h 6564101" name="TY904"/>
              <a:gd fmla="*/ 8438907 w 11855986" name="TX905"/>
              <a:gd fmla="*/ 6550392 h 6564101" name="TY905"/>
              <a:gd fmla="*/ 8462973 w 11855986" name="TX906"/>
              <a:gd fmla="*/ 6543944 h 6564101" name="TY906"/>
              <a:gd fmla="*/ 8507016 w 11855986" name="TX907"/>
              <a:gd fmla="*/ 6467664 h 6564101" name="TY907"/>
              <a:gd fmla="*/ 8500568 w 11855986" name="TX908"/>
              <a:gd fmla="*/ 6443599 h 6564101" name="TY908"/>
              <a:gd fmla="*/ 8500569 w 11855986" name="TX909"/>
              <a:gd fmla="*/ 6443598 h 6564101" name="TY909"/>
              <a:gd fmla="*/ 8487200 w 11855986" name="TX910"/>
              <a:gd fmla="*/ 6441838 h 6564101" name="TY910"/>
              <a:gd fmla="*/ 7005485 w 11855986" name="TX912"/>
              <a:gd fmla="*/ 6441318 h 6564101" name="TY912"/>
              <a:gd fmla="*/ 6992273 w 11855986" name="TX913"/>
              <a:gd fmla="*/ 6454531 h 6564101" name="TY913"/>
              <a:gd fmla="*/ 7005485 w 11855986" name="TX914"/>
              <a:gd fmla="*/ 6467744 h 6564101" name="TY914"/>
              <a:gd fmla="*/ 7018700 w 11855986" name="TX915"/>
              <a:gd fmla="*/ 6454531 h 6564101" name="TY915"/>
              <a:gd fmla="*/ 7005485 w 11855986" name="TX916"/>
              <a:gd fmla="*/ 6441318 h 6564101" name="TY916"/>
              <a:gd fmla="*/ 8750047 w 11855986" name="TX918"/>
              <a:gd fmla="*/ 6441290 h 6564101" name="TY918"/>
              <a:gd fmla="*/ 8736679 w 11855986" name="TX919"/>
              <a:gd fmla="*/ 6443051 h 6564101" name="TY919"/>
              <a:gd fmla="*/ 8730231 w 11855986" name="TX920"/>
              <a:gd fmla="*/ 6467116 h 6564101" name="TY920"/>
              <a:gd fmla="*/ 8774271 w 11855986" name="TX921"/>
              <a:gd fmla="*/ 6543397 h 6564101" name="TY921"/>
              <a:gd fmla="*/ 8798335 w 11855986" name="TX922"/>
              <a:gd fmla="*/ 6549845 h 6564101" name="TY922"/>
              <a:gd fmla="*/ 8798333 w 11855986" name="TX923"/>
              <a:gd fmla="*/ 6549845 h 6564101" name="TY923"/>
              <a:gd fmla="*/ 8804781 w 11855986" name="TX924"/>
              <a:gd fmla="*/ 6525780 h 6564101" name="TY924"/>
              <a:gd fmla="*/ 8760743 w 11855986" name="TX925"/>
              <a:gd fmla="*/ 6449499 h 6564101" name="TY925"/>
              <a:gd fmla="*/ 8750047 w 11855986" name="TX926"/>
              <a:gd fmla="*/ 6441290 h 6564101" name="TY926"/>
              <a:gd fmla="*/ 8686338 w 11855986" name="TX928"/>
              <a:gd fmla="*/ 6441290 h 6564101" name="TY928"/>
              <a:gd fmla="*/ 8675642 w 11855986" name="TX929"/>
              <a:gd fmla="*/ 6449498 h 6564101" name="TY929"/>
              <a:gd fmla="*/ 8631602 w 11855986" name="TX930"/>
              <a:gd fmla="*/ 6525779 h 6564101" name="TY930"/>
              <a:gd fmla="*/ 8638050 w 11855986" name="TX931"/>
              <a:gd fmla="*/ 6549844 h 6564101" name="TY931"/>
              <a:gd fmla="*/ 8662114 w 11855986" name="TX932"/>
              <a:gd fmla="*/ 6543396 h 6564101" name="TY932"/>
              <a:gd fmla="*/ 8706152 w 11855986" name="TX933"/>
              <a:gd fmla="*/ 6467116 h 6564101" name="TY933"/>
              <a:gd fmla="*/ 8699704 w 11855986" name="TX934"/>
              <a:gd fmla="*/ 6443051 h 6564101" name="TY934"/>
              <a:gd fmla="*/ 8699706 w 11855986" name="TX935"/>
              <a:gd fmla="*/ 6443050 h 6564101" name="TY935"/>
              <a:gd fmla="*/ 8686338 w 11855986" name="TX936"/>
              <a:gd fmla="*/ 6441290 h 6564101" name="TY936"/>
              <a:gd fmla="*/ 3901789 w 11855986" name="TX938"/>
              <a:gd fmla="*/ 6441079 h 6564101" name="TY938"/>
              <a:gd fmla="*/ 3891092 w 11855986" name="TX939"/>
              <a:gd fmla="*/ 6449288 h 6564101" name="TY939"/>
              <a:gd fmla="*/ 3847052 w 11855986" name="TX940"/>
              <a:gd fmla="*/ 6525569 h 6564101" name="TY940"/>
              <a:gd fmla="*/ 3853500 w 11855986" name="TX941"/>
              <a:gd fmla="*/ 6549634 h 6564101" name="TY941"/>
              <a:gd fmla="*/ 3853499 w 11855986" name="TX942"/>
              <a:gd fmla="*/ 6549634 h 6564101" name="TY942"/>
              <a:gd fmla="*/ 3877564 w 11855986" name="TX943"/>
              <a:gd fmla="*/ 6543186 h 6564101" name="TY943"/>
              <a:gd fmla="*/ 3921606 w 11855986" name="TX944"/>
              <a:gd fmla="*/ 6466905 h 6564101" name="TY944"/>
              <a:gd fmla="*/ 3915157 w 11855986" name="TX945"/>
              <a:gd fmla="*/ 6442840 h 6564101" name="TY945"/>
              <a:gd fmla="*/ 3901789 w 11855986" name="TX946"/>
              <a:gd fmla="*/ 6441079 h 6564101" name="TY946"/>
              <a:gd fmla="*/ 3965502 w 11855986" name="TX948"/>
              <a:gd fmla="*/ 6441079 h 6564101" name="TY948"/>
              <a:gd fmla="*/ 3952134 w 11855986" name="TX949"/>
              <a:gd fmla="*/ 6442839 h 6564101" name="TY949"/>
              <a:gd fmla="*/ 3952135 w 11855986" name="TX950"/>
              <a:gd fmla="*/ 6442840 h 6564101" name="TY950"/>
              <a:gd fmla="*/ 3945687 w 11855986" name="TX951"/>
              <a:gd fmla="*/ 6466905 h 6564101" name="TY951"/>
              <a:gd fmla="*/ 3989727 w 11855986" name="TX952"/>
              <a:gd fmla="*/ 6543185 h 6564101" name="TY952"/>
              <a:gd fmla="*/ 4013792 w 11855986" name="TX953"/>
              <a:gd fmla="*/ 6549633 h 6564101" name="TY953"/>
              <a:gd fmla="*/ 4020241 w 11855986" name="TX954"/>
              <a:gd fmla="*/ 6525568 h 6564101" name="TY954"/>
              <a:gd fmla="*/ 3976199 w 11855986" name="TX955"/>
              <a:gd fmla="*/ 6449287 h 6564101" name="TY955"/>
              <a:gd fmla="*/ 3965502 w 11855986" name="TX956"/>
              <a:gd fmla="*/ 6441079 h 6564101" name="TY956"/>
              <a:gd fmla="*/ 7204632 w 11855986" name="TX958"/>
              <a:gd fmla="*/ 6440770 h 6564101" name="TY958"/>
              <a:gd fmla="*/ 7191418 w 11855986" name="TX959"/>
              <a:gd fmla="*/ 6453983 h 6564101" name="TY959"/>
              <a:gd fmla="*/ 7204632 w 11855986" name="TX960"/>
              <a:gd fmla="*/ 6467196 h 6564101" name="TY960"/>
              <a:gd fmla="*/ 7217845 w 11855986" name="TX961"/>
              <a:gd fmla="*/ 6453983 h 6564101" name="TY961"/>
              <a:gd fmla="*/ 7204632 w 11855986" name="TX962"/>
              <a:gd fmla="*/ 6440770 h 6564101" name="TY962"/>
              <a:gd fmla="*/ 8949181 w 11855986" name="TX964"/>
              <a:gd fmla="*/ 6440742 h 6564101" name="TY964"/>
              <a:gd fmla="*/ 8935813 w 11855986" name="TX965"/>
              <a:gd fmla="*/ 6442503 h 6564101" name="TY965"/>
              <a:gd fmla="*/ 8929365 w 11855986" name="TX966"/>
              <a:gd fmla="*/ 6466568 h 6564101" name="TY966"/>
              <a:gd fmla="*/ 8973405 w 11855986" name="TX967"/>
              <a:gd fmla="*/ 6542849 h 6564101" name="TY967"/>
              <a:gd fmla="*/ 8997469 w 11855986" name="TX968"/>
              <a:gd fmla="*/ 6549297 h 6564101" name="TY968"/>
              <a:gd fmla="*/ 8997468 w 11855986" name="TX969"/>
              <a:gd fmla="*/ 6549297 h 6564101" name="TY969"/>
              <a:gd fmla="*/ 9003915 w 11855986" name="TX970"/>
              <a:gd fmla="*/ 6525232 h 6564101" name="TY970"/>
              <a:gd fmla="*/ 8959877 w 11855986" name="TX971"/>
              <a:gd fmla="*/ 6448951 h 6564101" name="TY971"/>
              <a:gd fmla="*/ 8949181 w 11855986" name="TX972"/>
              <a:gd fmla="*/ 6440742 h 6564101" name="TY972"/>
              <a:gd fmla="*/ 8885471 w 11855986" name="TX974"/>
              <a:gd fmla="*/ 6440742 h 6564101" name="TY974"/>
              <a:gd fmla="*/ 8874775 w 11855986" name="TX975"/>
              <a:gd fmla="*/ 6448950 h 6564101" name="TY975"/>
              <a:gd fmla="*/ 8830735 w 11855986" name="TX976"/>
              <a:gd fmla="*/ 6525231 h 6564101" name="TY976"/>
              <a:gd fmla="*/ 8837183 w 11855986" name="TX977"/>
              <a:gd fmla="*/ 6549296 h 6564101" name="TY977"/>
              <a:gd fmla="*/ 8861247 w 11855986" name="TX978"/>
              <a:gd fmla="*/ 6542848 h 6564101" name="TY978"/>
              <a:gd fmla="*/ 8905285 w 11855986" name="TX979"/>
              <a:gd fmla="*/ 6466568 h 6564101" name="TY979"/>
              <a:gd fmla="*/ 8898838 w 11855986" name="TX980"/>
              <a:gd fmla="*/ 6442502 h 6564101" name="TY980"/>
              <a:gd fmla="*/ 8898839 w 11855986" name="TX981"/>
              <a:gd fmla="*/ 6442502 h 6564101" name="TY981"/>
              <a:gd fmla="*/ 8885471 w 11855986" name="TX982"/>
              <a:gd fmla="*/ 6440742 h 6564101" name="TY982"/>
              <a:gd fmla="*/ 3702646 w 11855986" name="TX984"/>
              <a:gd fmla="*/ 6440531 h 6564101" name="TY984"/>
              <a:gd fmla="*/ 3691949 w 11855986" name="TX985"/>
              <a:gd fmla="*/ 6448740 h 6564101" name="TY985"/>
              <a:gd fmla="*/ 3647909 w 11855986" name="TX986"/>
              <a:gd fmla="*/ 6525021 h 6564101" name="TY986"/>
              <a:gd fmla="*/ 3654357 w 11855986" name="TX987"/>
              <a:gd fmla="*/ 6549086 h 6564101" name="TY987"/>
              <a:gd fmla="*/ 3654356 w 11855986" name="TX988"/>
              <a:gd fmla="*/ 6549086 h 6564101" name="TY988"/>
              <a:gd fmla="*/ 3678421 w 11855986" name="TX989"/>
              <a:gd fmla="*/ 6542638 h 6564101" name="TY989"/>
              <a:gd fmla="*/ 3722463 w 11855986" name="TX990"/>
              <a:gd fmla="*/ 6466357 h 6564101" name="TY990"/>
              <a:gd fmla="*/ 3716014 w 11855986" name="TX991"/>
              <a:gd fmla="*/ 6442292 h 6564101" name="TY991"/>
              <a:gd fmla="*/ 3702646 w 11855986" name="TX992"/>
              <a:gd fmla="*/ 6440531 h 6564101" name="TY992"/>
              <a:gd fmla="*/ 3766359 w 11855986" name="TX994"/>
              <a:gd fmla="*/ 6440531 h 6564101" name="TY994"/>
              <a:gd fmla="*/ 3752991 w 11855986" name="TX995"/>
              <a:gd fmla="*/ 6442291 h 6564101" name="TY995"/>
              <a:gd fmla="*/ 3752992 w 11855986" name="TX996"/>
              <a:gd fmla="*/ 6442291 h 6564101" name="TY996"/>
              <a:gd fmla="*/ 3746544 w 11855986" name="TX997"/>
              <a:gd fmla="*/ 6466357 h 6564101" name="TY997"/>
              <a:gd fmla="*/ 3790584 w 11855986" name="TX998"/>
              <a:gd fmla="*/ 6542637 h 6564101" name="TY998"/>
              <a:gd fmla="*/ 3814649 w 11855986" name="TX999"/>
              <a:gd fmla="*/ 6549085 h 6564101" name="TY999"/>
              <a:gd fmla="*/ 3821098 w 11855986" name="TX1000"/>
              <a:gd fmla="*/ 6525020 h 6564101" name="TY1000"/>
              <a:gd fmla="*/ 3777056 w 11855986" name="TX1001"/>
              <a:gd fmla="*/ 6448739 h 6564101" name="TY1001"/>
              <a:gd fmla="*/ 3766359 w 11855986" name="TX1002"/>
              <a:gd fmla="*/ 6440531 h 6564101" name="TY1002"/>
              <a:gd fmla="*/ 7403773 w 11855986" name="TX1004"/>
              <a:gd fmla="*/ 6440222 h 6564101" name="TY1004"/>
              <a:gd fmla="*/ 7390559 w 11855986" name="TX1005"/>
              <a:gd fmla="*/ 6453435 h 6564101" name="TY1005"/>
              <a:gd fmla="*/ 7403773 w 11855986" name="TX1006"/>
              <a:gd fmla="*/ 6466648 h 6564101" name="TY1006"/>
              <a:gd fmla="*/ 7416984 w 11855986" name="TX1007"/>
              <a:gd fmla="*/ 6453435 h 6564101" name="TY1007"/>
              <a:gd fmla="*/ 7403773 w 11855986" name="TX1008"/>
              <a:gd fmla="*/ 6440222 h 6564101" name="TY1008"/>
              <a:gd fmla="*/ 9148335 w 11855986" name="TX1010"/>
              <a:gd fmla="*/ 6440194 h 6564101" name="TY1010"/>
              <a:gd fmla="*/ 9134961 w 11855986" name="TX1011"/>
              <a:gd fmla="*/ 6441955 h 6564101" name="TY1011"/>
              <a:gd fmla="*/ 9128513 w 11855986" name="TX1012"/>
              <a:gd fmla="*/ 6466020 h 6564101" name="TY1012"/>
              <a:gd fmla="*/ 9172554 w 11855986" name="TX1013"/>
              <a:gd fmla="*/ 6542301 h 6564101" name="TY1013"/>
              <a:gd fmla="*/ 9196621 w 11855986" name="TX1014"/>
              <a:gd fmla="*/ 6548749 h 6564101" name="TY1014"/>
              <a:gd fmla="*/ 9196620 w 11855986" name="TX1015"/>
              <a:gd fmla="*/ 6548749 h 6564101" name="TY1015"/>
              <a:gd fmla="*/ 9203067 w 11855986" name="TX1016"/>
              <a:gd fmla="*/ 6524684 h 6564101" name="TY1016"/>
              <a:gd fmla="*/ 9159027 w 11855986" name="TX1017"/>
              <a:gd fmla="*/ 6448403 h 6564101" name="TY1017"/>
              <a:gd fmla="*/ 9148335 w 11855986" name="TX1018"/>
              <a:gd fmla="*/ 6440194 h 6564101" name="TY1018"/>
              <a:gd fmla="*/ 9084619 w 11855986" name="TX1020"/>
              <a:gd fmla="*/ 6440194 h 6564101" name="TY1020"/>
              <a:gd fmla="*/ 9073920 w 11855986" name="TX1021"/>
              <a:gd fmla="*/ 6448402 h 6564101" name="TY1021"/>
              <a:gd fmla="*/ 9029872 w 11855986" name="TX1022"/>
              <a:gd fmla="*/ 6524683 h 6564101" name="TY1022"/>
              <a:gd fmla="*/ 9036321 w 11855986" name="TX1023"/>
              <a:gd fmla="*/ 6548748 h 6564101" name="TY1023"/>
              <a:gd fmla="*/ 9060389 w 11855986" name="TX1024"/>
              <a:gd fmla="*/ 6542300 h 6564101" name="TY1024"/>
              <a:gd fmla="*/ 9104431 w 11855986" name="TX1025"/>
              <a:gd fmla="*/ 6466020 h 6564101" name="TY1025"/>
              <a:gd fmla="*/ 9097984 w 11855986" name="TX1026"/>
              <a:gd fmla="*/ 6441954 h 6564101" name="TY1026"/>
              <a:gd fmla="*/ 9097986 w 11855986" name="TX1027"/>
              <a:gd fmla="*/ 6441954 h 6564101" name="TY1027"/>
              <a:gd fmla="*/ 9084619 w 11855986" name="TX1028"/>
              <a:gd fmla="*/ 6440194 h 6564101" name="TY1028"/>
              <a:gd fmla="*/ 3503502 w 11855986" name="TX1030"/>
              <a:gd fmla="*/ 6439983 h 6564101" name="TY1030"/>
              <a:gd fmla="*/ 3492805 w 11855986" name="TX1031"/>
              <a:gd fmla="*/ 6448192 h 6564101" name="TY1031"/>
              <a:gd fmla="*/ 3448765 w 11855986" name="TX1032"/>
              <a:gd fmla="*/ 6524473 h 6564101" name="TY1032"/>
              <a:gd fmla="*/ 3455213 w 11855986" name="TX1033"/>
              <a:gd fmla="*/ 6548538 h 6564101" name="TY1033"/>
              <a:gd fmla="*/ 3455212 w 11855986" name="TX1034"/>
              <a:gd fmla="*/ 6548538 h 6564101" name="TY1034"/>
              <a:gd fmla="*/ 3479277 w 11855986" name="TX1035"/>
              <a:gd fmla="*/ 6542090 h 6564101" name="TY1035"/>
              <a:gd fmla="*/ 3523319 w 11855986" name="TX1036"/>
              <a:gd fmla="*/ 6465809 h 6564101" name="TY1036"/>
              <a:gd fmla="*/ 3516871 w 11855986" name="TX1037"/>
              <a:gd fmla="*/ 6441744 h 6564101" name="TY1037"/>
              <a:gd fmla="*/ 3503502 w 11855986" name="TX1038"/>
              <a:gd fmla="*/ 6439983 h 6564101" name="TY1038"/>
              <a:gd fmla="*/ 3567215 w 11855986" name="TX1040"/>
              <a:gd fmla="*/ 6439983 h 6564101" name="TY1040"/>
              <a:gd fmla="*/ 3553847 w 11855986" name="TX1041"/>
              <a:gd fmla="*/ 6441743 h 6564101" name="TY1041"/>
              <a:gd fmla="*/ 3553848 w 11855986" name="TX1042"/>
              <a:gd fmla="*/ 6441743 h 6564101" name="TY1042"/>
              <a:gd fmla="*/ 3547400 w 11855986" name="TX1043"/>
              <a:gd fmla="*/ 6465809 h 6564101" name="TY1043"/>
              <a:gd fmla="*/ 3591440 w 11855986" name="TX1044"/>
              <a:gd fmla="*/ 6542089 h 6564101" name="TY1044"/>
              <a:gd fmla="*/ 3615506 w 11855986" name="TX1045"/>
              <a:gd fmla="*/ 6548537 h 6564101" name="TY1045"/>
              <a:gd fmla="*/ 3621954 w 11855986" name="TX1046"/>
              <a:gd fmla="*/ 6524472 h 6564101" name="TY1046"/>
              <a:gd fmla="*/ 3577912 w 11855986" name="TX1047"/>
              <a:gd fmla="*/ 6448191 h 6564101" name="TY1047"/>
              <a:gd fmla="*/ 3567215 w 11855986" name="TX1048"/>
              <a:gd fmla="*/ 6439983 h 6564101" name="TY1048"/>
              <a:gd fmla="*/ 7602917 w 11855986" name="TX1050"/>
              <a:gd fmla="*/ 6439674 h 6564101" name="TY1050"/>
              <a:gd fmla="*/ 7589705 w 11855986" name="TX1051"/>
              <a:gd fmla="*/ 6452887 h 6564101" name="TY1051"/>
              <a:gd fmla="*/ 7602917 w 11855986" name="TX1052"/>
              <a:gd fmla="*/ 6466100 h 6564101" name="TY1052"/>
              <a:gd fmla="*/ 7616130 w 11855986" name="TX1053"/>
              <a:gd fmla="*/ 6452887 h 6564101" name="TY1053"/>
              <a:gd fmla="*/ 7602917 w 11855986" name="TX1054"/>
              <a:gd fmla="*/ 6439674 h 6564101" name="TY1054"/>
              <a:gd fmla="*/ 9347479 w 11855986" name="TX1056"/>
              <a:gd fmla="*/ 6439646 h 6564101" name="TY1056"/>
              <a:gd fmla="*/ 9334109 w 11855986" name="TX1057"/>
              <a:gd fmla="*/ 6441407 h 6564101" name="TY1057"/>
              <a:gd fmla="*/ 9327661 w 11855986" name="TX1058"/>
              <a:gd fmla="*/ 6465472 h 6564101" name="TY1058"/>
              <a:gd fmla="*/ 9371706 w 11855986" name="TX1059"/>
              <a:gd fmla="*/ 6541753 h 6564101" name="TY1059"/>
              <a:gd fmla="*/ 9395769 w 11855986" name="TX1060"/>
              <a:gd fmla="*/ 6548201 h 6564101" name="TY1060"/>
              <a:gd fmla="*/ 9395768 w 11855986" name="TX1061"/>
              <a:gd fmla="*/ 6548201 h 6564101" name="TY1061"/>
              <a:gd fmla="*/ 9402216 w 11855986" name="TX1062"/>
              <a:gd fmla="*/ 6524136 h 6564101" name="TY1062"/>
              <a:gd fmla="*/ 9358179 w 11855986" name="TX1063"/>
              <a:gd fmla="*/ 6447855 h 6564101" name="TY1063"/>
              <a:gd fmla="*/ 9347479 w 11855986" name="TX1064"/>
              <a:gd fmla="*/ 6439646 h 6564101" name="TY1064"/>
              <a:gd fmla="*/ 9283766 w 11855986" name="TX1066"/>
              <a:gd fmla="*/ 6439646 h 6564101" name="TY1066"/>
              <a:gd fmla="*/ 9273069 w 11855986" name="TX1067"/>
              <a:gd fmla="*/ 6447854 h 6564101" name="TY1067"/>
              <a:gd fmla="*/ 9229024 w 11855986" name="TX1068"/>
              <a:gd fmla="*/ 6524135 h 6564101" name="TY1068"/>
              <a:gd fmla="*/ 9235473 w 11855986" name="TX1069"/>
              <a:gd fmla="*/ 6548200 h 6564101" name="TY1069"/>
              <a:gd fmla="*/ 9259540 w 11855986" name="TX1070"/>
              <a:gd fmla="*/ 6541752 h 6564101" name="TY1070"/>
              <a:gd fmla="*/ 9303582 w 11855986" name="TX1071"/>
              <a:gd fmla="*/ 6465472 h 6564101" name="TY1071"/>
              <a:gd fmla="*/ 9297134 w 11855986" name="TX1072"/>
              <a:gd fmla="*/ 6441406 h 6564101" name="TY1072"/>
              <a:gd fmla="*/ 9297135 w 11855986" name="TX1073"/>
              <a:gd fmla="*/ 6441406 h 6564101" name="TY1073"/>
              <a:gd fmla="*/ 9283766 w 11855986" name="TX1074"/>
              <a:gd fmla="*/ 6439646 h 6564101" name="TY1074"/>
              <a:gd fmla="*/ 3304359 w 11855986" name="TX1076"/>
              <a:gd fmla="*/ 6439435 h 6564101" name="TY1076"/>
              <a:gd fmla="*/ 3293662 w 11855986" name="TX1077"/>
              <a:gd fmla="*/ 6447644 h 6564101" name="TY1077"/>
              <a:gd fmla="*/ 3249622 w 11855986" name="TX1078"/>
              <a:gd fmla="*/ 6523925 h 6564101" name="TY1078"/>
              <a:gd fmla="*/ 3256070 w 11855986" name="TX1079"/>
              <a:gd fmla="*/ 6547990 h 6564101" name="TY1079"/>
              <a:gd fmla="*/ 3256069 w 11855986" name="TX1080"/>
              <a:gd fmla="*/ 6547990 h 6564101" name="TY1080"/>
              <a:gd fmla="*/ 3280134 w 11855986" name="TX1081"/>
              <a:gd fmla="*/ 6541542 h 6564101" name="TY1081"/>
              <a:gd fmla="*/ 3324176 w 11855986" name="TX1082"/>
              <a:gd fmla="*/ 6465261 h 6564101" name="TY1082"/>
              <a:gd fmla="*/ 3317728 w 11855986" name="TX1083"/>
              <a:gd fmla="*/ 6441196 h 6564101" name="TY1083"/>
              <a:gd fmla="*/ 3304359 w 11855986" name="TX1084"/>
              <a:gd fmla="*/ 6439435 h 6564101" name="TY1084"/>
              <a:gd fmla="*/ 3368072 w 11855986" name="TX1086"/>
              <a:gd fmla="*/ 6439435 h 6564101" name="TY1086"/>
              <a:gd fmla="*/ 3354704 w 11855986" name="TX1087"/>
              <a:gd fmla="*/ 6441195 h 6564101" name="TY1087"/>
              <a:gd fmla="*/ 3354705 w 11855986" name="TX1088"/>
              <a:gd fmla="*/ 6441195 h 6564101" name="TY1088"/>
              <a:gd fmla="*/ 3348257 w 11855986" name="TX1089"/>
              <a:gd fmla="*/ 6465261 h 6564101" name="TY1089"/>
              <a:gd fmla="*/ 3392297 w 11855986" name="TX1090"/>
              <a:gd fmla="*/ 6541541 h 6564101" name="TY1090"/>
              <a:gd fmla="*/ 3416363 w 11855986" name="TX1091"/>
              <a:gd fmla="*/ 6547989 h 6564101" name="TY1091"/>
              <a:gd fmla="*/ 3422811 w 11855986" name="TX1092"/>
              <a:gd fmla="*/ 6523924 h 6564101" name="TY1092"/>
              <a:gd fmla="*/ 3378769 w 11855986" name="TX1093"/>
              <a:gd fmla="*/ 6447643 h 6564101" name="TY1093"/>
              <a:gd fmla="*/ 3368072 w 11855986" name="TX1094"/>
              <a:gd fmla="*/ 6439435 h 6564101" name="TY1094"/>
              <a:gd fmla="*/ 8208770 w 11855986" name="TX1096"/>
              <a:gd fmla="*/ 6439381 h 6564101" name="TY1096"/>
              <a:gd fmla="*/ 8195562 w 11855986" name="TX1097"/>
              <a:gd fmla="*/ 6452594 h 6564101" name="TY1097"/>
              <a:gd fmla="*/ 8208770 w 11855986" name="TX1098"/>
              <a:gd fmla="*/ 6465807 h 6564101" name="TY1098"/>
              <a:gd fmla="*/ 8221985 w 11855986" name="TX1099"/>
              <a:gd fmla="*/ 6452594 h 6564101" name="TY1099"/>
              <a:gd fmla="*/ 8208770 w 11855986" name="TX1100"/>
              <a:gd fmla="*/ 6439381 h 6564101" name="TY1100"/>
              <a:gd fmla="*/ 7802061 w 11855986" name="TX1102"/>
              <a:gd fmla="*/ 6439126 h 6564101" name="TY1102"/>
              <a:gd fmla="*/ 7788847 w 11855986" name="TX1103"/>
              <a:gd fmla="*/ 6452339 h 6564101" name="TY1103"/>
              <a:gd fmla="*/ 7802061 w 11855986" name="TX1104"/>
              <a:gd fmla="*/ 6465552 h 6564101" name="TY1104"/>
              <a:gd fmla="*/ 7815274 w 11855986" name="TX1105"/>
              <a:gd fmla="*/ 6452339 h 6564101" name="TY1105"/>
              <a:gd fmla="*/ 7802061 w 11855986" name="TX1106"/>
              <a:gd fmla="*/ 6439126 h 6564101" name="TY1106"/>
              <a:gd fmla="*/ 9546622 w 11855986" name="TX1108"/>
              <a:gd fmla="*/ 6439098 h 6564101" name="TY1108"/>
              <a:gd fmla="*/ 9533255 w 11855986" name="TX1109"/>
              <a:gd fmla="*/ 6440859 h 6564101" name="TY1109"/>
              <a:gd fmla="*/ 9526807 w 11855986" name="TX1110"/>
              <a:gd fmla="*/ 6464924 h 6564101" name="TY1110"/>
              <a:gd fmla="*/ 9570845 w 11855986" name="TX1111"/>
              <a:gd fmla="*/ 6541205 h 6564101" name="TY1111"/>
              <a:gd fmla="*/ 9594914 w 11855986" name="TX1112"/>
              <a:gd fmla="*/ 6547653 h 6564101" name="TY1112"/>
              <a:gd fmla="*/ 9594912 w 11855986" name="TX1113"/>
              <a:gd fmla="*/ 6547653 h 6564101" name="TY1113"/>
              <a:gd fmla="*/ 9601361 w 11855986" name="TX1114"/>
              <a:gd fmla="*/ 6523588 h 6564101" name="TY1114"/>
              <a:gd fmla="*/ 9557318 w 11855986" name="TX1115"/>
              <a:gd fmla="*/ 6447307 h 6564101" name="TY1115"/>
              <a:gd fmla="*/ 9546622 w 11855986" name="TX1116"/>
              <a:gd fmla="*/ 6439098 h 6564101" name="TY1116"/>
              <a:gd fmla="*/ 9482909 w 11855986" name="TX1118"/>
              <a:gd fmla="*/ 6439098 h 6564101" name="TY1118"/>
              <a:gd fmla="*/ 9472210 w 11855986" name="TX1119"/>
              <a:gd fmla="*/ 6447306 h 6564101" name="TY1119"/>
              <a:gd fmla="*/ 9428168 w 11855986" name="TX1120"/>
              <a:gd fmla="*/ 6523587 h 6564101" name="TY1120"/>
              <a:gd fmla="*/ 9434616 w 11855986" name="TX1121"/>
              <a:gd fmla="*/ 6547652 h 6564101" name="TY1121"/>
              <a:gd fmla="*/ 9458681 w 11855986" name="TX1122"/>
              <a:gd fmla="*/ 6541204 h 6564101" name="TY1122"/>
              <a:gd fmla="*/ 9502725 w 11855986" name="TX1123"/>
              <a:gd fmla="*/ 6464924 h 6564101" name="TY1123"/>
              <a:gd fmla="*/ 9496277 w 11855986" name="TX1124"/>
              <a:gd fmla="*/ 6440858 h 6564101" name="TY1124"/>
              <a:gd fmla="*/ 9496278 w 11855986" name="TX1125"/>
              <a:gd fmla="*/ 6440858 h 6564101" name="TY1125"/>
              <a:gd fmla="*/ 9482909 w 11855986" name="TX1126"/>
              <a:gd fmla="*/ 6439098 h 6564101" name="TY1126"/>
              <a:gd fmla="*/ 3105215 w 11855986" name="TX1128"/>
              <a:gd fmla="*/ 6438887 h 6564101" name="TY1128"/>
              <a:gd fmla="*/ 3094518 w 11855986" name="TX1129"/>
              <a:gd fmla="*/ 6447096 h 6564101" name="TY1129"/>
              <a:gd fmla="*/ 3050478 w 11855986" name="TX1130"/>
              <a:gd fmla="*/ 6523377 h 6564101" name="TY1130"/>
              <a:gd fmla="*/ 3056926 w 11855986" name="TX1131"/>
              <a:gd fmla="*/ 6547442 h 6564101" name="TY1131"/>
              <a:gd fmla="*/ 3056925 w 11855986" name="TX1132"/>
              <a:gd fmla="*/ 6547442 h 6564101" name="TY1132"/>
              <a:gd fmla="*/ 3080990 w 11855986" name="TX1133"/>
              <a:gd fmla="*/ 6540994 h 6564101" name="TY1133"/>
              <a:gd fmla="*/ 3125032 w 11855986" name="TX1134"/>
              <a:gd fmla="*/ 6464713 h 6564101" name="TY1134"/>
              <a:gd fmla="*/ 3118584 w 11855986" name="TX1135"/>
              <a:gd fmla="*/ 6440648 h 6564101" name="TY1135"/>
              <a:gd fmla="*/ 3105215 w 11855986" name="TX1136"/>
              <a:gd fmla="*/ 6438887 h 6564101" name="TY1136"/>
              <a:gd fmla="*/ 3168928 w 11855986" name="TX1138"/>
              <a:gd fmla="*/ 6438887 h 6564101" name="TY1138"/>
              <a:gd fmla="*/ 3155560 w 11855986" name="TX1139"/>
              <a:gd fmla="*/ 6440647 h 6564101" name="TY1139"/>
              <a:gd fmla="*/ 3155561 w 11855986" name="TX1140"/>
              <a:gd fmla="*/ 6440647 h 6564101" name="TY1140"/>
              <a:gd fmla="*/ 3149113 w 11855986" name="TX1141"/>
              <a:gd fmla="*/ 6464713 h 6564101" name="TY1141"/>
              <a:gd fmla="*/ 3193153 w 11855986" name="TX1142"/>
              <a:gd fmla="*/ 6540993 h 6564101" name="TY1142"/>
              <a:gd fmla="*/ 3217219 w 11855986" name="TX1143"/>
              <a:gd fmla="*/ 6547441 h 6564101" name="TY1143"/>
              <a:gd fmla="*/ 3223667 w 11855986" name="TX1144"/>
              <a:gd fmla="*/ 6523376 h 6564101" name="TY1144"/>
              <a:gd fmla="*/ 3179625 w 11855986" name="TX1145"/>
              <a:gd fmla="*/ 6447095 h 6564101" name="TY1145"/>
              <a:gd fmla="*/ 3168928 w 11855986" name="TX1146"/>
              <a:gd fmla="*/ 6438887 h 6564101" name="TY1146"/>
              <a:gd fmla="*/ 8407923 w 11855986" name="TX1148"/>
              <a:gd fmla="*/ 6438833 h 6564101" name="TY1148"/>
              <a:gd fmla="*/ 8394709 w 11855986" name="TX1149"/>
              <a:gd fmla="*/ 6452046 h 6564101" name="TY1149"/>
              <a:gd fmla="*/ 8407923 w 11855986" name="TX1150"/>
              <a:gd fmla="*/ 6465259 h 6564101" name="TY1150"/>
              <a:gd fmla="*/ 8421136 w 11855986" name="TX1151"/>
              <a:gd fmla="*/ 6452046 h 6564101" name="TY1151"/>
              <a:gd fmla="*/ 8407923 w 11855986" name="TX1152"/>
              <a:gd fmla="*/ 6438833 h 6564101" name="TY1152"/>
              <a:gd fmla="*/ 8001201 w 11855986" name="TX1154"/>
              <a:gd fmla="*/ 6438578 h 6564101" name="TY1154"/>
              <a:gd fmla="*/ 7987988 w 11855986" name="TX1155"/>
              <a:gd fmla="*/ 6451791 h 6564101" name="TY1155"/>
              <a:gd fmla="*/ 8001201 w 11855986" name="TX1156"/>
              <a:gd fmla="*/ 6465004 h 6564101" name="TY1156"/>
              <a:gd fmla="*/ 8014415 w 11855986" name="TX1157"/>
              <a:gd fmla="*/ 6451791 h 6564101" name="TY1157"/>
              <a:gd fmla="*/ 8001201 w 11855986" name="TX1158"/>
              <a:gd fmla="*/ 6438578 h 6564101" name="TY1158"/>
              <a:gd fmla="*/ 9745767 w 11855986" name="TX1160"/>
              <a:gd fmla="*/ 6438549 h 6564101" name="TY1160"/>
              <a:gd fmla="*/ 9732400 w 11855986" name="TX1161"/>
              <a:gd fmla="*/ 6440310 h 6564101" name="TY1161"/>
              <a:gd fmla="*/ 9725951 w 11855986" name="TX1162"/>
              <a:gd fmla="*/ 6464375 h 6564101" name="TY1162"/>
              <a:gd fmla="*/ 9769993 w 11855986" name="TX1163"/>
              <a:gd fmla="*/ 6540656 h 6564101" name="TY1163"/>
              <a:gd fmla="*/ 9794058 w 11855986" name="TX1164"/>
              <a:gd fmla="*/ 6547104 h 6564101" name="TY1164"/>
              <a:gd fmla="*/ 9794057 w 11855986" name="TX1165"/>
              <a:gd fmla="*/ 6547104 h 6564101" name="TY1165"/>
              <a:gd fmla="*/ 9800505 w 11855986" name="TX1166"/>
              <a:gd fmla="*/ 6523039 h 6564101" name="TY1166"/>
              <a:gd fmla="*/ 9756464 w 11855986" name="TX1167"/>
              <a:gd fmla="*/ 6446758 h 6564101" name="TY1167"/>
              <a:gd fmla="*/ 9745767 w 11855986" name="TX1168"/>
              <a:gd fmla="*/ 6438549 h 6564101" name="TY1168"/>
              <a:gd fmla="*/ 9682057 w 11855986" name="TX1170"/>
              <a:gd fmla="*/ 6438549 h 6564101" name="TY1170"/>
              <a:gd fmla="*/ 9671358 w 11855986" name="TX1171"/>
              <a:gd fmla="*/ 6446757 h 6564101" name="TY1171"/>
              <a:gd fmla="*/ 9627314 w 11855986" name="TX1172"/>
              <a:gd fmla="*/ 6523038 h 6564101" name="TY1172"/>
              <a:gd fmla="*/ 9633764 w 11855986" name="TX1173"/>
              <a:gd fmla="*/ 6547103 h 6564101" name="TY1173"/>
              <a:gd fmla="*/ 9657828 w 11855986" name="TX1174"/>
              <a:gd fmla="*/ 6540655 h 6564101" name="TY1174"/>
              <a:gd fmla="*/ 9701869 w 11855986" name="TX1175"/>
              <a:gd fmla="*/ 6464375 h 6564101" name="TY1175"/>
              <a:gd fmla="*/ 9695422 w 11855986" name="TX1176"/>
              <a:gd fmla="*/ 6440309 h 6564101" name="TY1176"/>
              <a:gd fmla="*/ 9695422 w 11855986" name="TX1177"/>
              <a:gd fmla="*/ 6440309 h 6564101" name="TY1177"/>
              <a:gd fmla="*/ 9682057 w 11855986" name="TX1178"/>
              <a:gd fmla="*/ 6438549 h 6564101" name="TY1178"/>
              <a:gd fmla="*/ 2906072 w 11855986" name="TX1180"/>
              <a:gd fmla="*/ 6438339 h 6564101" name="TY1180"/>
              <a:gd fmla="*/ 2895375 w 11855986" name="TX1181"/>
              <a:gd fmla="*/ 6446548 h 6564101" name="TY1181"/>
              <a:gd fmla="*/ 2851335 w 11855986" name="TX1182"/>
              <a:gd fmla="*/ 6522829 h 6564101" name="TY1182"/>
              <a:gd fmla="*/ 2857783 w 11855986" name="TX1183"/>
              <a:gd fmla="*/ 6546894 h 6564101" name="TY1183"/>
              <a:gd fmla="*/ 2857782 w 11855986" name="TX1184"/>
              <a:gd fmla="*/ 6546894 h 6564101" name="TY1184"/>
              <a:gd fmla="*/ 2881847 w 11855986" name="TX1185"/>
              <a:gd fmla="*/ 6540446 h 6564101" name="TY1185"/>
              <a:gd fmla="*/ 2925889 w 11855986" name="TX1186"/>
              <a:gd fmla="*/ 6464165 h 6564101" name="TY1186"/>
              <a:gd fmla="*/ 2919441 w 11855986" name="TX1187"/>
              <a:gd fmla="*/ 6440100 h 6564101" name="TY1187"/>
              <a:gd fmla="*/ 2906072 w 11855986" name="TX1188"/>
              <a:gd fmla="*/ 6438339 h 6564101" name="TY1188"/>
              <a:gd fmla="*/ 2969785 w 11855986" name="TX1190"/>
              <a:gd fmla="*/ 6438339 h 6564101" name="TY1190"/>
              <a:gd fmla="*/ 2956417 w 11855986" name="TX1191"/>
              <a:gd fmla="*/ 6440099 h 6564101" name="TY1191"/>
              <a:gd fmla="*/ 2956418 w 11855986" name="TX1192"/>
              <a:gd fmla="*/ 6440099 h 6564101" name="TY1192"/>
              <a:gd fmla="*/ 2949970 w 11855986" name="TX1193"/>
              <a:gd fmla="*/ 6464165 h 6564101" name="TY1193"/>
              <a:gd fmla="*/ 2994010 w 11855986" name="TX1194"/>
              <a:gd fmla="*/ 6540445 h 6564101" name="TY1194"/>
              <a:gd fmla="*/ 3018076 w 11855986" name="TX1195"/>
              <a:gd fmla="*/ 6546893 h 6564101" name="TY1195"/>
              <a:gd fmla="*/ 3024524 w 11855986" name="TX1196"/>
              <a:gd fmla="*/ 6522828 h 6564101" name="TY1196"/>
              <a:gd fmla="*/ 2980482 w 11855986" name="TX1197"/>
              <a:gd fmla="*/ 6446547 h 6564101" name="TY1197"/>
              <a:gd fmla="*/ 2969785 w 11855986" name="TX1198"/>
              <a:gd fmla="*/ 6438339 h 6564101" name="TY1198"/>
              <a:gd fmla="*/ 8607069 w 11855986" name="TX1200"/>
              <a:gd fmla="*/ 6438285 h 6564101" name="TY1200"/>
              <a:gd fmla="*/ 8593857 w 11855986" name="TX1201"/>
              <a:gd fmla="*/ 6451498 h 6564101" name="TY1201"/>
              <a:gd fmla="*/ 8607069 w 11855986" name="TX1202"/>
              <a:gd fmla="*/ 6464711 h 6564101" name="TY1202"/>
              <a:gd fmla="*/ 8620282 w 11855986" name="TX1203"/>
              <a:gd fmla="*/ 6451498 h 6564101" name="TY1203"/>
              <a:gd fmla="*/ 8607069 w 11855986" name="TX1204"/>
              <a:gd fmla="*/ 6438285 h 6564101" name="TY1204"/>
              <a:gd fmla="*/ 9944912 w 11855986" name="TX1206"/>
              <a:gd fmla="*/ 6438001 h 6564101" name="TY1206"/>
              <a:gd fmla="*/ 9931543 w 11855986" name="TX1207"/>
              <a:gd fmla="*/ 6439762 h 6564101" name="TY1207"/>
              <a:gd fmla="*/ 9925095 w 11855986" name="TX1208"/>
              <a:gd fmla="*/ 6463827 h 6564101" name="TY1208"/>
              <a:gd fmla="*/ 9969143 w 11855986" name="TX1209"/>
              <a:gd fmla="*/ 6540108 h 6564101" name="TY1209"/>
              <a:gd fmla="*/ 9993207 w 11855986" name="TX1210"/>
              <a:gd fmla="*/ 6546556 h 6564101" name="TY1210"/>
              <a:gd fmla="*/ 9993206 w 11855986" name="TX1211"/>
              <a:gd fmla="*/ 6546556 h 6564101" name="TY1211"/>
              <a:gd fmla="*/ 9999654 w 11855986" name="TX1212"/>
              <a:gd fmla="*/ 6522491 h 6564101" name="TY1212"/>
              <a:gd fmla="*/ 9955615 w 11855986" name="TX1213"/>
              <a:gd fmla="*/ 6446210 h 6564101" name="TY1213"/>
              <a:gd fmla="*/ 9944912 w 11855986" name="TX1214"/>
              <a:gd fmla="*/ 6438001 h 6564101" name="TY1214"/>
              <a:gd fmla="*/ 9881200 w 11855986" name="TX1216"/>
              <a:gd fmla="*/ 6438001 h 6564101" name="TY1216"/>
              <a:gd fmla="*/ 9870503 w 11855986" name="TX1217"/>
              <a:gd fmla="*/ 6446209 h 6564101" name="TY1217"/>
              <a:gd fmla="*/ 9826461 w 11855986" name="TX1218"/>
              <a:gd fmla="*/ 6522490 h 6564101" name="TY1218"/>
              <a:gd fmla="*/ 9832909 w 11855986" name="TX1219"/>
              <a:gd fmla="*/ 6546555 h 6564101" name="TY1219"/>
              <a:gd fmla="*/ 9856975 w 11855986" name="TX1220"/>
              <a:gd fmla="*/ 6540107 h 6564101" name="TY1220"/>
              <a:gd fmla="*/ 9901014 w 11855986" name="TX1221"/>
              <a:gd fmla="*/ 6463827 h 6564101" name="TY1221"/>
              <a:gd fmla="*/ 9894567 w 11855986" name="TX1222"/>
              <a:gd fmla="*/ 6439761 h 6564101" name="TY1222"/>
              <a:gd fmla="*/ 9894568 w 11855986" name="TX1223"/>
              <a:gd fmla="*/ 6439761 h 6564101" name="TY1223"/>
              <a:gd fmla="*/ 9881200 w 11855986" name="TX1224"/>
              <a:gd fmla="*/ 6438001 h 6564101" name="TY1224"/>
              <a:gd fmla="*/ 2706929 w 11855986" name="TX1226"/>
              <a:gd fmla="*/ 6437791 h 6564101" name="TY1226"/>
              <a:gd fmla="*/ 2696232 w 11855986" name="TX1227"/>
              <a:gd fmla="*/ 6446000 h 6564101" name="TY1227"/>
              <a:gd fmla="*/ 2652192 w 11855986" name="TX1228"/>
              <a:gd fmla="*/ 6522281 h 6564101" name="TY1228"/>
              <a:gd fmla="*/ 2658640 w 11855986" name="TX1229"/>
              <a:gd fmla="*/ 6546346 h 6564101" name="TY1229"/>
              <a:gd fmla="*/ 2658639 w 11855986" name="TX1230"/>
              <a:gd fmla="*/ 6546346 h 6564101" name="TY1230"/>
              <a:gd fmla="*/ 2682704 w 11855986" name="TX1231"/>
              <a:gd fmla="*/ 6539898 h 6564101" name="TY1231"/>
              <a:gd fmla="*/ 2726746 w 11855986" name="TX1232"/>
              <a:gd fmla="*/ 6463617 h 6564101" name="TY1232"/>
              <a:gd fmla="*/ 2720298 w 11855986" name="TX1233"/>
              <a:gd fmla="*/ 6439552 h 6564101" name="TY1233"/>
              <a:gd fmla="*/ 2706929 w 11855986" name="TX1234"/>
              <a:gd fmla="*/ 6437791 h 6564101" name="TY1234"/>
              <a:gd fmla="*/ 2770641 w 11855986" name="TX1236"/>
              <a:gd fmla="*/ 6437791 h 6564101" name="TY1236"/>
              <a:gd fmla="*/ 2757273 w 11855986" name="TX1237"/>
              <a:gd fmla="*/ 6439551 h 6564101" name="TY1237"/>
              <a:gd fmla="*/ 2757274 w 11855986" name="TX1238"/>
              <a:gd fmla="*/ 6439551 h 6564101" name="TY1238"/>
              <a:gd fmla="*/ 2750826 w 11855986" name="TX1239"/>
              <a:gd fmla="*/ 6463617 h 6564101" name="TY1239"/>
              <a:gd fmla="*/ 2794866 w 11855986" name="TX1240"/>
              <a:gd fmla="*/ 6539897 h 6564101" name="TY1240"/>
              <a:gd fmla="*/ 2818932 w 11855986" name="TX1241"/>
              <a:gd fmla="*/ 6546345 h 6564101" name="TY1241"/>
              <a:gd fmla="*/ 2825380 w 11855986" name="TX1242"/>
              <a:gd fmla="*/ 6522280 h 6564101" name="TY1242"/>
              <a:gd fmla="*/ 2781338 w 11855986" name="TX1243"/>
              <a:gd fmla="*/ 6445999 h 6564101" name="TY1243"/>
              <a:gd fmla="*/ 2770641 w 11855986" name="TX1244"/>
              <a:gd fmla="*/ 6437791 h 6564101" name="TY1244"/>
              <a:gd fmla="*/ 8806202 w 11855986" name="TX1246"/>
              <a:gd fmla="*/ 6437737 h 6564101" name="TY1246"/>
              <a:gd fmla="*/ 8792989 w 11855986" name="TX1247"/>
              <a:gd fmla="*/ 6450950 h 6564101" name="TY1247"/>
              <a:gd fmla="*/ 8806202 w 11855986" name="TX1248"/>
              <a:gd fmla="*/ 6464163 h 6564101" name="TY1248"/>
              <a:gd fmla="*/ 8819414 w 11855986" name="TX1249"/>
              <a:gd fmla="*/ 6450950 h 6564101" name="TY1249"/>
              <a:gd fmla="*/ 8806202 w 11855986" name="TX1250"/>
              <a:gd fmla="*/ 6437737 h 6564101" name="TY1250"/>
              <a:gd fmla="*/ 3845631 w 11855986" name="TX1252"/>
              <a:gd fmla="*/ 6437526 h 6564101" name="TY1252"/>
              <a:gd fmla="*/ 3832418 w 11855986" name="TX1253"/>
              <a:gd fmla="*/ 6450739 h 6564101" name="TY1253"/>
              <a:gd fmla="*/ 3845631 w 11855986" name="TX1254"/>
              <a:gd fmla="*/ 6463952 h 6564101" name="TY1254"/>
              <a:gd fmla="*/ 3858844 w 11855986" name="TX1255"/>
              <a:gd fmla="*/ 6450739 h 6564101" name="TY1255"/>
              <a:gd fmla="*/ 3845631 w 11855986" name="TX1256"/>
              <a:gd fmla="*/ 6437526 h 6564101" name="TY1256"/>
              <a:gd fmla="*/ 10144061 w 11855986" name="TX1258"/>
              <a:gd fmla="*/ 6437453 h 6564101" name="TY1258"/>
              <a:gd fmla="*/ 10130694 w 11855986" name="TX1259"/>
              <a:gd fmla="*/ 6439214 h 6564101" name="TY1259"/>
              <a:gd fmla="*/ 10124246 w 11855986" name="TX1260"/>
              <a:gd fmla="*/ 6463279 h 6564101" name="TY1260"/>
              <a:gd fmla="*/ 10168287 w 11855986" name="TX1261"/>
              <a:gd fmla="*/ 6539560 h 6564101" name="TY1261"/>
              <a:gd fmla="*/ 10192352 w 11855986" name="TX1262"/>
              <a:gd fmla="*/ 6546008 h 6564101" name="TY1262"/>
              <a:gd fmla="*/ 10192351 w 11855986" name="TX1263"/>
              <a:gd fmla="*/ 6546008 h 6564101" name="TY1263"/>
              <a:gd fmla="*/ 10198800 w 11855986" name="TX1264"/>
              <a:gd fmla="*/ 6521943 h 6564101" name="TY1264"/>
              <a:gd fmla="*/ 10154759 w 11855986" name="TX1265"/>
              <a:gd fmla="*/ 6445662 h 6564101" name="TY1265"/>
              <a:gd fmla="*/ 10144061 w 11855986" name="TX1266"/>
              <a:gd fmla="*/ 6437453 h 6564101" name="TY1266"/>
              <a:gd fmla="*/ 10080350 w 11855986" name="TX1268"/>
              <a:gd fmla="*/ 6437453 h 6564101" name="TY1268"/>
              <a:gd fmla="*/ 10069653 w 11855986" name="TX1269"/>
              <a:gd fmla="*/ 6445661 h 6564101" name="TY1269"/>
              <a:gd fmla="*/ 10025608 w 11855986" name="TX1270"/>
              <a:gd fmla="*/ 6521942 h 6564101" name="TY1270"/>
              <a:gd fmla="*/ 10032058 w 11855986" name="TX1271"/>
              <a:gd fmla="*/ 6546007 h 6564101" name="TY1271"/>
              <a:gd fmla="*/ 10056124 w 11855986" name="TX1272"/>
              <a:gd fmla="*/ 6539559 h 6564101" name="TY1272"/>
              <a:gd fmla="*/ 10100165 w 11855986" name="TX1273"/>
              <a:gd fmla="*/ 6463279 h 6564101" name="TY1273"/>
              <a:gd fmla="*/ 10093716 w 11855986" name="TX1274"/>
              <a:gd fmla="*/ 6439213 h 6564101" name="TY1274"/>
              <a:gd fmla="*/ 10093717 w 11855986" name="TX1275"/>
              <a:gd fmla="*/ 6439213 h 6564101" name="TY1275"/>
              <a:gd fmla="*/ 10080350 w 11855986" name="TX1276"/>
              <a:gd fmla="*/ 6437453 h 6564101" name="TY1276"/>
              <a:gd fmla="*/ 2507785 w 11855986" name="TX1278"/>
              <a:gd fmla="*/ 6437243 h 6564101" name="TY1278"/>
              <a:gd fmla="*/ 2497088 w 11855986" name="TX1279"/>
              <a:gd fmla="*/ 6445452 h 6564101" name="TY1279"/>
              <a:gd fmla="*/ 2453048 w 11855986" name="TX1280"/>
              <a:gd fmla="*/ 6521733 h 6564101" name="TY1280"/>
              <a:gd fmla="*/ 2459496 w 11855986" name="TX1281"/>
              <a:gd fmla="*/ 6545798 h 6564101" name="TY1281"/>
              <a:gd fmla="*/ 2459495 w 11855986" name="TX1282"/>
              <a:gd fmla="*/ 6545798 h 6564101" name="TY1282"/>
              <a:gd fmla="*/ 2483560 w 11855986" name="TX1283"/>
              <a:gd fmla="*/ 6539350 h 6564101" name="TY1283"/>
              <a:gd fmla="*/ 2527602 w 11855986" name="TX1284"/>
              <a:gd fmla="*/ 6463069 h 6564101" name="TY1284"/>
              <a:gd fmla="*/ 2521154 w 11855986" name="TX1285"/>
              <a:gd fmla="*/ 6439004 h 6564101" name="TY1285"/>
              <a:gd fmla="*/ 2507785 w 11855986" name="TX1286"/>
              <a:gd fmla="*/ 6437243 h 6564101" name="TY1286"/>
              <a:gd fmla="*/ 2571498 w 11855986" name="TX1288"/>
              <a:gd fmla="*/ 6437243 h 6564101" name="TY1288"/>
              <a:gd fmla="*/ 2558130 w 11855986" name="TX1289"/>
              <a:gd fmla="*/ 6439003 h 6564101" name="TY1289"/>
              <a:gd fmla="*/ 2558131 w 11855986" name="TX1290"/>
              <a:gd fmla="*/ 6439003 h 6564101" name="TY1290"/>
              <a:gd fmla="*/ 2551683 w 11855986" name="TX1291"/>
              <a:gd fmla="*/ 6463069 h 6564101" name="TY1291"/>
              <a:gd fmla="*/ 2595723 w 11855986" name="TX1292"/>
              <a:gd fmla="*/ 6539349 h 6564101" name="TY1292"/>
              <a:gd fmla="*/ 2619789 w 11855986" name="TX1293"/>
              <a:gd fmla="*/ 6545797 h 6564101" name="TY1293"/>
              <a:gd fmla="*/ 2626237 w 11855986" name="TX1294"/>
              <a:gd fmla="*/ 6521732 h 6564101" name="TY1294"/>
              <a:gd fmla="*/ 2582195 w 11855986" name="TX1295"/>
              <a:gd fmla="*/ 6445451 h 6564101" name="TY1295"/>
              <a:gd fmla="*/ 2571498 w 11855986" name="TX1296"/>
              <a:gd fmla="*/ 6437243 h 6564101" name="TY1296"/>
              <a:gd fmla="*/ 9005336 w 11855986" name="TX1298"/>
              <a:gd fmla="*/ 6437189 h 6564101" name="TY1298"/>
              <a:gd fmla="*/ 8992124 w 11855986" name="TX1299"/>
              <a:gd fmla="*/ 6450402 h 6564101" name="TY1299"/>
              <a:gd fmla="*/ 9005336 w 11855986" name="TX1300"/>
              <a:gd fmla="*/ 6463615 h 6564101" name="TY1300"/>
              <a:gd fmla="*/ 9018549 w 11855986" name="TX1301"/>
              <a:gd fmla="*/ 6450402 h 6564101" name="TY1301"/>
              <a:gd fmla="*/ 9005336 w 11855986" name="TX1302"/>
              <a:gd fmla="*/ 6437189 h 6564101" name="TY1302"/>
              <a:gd fmla="*/ 3646488 w 11855986" name="TX1304"/>
              <a:gd fmla="*/ 6436978 h 6564101" name="TY1304"/>
              <a:gd fmla="*/ 3633275 w 11855986" name="TX1305"/>
              <a:gd fmla="*/ 6450191 h 6564101" name="TY1305"/>
              <a:gd fmla="*/ 3646488 w 11855986" name="TX1306"/>
              <a:gd fmla="*/ 6463404 h 6564101" name="TY1306"/>
              <a:gd fmla="*/ 3659701 w 11855986" name="TX1307"/>
              <a:gd fmla="*/ 6450191 h 6564101" name="TY1307"/>
              <a:gd fmla="*/ 3646488 w 11855986" name="TX1308"/>
              <a:gd fmla="*/ 6436978 h 6564101" name="TY1308"/>
              <a:gd fmla="*/ 10343206 w 11855986" name="TX1310"/>
              <a:gd fmla="*/ 6436905 h 6564101" name="TY1310"/>
              <a:gd fmla="*/ 10329838 w 11855986" name="TX1311"/>
              <a:gd fmla="*/ 6438666 h 6564101" name="TY1311"/>
              <a:gd fmla="*/ 10323389 w 11855986" name="TX1312"/>
              <a:gd fmla="*/ 6462731 h 6564101" name="TY1312"/>
              <a:gd fmla="*/ 10367431 w 11855986" name="TX1313"/>
              <a:gd fmla="*/ 6539012 h 6564101" name="TY1313"/>
              <a:gd fmla="*/ 10391496 w 11855986" name="TX1314"/>
              <a:gd fmla="*/ 6545460 h 6564101" name="TY1314"/>
              <a:gd fmla="*/ 10391495 w 11855986" name="TX1315"/>
              <a:gd fmla="*/ 6545460 h 6564101" name="TY1315"/>
              <a:gd fmla="*/ 10397943 w 11855986" name="TX1316"/>
              <a:gd fmla="*/ 6521395 h 6564101" name="TY1316"/>
              <a:gd fmla="*/ 10353903 w 11855986" name="TX1317"/>
              <a:gd fmla="*/ 6445114 h 6564101" name="TY1317"/>
              <a:gd fmla="*/ 10343206 w 11855986" name="TX1318"/>
              <a:gd fmla="*/ 6436905 h 6564101" name="TY1318"/>
              <a:gd fmla="*/ 10279494 w 11855986" name="TX1320"/>
              <a:gd fmla="*/ 6436905 h 6564101" name="TY1320"/>
              <a:gd fmla="*/ 10268797 w 11855986" name="TX1321"/>
              <a:gd fmla="*/ 6445113 h 6564101" name="TY1321"/>
              <a:gd fmla="*/ 10224755 w 11855986" name="TX1322"/>
              <a:gd fmla="*/ 6521394 h 6564101" name="TY1322"/>
              <a:gd fmla="*/ 10231204 w 11855986" name="TX1323"/>
              <a:gd fmla="*/ 6545459 h 6564101" name="TY1323"/>
              <a:gd fmla="*/ 10255269 w 11855986" name="TX1324"/>
              <a:gd fmla="*/ 6539011 h 6564101" name="TY1324"/>
              <a:gd fmla="*/ 10299309 w 11855986" name="TX1325"/>
              <a:gd fmla="*/ 6462731 h 6564101" name="TY1325"/>
              <a:gd fmla="*/ 10292861 w 11855986" name="TX1326"/>
              <a:gd fmla="*/ 6438665 h 6564101" name="TY1326"/>
              <a:gd fmla="*/ 10292862 w 11855986" name="TX1327"/>
              <a:gd fmla="*/ 6438665 h 6564101" name="TY1327"/>
              <a:gd fmla="*/ 10279494 w 11855986" name="TX1328"/>
              <a:gd fmla="*/ 6436905 h 6564101" name="TY1328"/>
              <a:gd fmla="*/ 2308642 w 11855986" name="TX1330"/>
              <a:gd fmla="*/ 6436695 h 6564101" name="TY1330"/>
              <a:gd fmla="*/ 2297945 w 11855986" name="TX1331"/>
              <a:gd fmla="*/ 6444904 h 6564101" name="TY1331"/>
              <a:gd fmla="*/ 2253905 w 11855986" name="TX1332"/>
              <a:gd fmla="*/ 6521185 h 6564101" name="TY1332"/>
              <a:gd fmla="*/ 2260353 w 11855986" name="TX1333"/>
              <a:gd fmla="*/ 6545250 h 6564101" name="TY1333"/>
              <a:gd fmla="*/ 2260352 w 11855986" name="TX1334"/>
              <a:gd fmla="*/ 6545250 h 6564101" name="TY1334"/>
              <a:gd fmla="*/ 2284417 w 11855986" name="TX1335"/>
              <a:gd fmla="*/ 6538802 h 6564101" name="TY1335"/>
              <a:gd fmla="*/ 2328459 w 11855986" name="TX1336"/>
              <a:gd fmla="*/ 6462521 h 6564101" name="TY1336"/>
              <a:gd fmla="*/ 2322011 w 11855986" name="TX1337"/>
              <a:gd fmla="*/ 6438456 h 6564101" name="TY1337"/>
              <a:gd fmla="*/ 2308642 w 11855986" name="TX1338"/>
              <a:gd fmla="*/ 6436695 h 6564101" name="TY1338"/>
              <a:gd fmla="*/ 2372354 w 11855986" name="TX1340"/>
              <a:gd fmla="*/ 6436695 h 6564101" name="TY1340"/>
              <a:gd fmla="*/ 2358986 w 11855986" name="TX1341"/>
              <a:gd fmla="*/ 6438455 h 6564101" name="TY1341"/>
              <a:gd fmla="*/ 2358987 w 11855986" name="TX1342"/>
              <a:gd fmla="*/ 6438455 h 6564101" name="TY1342"/>
              <a:gd fmla="*/ 2352539 w 11855986" name="TX1343"/>
              <a:gd fmla="*/ 6462521 h 6564101" name="TY1343"/>
              <a:gd fmla="*/ 2396579 w 11855986" name="TX1344"/>
              <a:gd fmla="*/ 6538801 h 6564101" name="TY1344"/>
              <a:gd fmla="*/ 2420645 w 11855986" name="TX1345"/>
              <a:gd fmla="*/ 6545249 h 6564101" name="TY1345"/>
              <a:gd fmla="*/ 2427093 w 11855986" name="TX1346"/>
              <a:gd fmla="*/ 6521184 h 6564101" name="TY1346"/>
              <a:gd fmla="*/ 2383051 w 11855986" name="TX1347"/>
              <a:gd fmla="*/ 6444903 h 6564101" name="TY1347"/>
              <a:gd fmla="*/ 2372354 w 11855986" name="TX1348"/>
              <a:gd fmla="*/ 6436695 h 6564101" name="TY1348"/>
              <a:gd fmla="*/ 9204489 w 11855986" name="TX1350"/>
              <a:gd fmla="*/ 6436641 h 6564101" name="TY1350"/>
              <a:gd fmla="*/ 9191275 w 11855986" name="TX1351"/>
              <a:gd fmla="*/ 6449854 h 6564101" name="TY1351"/>
              <a:gd fmla="*/ 9204489 w 11855986" name="TX1352"/>
              <a:gd fmla="*/ 6463067 h 6564101" name="TY1352"/>
              <a:gd fmla="*/ 9217702 w 11855986" name="TX1353"/>
              <a:gd fmla="*/ 6449854 h 6564101" name="TY1353"/>
              <a:gd fmla="*/ 9204489 w 11855986" name="TX1354"/>
              <a:gd fmla="*/ 6436641 h 6564101" name="TY1354"/>
              <a:gd fmla="*/ 3447344 w 11855986" name="TX1356"/>
              <a:gd fmla="*/ 6436430 h 6564101" name="TY1356"/>
              <a:gd fmla="*/ 3434131 w 11855986" name="TX1357"/>
              <a:gd fmla="*/ 6449643 h 6564101" name="TY1357"/>
              <a:gd fmla="*/ 3447344 w 11855986" name="TX1358"/>
              <a:gd fmla="*/ 6462856 h 6564101" name="TY1358"/>
              <a:gd fmla="*/ 3460557 w 11855986" name="TX1359"/>
              <a:gd fmla="*/ 6449643 h 6564101" name="TY1359"/>
              <a:gd fmla="*/ 3447344 w 11855986" name="TX1360"/>
              <a:gd fmla="*/ 6436430 h 6564101" name="TY1360"/>
              <a:gd fmla="*/ 10542350 w 11855986" name="TX1362"/>
              <a:gd fmla="*/ 6436357 h 6564101" name="TY1362"/>
              <a:gd fmla="*/ 10528982 w 11855986" name="TX1363"/>
              <a:gd fmla="*/ 6438118 h 6564101" name="TY1363"/>
              <a:gd fmla="*/ 10522534 w 11855986" name="TX1364"/>
              <a:gd fmla="*/ 6462183 h 6564101" name="TY1364"/>
              <a:gd fmla="*/ 10566575 w 11855986" name="TX1365"/>
              <a:gd fmla="*/ 6538464 h 6564101" name="TY1365"/>
              <a:gd fmla="*/ 10590640 w 11855986" name="TX1366"/>
              <a:gd fmla="*/ 6544912 h 6564101" name="TY1366"/>
              <a:gd fmla="*/ 10590639 w 11855986" name="TX1367"/>
              <a:gd fmla="*/ 6544912 h 6564101" name="TY1367"/>
              <a:gd fmla="*/ 10597087 w 11855986" name="TX1368"/>
              <a:gd fmla="*/ 6520847 h 6564101" name="TY1368"/>
              <a:gd fmla="*/ 10553047 w 11855986" name="TX1369"/>
              <a:gd fmla="*/ 6444566 h 6564101" name="TY1369"/>
              <a:gd fmla="*/ 10542350 w 11855986" name="TX1370"/>
              <a:gd fmla="*/ 6436357 h 6564101" name="TY1370"/>
              <a:gd fmla="*/ 10478637 w 11855986" name="TX1372"/>
              <a:gd fmla="*/ 6436357 h 6564101" name="TY1372"/>
              <a:gd fmla="*/ 10467940 w 11855986" name="TX1373"/>
              <a:gd fmla="*/ 6444565 h 6564101" name="TY1373"/>
              <a:gd fmla="*/ 10423898 w 11855986" name="TX1374"/>
              <a:gd fmla="*/ 6520846 h 6564101" name="TY1374"/>
              <a:gd fmla="*/ 10430347 w 11855986" name="TX1375"/>
              <a:gd fmla="*/ 6544911 h 6564101" name="TY1375"/>
              <a:gd fmla="*/ 10454412 w 11855986" name="TX1376"/>
              <a:gd fmla="*/ 6538463 h 6564101" name="TY1376"/>
              <a:gd fmla="*/ 10498452 w 11855986" name="TX1377"/>
              <a:gd fmla="*/ 6462183 h 6564101" name="TY1377"/>
              <a:gd fmla="*/ 10492004 w 11855986" name="TX1378"/>
              <a:gd fmla="*/ 6438117 h 6564101" name="TY1378"/>
              <a:gd fmla="*/ 10492005 w 11855986" name="TX1379"/>
              <a:gd fmla="*/ 6438117 h 6564101" name="TY1379"/>
              <a:gd fmla="*/ 10478637 w 11855986" name="TX1380"/>
              <a:gd fmla="*/ 6436357 h 6564101" name="TY1380"/>
              <a:gd fmla="*/ 2109498 w 11855986" name="TX1382"/>
              <a:gd fmla="*/ 6436147 h 6564101" name="TY1382"/>
              <a:gd fmla="*/ 2098801 w 11855986" name="TX1383"/>
              <a:gd fmla="*/ 6444356 h 6564101" name="TY1383"/>
              <a:gd fmla="*/ 2054761 w 11855986" name="TX1384"/>
              <a:gd fmla="*/ 6520637 h 6564101" name="TY1384"/>
              <a:gd fmla="*/ 2061209 w 11855986" name="TX1385"/>
              <a:gd fmla="*/ 6544702 h 6564101" name="TY1385"/>
              <a:gd fmla="*/ 2061208 w 11855986" name="TX1386"/>
              <a:gd fmla="*/ 6544702 h 6564101" name="TY1386"/>
              <a:gd fmla="*/ 2085273 w 11855986" name="TX1387"/>
              <a:gd fmla="*/ 6538254 h 6564101" name="TY1387"/>
              <a:gd fmla="*/ 2129315 w 11855986" name="TX1388"/>
              <a:gd fmla="*/ 6461973 h 6564101" name="TY1388"/>
              <a:gd fmla="*/ 2122867 w 11855986" name="TX1389"/>
              <a:gd fmla="*/ 6437908 h 6564101" name="TY1389"/>
              <a:gd fmla="*/ 2109498 w 11855986" name="TX1390"/>
              <a:gd fmla="*/ 6436147 h 6564101" name="TY1390"/>
              <a:gd fmla="*/ 2173211 w 11855986" name="TX1392"/>
              <a:gd fmla="*/ 6436147 h 6564101" name="TY1392"/>
              <a:gd fmla="*/ 2159843 w 11855986" name="TX1393"/>
              <a:gd fmla="*/ 6437907 h 6564101" name="TY1393"/>
              <a:gd fmla="*/ 2159844 w 11855986" name="TX1394"/>
              <a:gd fmla="*/ 6437907 h 6564101" name="TY1394"/>
              <a:gd fmla="*/ 2153396 w 11855986" name="TX1395"/>
              <a:gd fmla="*/ 6461973 h 6564101" name="TY1395"/>
              <a:gd fmla="*/ 2197436 w 11855986" name="TX1396"/>
              <a:gd fmla="*/ 6538253 h 6564101" name="TY1396"/>
              <a:gd fmla="*/ 2221502 w 11855986" name="TX1397"/>
              <a:gd fmla="*/ 6544701 h 6564101" name="TY1397"/>
              <a:gd fmla="*/ 2227950 w 11855986" name="TX1398"/>
              <a:gd fmla="*/ 6520636 h 6564101" name="TY1398"/>
              <a:gd fmla="*/ 2183908 w 11855986" name="TX1399"/>
              <a:gd fmla="*/ 6444355 h 6564101" name="TY1399"/>
              <a:gd fmla="*/ 2173211 w 11855986" name="TX1400"/>
              <a:gd fmla="*/ 6436147 h 6564101" name="TY1400"/>
              <a:gd fmla="*/ 9403637 w 11855986" name="TX1402"/>
              <a:gd fmla="*/ 6436093 h 6564101" name="TY1402"/>
              <a:gd fmla="*/ 9390425 w 11855986" name="TX1403"/>
              <a:gd fmla="*/ 6449306 h 6564101" name="TY1403"/>
              <a:gd fmla="*/ 9403637 w 11855986" name="TX1404"/>
              <a:gd fmla="*/ 6462519 h 6564101" name="TY1404"/>
              <a:gd fmla="*/ 9416848 w 11855986" name="TX1405"/>
              <a:gd fmla="*/ 6449306 h 6564101" name="TY1405"/>
              <a:gd fmla="*/ 9403637 w 11855986" name="TX1406"/>
              <a:gd fmla="*/ 6436093 h 6564101" name="TY1406"/>
              <a:gd fmla="*/ 3248201 w 11855986" name="TX1408"/>
              <a:gd fmla="*/ 6435882 h 6564101" name="TY1408"/>
              <a:gd fmla="*/ 3234988 w 11855986" name="TX1409"/>
              <a:gd fmla="*/ 6449095 h 6564101" name="TY1409"/>
              <a:gd fmla="*/ 3248201 w 11855986" name="TX1410"/>
              <a:gd fmla="*/ 6462308 h 6564101" name="TY1410"/>
              <a:gd fmla="*/ 3261414 w 11855986" name="TX1411"/>
              <a:gd fmla="*/ 6449095 h 6564101" name="TY1411"/>
              <a:gd fmla="*/ 3248201 w 11855986" name="TX1412"/>
              <a:gd fmla="*/ 6435882 h 6564101" name="TY1412"/>
              <a:gd fmla="*/ 10741493 w 11855986" name="TX1414"/>
              <a:gd fmla="*/ 6435809 h 6564101" name="TY1414"/>
              <a:gd fmla="*/ 10728125 w 11855986" name="TX1415"/>
              <a:gd fmla="*/ 6437570 h 6564101" name="TY1415"/>
              <a:gd fmla="*/ 10721677 w 11855986" name="TX1416"/>
              <a:gd fmla="*/ 6461635 h 6564101" name="TY1416"/>
              <a:gd fmla="*/ 10765718 w 11855986" name="TX1417"/>
              <a:gd fmla="*/ 6537916 h 6564101" name="TY1417"/>
              <a:gd fmla="*/ 10789784 w 11855986" name="TX1418"/>
              <a:gd fmla="*/ 6544364 h 6564101" name="TY1418"/>
              <a:gd fmla="*/ 10789782 w 11855986" name="TX1419"/>
              <a:gd fmla="*/ 6544364 h 6564101" name="TY1419"/>
              <a:gd fmla="*/ 10796230 w 11855986" name="TX1420"/>
              <a:gd fmla="*/ 6520299 h 6564101" name="TY1420"/>
              <a:gd fmla="*/ 10752190 w 11855986" name="TX1421"/>
              <a:gd fmla="*/ 6444018 h 6564101" name="TY1421"/>
              <a:gd fmla="*/ 10741493 w 11855986" name="TX1422"/>
              <a:gd fmla="*/ 6435809 h 6564101" name="TY1422"/>
              <a:gd fmla="*/ 10677780 w 11855986" name="TX1424"/>
              <a:gd fmla="*/ 6435809 h 6564101" name="TY1424"/>
              <a:gd fmla="*/ 10667083 w 11855986" name="TX1425"/>
              <a:gd fmla="*/ 6444017 h 6564101" name="TY1425"/>
              <a:gd fmla="*/ 10623041 w 11855986" name="TX1426"/>
              <a:gd fmla="*/ 6520298 h 6564101" name="TY1426"/>
              <a:gd fmla="*/ 10629490 w 11855986" name="TX1427"/>
              <a:gd fmla="*/ 6544363 h 6564101" name="TY1427"/>
              <a:gd fmla="*/ 10653555 w 11855986" name="TX1428"/>
              <a:gd fmla="*/ 6537915 h 6564101" name="TY1428"/>
              <a:gd fmla="*/ 10697595 w 11855986" name="TX1429"/>
              <a:gd fmla="*/ 6461635 h 6564101" name="TY1429"/>
              <a:gd fmla="*/ 10691147 w 11855986" name="TX1430"/>
              <a:gd fmla="*/ 6437569 h 6564101" name="TY1430"/>
              <a:gd fmla="*/ 10691148 w 11855986" name="TX1431"/>
              <a:gd fmla="*/ 6437569 h 6564101" name="TY1431"/>
              <a:gd fmla="*/ 10677780 w 11855986" name="TX1432"/>
              <a:gd fmla="*/ 6435809 h 6564101" name="TY1432"/>
              <a:gd fmla="*/ 1910355 w 11855986" name="TX1434"/>
              <a:gd fmla="*/ 6435599 h 6564101" name="TY1434"/>
              <a:gd fmla="*/ 1899658 w 11855986" name="TX1435"/>
              <a:gd fmla="*/ 6443808 h 6564101" name="TY1435"/>
              <a:gd fmla="*/ 1855618 w 11855986" name="TX1436"/>
              <a:gd fmla="*/ 6520089 h 6564101" name="TY1436"/>
              <a:gd fmla="*/ 1862066 w 11855986" name="TX1437"/>
              <a:gd fmla="*/ 6544154 h 6564101" name="TY1437"/>
              <a:gd fmla="*/ 1862065 w 11855986" name="TX1438"/>
              <a:gd fmla="*/ 6544154 h 6564101" name="TY1438"/>
              <a:gd fmla="*/ 1886130 w 11855986" name="TX1439"/>
              <a:gd fmla="*/ 6537706 h 6564101" name="TY1439"/>
              <a:gd fmla="*/ 1930172 w 11855986" name="TX1440"/>
              <a:gd fmla="*/ 6461425 h 6564101" name="TY1440"/>
              <a:gd fmla="*/ 1923724 w 11855986" name="TX1441"/>
              <a:gd fmla="*/ 6437360 h 6564101" name="TY1441"/>
              <a:gd fmla="*/ 1910355 w 11855986" name="TX1442"/>
              <a:gd fmla="*/ 6435599 h 6564101" name="TY1442"/>
              <a:gd fmla="*/ 1974067 w 11855986" name="TX1444"/>
              <a:gd fmla="*/ 6435599 h 6564101" name="TY1444"/>
              <a:gd fmla="*/ 1960699 w 11855986" name="TX1445"/>
              <a:gd fmla="*/ 6437359 h 6564101" name="TY1445"/>
              <a:gd fmla="*/ 1960700 w 11855986" name="TX1446"/>
              <a:gd fmla="*/ 6437359 h 6564101" name="TY1446"/>
              <a:gd fmla="*/ 1954252 w 11855986" name="TX1447"/>
              <a:gd fmla="*/ 6461425 h 6564101" name="TY1447"/>
              <a:gd fmla="*/ 1998292 w 11855986" name="TX1448"/>
              <a:gd fmla="*/ 6537705 h 6564101" name="TY1448"/>
              <a:gd fmla="*/ 2022358 w 11855986" name="TX1449"/>
              <a:gd fmla="*/ 6544153 h 6564101" name="TY1449"/>
              <a:gd fmla="*/ 2028806 w 11855986" name="TX1450"/>
              <a:gd fmla="*/ 6520088 h 6564101" name="TY1450"/>
              <a:gd fmla="*/ 1984764 w 11855986" name="TX1451"/>
              <a:gd fmla="*/ 6443807 h 6564101" name="TY1451"/>
              <a:gd fmla="*/ 1974067 w 11855986" name="TX1452"/>
              <a:gd fmla="*/ 6435599 h 6564101" name="TY1452"/>
              <a:gd fmla="*/ 9602782 w 11855986" name="TX1454"/>
              <a:gd fmla="*/ 6435545 h 6564101" name="TY1454"/>
              <a:gd fmla="*/ 9589568 w 11855986" name="TX1455"/>
              <a:gd fmla="*/ 6448758 h 6564101" name="TY1455"/>
              <a:gd fmla="*/ 9602782 w 11855986" name="TX1456"/>
              <a:gd fmla="*/ 6461971 h 6564101" name="TY1456"/>
              <a:gd fmla="*/ 9615995 w 11855986" name="TX1457"/>
              <a:gd fmla="*/ 6448758 h 6564101" name="TY1457"/>
              <a:gd fmla="*/ 9602782 w 11855986" name="TX1458"/>
              <a:gd fmla="*/ 6435545 h 6564101" name="TY1458"/>
              <a:gd fmla="*/ 3049057 w 11855986" name="TX1460"/>
              <a:gd fmla="*/ 6435334 h 6564101" name="TY1460"/>
              <a:gd fmla="*/ 3035844 w 11855986" name="TX1461"/>
              <a:gd fmla="*/ 6448547 h 6564101" name="TY1461"/>
              <a:gd fmla="*/ 3049057 w 11855986" name="TX1462"/>
              <a:gd fmla="*/ 6461760 h 6564101" name="TY1462"/>
              <a:gd fmla="*/ 3062270 w 11855986" name="TX1463"/>
              <a:gd fmla="*/ 6448547 h 6564101" name="TY1463"/>
              <a:gd fmla="*/ 3049057 w 11855986" name="TX1464"/>
              <a:gd fmla="*/ 6435334 h 6564101" name="TY1464"/>
              <a:gd fmla="*/ 10940637 w 11855986" name="TX1466"/>
              <a:gd fmla="*/ 6435261 h 6564101" name="TY1466"/>
              <a:gd fmla="*/ 10927269 w 11855986" name="TX1467"/>
              <a:gd fmla="*/ 6437022 h 6564101" name="TY1467"/>
              <a:gd fmla="*/ 10920821 w 11855986" name="TX1468"/>
              <a:gd fmla="*/ 6461087 h 6564101" name="TY1468"/>
              <a:gd fmla="*/ 10964863 w 11855986" name="TX1469"/>
              <a:gd fmla="*/ 6537368 h 6564101" name="TY1469"/>
              <a:gd fmla="*/ 10988928 w 11855986" name="TX1470"/>
              <a:gd fmla="*/ 6543816 h 6564101" name="TY1470"/>
              <a:gd fmla="*/ 10988926 w 11855986" name="TX1471"/>
              <a:gd fmla="*/ 6543816 h 6564101" name="TY1471"/>
              <a:gd fmla="*/ 10995375 w 11855986" name="TX1472"/>
              <a:gd fmla="*/ 6519751 h 6564101" name="TY1472"/>
              <a:gd fmla="*/ 10951334 w 11855986" name="TX1473"/>
              <a:gd fmla="*/ 6443470 h 6564101" name="TY1473"/>
              <a:gd fmla="*/ 10940637 w 11855986" name="TX1474"/>
              <a:gd fmla="*/ 6435261 h 6564101" name="TY1474"/>
              <a:gd fmla="*/ 10876924 w 11855986" name="TX1476"/>
              <a:gd fmla="*/ 6435261 h 6564101" name="TY1476"/>
              <a:gd fmla="*/ 10866227 w 11855986" name="TX1477"/>
              <a:gd fmla="*/ 6443469 h 6564101" name="TY1477"/>
              <a:gd fmla="*/ 10822186 w 11855986" name="TX1478"/>
              <a:gd fmla="*/ 6519750 h 6564101" name="TY1478"/>
              <a:gd fmla="*/ 10828634 w 11855986" name="TX1479"/>
              <a:gd fmla="*/ 6543815 h 6564101" name="TY1479"/>
              <a:gd fmla="*/ 10852699 w 11855986" name="TX1480"/>
              <a:gd fmla="*/ 6537367 h 6564101" name="TY1480"/>
              <a:gd fmla="*/ 10896740 w 11855986" name="TX1481"/>
              <a:gd fmla="*/ 6461087 h 6564101" name="TY1481"/>
              <a:gd fmla="*/ 10890291 w 11855986" name="TX1482"/>
              <a:gd fmla="*/ 6437021 h 6564101" name="TY1482"/>
              <a:gd fmla="*/ 10890293 w 11855986" name="TX1483"/>
              <a:gd fmla="*/ 6437021 h 6564101" name="TY1483"/>
              <a:gd fmla="*/ 10876924 w 11855986" name="TX1484"/>
              <a:gd fmla="*/ 6435261 h 6564101" name="TY1484"/>
              <a:gd fmla="*/ 1711211 w 11855986" name="TX1486"/>
              <a:gd fmla="*/ 6435051 h 6564101" name="TY1486"/>
              <a:gd fmla="*/ 1700514 w 11855986" name="TX1487"/>
              <a:gd fmla="*/ 6443260 h 6564101" name="TY1487"/>
              <a:gd fmla="*/ 1656474 w 11855986" name="TX1488"/>
              <a:gd fmla="*/ 6519541 h 6564101" name="TY1488"/>
              <a:gd fmla="*/ 1662922 w 11855986" name="TX1489"/>
              <a:gd fmla="*/ 6543606 h 6564101" name="TY1489"/>
              <a:gd fmla="*/ 1662921 w 11855986" name="TX1490"/>
              <a:gd fmla="*/ 6543606 h 6564101" name="TY1490"/>
              <a:gd fmla="*/ 1686986 w 11855986" name="TX1491"/>
              <a:gd fmla="*/ 6537158 h 6564101" name="TY1491"/>
              <a:gd fmla="*/ 1731028 w 11855986" name="TX1492"/>
              <a:gd fmla="*/ 6460877 h 6564101" name="TY1492"/>
              <a:gd fmla="*/ 1724580 w 11855986" name="TX1493"/>
              <a:gd fmla="*/ 6436812 h 6564101" name="TY1493"/>
              <a:gd fmla="*/ 1711211 w 11855986" name="TX1494"/>
              <a:gd fmla="*/ 6435051 h 6564101" name="TY1494"/>
              <a:gd fmla="*/ 1774924 w 11855986" name="TX1496"/>
              <a:gd fmla="*/ 6435051 h 6564101" name="TY1496"/>
              <a:gd fmla="*/ 1761556 w 11855986" name="TX1497"/>
              <a:gd fmla="*/ 6436811 h 6564101" name="TY1497"/>
              <a:gd fmla="*/ 1761557 w 11855986" name="TX1498"/>
              <a:gd fmla="*/ 6436811 h 6564101" name="TY1498"/>
              <a:gd fmla="*/ 1755109 w 11855986" name="TX1499"/>
              <a:gd fmla="*/ 6460877 h 6564101" name="TY1499"/>
              <a:gd fmla="*/ 1799149 w 11855986" name="TX1500"/>
              <a:gd fmla="*/ 6537157 h 6564101" name="TY1500"/>
              <a:gd fmla="*/ 1823215 w 11855986" name="TX1501"/>
              <a:gd fmla="*/ 6543605 h 6564101" name="TY1501"/>
              <a:gd fmla="*/ 1829663 w 11855986" name="TX1502"/>
              <a:gd fmla="*/ 6519540 h 6564101" name="TY1502"/>
              <a:gd fmla="*/ 1785621 w 11855986" name="TX1503"/>
              <a:gd fmla="*/ 6443259 h 6564101" name="TY1503"/>
              <a:gd fmla="*/ 1774924 w 11855986" name="TX1504"/>
              <a:gd fmla="*/ 6435051 h 6564101" name="TY1504"/>
              <a:gd fmla="*/ 9801926 w 11855986" name="TX1506"/>
              <a:gd fmla="*/ 6434996 h 6564101" name="TY1506"/>
              <a:gd fmla="*/ 9788713 w 11855986" name="TX1507"/>
              <a:gd fmla="*/ 6448209 h 6564101" name="TY1507"/>
              <a:gd fmla="*/ 9801926 w 11855986" name="TX1508"/>
              <a:gd fmla="*/ 6461422 h 6564101" name="TY1508"/>
              <a:gd fmla="*/ 9815139 w 11855986" name="TX1509"/>
              <a:gd fmla="*/ 6448209 h 6564101" name="TY1509"/>
              <a:gd fmla="*/ 9801926 w 11855986" name="TX1510"/>
              <a:gd fmla="*/ 6434996 h 6564101" name="TY1510"/>
              <a:gd fmla="*/ 2849914 w 11855986" name="TX1512"/>
              <a:gd fmla="*/ 6434786 h 6564101" name="TY1512"/>
              <a:gd fmla="*/ 2836701 w 11855986" name="TX1513"/>
              <a:gd fmla="*/ 6447999 h 6564101" name="TY1513"/>
              <a:gd fmla="*/ 2849914 w 11855986" name="TX1514"/>
              <a:gd fmla="*/ 6461212 h 6564101" name="TY1514"/>
              <a:gd fmla="*/ 2863127 w 11855986" name="TX1515"/>
              <a:gd fmla="*/ 6447999 h 6564101" name="TY1515"/>
              <a:gd fmla="*/ 2849914 w 11855986" name="TX1516"/>
              <a:gd fmla="*/ 6434786 h 6564101" name="TY1516"/>
              <a:gd fmla="*/ 11139780 w 11855986" name="TX1518"/>
              <a:gd fmla="*/ 6434713 h 6564101" name="TY1518"/>
              <a:gd fmla="*/ 11126412 w 11855986" name="TX1519"/>
              <a:gd fmla="*/ 6436474 h 6564101" name="TY1519"/>
              <a:gd fmla="*/ 11119964 w 11855986" name="TX1520"/>
              <a:gd fmla="*/ 6460539 h 6564101" name="TY1520"/>
              <a:gd fmla="*/ 11164006 w 11855986" name="TX1521"/>
              <a:gd fmla="*/ 6536820 h 6564101" name="TY1521"/>
              <a:gd fmla="*/ 11188071 w 11855986" name="TX1522"/>
              <a:gd fmla="*/ 6543268 h 6564101" name="TY1522"/>
              <a:gd fmla="*/ 11188069 w 11855986" name="TX1523"/>
              <a:gd fmla="*/ 6543268 h 6564101" name="TY1523"/>
              <a:gd fmla="*/ 11194518 w 11855986" name="TX1524"/>
              <a:gd fmla="*/ 6519203 h 6564101" name="TY1524"/>
              <a:gd fmla="*/ 11150477 w 11855986" name="TX1525"/>
              <a:gd fmla="*/ 6442922 h 6564101" name="TY1525"/>
              <a:gd fmla="*/ 11139780 w 11855986" name="TX1526"/>
              <a:gd fmla="*/ 6434713 h 6564101" name="TY1526"/>
              <a:gd fmla="*/ 11076068 w 11855986" name="TX1528"/>
              <a:gd fmla="*/ 6434713 h 6564101" name="TY1528"/>
              <a:gd fmla="*/ 11065370 w 11855986" name="TX1529"/>
              <a:gd fmla="*/ 6442921 h 6564101" name="TY1529"/>
              <a:gd fmla="*/ 11021329 w 11855986" name="TX1530"/>
              <a:gd fmla="*/ 6519202 h 6564101" name="TY1530"/>
              <a:gd fmla="*/ 11027777 w 11855986" name="TX1531"/>
              <a:gd fmla="*/ 6543267 h 6564101" name="TY1531"/>
              <a:gd fmla="*/ 11051842 w 11855986" name="TX1532"/>
              <a:gd fmla="*/ 6536819 h 6564101" name="TY1532"/>
              <a:gd fmla="*/ 11095883 w 11855986" name="TX1533"/>
              <a:gd fmla="*/ 6460539 h 6564101" name="TY1533"/>
              <a:gd fmla="*/ 11089434 w 11855986" name="TX1534"/>
              <a:gd fmla="*/ 6436473 h 6564101" name="TY1534"/>
              <a:gd fmla="*/ 11089436 w 11855986" name="TX1535"/>
              <a:gd fmla="*/ 6436473 h 6564101" name="TY1535"/>
              <a:gd fmla="*/ 11076068 w 11855986" name="TX1536"/>
              <a:gd fmla="*/ 6434713 h 6564101" name="TY1536"/>
              <a:gd fmla="*/ 1512068 w 11855986" name="TX1538"/>
              <a:gd fmla="*/ 6434503 h 6564101" name="TY1538"/>
              <a:gd fmla="*/ 1501371 w 11855986" name="TX1539"/>
              <a:gd fmla="*/ 6442712 h 6564101" name="TY1539"/>
              <a:gd fmla="*/ 1457331 w 11855986" name="TX1540"/>
              <a:gd fmla="*/ 6518993 h 6564101" name="TY1540"/>
              <a:gd fmla="*/ 1463779 w 11855986" name="TX1541"/>
              <a:gd fmla="*/ 6543058 h 6564101" name="TY1541"/>
              <a:gd fmla="*/ 1463778 w 11855986" name="TX1542"/>
              <a:gd fmla="*/ 6543058 h 6564101" name="TY1542"/>
              <a:gd fmla="*/ 1487843 w 11855986" name="TX1543"/>
              <a:gd fmla="*/ 6536610 h 6564101" name="TY1543"/>
              <a:gd fmla="*/ 1531885 w 11855986" name="TX1544"/>
              <a:gd fmla="*/ 6460329 h 6564101" name="TY1544"/>
              <a:gd fmla="*/ 1525437 w 11855986" name="TX1545"/>
              <a:gd fmla="*/ 6436264 h 6564101" name="TY1545"/>
              <a:gd fmla="*/ 1512068 w 11855986" name="TX1546"/>
              <a:gd fmla="*/ 6434503 h 6564101" name="TY1546"/>
              <a:gd fmla="*/ 1575780 w 11855986" name="TX1548"/>
              <a:gd fmla="*/ 6434503 h 6564101" name="TY1548"/>
              <a:gd fmla="*/ 1562412 w 11855986" name="TX1549"/>
              <a:gd fmla="*/ 6436263 h 6564101" name="TY1549"/>
              <a:gd fmla="*/ 1562413 w 11855986" name="TX1550"/>
              <a:gd fmla="*/ 6436263 h 6564101" name="TY1550"/>
              <a:gd fmla="*/ 1555965 w 11855986" name="TX1551"/>
              <a:gd fmla="*/ 6460329 h 6564101" name="TY1551"/>
              <a:gd fmla="*/ 1600005 w 11855986" name="TX1552"/>
              <a:gd fmla="*/ 6536609 h 6564101" name="TY1552"/>
              <a:gd fmla="*/ 1624071 w 11855986" name="TX1553"/>
              <a:gd fmla="*/ 6543057 h 6564101" name="TY1553"/>
              <a:gd fmla="*/ 1630519 w 11855986" name="TX1554"/>
              <a:gd fmla="*/ 6518992 h 6564101" name="TY1554"/>
              <a:gd fmla="*/ 1586477 w 11855986" name="TX1555"/>
              <a:gd fmla="*/ 6442711 h 6564101" name="TY1555"/>
              <a:gd fmla="*/ 1575780 w 11855986" name="TX1556"/>
              <a:gd fmla="*/ 6434503 h 6564101" name="TY1556"/>
              <a:gd fmla="*/ 10001075 w 11855986" name="TX1558"/>
              <a:gd fmla="*/ 6434448 h 6564101" name="TY1558"/>
              <a:gd fmla="*/ 9987863 w 11855986" name="TX1559"/>
              <a:gd fmla="*/ 6447661 h 6564101" name="TY1559"/>
              <a:gd fmla="*/ 10001075 w 11855986" name="TX1560"/>
              <a:gd fmla="*/ 6460874 h 6564101" name="TY1560"/>
              <a:gd fmla="*/ 10014289 w 11855986" name="TX1561"/>
              <a:gd fmla="*/ 6447661 h 6564101" name="TY1561"/>
              <a:gd fmla="*/ 10001075 w 11855986" name="TX1562"/>
              <a:gd fmla="*/ 6434448 h 6564101" name="TY1562"/>
              <a:gd fmla="*/ 2650771 w 11855986" name="TX1564"/>
              <a:gd fmla="*/ 6434238 h 6564101" name="TY1564"/>
              <a:gd fmla="*/ 2637558 w 11855986" name="TX1565"/>
              <a:gd fmla="*/ 6447451 h 6564101" name="TY1565"/>
              <a:gd fmla="*/ 2650771 w 11855986" name="TX1566"/>
              <a:gd fmla="*/ 6460664 h 6564101" name="TY1566"/>
              <a:gd fmla="*/ 2663984 w 11855986" name="TX1567"/>
              <a:gd fmla="*/ 6447451 h 6564101" name="TY1567"/>
              <a:gd fmla="*/ 2650771 w 11855986" name="TX1568"/>
              <a:gd fmla="*/ 6434238 h 6564101" name="TY1568"/>
              <a:gd fmla="*/ 11338923 w 11855986" name="TX1570"/>
              <a:gd fmla="*/ 6434165 h 6564101" name="TY1570"/>
              <a:gd fmla="*/ 11325555 w 11855986" name="TX1571"/>
              <a:gd fmla="*/ 6435926 h 6564101" name="TY1571"/>
              <a:gd fmla="*/ 11319107 w 11855986" name="TX1572"/>
              <a:gd fmla="*/ 6459991 h 6564101" name="TY1572"/>
              <a:gd fmla="*/ 11363149 w 11855986" name="TX1573"/>
              <a:gd fmla="*/ 6536272 h 6564101" name="TY1573"/>
              <a:gd fmla="*/ 11387214 w 11855986" name="TX1574"/>
              <a:gd fmla="*/ 6542720 h 6564101" name="TY1574"/>
              <a:gd fmla="*/ 11387213 w 11855986" name="TX1575"/>
              <a:gd fmla="*/ 6542720 h 6564101" name="TY1575"/>
              <a:gd fmla="*/ 11393661 w 11855986" name="TX1576"/>
              <a:gd fmla="*/ 6518655 h 6564101" name="TY1576"/>
              <a:gd fmla="*/ 11349621 w 11855986" name="TX1577"/>
              <a:gd fmla="*/ 6442374 h 6564101" name="TY1577"/>
              <a:gd fmla="*/ 11338923 w 11855986" name="TX1578"/>
              <a:gd fmla="*/ 6434165 h 6564101" name="TY1578"/>
              <a:gd fmla="*/ 11275212 w 11855986" name="TX1580"/>
              <a:gd fmla="*/ 6434165 h 6564101" name="TY1580"/>
              <a:gd fmla="*/ 11264515 w 11855986" name="TX1581"/>
              <a:gd fmla="*/ 6442373 h 6564101" name="TY1581"/>
              <a:gd fmla="*/ 11220473 w 11855986" name="TX1582"/>
              <a:gd fmla="*/ 6518654 h 6564101" name="TY1582"/>
              <a:gd fmla="*/ 11226921 w 11855986" name="TX1583"/>
              <a:gd fmla="*/ 6542719 h 6564101" name="TY1583"/>
              <a:gd fmla="*/ 11250986 w 11855986" name="TX1584"/>
              <a:gd fmla="*/ 6536271 h 6564101" name="TY1584"/>
              <a:gd fmla="*/ 11295027 w 11855986" name="TX1585"/>
              <a:gd fmla="*/ 6459991 h 6564101" name="TY1585"/>
              <a:gd fmla="*/ 11288579 w 11855986" name="TX1586"/>
              <a:gd fmla="*/ 6435925 h 6564101" name="TY1586"/>
              <a:gd fmla="*/ 11288580 w 11855986" name="TX1587"/>
              <a:gd fmla="*/ 6435925 h 6564101" name="TY1587"/>
              <a:gd fmla="*/ 11275212 w 11855986" name="TX1588"/>
              <a:gd fmla="*/ 6434165 h 6564101" name="TY1588"/>
              <a:gd fmla="*/ 1312924 w 11855986" name="TX1590"/>
              <a:gd fmla="*/ 6433954 h 6564101" name="TY1590"/>
              <a:gd fmla="*/ 1302227 w 11855986" name="TX1591"/>
              <a:gd fmla="*/ 6442163 h 6564101" name="TY1591"/>
              <a:gd fmla="*/ 1258187 w 11855986" name="TX1592"/>
              <a:gd fmla="*/ 6518444 h 6564101" name="TY1592"/>
              <a:gd fmla="*/ 1264635 w 11855986" name="TX1593"/>
              <a:gd fmla="*/ 6542509 h 6564101" name="TY1593"/>
              <a:gd fmla="*/ 1264634 w 11855986" name="TX1594"/>
              <a:gd fmla="*/ 6542509 h 6564101" name="TY1594"/>
              <a:gd fmla="*/ 1288699 w 11855986" name="TX1595"/>
              <a:gd fmla="*/ 6536061 h 6564101" name="TY1595"/>
              <a:gd fmla="*/ 1332741 w 11855986" name="TX1596"/>
              <a:gd fmla="*/ 6459780 h 6564101" name="TY1596"/>
              <a:gd fmla="*/ 1326293 w 11855986" name="TX1597"/>
              <a:gd fmla="*/ 6435715 h 6564101" name="TY1597"/>
              <a:gd fmla="*/ 1312924 w 11855986" name="TX1598"/>
              <a:gd fmla="*/ 6433954 h 6564101" name="TY1598"/>
              <a:gd fmla="*/ 1376637 w 11855986" name="TX1600"/>
              <a:gd fmla="*/ 6433954 h 6564101" name="TY1600"/>
              <a:gd fmla="*/ 1363269 w 11855986" name="TX1601"/>
              <a:gd fmla="*/ 6435714 h 6564101" name="TY1601"/>
              <a:gd fmla="*/ 1363270 w 11855986" name="TX1602"/>
              <a:gd fmla="*/ 6435714 h 6564101" name="TY1602"/>
              <a:gd fmla="*/ 1356822 w 11855986" name="TX1603"/>
              <a:gd fmla="*/ 6459780 h 6564101" name="TY1603"/>
              <a:gd fmla="*/ 1400862 w 11855986" name="TX1604"/>
              <a:gd fmla="*/ 6536060 h 6564101" name="TY1604"/>
              <a:gd fmla="*/ 1424928 w 11855986" name="TX1605"/>
              <a:gd fmla="*/ 6542508 h 6564101" name="TY1605"/>
              <a:gd fmla="*/ 1431376 w 11855986" name="TX1606"/>
              <a:gd fmla="*/ 6518443 h 6564101" name="TY1606"/>
              <a:gd fmla="*/ 1387334 w 11855986" name="TX1607"/>
              <a:gd fmla="*/ 6442162 h 6564101" name="TY1607"/>
              <a:gd fmla="*/ 1376637 w 11855986" name="TX1608"/>
              <a:gd fmla="*/ 6433954 h 6564101" name="TY1608"/>
              <a:gd fmla="*/ 10200221 w 11855986" name="TX1610"/>
              <a:gd fmla="*/ 6433900 h 6564101" name="TY1610"/>
              <a:gd fmla="*/ 10187008 w 11855986" name="TX1611"/>
              <a:gd fmla="*/ 6447113 h 6564101" name="TY1611"/>
              <a:gd fmla="*/ 10200221 w 11855986" name="TX1612"/>
              <a:gd fmla="*/ 6460326 h 6564101" name="TY1612"/>
              <a:gd fmla="*/ 10213434 w 11855986" name="TX1613"/>
              <a:gd fmla="*/ 6447113 h 6564101" name="TY1613"/>
              <a:gd fmla="*/ 10200221 w 11855986" name="TX1614"/>
              <a:gd fmla="*/ 6433900 h 6564101" name="TY1614"/>
              <a:gd fmla="*/ 2451627 w 11855986" name="TX1616"/>
              <a:gd fmla="*/ 6433690 h 6564101" name="TY1616"/>
              <a:gd fmla="*/ 2438414 w 11855986" name="TX1617"/>
              <a:gd fmla="*/ 6446903 h 6564101" name="TY1617"/>
              <a:gd fmla="*/ 2451627 w 11855986" name="TX1618"/>
              <a:gd fmla="*/ 6460116 h 6564101" name="TY1618"/>
              <a:gd fmla="*/ 2464840 w 11855986" name="TX1619"/>
              <a:gd fmla="*/ 6446903 h 6564101" name="TY1619"/>
              <a:gd fmla="*/ 2451627 w 11855986" name="TX1620"/>
              <a:gd fmla="*/ 6433690 h 6564101" name="TY1620"/>
              <a:gd fmla="*/ 11538068 w 11855986" name="TX1622"/>
              <a:gd fmla="*/ 6433617 h 6564101" name="TY1622"/>
              <a:gd fmla="*/ 11524700 w 11855986" name="TX1623"/>
              <a:gd fmla="*/ 6435378 h 6564101" name="TY1623"/>
              <a:gd fmla="*/ 11518251 w 11855986" name="TX1624"/>
              <a:gd fmla="*/ 6459443 h 6564101" name="TY1624"/>
              <a:gd fmla="*/ 11562293 w 11855986" name="TX1625"/>
              <a:gd fmla="*/ 6535724 h 6564101" name="TY1625"/>
              <a:gd fmla="*/ 11586358 w 11855986" name="TX1626"/>
              <a:gd fmla="*/ 6542172 h 6564101" name="TY1626"/>
              <a:gd fmla="*/ 11586357 w 11855986" name="TX1627"/>
              <a:gd fmla="*/ 6542172 h 6564101" name="TY1627"/>
              <a:gd fmla="*/ 11592805 w 11855986" name="TX1628"/>
              <a:gd fmla="*/ 6518107 h 6564101" name="TY1628"/>
              <a:gd fmla="*/ 11548765 w 11855986" name="TX1629"/>
              <a:gd fmla="*/ 6441826 h 6564101" name="TY1629"/>
              <a:gd fmla="*/ 11538068 w 11855986" name="TX1630"/>
              <a:gd fmla="*/ 6433617 h 6564101" name="TY1630"/>
              <a:gd fmla="*/ 11474355 w 11855986" name="TX1632"/>
              <a:gd fmla="*/ 6433617 h 6564101" name="TY1632"/>
              <a:gd fmla="*/ 11463658 w 11855986" name="TX1633"/>
              <a:gd fmla="*/ 6441825 h 6564101" name="TY1633"/>
              <a:gd fmla="*/ 11419616 w 11855986" name="TX1634"/>
              <a:gd fmla="*/ 6518106 h 6564101" name="TY1634"/>
              <a:gd fmla="*/ 11426064 w 11855986" name="TX1635"/>
              <a:gd fmla="*/ 6542171 h 6564101" name="TY1635"/>
              <a:gd fmla="*/ 11450130 w 11855986" name="TX1636"/>
              <a:gd fmla="*/ 6535723 h 6564101" name="TY1636"/>
              <a:gd fmla="*/ 11494170 w 11855986" name="TX1637"/>
              <a:gd fmla="*/ 6459443 h 6564101" name="TY1637"/>
              <a:gd fmla="*/ 11487722 w 11855986" name="TX1638"/>
              <a:gd fmla="*/ 6435377 h 6564101" name="TY1638"/>
              <a:gd fmla="*/ 11487723 w 11855986" name="TX1639"/>
              <a:gd fmla="*/ 6435377 h 6564101" name="TY1639"/>
              <a:gd fmla="*/ 11474355 w 11855986" name="TX1640"/>
              <a:gd fmla="*/ 6433617 h 6564101" name="TY1640"/>
              <a:gd fmla="*/ 1113781 w 11855986" name="TX1642"/>
              <a:gd fmla="*/ 6433406 h 6564101" name="TY1642"/>
              <a:gd fmla="*/ 1103084 w 11855986" name="TX1643"/>
              <a:gd fmla="*/ 6441615 h 6564101" name="TY1643"/>
              <a:gd fmla="*/ 1059044 w 11855986" name="TX1644"/>
              <a:gd fmla="*/ 6517896 h 6564101" name="TY1644"/>
              <a:gd fmla="*/ 1065492 w 11855986" name="TX1645"/>
              <a:gd fmla="*/ 6541961 h 6564101" name="TY1645"/>
              <a:gd fmla="*/ 1065491 w 11855986" name="TX1646"/>
              <a:gd fmla="*/ 6541961 h 6564101" name="TY1646"/>
              <a:gd fmla="*/ 1089556 w 11855986" name="TX1647"/>
              <a:gd fmla="*/ 6535513 h 6564101" name="TY1647"/>
              <a:gd fmla="*/ 1133598 w 11855986" name="TX1648"/>
              <a:gd fmla="*/ 6459232 h 6564101" name="TY1648"/>
              <a:gd fmla="*/ 1127150 w 11855986" name="TX1649"/>
              <a:gd fmla="*/ 6435167 h 6564101" name="TY1649"/>
              <a:gd fmla="*/ 1113781 w 11855986" name="TX1650"/>
              <a:gd fmla="*/ 6433406 h 6564101" name="TY1650"/>
              <a:gd fmla="*/ 1177493 w 11855986" name="TX1652"/>
              <a:gd fmla="*/ 6433406 h 6564101" name="TY1652"/>
              <a:gd fmla="*/ 1164125 w 11855986" name="TX1653"/>
              <a:gd fmla="*/ 6435166 h 6564101" name="TY1653"/>
              <a:gd fmla="*/ 1164126 w 11855986" name="TX1654"/>
              <a:gd fmla="*/ 6435166 h 6564101" name="TY1654"/>
              <a:gd fmla="*/ 1157678 w 11855986" name="TX1655"/>
              <a:gd fmla="*/ 6459232 h 6564101" name="TY1655"/>
              <a:gd fmla="*/ 1201718 w 11855986" name="TX1656"/>
              <a:gd fmla="*/ 6535512 h 6564101" name="TY1656"/>
              <a:gd fmla="*/ 1225784 w 11855986" name="TX1657"/>
              <a:gd fmla="*/ 6541960 h 6564101" name="TY1657"/>
              <a:gd fmla="*/ 1232232 w 11855986" name="TX1658"/>
              <a:gd fmla="*/ 6517895 h 6564101" name="TY1658"/>
              <a:gd fmla="*/ 1188190 w 11855986" name="TX1659"/>
              <a:gd fmla="*/ 6441614 h 6564101" name="TY1659"/>
              <a:gd fmla="*/ 1177493 w 11855986" name="TX1660"/>
              <a:gd fmla="*/ 6433406 h 6564101" name="TY1660"/>
              <a:gd fmla="*/ 10399364 w 11855986" name="TX1662"/>
              <a:gd fmla="*/ 6433352 h 6564101" name="TY1662"/>
              <a:gd fmla="*/ 10386151 w 11855986" name="TX1663"/>
              <a:gd fmla="*/ 6446565 h 6564101" name="TY1663"/>
              <a:gd fmla="*/ 10399364 w 11855986" name="TX1664"/>
              <a:gd fmla="*/ 6459778 h 6564101" name="TY1664"/>
              <a:gd fmla="*/ 10412577 w 11855986" name="TX1665"/>
              <a:gd fmla="*/ 6446565 h 6564101" name="TY1665"/>
              <a:gd fmla="*/ 10399364 w 11855986" name="TX1666"/>
              <a:gd fmla="*/ 6433352 h 6564101" name="TY1666"/>
              <a:gd fmla="*/ 2252484 w 11855986" name="TX1668"/>
              <a:gd fmla="*/ 6433142 h 6564101" name="TY1668"/>
              <a:gd fmla="*/ 2239271 w 11855986" name="TX1669"/>
              <a:gd fmla="*/ 6446355 h 6564101" name="TY1669"/>
              <a:gd fmla="*/ 2252484 w 11855986" name="TX1670"/>
              <a:gd fmla="*/ 6459568 h 6564101" name="TY1670"/>
              <a:gd fmla="*/ 2265697 w 11855986" name="TX1671"/>
              <a:gd fmla="*/ 6446355 h 6564101" name="TY1671"/>
              <a:gd fmla="*/ 2252484 w 11855986" name="TX1672"/>
              <a:gd fmla="*/ 6433142 h 6564101" name="TY1672"/>
              <a:gd fmla="*/ 11673499 w 11855986" name="TX1674"/>
              <a:gd fmla="*/ 6433069 h 6564101" name="TY1674"/>
              <a:gd fmla="*/ 11662802 w 11855986" name="TX1675"/>
              <a:gd fmla="*/ 6441277 h 6564101" name="TY1675"/>
              <a:gd fmla="*/ 11618760 w 11855986" name="TX1676"/>
              <a:gd fmla="*/ 6517558 h 6564101" name="TY1676"/>
              <a:gd fmla="*/ 11625209 w 11855986" name="TX1677"/>
              <a:gd fmla="*/ 6541623 h 6564101" name="TY1677"/>
              <a:gd fmla="*/ 11649274 w 11855986" name="TX1678"/>
              <a:gd fmla="*/ 6535175 h 6564101" name="TY1678"/>
              <a:gd fmla="*/ 11693314 w 11855986" name="TX1679"/>
              <a:gd fmla="*/ 6458895 h 6564101" name="TY1679"/>
              <a:gd fmla="*/ 11686866 w 11855986" name="TX1680"/>
              <a:gd fmla="*/ 6434829 h 6564101" name="TY1680"/>
              <a:gd fmla="*/ 11686867 w 11855986" name="TX1681"/>
              <a:gd fmla="*/ 6434829 h 6564101" name="TY1681"/>
              <a:gd fmla="*/ 11673499 w 11855986" name="TX1682"/>
              <a:gd fmla="*/ 6433069 h 6564101" name="TY1682"/>
              <a:gd fmla="*/ 914637 w 11855986" name="TX1684"/>
              <a:gd fmla="*/ 6432858 h 6564101" name="TY1684"/>
              <a:gd fmla="*/ 903940 w 11855986" name="TX1685"/>
              <a:gd fmla="*/ 6441067 h 6564101" name="TY1685"/>
              <a:gd fmla="*/ 859900 w 11855986" name="TX1686"/>
              <a:gd fmla="*/ 6517348 h 6564101" name="TY1686"/>
              <a:gd fmla="*/ 866348 w 11855986" name="TX1687"/>
              <a:gd fmla="*/ 6541413 h 6564101" name="TY1687"/>
              <a:gd fmla="*/ 866347 w 11855986" name="TX1688"/>
              <a:gd fmla="*/ 6541413 h 6564101" name="TY1688"/>
              <a:gd fmla="*/ 890412 w 11855986" name="TX1689"/>
              <a:gd fmla="*/ 6534965 h 6564101" name="TY1689"/>
              <a:gd fmla="*/ 934454 w 11855986" name="TX1690"/>
              <a:gd fmla="*/ 6458684 h 6564101" name="TY1690"/>
              <a:gd fmla="*/ 928006 w 11855986" name="TX1691"/>
              <a:gd fmla="*/ 6434619 h 6564101" name="TY1691"/>
              <a:gd fmla="*/ 914637 w 11855986" name="TX1692"/>
              <a:gd fmla="*/ 6432858 h 6564101" name="TY1692"/>
              <a:gd fmla="*/ 978350 w 11855986" name="TX1694"/>
              <a:gd fmla="*/ 6432858 h 6564101" name="TY1694"/>
              <a:gd fmla="*/ 964982 w 11855986" name="TX1695"/>
              <a:gd fmla="*/ 6434618 h 6564101" name="TY1695"/>
              <a:gd fmla="*/ 964983 w 11855986" name="TX1696"/>
              <a:gd fmla="*/ 6434618 h 6564101" name="TY1696"/>
              <a:gd fmla="*/ 958535 w 11855986" name="TX1697"/>
              <a:gd fmla="*/ 6458684 h 6564101" name="TY1697"/>
              <a:gd fmla="*/ 1002575 w 11855986" name="TX1698"/>
              <a:gd fmla="*/ 6534964 h 6564101" name="TY1698"/>
              <a:gd fmla="*/ 1026641 w 11855986" name="TX1699"/>
              <a:gd fmla="*/ 6541412 h 6564101" name="TY1699"/>
              <a:gd fmla="*/ 1033089 w 11855986" name="TX1700"/>
              <a:gd fmla="*/ 6517347 h 6564101" name="TY1700"/>
              <a:gd fmla="*/ 989047 w 11855986" name="TX1701"/>
              <a:gd fmla="*/ 6441066 h 6564101" name="TY1701"/>
              <a:gd fmla="*/ 978350 w 11855986" name="TX1702"/>
              <a:gd fmla="*/ 6432858 h 6564101" name="TY1702"/>
              <a:gd fmla="*/ 10598508 w 11855986" name="TX1704"/>
              <a:gd fmla="*/ 6432804 h 6564101" name="TY1704"/>
              <a:gd fmla="*/ 10585296 w 11855986" name="TX1705"/>
              <a:gd fmla="*/ 6446017 h 6564101" name="TY1705"/>
              <a:gd fmla="*/ 10598508 w 11855986" name="TX1706"/>
              <a:gd fmla="*/ 6459230 h 6564101" name="TY1706"/>
              <a:gd fmla="*/ 10611721 w 11855986" name="TX1707"/>
              <a:gd fmla="*/ 6446017 h 6564101" name="TY1707"/>
              <a:gd fmla="*/ 10598508 w 11855986" name="TX1708"/>
              <a:gd fmla="*/ 6432804 h 6564101" name="TY1708"/>
              <a:gd fmla="*/ 2053340 w 11855986" name="TX1710"/>
              <a:gd fmla="*/ 6432594 h 6564101" name="TY1710"/>
              <a:gd fmla="*/ 2040127 w 11855986" name="TX1711"/>
              <a:gd fmla="*/ 6445807 h 6564101" name="TY1711"/>
              <a:gd fmla="*/ 2053340 w 11855986" name="TX1712"/>
              <a:gd fmla="*/ 6459020 h 6564101" name="TY1712"/>
              <a:gd fmla="*/ 2066553 w 11855986" name="TX1713"/>
              <a:gd fmla="*/ 6445807 h 6564101" name="TY1713"/>
              <a:gd fmla="*/ 2053340 w 11855986" name="TX1714"/>
              <a:gd fmla="*/ 6432594 h 6564101" name="TY1714"/>
              <a:gd fmla="*/ 715494 w 11855986" name="TX1716"/>
              <a:gd fmla="*/ 6432310 h 6564101" name="TY1716"/>
              <a:gd fmla="*/ 704797 w 11855986" name="TX1717"/>
              <a:gd fmla="*/ 6440519 h 6564101" name="TY1717"/>
              <a:gd fmla="*/ 660757 w 11855986" name="TX1718"/>
              <a:gd fmla="*/ 6516800 h 6564101" name="TY1718"/>
              <a:gd fmla="*/ 667205 w 11855986" name="TX1719"/>
              <a:gd fmla="*/ 6540865 h 6564101" name="TY1719"/>
              <a:gd fmla="*/ 667204 w 11855986" name="TX1720"/>
              <a:gd fmla="*/ 6540865 h 6564101" name="TY1720"/>
              <a:gd fmla="*/ 691269 w 11855986" name="TX1721"/>
              <a:gd fmla="*/ 6534417 h 6564101" name="TY1721"/>
              <a:gd fmla="*/ 735311 w 11855986" name="TX1722"/>
              <a:gd fmla="*/ 6458136 h 6564101" name="TY1722"/>
              <a:gd fmla="*/ 728863 w 11855986" name="TX1723"/>
              <a:gd fmla="*/ 6434071 h 6564101" name="TY1723"/>
              <a:gd fmla="*/ 715494 w 11855986" name="TX1724"/>
              <a:gd fmla="*/ 6432310 h 6564101" name="TY1724"/>
              <a:gd fmla="*/ 779207 w 11855986" name="TX1726"/>
              <a:gd fmla="*/ 6432310 h 6564101" name="TY1726"/>
              <a:gd fmla="*/ 765839 w 11855986" name="TX1727"/>
              <a:gd fmla="*/ 6434070 h 6564101" name="TY1727"/>
              <a:gd fmla="*/ 765840 w 11855986" name="TX1728"/>
              <a:gd fmla="*/ 6434070 h 6564101" name="TY1728"/>
              <a:gd fmla="*/ 759392 w 11855986" name="TX1729"/>
              <a:gd fmla="*/ 6458136 h 6564101" name="TY1729"/>
              <a:gd fmla="*/ 803432 w 11855986" name="TX1730"/>
              <a:gd fmla="*/ 6534416 h 6564101" name="TY1730"/>
              <a:gd fmla="*/ 827498 w 11855986" name="TX1731"/>
              <a:gd fmla="*/ 6540864 h 6564101" name="TY1731"/>
              <a:gd fmla="*/ 833946 w 11855986" name="TX1732"/>
              <a:gd fmla="*/ 6516799 h 6564101" name="TY1732"/>
              <a:gd fmla="*/ 789904 w 11855986" name="TX1733"/>
              <a:gd fmla="*/ 6440518 h 6564101" name="TY1733"/>
              <a:gd fmla="*/ 779207 w 11855986" name="TX1734"/>
              <a:gd fmla="*/ 6432310 h 6564101" name="TY1734"/>
              <a:gd fmla="*/ 10797651 w 11855986" name="TX1736"/>
              <a:gd fmla="*/ 6432256 h 6564101" name="TY1736"/>
              <a:gd fmla="*/ 10784439 w 11855986" name="TX1737"/>
              <a:gd fmla="*/ 6445469 h 6564101" name="TY1737"/>
              <a:gd fmla="*/ 10797651 w 11855986" name="TX1738"/>
              <a:gd fmla="*/ 6458682 h 6564101" name="TY1738"/>
              <a:gd fmla="*/ 10810864 w 11855986" name="TX1739"/>
              <a:gd fmla="*/ 6445469 h 6564101" name="TY1739"/>
              <a:gd fmla="*/ 10797651 w 11855986" name="TX1740"/>
              <a:gd fmla="*/ 6432256 h 6564101" name="TY1740"/>
              <a:gd fmla="*/ 1854197 w 11855986" name="TX1742"/>
              <a:gd fmla="*/ 6432046 h 6564101" name="TY1742"/>
              <a:gd fmla="*/ 1840984 w 11855986" name="TX1743"/>
              <a:gd fmla="*/ 6445259 h 6564101" name="TY1743"/>
              <a:gd fmla="*/ 1854197 w 11855986" name="TX1744"/>
              <a:gd fmla="*/ 6458472 h 6564101" name="TY1744"/>
              <a:gd fmla="*/ 1867410 w 11855986" name="TX1745"/>
              <a:gd fmla="*/ 6445259 h 6564101" name="TY1745"/>
              <a:gd fmla="*/ 1854197 w 11855986" name="TX1746"/>
              <a:gd fmla="*/ 6432046 h 6564101" name="TY1746"/>
              <a:gd fmla="*/ 516350 w 11855986" name="TX1748"/>
              <a:gd fmla="*/ 6431762 h 6564101" name="TY1748"/>
              <a:gd fmla="*/ 505653 w 11855986" name="TX1749"/>
              <a:gd fmla="*/ 6439971 h 6564101" name="TY1749"/>
              <a:gd fmla="*/ 461613 w 11855986" name="TX1750"/>
              <a:gd fmla="*/ 6516252 h 6564101" name="TY1750"/>
              <a:gd fmla="*/ 468061 w 11855986" name="TX1751"/>
              <a:gd fmla="*/ 6540317 h 6564101" name="TY1751"/>
              <a:gd fmla="*/ 468060 w 11855986" name="TX1752"/>
              <a:gd fmla="*/ 6540317 h 6564101" name="TY1752"/>
              <a:gd fmla="*/ 492125 w 11855986" name="TX1753"/>
              <a:gd fmla="*/ 6533869 h 6564101" name="TY1753"/>
              <a:gd fmla="*/ 536167 w 11855986" name="TX1754"/>
              <a:gd fmla="*/ 6457588 h 6564101" name="TY1754"/>
              <a:gd fmla="*/ 529719 w 11855986" name="TX1755"/>
              <a:gd fmla="*/ 6433523 h 6564101" name="TY1755"/>
              <a:gd fmla="*/ 516350 w 11855986" name="TX1756"/>
              <a:gd fmla="*/ 6431762 h 6564101" name="TY1756"/>
              <a:gd fmla="*/ 580063 w 11855986" name="TX1758"/>
              <a:gd fmla="*/ 6431762 h 6564101" name="TY1758"/>
              <a:gd fmla="*/ 566695 w 11855986" name="TX1759"/>
              <a:gd fmla="*/ 6433522 h 6564101" name="TY1759"/>
              <a:gd fmla="*/ 566696 w 11855986" name="TX1760"/>
              <a:gd fmla="*/ 6433522 h 6564101" name="TY1760"/>
              <a:gd fmla="*/ 560248 w 11855986" name="TX1761"/>
              <a:gd fmla="*/ 6457588 h 6564101" name="TY1761"/>
              <a:gd fmla="*/ 604288 w 11855986" name="TX1762"/>
              <a:gd fmla="*/ 6533868 h 6564101" name="TY1762"/>
              <a:gd fmla="*/ 628354 w 11855986" name="TX1763"/>
              <a:gd fmla="*/ 6540316 h 6564101" name="TY1763"/>
              <a:gd fmla="*/ 634802 w 11855986" name="TX1764"/>
              <a:gd fmla="*/ 6516251 h 6564101" name="TY1764"/>
              <a:gd fmla="*/ 590760 w 11855986" name="TX1765"/>
              <a:gd fmla="*/ 6439970 h 6564101" name="TY1765"/>
              <a:gd fmla="*/ 580063 w 11855986" name="TX1766"/>
              <a:gd fmla="*/ 6431762 h 6564101" name="TY1766"/>
              <a:gd fmla="*/ 10996796 w 11855986" name="TX1768"/>
              <a:gd fmla="*/ 6431708 h 6564101" name="TY1768"/>
              <a:gd fmla="*/ 10983583 w 11855986" name="TX1769"/>
              <a:gd fmla="*/ 6444921 h 6564101" name="TY1769"/>
              <a:gd fmla="*/ 10996796 w 11855986" name="TX1770"/>
              <a:gd fmla="*/ 6458134 h 6564101" name="TY1770"/>
              <a:gd fmla="*/ 11010009 w 11855986" name="TX1771"/>
              <a:gd fmla="*/ 6444921 h 6564101" name="TY1771"/>
              <a:gd fmla="*/ 10996796 w 11855986" name="TX1772"/>
              <a:gd fmla="*/ 6431708 h 6564101" name="TY1772"/>
              <a:gd fmla="*/ 1655053 w 11855986" name="TX1774"/>
              <a:gd fmla="*/ 6431498 h 6564101" name="TY1774"/>
              <a:gd fmla="*/ 1641840 w 11855986" name="TX1775"/>
              <a:gd fmla="*/ 6444711 h 6564101" name="TY1775"/>
              <a:gd fmla="*/ 1655053 w 11855986" name="TX1776"/>
              <a:gd fmla="*/ 6457924 h 6564101" name="TY1776"/>
              <a:gd fmla="*/ 1668266 w 11855986" name="TX1777"/>
              <a:gd fmla="*/ 6444711 h 6564101" name="TY1777"/>
              <a:gd fmla="*/ 1655053 w 11855986" name="TX1778"/>
              <a:gd fmla="*/ 6431498 h 6564101" name="TY1778"/>
              <a:gd fmla="*/ 317207 w 11855986" name="TX1780"/>
              <a:gd fmla="*/ 6431214 h 6564101" name="TY1780"/>
              <a:gd fmla="*/ 306510 w 11855986" name="TX1781"/>
              <a:gd fmla="*/ 6439423 h 6564101" name="TY1781"/>
              <a:gd fmla="*/ 262470 w 11855986" name="TX1782"/>
              <a:gd fmla="*/ 6515704 h 6564101" name="TY1782"/>
              <a:gd fmla="*/ 268918 w 11855986" name="TX1783"/>
              <a:gd fmla="*/ 6539769 h 6564101" name="TY1783"/>
              <a:gd fmla="*/ 268917 w 11855986" name="TX1784"/>
              <a:gd fmla="*/ 6539769 h 6564101" name="TY1784"/>
              <a:gd fmla="*/ 292982 w 11855986" name="TX1785"/>
              <a:gd fmla="*/ 6533321 h 6564101" name="TY1785"/>
              <a:gd fmla="*/ 337024 w 11855986" name="TX1786"/>
              <a:gd fmla="*/ 6457040 h 6564101" name="TY1786"/>
              <a:gd fmla="*/ 330576 w 11855986" name="TX1787"/>
              <a:gd fmla="*/ 6432975 h 6564101" name="TY1787"/>
              <a:gd fmla="*/ 317207 w 11855986" name="TX1788"/>
              <a:gd fmla="*/ 6431214 h 6564101" name="TY1788"/>
              <a:gd fmla="*/ 380920 w 11855986" name="TX1790"/>
              <a:gd fmla="*/ 6431214 h 6564101" name="TY1790"/>
              <a:gd fmla="*/ 367552 w 11855986" name="TX1791"/>
              <a:gd fmla="*/ 6432974 h 6564101" name="TY1791"/>
              <a:gd fmla="*/ 367553 w 11855986" name="TX1792"/>
              <a:gd fmla="*/ 6432974 h 6564101" name="TY1792"/>
              <a:gd fmla="*/ 361105 w 11855986" name="TX1793"/>
              <a:gd fmla="*/ 6457040 h 6564101" name="TY1793"/>
              <a:gd fmla="*/ 405145 w 11855986" name="TX1794"/>
              <a:gd fmla="*/ 6533320 h 6564101" name="TY1794"/>
              <a:gd fmla="*/ 429211 w 11855986" name="TX1795"/>
              <a:gd fmla="*/ 6539768 h 6564101" name="TY1795"/>
              <a:gd fmla="*/ 435659 w 11855986" name="TX1796"/>
              <a:gd fmla="*/ 6515703 h 6564101" name="TY1796"/>
              <a:gd fmla="*/ 391617 w 11855986" name="TX1797"/>
              <a:gd fmla="*/ 6439422 h 6564101" name="TY1797"/>
              <a:gd fmla="*/ 380920 w 11855986" name="TX1798"/>
              <a:gd fmla="*/ 6431214 h 6564101" name="TY1798"/>
              <a:gd fmla="*/ 11195939 w 11855986" name="TX1800"/>
              <a:gd fmla="*/ 6431160 h 6564101" name="TY1800"/>
              <a:gd fmla="*/ 11182726 w 11855986" name="TX1801"/>
              <a:gd fmla="*/ 6444373 h 6564101" name="TY1801"/>
              <a:gd fmla="*/ 11195939 w 11855986" name="TX1802"/>
              <a:gd fmla="*/ 6457586 h 6564101" name="TY1802"/>
              <a:gd fmla="*/ 11209152 w 11855986" name="TX1803"/>
              <a:gd fmla="*/ 6444373 h 6564101" name="TY1803"/>
              <a:gd fmla="*/ 11195939 w 11855986" name="TX1804"/>
              <a:gd fmla="*/ 6431160 h 6564101" name="TY1804"/>
              <a:gd fmla="*/ 1455910 w 11855986" name="TX1806"/>
              <a:gd fmla="*/ 6430950 h 6564101" name="TY1806"/>
              <a:gd fmla="*/ 1442697 w 11855986" name="TX1807"/>
              <a:gd fmla="*/ 6444163 h 6564101" name="TY1807"/>
              <a:gd fmla="*/ 1455910 w 11855986" name="TX1808"/>
              <a:gd fmla="*/ 6457376 h 6564101" name="TY1808"/>
              <a:gd fmla="*/ 1469123 w 11855986" name="TX1809"/>
              <a:gd fmla="*/ 6444163 h 6564101" name="TY1809"/>
              <a:gd fmla="*/ 1455910 w 11855986" name="TX1810"/>
              <a:gd fmla="*/ 6430950 h 6564101" name="TY1810"/>
              <a:gd fmla="*/ 181776 w 11855986" name="TX1812"/>
              <a:gd fmla="*/ 6430666 h 6564101" name="TY1812"/>
              <a:gd fmla="*/ 168408 w 11855986" name="TX1813"/>
              <a:gd fmla="*/ 6432426 h 6564101" name="TY1813"/>
              <a:gd fmla="*/ 168409 w 11855986" name="TX1814"/>
              <a:gd fmla="*/ 6432426 h 6564101" name="TY1814"/>
              <a:gd fmla="*/ 161961 w 11855986" name="TX1815"/>
              <a:gd fmla="*/ 6456492 h 6564101" name="TY1815"/>
              <a:gd fmla="*/ 206001 w 11855986" name="TX1816"/>
              <a:gd fmla="*/ 6532772 h 6564101" name="TY1816"/>
              <a:gd fmla="*/ 230067 w 11855986" name="TX1817"/>
              <a:gd fmla="*/ 6539220 h 6564101" name="TY1817"/>
              <a:gd fmla="*/ 236515 w 11855986" name="TX1818"/>
              <a:gd fmla="*/ 6515155 h 6564101" name="TY1818"/>
              <a:gd fmla="*/ 192473 w 11855986" name="TX1819"/>
              <a:gd fmla="*/ 6438874 h 6564101" name="TY1819"/>
              <a:gd fmla="*/ 181776 w 11855986" name="TX1820"/>
              <a:gd fmla="*/ 6430666 h 6564101" name="TY1820"/>
              <a:gd fmla="*/ 11395082 w 11855986" name="TX1822"/>
              <a:gd fmla="*/ 6430612 h 6564101" name="TY1822"/>
              <a:gd fmla="*/ 11381869 w 11855986" name="TX1823"/>
              <a:gd fmla="*/ 6443825 h 6564101" name="TY1823"/>
              <a:gd fmla="*/ 11395082 w 11855986" name="TX1824"/>
              <a:gd fmla="*/ 6457038 h 6564101" name="TY1824"/>
              <a:gd fmla="*/ 11408295 w 11855986" name="TX1825"/>
              <a:gd fmla="*/ 6443825 h 6564101" name="TY1825"/>
              <a:gd fmla="*/ 11395082 w 11855986" name="TX1826"/>
              <a:gd fmla="*/ 6430612 h 6564101" name="TY1826"/>
              <a:gd fmla="*/ 1256766 w 11855986" name="TX1828"/>
              <a:gd fmla="*/ 6430401 h 6564101" name="TY1828"/>
              <a:gd fmla="*/ 1243553 w 11855986" name="TX1829"/>
              <a:gd fmla="*/ 6443614 h 6564101" name="TY1829"/>
              <a:gd fmla="*/ 1256766 w 11855986" name="TX1830"/>
              <a:gd fmla="*/ 6456827 h 6564101" name="TY1830"/>
              <a:gd fmla="*/ 1269979 w 11855986" name="TX1831"/>
              <a:gd fmla="*/ 6443614 h 6564101" name="TY1831"/>
              <a:gd fmla="*/ 1256766 w 11855986" name="TX1832"/>
              <a:gd fmla="*/ 6430401 h 6564101" name="TY1832"/>
              <a:gd fmla="*/ 11732296 w 11855986" name="TX1834"/>
              <a:gd fmla="*/ 6430295 h 6564101" name="TY1834"/>
              <a:gd fmla="*/ 11719078 w 11855986" name="TX1835"/>
              <a:gd fmla="*/ 6432959 h 6564101" name="TY1835"/>
              <a:gd fmla="*/ 11719078 w 11855986" name="TX1836"/>
              <a:gd fmla="*/ 6432957 h 6564101" name="TY1836"/>
              <a:gd fmla="*/ 11714280 w 11855986" name="TX1837"/>
              <a:gd fmla="*/ 6457406 h 6564101" name="TY1837"/>
              <a:gd fmla="*/ 11763399 w 11855986" name="TX1838"/>
              <a:gd fmla="*/ 6530520 h 6564101" name="TY1838"/>
              <a:gd fmla="*/ 11787847 w 11855986" name="TX1839"/>
              <a:gd fmla="*/ 6535319 h 6564101" name="TY1839"/>
              <a:gd fmla="*/ 11792645 w 11855986" name="TX1840"/>
              <a:gd fmla="*/ 6510871 h 6564101" name="TY1840"/>
              <a:gd fmla="*/ 11743526 w 11855986" name="TX1841"/>
              <a:gd fmla="*/ 6437758 h 6564101" name="TY1841"/>
              <a:gd fmla="*/ 11732296 w 11855986" name="TX1842"/>
              <a:gd fmla="*/ 6430295 h 6564101" name="TY1842"/>
              <a:gd fmla="*/ 11594226 w 11855986" name="TX1844"/>
              <a:gd fmla="*/ 6430064 h 6564101" name="TY1844"/>
              <a:gd fmla="*/ 11581013 w 11855986" name="TX1845"/>
              <a:gd fmla="*/ 6443277 h 6564101" name="TY1845"/>
              <a:gd fmla="*/ 11594226 w 11855986" name="TX1846"/>
              <a:gd fmla="*/ 6456490 h 6564101" name="TY1846"/>
              <a:gd fmla="*/ 11607439 w 11855986" name="TX1847"/>
              <a:gd fmla="*/ 6443277 h 6564101" name="TY1847"/>
              <a:gd fmla="*/ 11594226 w 11855986" name="TX1848"/>
              <a:gd fmla="*/ 6430064 h 6564101" name="TY1848"/>
              <a:gd fmla="*/ 1057623 w 11855986" name="TX1850"/>
              <a:gd fmla="*/ 6429853 h 6564101" name="TY1850"/>
              <a:gd fmla="*/ 1044410 w 11855986" name="TX1851"/>
              <a:gd fmla="*/ 6443066 h 6564101" name="TY1851"/>
              <a:gd fmla="*/ 1057623 w 11855986" name="TX1852"/>
              <a:gd fmla="*/ 6456279 h 6564101" name="TY1852"/>
              <a:gd fmla="*/ 1070836 w 11855986" name="TX1853"/>
              <a:gd fmla="*/ 6443066 h 6564101" name="TY1853"/>
              <a:gd fmla="*/ 1057623 w 11855986" name="TX1854"/>
              <a:gd fmla="*/ 6429853 h 6564101" name="TY1854"/>
              <a:gd fmla="*/ 858479 w 11855986" name="TX1856"/>
              <a:gd fmla="*/ 6429305 h 6564101" name="TY1856"/>
              <a:gd fmla="*/ 845266 w 11855986" name="TX1857"/>
              <a:gd fmla="*/ 6442518 h 6564101" name="TY1857"/>
              <a:gd fmla="*/ 858479 w 11855986" name="TX1858"/>
              <a:gd fmla="*/ 6455731 h 6564101" name="TY1858"/>
              <a:gd fmla="*/ 871692 w 11855986" name="TX1859"/>
              <a:gd fmla="*/ 6442518 h 6564101" name="TY1859"/>
              <a:gd fmla="*/ 858479 w 11855986" name="TX1860"/>
              <a:gd fmla="*/ 6429305 h 6564101" name="TY1860"/>
              <a:gd fmla="*/ 659336 w 11855986" name="TX1862"/>
              <a:gd fmla="*/ 6428757 h 6564101" name="TY1862"/>
              <a:gd fmla="*/ 646123 w 11855986" name="TX1863"/>
              <a:gd fmla="*/ 6441970 h 6564101" name="TY1863"/>
              <a:gd fmla="*/ 659336 w 11855986" name="TX1864"/>
              <a:gd fmla="*/ 6455183 h 6564101" name="TY1864"/>
              <a:gd fmla="*/ 672549 w 11855986" name="TX1865"/>
              <a:gd fmla="*/ 6441970 h 6564101" name="TY1865"/>
              <a:gd fmla="*/ 659336 w 11855986" name="TX1866"/>
              <a:gd fmla="*/ 6428757 h 6564101" name="TY1866"/>
              <a:gd fmla="*/ 460192 w 11855986" name="TX1868"/>
              <a:gd fmla="*/ 6428209 h 6564101" name="TY1868"/>
              <a:gd fmla="*/ 446979 w 11855986" name="TX1869"/>
              <a:gd fmla="*/ 6441422 h 6564101" name="TY1869"/>
              <a:gd fmla="*/ 460192 w 11855986" name="TX1870"/>
              <a:gd fmla="*/ 6454635 h 6564101" name="TY1870"/>
              <a:gd fmla="*/ 473405 w 11855986" name="TX1871"/>
              <a:gd fmla="*/ 6441422 h 6564101" name="TY1871"/>
              <a:gd fmla="*/ 460192 w 11855986" name="TX1872"/>
              <a:gd fmla="*/ 6428209 h 6564101" name="TY1872"/>
              <a:gd fmla="*/ 122980 w 11855986" name="TX1874"/>
              <a:gd fmla="*/ 6427892 h 6564101" name="TY1874"/>
              <a:gd fmla="*/ 111750 w 11855986" name="TX1875"/>
              <a:gd fmla="*/ 6435355 h 6564101" name="TY1875"/>
              <a:gd fmla="*/ 62630 w 11855986" name="TX1876"/>
              <a:gd fmla="*/ 6508468 h 6564101" name="TY1876"/>
              <a:gd fmla="*/ 67429 w 11855986" name="TX1877"/>
              <a:gd fmla="*/ 6532916 h 6564101" name="TY1877"/>
              <a:gd fmla="*/ 91876 w 11855986" name="TX1878"/>
              <a:gd fmla="*/ 6528117 h 6564101" name="TY1878"/>
              <a:gd fmla="*/ 140996 w 11855986" name="TX1879"/>
              <a:gd fmla="*/ 6455003 h 6564101" name="TY1879"/>
              <a:gd fmla="*/ 136197 w 11855986" name="TX1880"/>
              <a:gd fmla="*/ 6430554 h 6564101" name="TY1880"/>
              <a:gd fmla="*/ 136197 w 11855986" name="TX1881"/>
              <a:gd fmla="*/ 6430556 h 6564101" name="TY1881"/>
              <a:gd fmla="*/ 122980 w 11855986" name="TX1882"/>
              <a:gd fmla="*/ 6427892 h 6564101" name="TY1882"/>
              <a:gd fmla="*/ 261049 w 11855986" name="TX1884"/>
              <a:gd fmla="*/ 6427661 h 6564101" name="TY1884"/>
              <a:gd fmla="*/ 247836 w 11855986" name="TX1885"/>
              <a:gd fmla="*/ 6440874 h 6564101" name="TY1885"/>
              <a:gd fmla="*/ 261049 w 11855986" name="TX1886"/>
              <a:gd fmla="*/ 6454087 h 6564101" name="TY1886"/>
              <a:gd fmla="*/ 274262 w 11855986" name="TX1887"/>
              <a:gd fmla="*/ 6440874 h 6564101" name="TY1887"/>
              <a:gd fmla="*/ 261049 w 11855986" name="TX1888"/>
              <a:gd fmla="*/ 6427661 h 6564101" name="TY1888"/>
              <a:gd fmla="*/ 11749709 w 11855986" name="TX1890"/>
              <a:gd fmla="*/ 6377568 h 6564101" name="TY1890"/>
              <a:gd fmla="*/ 11731964 w 11855986" name="TX1891"/>
              <a:gd fmla="*/ 6395057 h 6564101" name="TY1891"/>
              <a:gd fmla="*/ 11731963 w 11855986" name="TX1892"/>
              <a:gd fmla="*/ 6395056 h 6564101" name="TY1892"/>
              <a:gd fmla="*/ 11749452 w 11855986" name="TX1893"/>
              <a:gd fmla="*/ 6412800 h 6564101" name="TY1893"/>
              <a:gd fmla="*/ 11837532 w 11855986" name="TX1894"/>
              <a:gd fmla="*/ 6413440 h 6564101" name="TY1894"/>
              <a:gd fmla="*/ 11855276 w 11855986" name="TX1895"/>
              <a:gd fmla="*/ 6395951 h 6564101" name="TY1895"/>
              <a:gd fmla="*/ 11837787 w 11855986" name="TX1896"/>
              <a:gd fmla="*/ 6378206 h 6564101" name="TY1896"/>
              <a:gd fmla="*/ 105567 w 11855986" name="TX1898"/>
              <a:gd fmla="*/ 6375165 h 6564101" name="TY1898"/>
              <a:gd fmla="*/ 17488 w 11855986" name="TX1899"/>
              <a:gd fmla="*/ 6375803 h 6564101" name="TY1899"/>
              <a:gd fmla="*/ 0 w 11855986" name="TX1900"/>
              <a:gd fmla="*/ 6393548 h 6564101" name="TY1900"/>
              <a:gd fmla="*/ 17744 w 11855986" name="TX1901"/>
              <a:gd fmla="*/ 6411037 h 6564101" name="TY1901"/>
              <a:gd fmla="*/ 105824 w 11855986" name="TX1902"/>
              <a:gd fmla="*/ 6410397 h 6564101" name="TY1902"/>
              <a:gd fmla="*/ 123312 w 11855986" name="TX1903"/>
              <a:gd fmla="*/ 6392653 h 6564101" name="TY1903"/>
              <a:gd fmla="*/ 123311 w 11855986" name="TX1904"/>
              <a:gd fmla="*/ 6392654 h 6564101" name="TY1904"/>
              <a:gd fmla="*/ 105567 w 11855986" name="TX1905"/>
              <a:gd fmla="*/ 6375165 h 6564101" name="TY1905"/>
              <a:gd fmla="*/ 11817592 w 11855986" name="TX1907"/>
              <a:gd fmla="*/ 6326650 h 6564101" name="TY1907"/>
              <a:gd fmla="*/ 11807557 w 11855986" name="TX1908"/>
              <a:gd fmla="*/ 6327898 h 6564101" name="TY1908"/>
              <a:gd fmla="*/ 11802590 w 11855986" name="TX1909"/>
              <a:gd fmla="*/ 6345911 h 6564101" name="TY1909"/>
              <a:gd fmla="*/ 11820603 w 11855986" name="TX1910"/>
              <a:gd fmla="*/ 6350878 h 6564101" name="TY1910"/>
              <a:gd fmla="*/ 11825570 w 11855986" name="TX1911"/>
              <a:gd fmla="*/ 6332865 h 6564101" name="TY1911"/>
              <a:gd fmla="*/ 11817592 w 11855986" name="TX1912"/>
              <a:gd fmla="*/ 6326650 h 6564101" name="TY1912"/>
              <a:gd fmla="*/ 37683 w 11855986" name="TX1914"/>
              <a:gd fmla="*/ 6324247 h 6564101" name="TY1914"/>
              <a:gd fmla="*/ 29705 w 11855986" name="TX1915"/>
              <a:gd fmla="*/ 6330462 h 6564101" name="TY1915"/>
              <a:gd fmla="*/ 34672 w 11855986" name="TX1916"/>
              <a:gd fmla="*/ 6348475 h 6564101" name="TY1916"/>
              <a:gd fmla="*/ 52686 w 11855986" name="TX1917"/>
              <a:gd fmla="*/ 6343508 h 6564101" name="TY1917"/>
              <a:gd fmla="*/ 47719 w 11855986" name="TX1918"/>
              <a:gd fmla="*/ 6325495 h 6564101" name="TY1918"/>
              <a:gd fmla="*/ 37683 w 11855986" name="TX1919"/>
              <a:gd fmla="*/ 6324247 h 6564101" name="TY1919"/>
              <a:gd fmla="*/ 104138 w 11855986" name="TX1921"/>
              <a:gd fmla="*/ 6279963 h 6564101" name="TY1921"/>
              <a:gd fmla="*/ 90925 w 11855986" name="TX1922"/>
              <a:gd fmla="*/ 6293176 h 6564101" name="TY1922"/>
              <a:gd fmla="*/ 104138 w 11855986" name="TX1923"/>
              <a:gd fmla="*/ 6306389 h 6564101" name="TY1923"/>
              <a:gd fmla="*/ 117351 w 11855986" name="TX1924"/>
              <a:gd fmla="*/ 6293176 h 6564101" name="TY1924"/>
              <a:gd fmla="*/ 104138 w 11855986" name="TX1925"/>
              <a:gd fmla="*/ 6279963 h 6564101" name="TY1925"/>
              <a:gd fmla="*/ 101340 w 11855986" name="TX1927"/>
              <a:gd fmla="*/ 6215441 h 6564101" name="TY1927"/>
              <a:gd fmla="*/ 87972 w 11855986" name="TX1928"/>
              <a:gd fmla="*/ 6217201 h 6564101" name="TY1928"/>
              <a:gd fmla="*/ 11691 w 11855986" name="TX1929"/>
              <a:gd fmla="*/ 6261243 h 6564101" name="TY1929"/>
              <a:gd fmla="*/ 5243 w 11855986" name="TX1930"/>
              <a:gd fmla="*/ 6285308 h 6564101" name="TY1930"/>
              <a:gd fmla="*/ 5243 w 11855986" name="TX1931"/>
              <a:gd fmla="*/ 6285307 h 6564101" name="TY1931"/>
              <a:gd fmla="*/ 29309 w 11855986" name="TX1932"/>
              <a:gd fmla="*/ 6291755 h 6564101" name="TY1932"/>
              <a:gd fmla="*/ 105589 w 11855986" name="TX1933"/>
              <a:gd fmla="*/ 6247714 h 6564101" name="TY1933"/>
              <a:gd fmla="*/ 112037 w 11855986" name="TX1934"/>
              <a:gd fmla="*/ 6223649 h 6564101" name="TY1934"/>
              <a:gd fmla="*/ 101340 w 11855986" name="TX1935"/>
              <a:gd fmla="*/ 6215441 h 6564101" name="TY1935"/>
              <a:gd fmla="*/ 11748429 w 11855986" name="TX1937"/>
              <a:gd fmla="*/ 6215102 h 6564101" name="TY1937"/>
              <a:gd fmla="*/ 11737732 w 11855986" name="TX1938"/>
              <a:gd fmla="*/ 6223310 h 6564101" name="TY1938"/>
              <a:gd fmla="*/ 11737732 w 11855986" name="TX1939"/>
              <a:gd fmla="*/ 6223309 h 6564101" name="TY1939"/>
              <a:gd fmla="*/ 11744180 w 11855986" name="TX1940"/>
              <a:gd fmla="*/ 6247374 h 6564101" name="TY1940"/>
              <a:gd fmla="*/ 11820461 w 11855986" name="TX1941"/>
              <a:gd fmla="*/ 6291416 h 6564101" name="TY1941"/>
              <a:gd fmla="*/ 11844526 w 11855986" name="TX1942"/>
              <a:gd fmla="*/ 6284967 h 6564101" name="TY1942"/>
              <a:gd fmla="*/ 11838078 w 11855986" name="TX1943"/>
              <a:gd fmla="*/ 6260902 h 6564101" name="TY1943"/>
              <a:gd fmla="*/ 11761798 w 11855986" name="TX1944"/>
              <a:gd fmla="*/ 6216862 h 6564101" name="TY1944"/>
              <a:gd fmla="*/ 11748429 w 11855986" name="TX1945"/>
              <a:gd fmla="*/ 6215102 h 6564101" name="TY1945"/>
              <a:gd fmla="*/ 11836627 w 11855986" name="TX1947"/>
              <a:gd fmla="*/ 6202228 h 6564101" name="TY1947"/>
              <a:gd fmla="*/ 11823414 w 11855986" name="TX1948"/>
              <a:gd fmla="*/ 6215441 h 6564101" name="TY1948"/>
              <a:gd fmla="*/ 11836627 w 11855986" name="TX1949"/>
              <a:gd fmla="*/ 6228654 h 6564101" name="TY1949"/>
              <a:gd fmla="*/ 11849840 w 11855986" name="TX1950"/>
              <a:gd fmla="*/ 6215441 h 6564101" name="TY1950"/>
              <a:gd fmla="*/ 11836627 w 11855986" name="TX1951"/>
              <a:gd fmla="*/ 6202228 h 6564101" name="TY1951"/>
              <a:gd fmla="*/ 14239 w 11855986" name="TX1953"/>
              <a:gd fmla="*/ 6161928 h 6564101" name="TY1953"/>
              <a:gd fmla="*/ 1026 w 11855986" name="TX1954"/>
              <a:gd fmla="*/ 6175141 h 6564101" name="TY1954"/>
              <a:gd fmla="*/ 14239 w 11855986" name="TX1955"/>
              <a:gd fmla="*/ 6188354 h 6564101" name="TY1955"/>
              <a:gd fmla="*/ 27452 w 11855986" name="TX1956"/>
              <a:gd fmla="*/ 6175141 h 6564101" name="TY1956"/>
              <a:gd fmla="*/ 14239 w 11855986" name="TX1957"/>
              <a:gd fmla="*/ 6161928 h 6564101" name="TY1957"/>
              <a:gd fmla="*/ 11834379 w 11855986" name="TX1959"/>
              <a:gd fmla="*/ 6114593 h 6564101" name="TY1959"/>
              <a:gd fmla="*/ 11821011 w 11855986" name="TX1960"/>
              <a:gd fmla="*/ 6116353 h 6564101" name="TY1960"/>
              <a:gd fmla="*/ 11744730 w 11855986" name="TX1961"/>
              <a:gd fmla="*/ 6160393 h 6564101" name="TY1961"/>
              <a:gd fmla="*/ 11738282 w 11855986" name="TX1962"/>
              <a:gd fmla="*/ 6184458 h 6564101" name="TY1962"/>
              <a:gd fmla="*/ 11762347 w 11855986" name="TX1963"/>
              <a:gd fmla="*/ 6190907 h 6564101" name="TY1963"/>
              <a:gd fmla="*/ 11838628 w 11855986" name="TX1964"/>
              <a:gd fmla="*/ 6146865 h 6564101" name="TY1964"/>
              <a:gd fmla="*/ 11845076 w 11855986" name="TX1965"/>
              <a:gd fmla="*/ 6122800 h 6564101" name="TY1965"/>
              <a:gd fmla="*/ 11845076 w 11855986" name="TX1966"/>
              <a:gd fmla="*/ 6122801 h 6564101" name="TY1966"/>
              <a:gd fmla="*/ 11834379 w 11855986" name="TX1967"/>
              <a:gd fmla="*/ 6114593 h 6564101" name="TY1967"/>
              <a:gd fmla="*/ 11746182 w 11855986" name="TX1969"/>
              <a:gd fmla="*/ 6101719 h 6564101" name="TY1969"/>
              <a:gd fmla="*/ 11732969 w 11855986" name="TX1970"/>
              <a:gd fmla="*/ 6114932 h 6564101" name="TY1970"/>
              <a:gd fmla="*/ 11746182 w 11855986" name="TX1971"/>
              <a:gd fmla="*/ 6128145 h 6564101" name="TY1971"/>
              <a:gd fmla="*/ 11759395 w 11855986" name="TX1972"/>
              <a:gd fmla="*/ 6114932 h 6564101" name="TY1972"/>
              <a:gd fmla="*/ 11746182 w 11855986" name="TX1973"/>
              <a:gd fmla="*/ 6101719 h 6564101" name="TY1973"/>
              <a:gd fmla="*/ 17037 w 11855986" name="TX1975"/>
              <a:gd fmla="*/ 6097406 h 6564101" name="TY1975"/>
              <a:gd fmla="*/ 6340 w 11855986" name="TX1976"/>
              <a:gd fmla="*/ 6105614 h 6564101" name="TY1976"/>
              <a:gd fmla="*/ 12788 w 11855986" name="TX1977"/>
              <a:gd fmla="*/ 6129679 h 6564101" name="TY1977"/>
              <a:gd fmla="*/ 89068 w 11855986" name="TX1978"/>
              <a:gd fmla="*/ 6173720 h 6564101" name="TY1978"/>
              <a:gd fmla="*/ 113134 w 11855986" name="TX1979"/>
              <a:gd fmla="*/ 6167272 h 6564101" name="TY1979"/>
              <a:gd fmla="*/ 113134 w 11855986" name="TX1980"/>
              <a:gd fmla="*/ 6167273 h 6564101" name="TY1980"/>
              <a:gd fmla="*/ 106686 w 11855986" name="TX1981"/>
              <a:gd fmla="*/ 6143208 h 6564101" name="TY1981"/>
              <a:gd fmla="*/ 30405 w 11855986" name="TX1982"/>
              <a:gd fmla="*/ 6099166 h 6564101" name="TY1982"/>
              <a:gd fmla="*/ 17037 w 11855986" name="TX1983"/>
              <a:gd fmla="*/ 6097406 h 6564101" name="TY1983"/>
              <a:gd fmla="*/ 105234 w 11855986" name="TX1985"/>
              <a:gd fmla="*/ 6063293 h 6564101" name="TY1985"/>
              <a:gd fmla="*/ 92021 w 11855986" name="TX1986"/>
              <a:gd fmla="*/ 6076506 h 6564101" name="TY1986"/>
              <a:gd fmla="*/ 105234 w 11855986" name="TX1987"/>
              <a:gd fmla="*/ 6089719 h 6564101" name="TY1987"/>
              <a:gd fmla="*/ 118447 w 11855986" name="TX1988"/>
              <a:gd fmla="*/ 6076506 h 6564101" name="TY1988"/>
              <a:gd fmla="*/ 105234 w 11855986" name="TX1989"/>
              <a:gd fmla="*/ 6063293 h 6564101" name="TY1989"/>
              <a:gd fmla="*/ 11748067 w 11855986" name="TX1991"/>
              <a:gd fmla="*/ 5999215 h 6564101" name="TY1991"/>
              <a:gd fmla="*/ 11737370 w 11855986" name="TX1992"/>
              <a:gd fmla="*/ 6007423 h 6564101" name="TY1992"/>
              <a:gd fmla="*/ 11737369 w 11855986" name="TX1993"/>
              <a:gd fmla="*/ 6007422 h 6564101" name="TY1993"/>
              <a:gd fmla="*/ 11743818 w 11855986" name="TX1994"/>
              <a:gd fmla="*/ 6031487 h 6564101" name="TY1994"/>
              <a:gd fmla="*/ 11820098 w 11855986" name="TX1995"/>
              <a:gd fmla="*/ 6075529 h 6564101" name="TY1995"/>
              <a:gd fmla="*/ 11844163 w 11855986" name="TX1996"/>
              <a:gd fmla="*/ 6069080 h 6564101" name="TY1996"/>
              <a:gd fmla="*/ 11837715 w 11855986" name="TX1997"/>
              <a:gd fmla="*/ 6045015 h 6564101" name="TY1997"/>
              <a:gd fmla="*/ 11761435 w 11855986" name="TX1998"/>
              <a:gd fmla="*/ 6000975 h 6564101" name="TY1998"/>
              <a:gd fmla="*/ 11748067 w 11855986" name="TX1999"/>
              <a:gd fmla="*/ 5999215 h 6564101" name="TY1999"/>
              <a:gd fmla="*/ 102436 w 11855986" name="TX2001"/>
              <a:gd fmla="*/ 5998771 h 6564101" name="TY2001"/>
              <a:gd fmla="*/ 89068 w 11855986" name="TX2002"/>
              <a:gd fmla="*/ 6000531 h 6564101" name="TY2002"/>
              <a:gd fmla="*/ 12787 w 11855986" name="TX2003"/>
              <a:gd fmla="*/ 6044573 h 6564101" name="TY2003"/>
              <a:gd fmla="*/ 6339 w 11855986" name="TX2004"/>
              <a:gd fmla="*/ 6068638 h 6564101" name="TY2004"/>
              <a:gd fmla="*/ 6339 w 11855986" name="TX2005"/>
              <a:gd fmla="*/ 6068637 h 6564101" name="TY2005"/>
              <a:gd fmla="*/ 30405 w 11855986" name="TX2006"/>
              <a:gd fmla="*/ 6075085 h 6564101" name="TY2006"/>
              <a:gd fmla="*/ 106685 w 11855986" name="TX2007"/>
              <a:gd fmla="*/ 6031044 h 6564101" name="TY2007"/>
              <a:gd fmla="*/ 113133 w 11855986" name="TX2008"/>
              <a:gd fmla="*/ 6006979 h 6564101" name="TY2008"/>
              <a:gd fmla="*/ 102436 w 11855986" name="TX2009"/>
              <a:gd fmla="*/ 5998771 h 6564101" name="TY2009"/>
              <a:gd fmla="*/ 11836264 w 11855986" name="TX2011"/>
              <a:gd fmla="*/ 5986341 h 6564101" name="TY2011"/>
              <a:gd fmla="*/ 11823051 w 11855986" name="TX2012"/>
              <a:gd fmla="*/ 5999554 h 6564101" name="TY2012"/>
              <a:gd fmla="*/ 11836264 w 11855986" name="TX2013"/>
              <a:gd fmla="*/ 6012767 h 6564101" name="TY2013"/>
              <a:gd fmla="*/ 11849477 w 11855986" name="TX2014"/>
              <a:gd fmla="*/ 5999554 h 6564101" name="TY2014"/>
              <a:gd fmla="*/ 11836264 w 11855986" name="TX2015"/>
              <a:gd fmla="*/ 5986341 h 6564101" name="TY2015"/>
              <a:gd fmla="*/ 14787 w 11855986" name="TX2017"/>
              <a:gd fmla="*/ 5962784 h 6564101" name="TY2017"/>
              <a:gd fmla="*/ 1574 w 11855986" name="TX2018"/>
              <a:gd fmla="*/ 5975997 h 6564101" name="TY2018"/>
              <a:gd fmla="*/ 14787 w 11855986" name="TX2019"/>
              <a:gd fmla="*/ 5989210 h 6564101" name="TY2019"/>
              <a:gd fmla="*/ 28000 w 11855986" name="TX2020"/>
              <a:gd fmla="*/ 5975997 h 6564101" name="TY2020"/>
              <a:gd fmla="*/ 14787 w 11855986" name="TX2021"/>
              <a:gd fmla="*/ 5962784 h 6564101" name="TY2021"/>
              <a:gd fmla="*/ 11834015 w 11855986" name="TX2023"/>
              <a:gd fmla="*/ 5898707 h 6564101" name="TY2023"/>
              <a:gd fmla="*/ 11820647 w 11855986" name="TX2024"/>
              <a:gd fmla="*/ 5900467 h 6564101" name="TY2024"/>
              <a:gd fmla="*/ 11744367 w 11855986" name="TX2025"/>
              <a:gd fmla="*/ 5944507 h 6564101" name="TY2025"/>
              <a:gd fmla="*/ 11737918 w 11855986" name="TX2026"/>
              <a:gd fmla="*/ 5968572 h 6564101" name="TY2026"/>
              <a:gd fmla="*/ 11761984 w 11855986" name="TX2027"/>
              <a:gd fmla="*/ 5975021 h 6564101" name="TY2027"/>
              <a:gd fmla="*/ 11838264 w 11855986" name="TX2028"/>
              <a:gd fmla="*/ 5930979 h 6564101" name="TY2028"/>
              <a:gd fmla="*/ 11844712 w 11855986" name="TX2029"/>
              <a:gd fmla="*/ 5906914 h 6564101" name="TY2029"/>
              <a:gd fmla="*/ 11844712 w 11855986" name="TX2030"/>
              <a:gd fmla="*/ 5906915 h 6564101" name="TY2030"/>
              <a:gd fmla="*/ 11834015 w 11855986" name="TX2031"/>
              <a:gd fmla="*/ 5898707 h 6564101" name="TY2031"/>
              <a:gd fmla="*/ 17585 w 11855986" name="TX2033"/>
              <a:gd fmla="*/ 5898262 h 6564101" name="TY2033"/>
              <a:gd fmla="*/ 6888 w 11855986" name="TX2034"/>
              <a:gd fmla="*/ 5906470 h 6564101" name="TY2034"/>
              <a:gd fmla="*/ 13336 w 11855986" name="TX2035"/>
              <a:gd fmla="*/ 5930535 h 6564101" name="TY2035"/>
              <a:gd fmla="*/ 89616 w 11855986" name="TX2036"/>
              <a:gd fmla="*/ 5974576 h 6564101" name="TY2036"/>
              <a:gd fmla="*/ 113682 w 11855986" name="TX2037"/>
              <a:gd fmla="*/ 5968128 h 6564101" name="TY2037"/>
              <a:gd fmla="*/ 113682 w 11855986" name="TX2038"/>
              <a:gd fmla="*/ 5968129 h 6564101" name="TY2038"/>
              <a:gd fmla="*/ 107234 w 11855986" name="TX2039"/>
              <a:gd fmla="*/ 5944064 h 6564101" name="TY2039"/>
              <a:gd fmla="*/ 30953 w 11855986" name="TX2040"/>
              <a:gd fmla="*/ 5900022 h 6564101" name="TY2040"/>
              <a:gd fmla="*/ 17585 w 11855986" name="TX2041"/>
              <a:gd fmla="*/ 5898262 h 6564101" name="TY2041"/>
              <a:gd fmla="*/ 11745818 w 11855986" name="TX2043"/>
              <a:gd fmla="*/ 5885833 h 6564101" name="TY2043"/>
              <a:gd fmla="*/ 11732605 w 11855986" name="TX2044"/>
              <a:gd fmla="*/ 5899046 h 6564101" name="TY2044"/>
              <a:gd fmla="*/ 11745818 w 11855986" name="TX2045"/>
              <a:gd fmla="*/ 5912259 h 6564101" name="TY2045"/>
              <a:gd fmla="*/ 11759031 w 11855986" name="TX2046"/>
              <a:gd fmla="*/ 5899046 h 6564101" name="TY2046"/>
              <a:gd fmla="*/ 11745818 w 11855986" name="TX2047"/>
              <a:gd fmla="*/ 5885833 h 6564101" name="TY2047"/>
              <a:gd fmla="*/ 105782 w 11855986" name="TX2049"/>
              <a:gd fmla="*/ 5864150 h 6564101" name="TY2049"/>
              <a:gd fmla="*/ 92569 w 11855986" name="TX2050"/>
              <a:gd fmla="*/ 5877363 h 6564101" name="TY2050"/>
              <a:gd fmla="*/ 105782 w 11855986" name="TX2051"/>
              <a:gd fmla="*/ 5890576 h 6564101" name="TY2051"/>
              <a:gd fmla="*/ 118995 w 11855986" name="TX2052"/>
              <a:gd fmla="*/ 5877363 h 6564101" name="TY2052"/>
              <a:gd fmla="*/ 105782 w 11855986" name="TX2053"/>
              <a:gd fmla="*/ 5864150 h 6564101" name="TY2053"/>
              <a:gd fmla="*/ 11748615 w 11855986" name="TX2055"/>
              <a:gd fmla="*/ 5800072 h 6564101" name="TY2055"/>
              <a:gd fmla="*/ 11737918 w 11855986" name="TX2056"/>
              <a:gd fmla="*/ 5808280 h 6564101" name="TY2056"/>
              <a:gd fmla="*/ 11737918 w 11855986" name="TX2057"/>
              <a:gd fmla="*/ 5808279 h 6564101" name="TY2057"/>
              <a:gd fmla="*/ 11744366 w 11855986" name="TX2058"/>
              <a:gd fmla="*/ 5832344 h 6564101" name="TY2058"/>
              <a:gd fmla="*/ 11820647 w 11855986" name="TX2059"/>
              <a:gd fmla="*/ 5876386 h 6564101" name="TY2059"/>
              <a:gd fmla="*/ 11844712 w 11855986" name="TX2060"/>
              <a:gd fmla="*/ 5869937 h 6564101" name="TY2060"/>
              <a:gd fmla="*/ 11838264 w 11855986" name="TX2061"/>
              <a:gd fmla="*/ 5845872 h 6564101" name="TY2061"/>
              <a:gd fmla="*/ 11761983 w 11855986" name="TX2062"/>
              <a:gd fmla="*/ 5801832 h 6564101" name="TY2062"/>
              <a:gd fmla="*/ 11748615 w 11855986" name="TX2063"/>
              <a:gd fmla="*/ 5800072 h 6564101" name="TY2063"/>
              <a:gd fmla="*/ 102984 w 11855986" name="TX2065"/>
              <a:gd fmla="*/ 5799628 h 6564101" name="TY2065"/>
              <a:gd fmla="*/ 89616 w 11855986" name="TX2066"/>
              <a:gd fmla="*/ 5801388 h 6564101" name="TY2066"/>
              <a:gd fmla="*/ 13335 w 11855986" name="TX2067"/>
              <a:gd fmla="*/ 5845430 h 6564101" name="TY2067"/>
              <a:gd fmla="*/ 6887 w 11855986" name="TX2068"/>
              <a:gd fmla="*/ 5869495 h 6564101" name="TY2068"/>
              <a:gd fmla="*/ 6887 w 11855986" name="TX2069"/>
              <a:gd fmla="*/ 5869494 h 6564101" name="TY2069"/>
              <a:gd fmla="*/ 30953 w 11855986" name="TX2070"/>
              <a:gd fmla="*/ 5875942 h 6564101" name="TY2070"/>
              <a:gd fmla="*/ 107233 w 11855986" name="TX2071"/>
              <a:gd fmla="*/ 5831901 h 6564101" name="TY2071"/>
              <a:gd fmla="*/ 113681 w 11855986" name="TX2072"/>
              <a:gd fmla="*/ 5807836 h 6564101" name="TY2072"/>
              <a:gd fmla="*/ 102984 w 11855986" name="TX2073"/>
              <a:gd fmla="*/ 5799628 h 6564101" name="TY2073"/>
              <a:gd fmla="*/ 11836813 w 11855986" name="TX2075"/>
              <a:gd fmla="*/ 5787198 h 6564101" name="TY2075"/>
              <a:gd fmla="*/ 11823600 w 11855986" name="TX2076"/>
              <a:gd fmla="*/ 5800411 h 6564101" name="TY2076"/>
              <a:gd fmla="*/ 11836813 w 11855986" name="TX2077"/>
              <a:gd fmla="*/ 5813624 h 6564101" name="TY2077"/>
              <a:gd fmla="*/ 11850026 w 11855986" name="TX2078"/>
              <a:gd fmla="*/ 5800411 h 6564101" name="TY2078"/>
              <a:gd fmla="*/ 11836813 w 11855986" name="TX2079"/>
              <a:gd fmla="*/ 5787198 h 6564101" name="TY2079"/>
              <a:gd fmla="*/ 15335 w 11855986" name="TX2081"/>
              <a:gd fmla="*/ 5763641 h 6564101" name="TY2081"/>
              <a:gd fmla="*/ 2122 w 11855986" name="TX2082"/>
              <a:gd fmla="*/ 5776854 h 6564101" name="TY2082"/>
              <a:gd fmla="*/ 15335 w 11855986" name="TX2083"/>
              <a:gd fmla="*/ 5790067 h 6564101" name="TY2083"/>
              <a:gd fmla="*/ 28548 w 11855986" name="TX2084"/>
              <a:gd fmla="*/ 5776854 h 6564101" name="TY2084"/>
              <a:gd fmla="*/ 15335 w 11855986" name="TX2085"/>
              <a:gd fmla="*/ 5763641 h 6564101" name="TY2085"/>
              <a:gd fmla="*/ 11834565 w 11855986" name="TX2087"/>
              <a:gd fmla="*/ 5699563 h 6564101" name="TY2087"/>
              <a:gd fmla="*/ 11821197 w 11855986" name="TX2088"/>
              <a:gd fmla="*/ 5701323 h 6564101" name="TY2088"/>
              <a:gd fmla="*/ 11744916 w 11855986" name="TX2089"/>
              <a:gd fmla="*/ 5745363 h 6564101" name="TY2089"/>
              <a:gd fmla="*/ 11738468 w 11855986" name="TX2090"/>
              <a:gd fmla="*/ 5769428 h 6564101" name="TY2090"/>
              <a:gd fmla="*/ 11762533 w 11855986" name="TX2091"/>
              <a:gd fmla="*/ 5775877 h 6564101" name="TY2091"/>
              <a:gd fmla="*/ 11838814 w 11855986" name="TX2092"/>
              <a:gd fmla="*/ 5731835 h 6564101" name="TY2092"/>
              <a:gd fmla="*/ 11845262 w 11855986" name="TX2093"/>
              <a:gd fmla="*/ 5707770 h 6564101" name="TY2093"/>
              <a:gd fmla="*/ 11845262 w 11855986" name="TX2094"/>
              <a:gd fmla="*/ 5707771 h 6564101" name="TY2094"/>
              <a:gd fmla="*/ 11834565 w 11855986" name="TX2095"/>
              <a:gd fmla="*/ 5699563 h 6564101" name="TY2095"/>
              <a:gd fmla="*/ 18133 w 11855986" name="TX2097"/>
              <a:gd fmla="*/ 5699119 h 6564101" name="TY2097"/>
              <a:gd fmla="*/ 7436 w 11855986" name="TX2098"/>
              <a:gd fmla="*/ 5707327 h 6564101" name="TY2098"/>
              <a:gd fmla="*/ 13884 w 11855986" name="TX2099"/>
              <a:gd fmla="*/ 5731392 h 6564101" name="TY2099"/>
              <a:gd fmla="*/ 90164 w 11855986" name="TX2100"/>
              <a:gd fmla="*/ 5775433 h 6564101" name="TY2100"/>
              <a:gd fmla="*/ 114230 w 11855986" name="TX2101"/>
              <a:gd fmla="*/ 5768985 h 6564101" name="TY2101"/>
              <a:gd fmla="*/ 114230 w 11855986" name="TX2102"/>
              <a:gd fmla="*/ 5768986 h 6564101" name="TY2102"/>
              <a:gd fmla="*/ 107782 w 11855986" name="TX2103"/>
              <a:gd fmla="*/ 5744921 h 6564101" name="TY2103"/>
              <a:gd fmla="*/ 31501 w 11855986" name="TX2104"/>
              <a:gd fmla="*/ 5700879 h 6564101" name="TY2104"/>
              <a:gd fmla="*/ 18133 w 11855986" name="TX2105"/>
              <a:gd fmla="*/ 5699119 h 6564101" name="TY2105"/>
              <a:gd fmla="*/ 11746367 w 11855986" name="TX2107"/>
              <a:gd fmla="*/ 5686689 h 6564101" name="TY2107"/>
              <a:gd fmla="*/ 11733155 w 11855986" name="TX2108"/>
              <a:gd fmla="*/ 5699902 h 6564101" name="TY2108"/>
              <a:gd fmla="*/ 11746367 w 11855986" name="TX2109"/>
              <a:gd fmla="*/ 5713115 h 6564101" name="TY2109"/>
              <a:gd fmla="*/ 11759580 w 11855986" name="TX2110"/>
              <a:gd fmla="*/ 5699902 h 6564101" name="TY2110"/>
              <a:gd fmla="*/ 11746367 w 11855986" name="TX2111"/>
              <a:gd fmla="*/ 5686689 h 6564101" name="TY2111"/>
              <a:gd fmla="*/ 106330 w 11855986" name="TX2113"/>
              <a:gd fmla="*/ 5665006 h 6564101" name="TY2113"/>
              <a:gd fmla="*/ 93117 w 11855986" name="TX2114"/>
              <a:gd fmla="*/ 5678219 h 6564101" name="TY2114"/>
              <a:gd fmla="*/ 106330 w 11855986" name="TX2115"/>
              <a:gd fmla="*/ 5691432 h 6564101" name="TY2115"/>
              <a:gd fmla="*/ 119543 w 11855986" name="TX2116"/>
              <a:gd fmla="*/ 5678219 h 6564101" name="TY2116"/>
              <a:gd fmla="*/ 106330 w 11855986" name="TX2117"/>
              <a:gd fmla="*/ 5665006 h 6564101" name="TY2117"/>
              <a:gd fmla="*/ 11749165 w 11855986" name="TX2119"/>
              <a:gd fmla="*/ 5600928 h 6564101" name="TY2119"/>
              <a:gd fmla="*/ 11738468 w 11855986" name="TX2120"/>
              <a:gd fmla="*/ 5609136 h 6564101" name="TY2120"/>
              <a:gd fmla="*/ 11738468 w 11855986" name="TX2121"/>
              <a:gd fmla="*/ 5609135 h 6564101" name="TY2121"/>
              <a:gd fmla="*/ 11744916 w 11855986" name="TX2122"/>
              <a:gd fmla="*/ 5633200 h 6564101" name="TY2122"/>
              <a:gd fmla="*/ 11821196 w 11855986" name="TX2123"/>
              <a:gd fmla="*/ 5677242 h 6564101" name="TY2123"/>
              <a:gd fmla="*/ 11845262 w 11855986" name="TX2124"/>
              <a:gd fmla="*/ 5670793 h 6564101" name="TY2124"/>
              <a:gd fmla="*/ 11838813 w 11855986" name="TX2125"/>
              <a:gd fmla="*/ 5646728 h 6564101" name="TY2125"/>
              <a:gd fmla="*/ 11762533 w 11855986" name="TX2126"/>
              <a:gd fmla="*/ 5602688 h 6564101" name="TY2126"/>
              <a:gd fmla="*/ 11749165 w 11855986" name="TX2127"/>
              <a:gd fmla="*/ 5600928 h 6564101" name="TY2127"/>
              <a:gd fmla="*/ 103532 w 11855986" name="TX2129"/>
              <a:gd fmla="*/ 5600484 h 6564101" name="TY2129"/>
              <a:gd fmla="*/ 90164 w 11855986" name="TX2130"/>
              <a:gd fmla="*/ 5602244 h 6564101" name="TY2130"/>
              <a:gd fmla="*/ 13883 w 11855986" name="TX2131"/>
              <a:gd fmla="*/ 5646286 h 6564101" name="TY2131"/>
              <a:gd fmla="*/ 7435 w 11855986" name="TX2132"/>
              <a:gd fmla="*/ 5670351 h 6564101" name="TY2132"/>
              <a:gd fmla="*/ 7435 w 11855986" name="TX2133"/>
              <a:gd fmla="*/ 5670350 h 6564101" name="TY2133"/>
              <a:gd fmla="*/ 31501 w 11855986" name="TX2134"/>
              <a:gd fmla="*/ 5676798 h 6564101" name="TY2134"/>
              <a:gd fmla="*/ 107781 w 11855986" name="TX2135"/>
              <a:gd fmla="*/ 5632757 h 6564101" name="TY2135"/>
              <a:gd fmla="*/ 114229 w 11855986" name="TX2136"/>
              <a:gd fmla="*/ 5608692 h 6564101" name="TY2136"/>
              <a:gd fmla="*/ 103532 w 11855986" name="TX2137"/>
              <a:gd fmla="*/ 5600484 h 6564101" name="TY2137"/>
              <a:gd fmla="*/ 11837363 w 11855986" name="TX2139"/>
              <a:gd fmla="*/ 5588054 h 6564101" name="TY2139"/>
              <a:gd fmla="*/ 11824150 w 11855986" name="TX2140"/>
              <a:gd fmla="*/ 5601267 h 6564101" name="TY2140"/>
              <a:gd fmla="*/ 11837363 w 11855986" name="TX2141"/>
              <a:gd fmla="*/ 5614480 h 6564101" name="TY2141"/>
              <a:gd fmla="*/ 11850575 w 11855986" name="TX2142"/>
              <a:gd fmla="*/ 5601267 h 6564101" name="TY2142"/>
              <a:gd fmla="*/ 11837363 w 11855986" name="TX2143"/>
              <a:gd fmla="*/ 5588054 h 6564101" name="TY2143"/>
              <a:gd fmla="*/ 15883 w 11855986" name="TX2145"/>
              <a:gd fmla="*/ 5564497 h 6564101" name="TY2145"/>
              <a:gd fmla="*/ 2670 w 11855986" name="TX2146"/>
              <a:gd fmla="*/ 5577710 h 6564101" name="TY2146"/>
              <a:gd fmla="*/ 15883 w 11855986" name="TX2147"/>
              <a:gd fmla="*/ 5590923 h 6564101" name="TY2147"/>
              <a:gd fmla="*/ 29096 w 11855986" name="TX2148"/>
              <a:gd fmla="*/ 5577710 h 6564101" name="TY2148"/>
              <a:gd fmla="*/ 15883 w 11855986" name="TX2149"/>
              <a:gd fmla="*/ 5564497 h 6564101" name="TY2149"/>
              <a:gd fmla="*/ 11835113 w 11855986" name="TX2151"/>
              <a:gd fmla="*/ 5500420 h 6564101" name="TY2151"/>
              <a:gd fmla="*/ 11821745 w 11855986" name="TX2152"/>
              <a:gd fmla="*/ 5502180 h 6564101" name="TY2152"/>
              <a:gd fmla="*/ 11745465 w 11855986" name="TX2153"/>
              <a:gd fmla="*/ 5546220 h 6564101" name="TY2153"/>
              <a:gd fmla="*/ 11739017 w 11855986" name="TX2154"/>
              <a:gd fmla="*/ 5570285 h 6564101" name="TY2154"/>
              <a:gd fmla="*/ 11763082 w 11855986" name="TX2155"/>
              <a:gd fmla="*/ 5576734 h 6564101" name="TY2155"/>
              <a:gd fmla="*/ 11839362 w 11855986" name="TX2156"/>
              <a:gd fmla="*/ 5532692 h 6564101" name="TY2156"/>
              <a:gd fmla="*/ 11845811 w 11855986" name="TX2157"/>
              <a:gd fmla="*/ 5508627 h 6564101" name="TY2157"/>
              <a:gd fmla="*/ 11845810 w 11855986" name="TX2158"/>
              <a:gd fmla="*/ 5508628 h 6564101" name="TY2158"/>
              <a:gd fmla="*/ 11835113 w 11855986" name="TX2159"/>
              <a:gd fmla="*/ 5500420 h 6564101" name="TY2159"/>
              <a:gd fmla="*/ 18681 w 11855986" name="TX2161"/>
              <a:gd fmla="*/ 5499975 h 6564101" name="TY2161"/>
              <a:gd fmla="*/ 7984 w 11855986" name="TX2162"/>
              <a:gd fmla="*/ 5508183 h 6564101" name="TY2162"/>
              <a:gd fmla="*/ 14432 w 11855986" name="TX2163"/>
              <a:gd fmla="*/ 5532248 h 6564101" name="TY2163"/>
              <a:gd fmla="*/ 90712 w 11855986" name="TX2164"/>
              <a:gd fmla="*/ 5576289 h 6564101" name="TY2164"/>
              <a:gd fmla="*/ 114778 w 11855986" name="TX2165"/>
              <a:gd fmla="*/ 5569841 h 6564101" name="TY2165"/>
              <a:gd fmla="*/ 114778 w 11855986" name="TX2166"/>
              <a:gd fmla="*/ 5569842 h 6564101" name="TY2166"/>
              <a:gd fmla="*/ 108330 w 11855986" name="TX2167"/>
              <a:gd fmla="*/ 5545777 h 6564101" name="TY2167"/>
              <a:gd fmla="*/ 32049 w 11855986" name="TX2168"/>
              <a:gd fmla="*/ 5501735 h 6564101" name="TY2168"/>
              <a:gd fmla="*/ 18681 w 11855986" name="TX2169"/>
              <a:gd fmla="*/ 5499975 h 6564101" name="TY2169"/>
              <a:gd fmla="*/ 11746916 w 11855986" name="TX2171"/>
              <a:gd fmla="*/ 5487546 h 6564101" name="TY2171"/>
              <a:gd fmla="*/ 11733703 w 11855986" name="TX2172"/>
              <a:gd fmla="*/ 5500759 h 6564101" name="TY2172"/>
              <a:gd fmla="*/ 11746916 w 11855986" name="TX2173"/>
              <a:gd fmla="*/ 5513972 h 6564101" name="TY2173"/>
              <a:gd fmla="*/ 11760129 w 11855986" name="TX2174"/>
              <a:gd fmla="*/ 5500759 h 6564101" name="TY2174"/>
              <a:gd fmla="*/ 11746916 w 11855986" name="TX2175"/>
              <a:gd fmla="*/ 5487546 h 6564101" name="TY2175"/>
              <a:gd fmla="*/ 106878 w 11855986" name="TX2177"/>
              <a:gd fmla="*/ 5465863 h 6564101" name="TY2177"/>
              <a:gd fmla="*/ 93665 w 11855986" name="TX2178"/>
              <a:gd fmla="*/ 5479076 h 6564101" name="TY2178"/>
              <a:gd fmla="*/ 106878 w 11855986" name="TX2179"/>
              <a:gd fmla="*/ 5492289 h 6564101" name="TY2179"/>
              <a:gd fmla="*/ 120091 w 11855986" name="TX2180"/>
              <a:gd fmla="*/ 5479076 h 6564101" name="TY2180"/>
              <a:gd fmla="*/ 106878 w 11855986" name="TX2181"/>
              <a:gd fmla="*/ 5465863 h 6564101" name="TY2181"/>
              <a:gd fmla="*/ 11749714 w 11855986" name="TX2183"/>
              <a:gd fmla="*/ 5401785 h 6564101" name="TY2183"/>
              <a:gd fmla="*/ 11739017 w 11855986" name="TX2184"/>
              <a:gd fmla="*/ 5409993 h 6564101" name="TY2184"/>
              <a:gd fmla="*/ 11739016 w 11855986" name="TX2185"/>
              <a:gd fmla="*/ 5409992 h 6564101" name="TY2185"/>
              <a:gd fmla="*/ 11745464 w 11855986" name="TX2186"/>
              <a:gd fmla="*/ 5434057 h 6564101" name="TY2186"/>
              <a:gd fmla="*/ 11821745 w 11855986" name="TX2187"/>
              <a:gd fmla="*/ 5478099 h 6564101" name="TY2187"/>
              <a:gd fmla="*/ 11845810 w 11855986" name="TX2188"/>
              <a:gd fmla="*/ 5471650 h 6564101" name="TY2188"/>
              <a:gd fmla="*/ 11839362 w 11855986" name="TX2189"/>
              <a:gd fmla="*/ 5447585 h 6564101" name="TY2189"/>
              <a:gd fmla="*/ 11763082 w 11855986" name="TX2190"/>
              <a:gd fmla="*/ 5403545 h 6564101" name="TY2190"/>
              <a:gd fmla="*/ 11749714 w 11855986" name="TX2191"/>
              <a:gd fmla="*/ 5401785 h 6564101" name="TY2191"/>
              <a:gd fmla="*/ 104080 w 11855986" name="TX2193"/>
              <a:gd fmla="*/ 5401341 h 6564101" name="TY2193"/>
              <a:gd fmla="*/ 90712 w 11855986" name="TX2194"/>
              <a:gd fmla="*/ 5403101 h 6564101" name="TY2194"/>
              <a:gd fmla="*/ 14431 w 11855986" name="TX2195"/>
              <a:gd fmla="*/ 5447143 h 6564101" name="TY2195"/>
              <a:gd fmla="*/ 7983 w 11855986" name="TX2196"/>
              <a:gd fmla="*/ 5471208 h 6564101" name="TY2196"/>
              <a:gd fmla="*/ 7983 w 11855986" name="TX2197"/>
              <a:gd fmla="*/ 5471207 h 6564101" name="TY2197"/>
              <a:gd fmla="*/ 32049 w 11855986" name="TX2198"/>
              <a:gd fmla="*/ 5477655 h 6564101" name="TY2198"/>
              <a:gd fmla="*/ 108329 w 11855986" name="TX2199"/>
              <a:gd fmla="*/ 5433614 h 6564101" name="TY2199"/>
              <a:gd fmla="*/ 114777 w 11855986" name="TX2200"/>
              <a:gd fmla="*/ 5409549 h 6564101" name="TY2200"/>
              <a:gd fmla="*/ 104080 w 11855986" name="TX2201"/>
              <a:gd fmla="*/ 5401341 h 6564101" name="TY2201"/>
              <a:gd fmla="*/ 11837911 w 11855986" name="TX2203"/>
              <a:gd fmla="*/ 5388911 h 6564101" name="TY2203"/>
              <a:gd fmla="*/ 11824698 w 11855986" name="TX2204"/>
              <a:gd fmla="*/ 5402124 h 6564101" name="TY2204"/>
              <a:gd fmla="*/ 11837911 w 11855986" name="TX2205"/>
              <a:gd fmla="*/ 5415337 h 6564101" name="TY2205"/>
              <a:gd fmla="*/ 11851124 w 11855986" name="TX2206"/>
              <a:gd fmla="*/ 5402124 h 6564101" name="TY2206"/>
              <a:gd fmla="*/ 11837911 w 11855986" name="TX2207"/>
              <a:gd fmla="*/ 5388911 h 6564101" name="TY2207"/>
              <a:gd fmla="*/ 16431 w 11855986" name="TX2209"/>
              <a:gd fmla="*/ 5365354 h 6564101" name="TY2209"/>
              <a:gd fmla="*/ 3218 w 11855986" name="TX2210"/>
              <a:gd fmla="*/ 5378567 h 6564101" name="TY2210"/>
              <a:gd fmla="*/ 16431 w 11855986" name="TX2211"/>
              <a:gd fmla="*/ 5391780 h 6564101" name="TY2211"/>
              <a:gd fmla="*/ 29644 w 11855986" name="TX2212"/>
              <a:gd fmla="*/ 5378567 h 6564101" name="TY2212"/>
              <a:gd fmla="*/ 16431 w 11855986" name="TX2213"/>
              <a:gd fmla="*/ 5365354 h 6564101" name="TY2213"/>
              <a:gd fmla="*/ 11835662 w 11855986" name="TX2215"/>
              <a:gd fmla="*/ 5301276 h 6564101" name="TY2215"/>
              <a:gd fmla="*/ 11822294 w 11855986" name="TX2216"/>
              <a:gd fmla="*/ 5303036 h 6564101" name="TY2216"/>
              <a:gd fmla="*/ 11746014 w 11855986" name="TX2217"/>
              <a:gd fmla="*/ 5347076 h 6564101" name="TY2217"/>
              <a:gd fmla="*/ 11739566 w 11855986" name="TX2218"/>
              <a:gd fmla="*/ 5371141 h 6564101" name="TY2218"/>
              <a:gd fmla="*/ 11763631 w 11855986" name="TX2219"/>
              <a:gd fmla="*/ 5377590 h 6564101" name="TY2219"/>
              <a:gd fmla="*/ 11839911 w 11855986" name="TX2220"/>
              <a:gd fmla="*/ 5333548 h 6564101" name="TY2220"/>
              <a:gd fmla="*/ 11846359 w 11855986" name="TX2221"/>
              <a:gd fmla="*/ 5309483 h 6564101" name="TY2221"/>
              <a:gd fmla="*/ 11846359 w 11855986" name="TX2222"/>
              <a:gd fmla="*/ 5309484 h 6564101" name="TY2222"/>
              <a:gd fmla="*/ 11835662 w 11855986" name="TX2223"/>
              <a:gd fmla="*/ 5301276 h 6564101" name="TY2223"/>
              <a:gd fmla="*/ 19229 w 11855986" name="TX2225"/>
              <a:gd fmla="*/ 5300832 h 6564101" name="TY2225"/>
              <a:gd fmla="*/ 8532 w 11855986" name="TX2226"/>
              <a:gd fmla="*/ 5309040 h 6564101" name="TY2226"/>
              <a:gd fmla="*/ 14980 w 11855986" name="TX2227"/>
              <a:gd fmla="*/ 5333105 h 6564101" name="TY2227"/>
              <a:gd fmla="*/ 91260 w 11855986" name="TX2228"/>
              <a:gd fmla="*/ 5377146 h 6564101" name="TY2228"/>
              <a:gd fmla="*/ 115326 w 11855986" name="TX2229"/>
              <a:gd fmla="*/ 5370698 h 6564101" name="TY2229"/>
              <a:gd fmla="*/ 115326 w 11855986" name="TX2230"/>
              <a:gd fmla="*/ 5370699 h 6564101" name="TY2230"/>
              <a:gd fmla="*/ 108878 w 11855986" name="TX2231"/>
              <a:gd fmla="*/ 5346634 h 6564101" name="TY2231"/>
              <a:gd fmla="*/ 32597 w 11855986" name="TX2232"/>
              <a:gd fmla="*/ 5302592 h 6564101" name="TY2232"/>
              <a:gd fmla="*/ 19229 w 11855986" name="TX2233"/>
              <a:gd fmla="*/ 5300832 h 6564101" name="TY2233"/>
              <a:gd fmla="*/ 11747465 w 11855986" name="TX2235"/>
              <a:gd fmla="*/ 5288402 h 6564101" name="TY2235"/>
              <a:gd fmla="*/ 11734252 w 11855986" name="TX2236"/>
              <a:gd fmla="*/ 5301615 h 6564101" name="TY2236"/>
              <a:gd fmla="*/ 11747465 w 11855986" name="TX2237"/>
              <a:gd fmla="*/ 5314828 h 6564101" name="TY2237"/>
              <a:gd fmla="*/ 11760678 w 11855986" name="TX2238"/>
              <a:gd fmla="*/ 5301615 h 6564101" name="TY2238"/>
              <a:gd fmla="*/ 11747465 w 11855986" name="TX2239"/>
              <a:gd fmla="*/ 5288402 h 6564101" name="TY2239"/>
              <a:gd fmla="*/ 107426 w 11855986" name="TX2241"/>
              <a:gd fmla="*/ 5266719 h 6564101" name="TY2241"/>
              <a:gd fmla="*/ 94213 w 11855986" name="TX2242"/>
              <a:gd fmla="*/ 5279932 h 6564101" name="TY2242"/>
              <a:gd fmla="*/ 107426 w 11855986" name="TX2243"/>
              <a:gd fmla="*/ 5293145 h 6564101" name="TY2243"/>
              <a:gd fmla="*/ 120639 w 11855986" name="TX2244"/>
              <a:gd fmla="*/ 5279932 h 6564101" name="TY2244"/>
              <a:gd fmla="*/ 107426 w 11855986" name="TX2245"/>
              <a:gd fmla="*/ 5266719 h 6564101" name="TY2245"/>
              <a:gd fmla="*/ 11750262 w 11855986" name="TX2247"/>
              <a:gd fmla="*/ 5202642 h 6564101" name="TY2247"/>
              <a:gd fmla="*/ 11739565 w 11855986" name="TX2248"/>
              <a:gd fmla="*/ 5210850 h 6564101" name="TY2248"/>
              <a:gd fmla="*/ 11739565 w 11855986" name="TX2249"/>
              <a:gd fmla="*/ 5210849 h 6564101" name="TY2249"/>
              <a:gd fmla="*/ 11746013 w 11855986" name="TX2250"/>
              <a:gd fmla="*/ 5234914 h 6564101" name="TY2250"/>
              <a:gd fmla="*/ 11822294 w 11855986" name="TX2251"/>
              <a:gd fmla="*/ 5278956 h 6564101" name="TY2251"/>
              <a:gd fmla="*/ 11846359 w 11855986" name="TX2252"/>
              <a:gd fmla="*/ 5272507 h 6564101" name="TY2252"/>
              <a:gd fmla="*/ 11839911 w 11855986" name="TX2253"/>
              <a:gd fmla="*/ 5248442 h 6564101" name="TY2253"/>
              <a:gd fmla="*/ 11763631 w 11855986" name="TX2254"/>
              <a:gd fmla="*/ 5204402 h 6564101" name="TY2254"/>
              <a:gd fmla="*/ 11750262 w 11855986" name="TX2255"/>
              <a:gd fmla="*/ 5202642 h 6564101" name="TY2255"/>
              <a:gd fmla="*/ 104628 w 11855986" name="TX2257"/>
              <a:gd fmla="*/ 5202197 h 6564101" name="TY2257"/>
              <a:gd fmla="*/ 91260 w 11855986" name="TX2258"/>
              <a:gd fmla="*/ 5203957 h 6564101" name="TY2258"/>
              <a:gd fmla="*/ 14979 w 11855986" name="TX2259"/>
              <a:gd fmla="*/ 5247999 h 6564101" name="TY2259"/>
              <a:gd fmla="*/ 8531 w 11855986" name="TX2260"/>
              <a:gd fmla="*/ 5272064 h 6564101" name="TY2260"/>
              <a:gd fmla="*/ 8531 w 11855986" name="TX2261"/>
              <a:gd fmla="*/ 5272063 h 6564101" name="TY2261"/>
              <a:gd fmla="*/ 32597 w 11855986" name="TX2262"/>
              <a:gd fmla="*/ 5278511 h 6564101" name="TY2262"/>
              <a:gd fmla="*/ 108877 w 11855986" name="TX2263"/>
              <a:gd fmla="*/ 5234470 h 6564101" name="TY2263"/>
              <a:gd fmla="*/ 115325 w 11855986" name="TX2264"/>
              <a:gd fmla="*/ 5210405 h 6564101" name="TY2264"/>
              <a:gd fmla="*/ 104628 w 11855986" name="TX2265"/>
              <a:gd fmla="*/ 5202197 h 6564101" name="TY2265"/>
              <a:gd fmla="*/ 11838460 w 11855986" name="TX2267"/>
              <a:gd fmla="*/ 5189768 h 6564101" name="TY2267"/>
              <a:gd fmla="*/ 11825247 w 11855986" name="TX2268"/>
              <a:gd fmla="*/ 5202981 h 6564101" name="TY2268"/>
              <a:gd fmla="*/ 11838460 w 11855986" name="TX2269"/>
              <a:gd fmla="*/ 5216194 h 6564101" name="TY2269"/>
              <a:gd fmla="*/ 11851673 w 11855986" name="TX2270"/>
              <a:gd fmla="*/ 5202981 h 6564101" name="TY2270"/>
              <a:gd fmla="*/ 11838460 w 11855986" name="TX2271"/>
              <a:gd fmla="*/ 5189768 h 6564101" name="TY2271"/>
              <a:gd fmla="*/ 16979 w 11855986" name="TX2273"/>
              <a:gd fmla="*/ 5166210 h 6564101" name="TY2273"/>
              <a:gd fmla="*/ 3766 w 11855986" name="TX2274"/>
              <a:gd fmla="*/ 5179423 h 6564101" name="TY2274"/>
              <a:gd fmla="*/ 16979 w 11855986" name="TX2275"/>
              <a:gd fmla="*/ 5192636 h 6564101" name="TY2275"/>
              <a:gd fmla="*/ 30192 w 11855986" name="TX2276"/>
              <a:gd fmla="*/ 5179423 h 6564101" name="TY2276"/>
              <a:gd fmla="*/ 16979 w 11855986" name="TX2277"/>
              <a:gd fmla="*/ 5166210 h 6564101" name="TY2277"/>
              <a:gd fmla="*/ 11836211 w 11855986" name="TX2279"/>
              <a:gd fmla="*/ 5102133 h 6564101" name="TY2279"/>
              <a:gd fmla="*/ 11822843 w 11855986" name="TX2280"/>
              <a:gd fmla="*/ 5103893 h 6564101" name="TY2280"/>
              <a:gd fmla="*/ 11746562 w 11855986" name="TX2281"/>
              <a:gd fmla="*/ 5147933 h 6564101" name="TY2281"/>
              <a:gd fmla="*/ 11740114 w 11855986" name="TX2282"/>
              <a:gd fmla="*/ 5171998 h 6564101" name="TY2282"/>
              <a:gd fmla="*/ 11764179 w 11855986" name="TX2283"/>
              <a:gd fmla="*/ 5178447 h 6564101" name="TY2283"/>
              <a:gd fmla="*/ 11840460 w 11855986" name="TX2284"/>
              <a:gd fmla="*/ 5134405 h 6564101" name="TY2284"/>
              <a:gd fmla="*/ 11846908 w 11855986" name="TX2285"/>
              <a:gd fmla="*/ 5110340 h 6564101" name="TY2285"/>
              <a:gd fmla="*/ 11846908 w 11855986" name="TX2286"/>
              <a:gd fmla="*/ 5110341 h 6564101" name="TY2286"/>
              <a:gd fmla="*/ 11836211 w 11855986" name="TX2287"/>
              <a:gd fmla="*/ 5102133 h 6564101" name="TY2287"/>
              <a:gd fmla="*/ 19777 w 11855986" name="TX2289"/>
              <a:gd fmla="*/ 5101688 h 6564101" name="TY2289"/>
              <a:gd fmla="*/ 9080 w 11855986" name="TX2290"/>
              <a:gd fmla="*/ 5109896 h 6564101" name="TY2290"/>
              <a:gd fmla="*/ 15528 w 11855986" name="TX2291"/>
              <a:gd fmla="*/ 5133961 h 6564101" name="TY2291"/>
              <a:gd fmla="*/ 91808 w 11855986" name="TX2292"/>
              <a:gd fmla="*/ 5178002 h 6564101" name="TY2292"/>
              <a:gd fmla="*/ 115874 w 11855986" name="TX2293"/>
              <a:gd fmla="*/ 5171554 h 6564101" name="TY2293"/>
              <a:gd fmla="*/ 115874 w 11855986" name="TX2294"/>
              <a:gd fmla="*/ 5171555 h 6564101" name="TY2294"/>
              <a:gd fmla="*/ 109426 w 11855986" name="TX2295"/>
              <a:gd fmla="*/ 5147490 h 6564101" name="TY2295"/>
              <a:gd fmla="*/ 33145 w 11855986" name="TX2296"/>
              <a:gd fmla="*/ 5103448 h 6564101" name="TY2296"/>
              <a:gd fmla="*/ 19777 w 11855986" name="TX2297"/>
              <a:gd fmla="*/ 5101688 h 6564101" name="TY2297"/>
              <a:gd fmla="*/ 11748014 w 11855986" name="TX2299"/>
              <a:gd fmla="*/ 5089259 h 6564101" name="TY2299"/>
              <a:gd fmla="*/ 11734801 w 11855986" name="TX2300"/>
              <a:gd fmla="*/ 5102472 h 6564101" name="TY2300"/>
              <a:gd fmla="*/ 11748014 w 11855986" name="TX2301"/>
              <a:gd fmla="*/ 5115685 h 6564101" name="TY2301"/>
              <a:gd fmla="*/ 11761226 w 11855986" name="TX2302"/>
              <a:gd fmla="*/ 5102472 h 6564101" name="TY2302"/>
              <a:gd fmla="*/ 11748014 w 11855986" name="TX2303"/>
              <a:gd fmla="*/ 5089259 h 6564101" name="TY2303"/>
              <a:gd fmla="*/ 107974 w 11855986" name="TX2305"/>
              <a:gd fmla="*/ 5067576 h 6564101" name="TY2305"/>
              <a:gd fmla="*/ 94761 w 11855986" name="TX2306"/>
              <a:gd fmla="*/ 5080789 h 6564101" name="TY2306"/>
              <a:gd fmla="*/ 107974 w 11855986" name="TX2307"/>
              <a:gd fmla="*/ 5094002 h 6564101" name="TY2307"/>
              <a:gd fmla="*/ 121187 w 11855986" name="TX2308"/>
              <a:gd fmla="*/ 5080789 h 6564101" name="TY2308"/>
              <a:gd fmla="*/ 107974 w 11855986" name="TX2309"/>
              <a:gd fmla="*/ 5067576 h 6564101" name="TY2309"/>
              <a:gd fmla="*/ 11750811 w 11855986" name="TX2311"/>
              <a:gd fmla="*/ 5003498 h 6564101" name="TY2311"/>
              <a:gd fmla="*/ 11740114 w 11855986" name="TX2312"/>
              <a:gd fmla="*/ 5011706 h 6564101" name="TY2312"/>
              <a:gd fmla="*/ 11740114 w 11855986" name="TX2313"/>
              <a:gd fmla="*/ 5011705 h 6564101" name="TY2313"/>
              <a:gd fmla="*/ 11746562 w 11855986" name="TX2314"/>
              <a:gd fmla="*/ 5035770 h 6564101" name="TY2314"/>
              <a:gd fmla="*/ 11822842 w 11855986" name="TX2315"/>
              <a:gd fmla="*/ 5079812 h 6564101" name="TY2315"/>
              <a:gd fmla="*/ 11846908 w 11855986" name="TX2316"/>
              <a:gd fmla="*/ 5073363 h 6564101" name="TY2316"/>
              <a:gd fmla="*/ 11840459 w 11855986" name="TX2317"/>
              <a:gd fmla="*/ 5049298 h 6564101" name="TY2317"/>
              <a:gd fmla="*/ 11764179 w 11855986" name="TX2318"/>
              <a:gd fmla="*/ 5005258 h 6564101" name="TY2318"/>
              <a:gd fmla="*/ 11750811 w 11855986" name="TX2319"/>
              <a:gd fmla="*/ 5003498 h 6564101" name="TY2319"/>
              <a:gd fmla="*/ 105176 w 11855986" name="TX2321"/>
              <a:gd fmla="*/ 5003054 h 6564101" name="TY2321"/>
              <a:gd fmla="*/ 91808 w 11855986" name="TX2322"/>
              <a:gd fmla="*/ 5004814 h 6564101" name="TY2322"/>
              <a:gd fmla="*/ 15527 w 11855986" name="TX2323"/>
              <a:gd fmla="*/ 5048856 h 6564101" name="TY2323"/>
              <a:gd fmla="*/ 9079 w 11855986" name="TX2324"/>
              <a:gd fmla="*/ 5072921 h 6564101" name="TY2324"/>
              <a:gd fmla="*/ 9079 w 11855986" name="TX2325"/>
              <a:gd fmla="*/ 5072920 h 6564101" name="TY2325"/>
              <a:gd fmla="*/ 33145 w 11855986" name="TX2326"/>
              <a:gd fmla="*/ 5079368 h 6564101" name="TY2326"/>
              <a:gd fmla="*/ 109425 w 11855986" name="TX2327"/>
              <a:gd fmla="*/ 5035327 h 6564101" name="TY2327"/>
              <a:gd fmla="*/ 115873 w 11855986" name="TX2328"/>
              <a:gd fmla="*/ 5011262 h 6564101" name="TY2328"/>
              <a:gd fmla="*/ 105176 w 11855986" name="TX2329"/>
              <a:gd fmla="*/ 5003054 h 6564101" name="TY2329"/>
              <a:gd fmla="*/ 11839009 w 11855986" name="TX2331"/>
              <a:gd fmla="*/ 4990624 h 6564101" name="TY2331"/>
              <a:gd fmla="*/ 11825796 w 11855986" name="TX2332"/>
              <a:gd fmla="*/ 5003837 h 6564101" name="TY2332"/>
              <a:gd fmla="*/ 11839009 w 11855986" name="TX2333"/>
              <a:gd fmla="*/ 5017050 h 6564101" name="TY2333"/>
              <a:gd fmla="*/ 11852222 w 11855986" name="TX2334"/>
              <a:gd fmla="*/ 5003837 h 6564101" name="TY2334"/>
              <a:gd fmla="*/ 11839009 w 11855986" name="TX2335"/>
              <a:gd fmla="*/ 4990624 h 6564101" name="TY2335"/>
              <a:gd fmla="*/ 17527 w 11855986" name="TX2337"/>
              <a:gd fmla="*/ 4967067 h 6564101" name="TY2337"/>
              <a:gd fmla="*/ 4314 w 11855986" name="TX2338"/>
              <a:gd fmla="*/ 4980280 h 6564101" name="TY2338"/>
              <a:gd fmla="*/ 17527 w 11855986" name="TX2339"/>
              <a:gd fmla="*/ 4993493 h 6564101" name="TY2339"/>
              <a:gd fmla="*/ 30740 w 11855986" name="TX2340"/>
              <a:gd fmla="*/ 4980280 h 6564101" name="TY2340"/>
              <a:gd fmla="*/ 17527 w 11855986" name="TX2341"/>
              <a:gd fmla="*/ 4967067 h 6564101" name="TY2341"/>
              <a:gd fmla="*/ 11836759 w 11855986" name="TX2343"/>
              <a:gd fmla="*/ 4902989 h 6564101" name="TY2343"/>
              <a:gd fmla="*/ 11823391 w 11855986" name="TX2344"/>
              <a:gd fmla="*/ 4904749 h 6564101" name="TY2344"/>
              <a:gd fmla="*/ 11747111 w 11855986" name="TX2345"/>
              <a:gd fmla="*/ 4948789 h 6564101" name="TY2345"/>
              <a:gd fmla="*/ 11740663 w 11855986" name="TX2346"/>
              <a:gd fmla="*/ 4972854 h 6564101" name="TY2346"/>
              <a:gd fmla="*/ 11764728 w 11855986" name="TX2347"/>
              <a:gd fmla="*/ 4979303 h 6564101" name="TY2347"/>
              <a:gd fmla="*/ 11841009 w 11855986" name="TX2348"/>
              <a:gd fmla="*/ 4935261 h 6564101" name="TY2348"/>
              <a:gd fmla="*/ 11847457 w 11855986" name="TX2349"/>
              <a:gd fmla="*/ 4911196 h 6564101" name="TY2349"/>
              <a:gd fmla="*/ 11847456 w 11855986" name="TX2350"/>
              <a:gd fmla="*/ 4911197 h 6564101" name="TY2350"/>
              <a:gd fmla="*/ 11836759 w 11855986" name="TX2351"/>
              <a:gd fmla="*/ 4902989 h 6564101" name="TY2351"/>
              <a:gd fmla="*/ 20325 w 11855986" name="TX2353"/>
              <a:gd fmla="*/ 4902545 h 6564101" name="TY2353"/>
              <a:gd fmla="*/ 9628 w 11855986" name="TX2354"/>
              <a:gd fmla="*/ 4910753 h 6564101" name="TY2354"/>
              <a:gd fmla="*/ 16076 w 11855986" name="TX2355"/>
              <a:gd fmla="*/ 4934818 h 6564101" name="TY2355"/>
              <a:gd fmla="*/ 92356 w 11855986" name="TX2356"/>
              <a:gd fmla="*/ 4978859 h 6564101" name="TY2356"/>
              <a:gd fmla="*/ 116422 w 11855986" name="TX2357"/>
              <a:gd fmla="*/ 4972411 h 6564101" name="TY2357"/>
              <a:gd fmla="*/ 116422 w 11855986" name="TX2358"/>
              <a:gd fmla="*/ 4972412 h 6564101" name="TY2358"/>
              <a:gd fmla="*/ 109974 w 11855986" name="TX2359"/>
              <a:gd fmla="*/ 4948347 h 6564101" name="TY2359"/>
              <a:gd fmla="*/ 33693 w 11855986" name="TX2360"/>
              <a:gd fmla="*/ 4904305 h 6564101" name="TY2360"/>
              <a:gd fmla="*/ 20325 w 11855986" name="TX2361"/>
              <a:gd fmla="*/ 4902545 h 6564101" name="TY2361"/>
              <a:gd fmla="*/ 11748562 w 11855986" name="TX2363"/>
              <a:gd fmla="*/ 4890115 h 6564101" name="TY2363"/>
              <a:gd fmla="*/ 11735349 w 11855986" name="TX2364"/>
              <a:gd fmla="*/ 4903328 h 6564101" name="TY2364"/>
              <a:gd fmla="*/ 11748562 w 11855986" name="TX2365"/>
              <a:gd fmla="*/ 4916541 h 6564101" name="TY2365"/>
              <a:gd fmla="*/ 11761775 w 11855986" name="TX2366"/>
              <a:gd fmla="*/ 4903328 h 6564101" name="TY2366"/>
              <a:gd fmla="*/ 11748562 w 11855986" name="TX2367"/>
              <a:gd fmla="*/ 4890115 h 6564101" name="TY2367"/>
              <a:gd fmla="*/ 108522 w 11855986" name="TX2369"/>
              <a:gd fmla="*/ 4868432 h 6564101" name="TY2369"/>
              <a:gd fmla="*/ 95309 w 11855986" name="TX2370"/>
              <a:gd fmla="*/ 4881645 h 6564101" name="TY2370"/>
              <a:gd fmla="*/ 108522 w 11855986" name="TX2371"/>
              <a:gd fmla="*/ 4894858 h 6564101" name="TY2371"/>
              <a:gd fmla="*/ 121735 w 11855986" name="TX2372"/>
              <a:gd fmla="*/ 4881645 h 6564101" name="TY2372"/>
              <a:gd fmla="*/ 108522 w 11855986" name="TX2373"/>
              <a:gd fmla="*/ 4868432 h 6564101" name="TY2373"/>
              <a:gd fmla="*/ 11751360 w 11855986" name="TX2375"/>
              <a:gd fmla="*/ 4804355 h 6564101" name="TY2375"/>
              <a:gd fmla="*/ 11740663 w 11855986" name="TX2376"/>
              <a:gd fmla="*/ 4812563 h 6564101" name="TY2376"/>
              <a:gd fmla="*/ 11740662 w 11855986" name="TX2377"/>
              <a:gd fmla="*/ 4812562 h 6564101" name="TY2377"/>
              <a:gd fmla="*/ 11747111 w 11855986" name="TX2378"/>
              <a:gd fmla="*/ 4836627 h 6564101" name="TY2378"/>
              <a:gd fmla="*/ 11823391 w 11855986" name="TX2379"/>
              <a:gd fmla="*/ 4880669 h 6564101" name="TY2379"/>
              <a:gd fmla="*/ 11847456 w 11855986" name="TX2380"/>
              <a:gd fmla="*/ 4874220 h 6564101" name="TY2380"/>
              <a:gd fmla="*/ 11841008 w 11855986" name="TX2381"/>
              <a:gd fmla="*/ 4850155 h 6564101" name="TY2381"/>
              <a:gd fmla="*/ 11764728 w 11855986" name="TX2382"/>
              <a:gd fmla="*/ 4806115 h 6564101" name="TY2382"/>
              <a:gd fmla="*/ 11751360 w 11855986" name="TX2383"/>
              <a:gd fmla="*/ 4804355 h 6564101" name="TY2383"/>
              <a:gd fmla="*/ 105724 w 11855986" name="TX2385"/>
              <a:gd fmla="*/ 4803910 h 6564101" name="TY2385"/>
              <a:gd fmla="*/ 92356 w 11855986" name="TX2386"/>
              <a:gd fmla="*/ 4805670 h 6564101" name="TY2386"/>
              <a:gd fmla="*/ 16075 w 11855986" name="TX2387"/>
              <a:gd fmla="*/ 4849712 h 6564101" name="TY2387"/>
              <a:gd fmla="*/ 9627 w 11855986" name="TX2388"/>
              <a:gd fmla="*/ 4873777 h 6564101" name="TY2388"/>
              <a:gd fmla="*/ 9627 w 11855986" name="TX2389"/>
              <a:gd fmla="*/ 4873776 h 6564101" name="TY2389"/>
              <a:gd fmla="*/ 33693 w 11855986" name="TX2390"/>
              <a:gd fmla="*/ 4880224 h 6564101" name="TY2390"/>
              <a:gd fmla="*/ 109973 w 11855986" name="TX2391"/>
              <a:gd fmla="*/ 4836183 h 6564101" name="TY2391"/>
              <a:gd fmla="*/ 116421 w 11855986" name="TX2392"/>
              <a:gd fmla="*/ 4812118 h 6564101" name="TY2392"/>
              <a:gd fmla="*/ 105724 w 11855986" name="TX2393"/>
              <a:gd fmla="*/ 4803910 h 6564101" name="TY2393"/>
              <a:gd fmla="*/ 11839557 w 11855986" name="TX2395"/>
              <a:gd fmla="*/ 4791481 h 6564101" name="TY2395"/>
              <a:gd fmla="*/ 11826344 w 11855986" name="TX2396"/>
              <a:gd fmla="*/ 4804694 h 6564101" name="TY2396"/>
              <a:gd fmla="*/ 11839557 w 11855986" name="TX2397"/>
              <a:gd fmla="*/ 4817907 h 6564101" name="TY2397"/>
              <a:gd fmla="*/ 11852770 w 11855986" name="TX2398"/>
              <a:gd fmla="*/ 4804694 h 6564101" name="TY2398"/>
              <a:gd fmla="*/ 11839557 w 11855986" name="TX2399"/>
              <a:gd fmla="*/ 4791481 h 6564101" name="TY2399"/>
              <a:gd fmla="*/ 18075 w 11855986" name="TX2401"/>
              <a:gd fmla="*/ 4767923 h 6564101" name="TY2401"/>
              <a:gd fmla="*/ 4862 w 11855986" name="TX2402"/>
              <a:gd fmla="*/ 4781136 h 6564101" name="TY2402"/>
              <a:gd fmla="*/ 18075 w 11855986" name="TX2403"/>
              <a:gd fmla="*/ 4794349 h 6564101" name="TY2403"/>
              <a:gd fmla="*/ 31288 w 11855986" name="TX2404"/>
              <a:gd fmla="*/ 4781136 h 6564101" name="TY2404"/>
              <a:gd fmla="*/ 18075 w 11855986" name="TX2405"/>
              <a:gd fmla="*/ 4767923 h 6564101" name="TY2405"/>
              <a:gd fmla="*/ 11837308 w 11855986" name="TX2407"/>
              <a:gd fmla="*/ 4703846 h 6564101" name="TY2407"/>
              <a:gd fmla="*/ 11823940 w 11855986" name="TX2408"/>
              <a:gd fmla="*/ 4705606 h 6564101" name="TY2408"/>
              <a:gd fmla="*/ 11747660 w 11855986" name="TX2409"/>
              <a:gd fmla="*/ 4749646 h 6564101" name="TY2409"/>
              <a:gd fmla="*/ 11741212 w 11855986" name="TX2410"/>
              <a:gd fmla="*/ 4773711 h 6564101" name="TY2410"/>
              <a:gd fmla="*/ 11765277 w 11855986" name="TX2411"/>
              <a:gd fmla="*/ 4780160 h 6564101" name="TY2411"/>
              <a:gd fmla="*/ 11841557 w 11855986" name="TX2412"/>
              <a:gd fmla="*/ 4736118 h 6564101" name="TY2412"/>
              <a:gd fmla="*/ 11848006 w 11855986" name="TX2413"/>
              <a:gd fmla="*/ 4712053 h 6564101" name="TY2413"/>
              <a:gd fmla="*/ 11848005 w 11855986" name="TX2414"/>
              <a:gd fmla="*/ 4712054 h 6564101" name="TY2414"/>
              <a:gd fmla="*/ 11837308 w 11855986" name="TX2415"/>
              <a:gd fmla="*/ 4703846 h 6564101" name="TY2415"/>
              <a:gd fmla="*/ 20873 w 11855986" name="TX2417"/>
              <a:gd fmla="*/ 4703401 h 6564101" name="TY2417"/>
              <a:gd fmla="*/ 10176 w 11855986" name="TX2418"/>
              <a:gd fmla="*/ 4711609 h 6564101" name="TY2418"/>
              <a:gd fmla="*/ 16624 w 11855986" name="TX2419"/>
              <a:gd fmla="*/ 4735674 h 6564101" name="TY2419"/>
              <a:gd fmla="*/ 92904 w 11855986" name="TX2420"/>
              <a:gd fmla="*/ 4779715 h 6564101" name="TY2420"/>
              <a:gd fmla="*/ 116970 w 11855986" name="TX2421"/>
              <a:gd fmla="*/ 4773267 h 6564101" name="TY2421"/>
              <a:gd fmla="*/ 116970 w 11855986" name="TX2422"/>
              <a:gd fmla="*/ 4773268 h 6564101" name="TY2422"/>
              <a:gd fmla="*/ 110522 w 11855986" name="TX2423"/>
              <a:gd fmla="*/ 4749203 h 6564101" name="TY2423"/>
              <a:gd fmla="*/ 34241 w 11855986" name="TX2424"/>
              <a:gd fmla="*/ 4705161 h 6564101" name="TY2424"/>
              <a:gd fmla="*/ 20873 w 11855986" name="TX2425"/>
              <a:gd fmla="*/ 4703401 h 6564101" name="TY2425"/>
              <a:gd fmla="*/ 11749111 w 11855986" name="TX2427"/>
              <a:gd fmla="*/ 4690972 h 6564101" name="TY2427"/>
              <a:gd fmla="*/ 11735898 w 11855986" name="TX2428"/>
              <a:gd fmla="*/ 4704185 h 6564101" name="TY2428"/>
              <a:gd fmla="*/ 11749111 w 11855986" name="TX2429"/>
              <a:gd fmla="*/ 4717398 h 6564101" name="TY2429"/>
              <a:gd fmla="*/ 11762324 w 11855986" name="TX2430"/>
              <a:gd fmla="*/ 4704185 h 6564101" name="TY2430"/>
              <a:gd fmla="*/ 11749111 w 11855986" name="TX2431"/>
              <a:gd fmla="*/ 4690972 h 6564101" name="TY2431"/>
              <a:gd fmla="*/ 109070 w 11855986" name="TX2433"/>
              <a:gd fmla="*/ 4669289 h 6564101" name="TY2433"/>
              <a:gd fmla="*/ 95857 w 11855986" name="TX2434"/>
              <a:gd fmla="*/ 4682502 h 6564101" name="TY2434"/>
              <a:gd fmla="*/ 109070 w 11855986" name="TX2435"/>
              <a:gd fmla="*/ 4695715 h 6564101" name="TY2435"/>
              <a:gd fmla="*/ 122283 w 11855986" name="TX2436"/>
              <a:gd fmla="*/ 4682502 h 6564101" name="TY2436"/>
              <a:gd fmla="*/ 109070 w 11855986" name="TX2437"/>
              <a:gd fmla="*/ 4669289 h 6564101" name="TY2437"/>
              <a:gd fmla="*/ 11751908 w 11855986" name="TX2439"/>
              <a:gd fmla="*/ 4605211 h 6564101" name="TY2439"/>
              <a:gd fmla="*/ 11741211 w 11855986" name="TX2440"/>
              <a:gd fmla="*/ 4613419 h 6564101" name="TY2440"/>
              <a:gd fmla="*/ 11741211 w 11855986" name="TX2441"/>
              <a:gd fmla="*/ 4613418 h 6564101" name="TY2441"/>
              <a:gd fmla="*/ 11747659 w 11855986" name="TX2442"/>
              <a:gd fmla="*/ 4637483 h 6564101" name="TY2442"/>
              <a:gd fmla="*/ 11823940 w 11855986" name="TX2443"/>
              <a:gd fmla="*/ 4681525 h 6564101" name="TY2443"/>
              <a:gd fmla="*/ 11848005 w 11855986" name="TX2444"/>
              <a:gd fmla="*/ 4675076 h 6564101" name="TY2444"/>
              <a:gd fmla="*/ 11841557 w 11855986" name="TX2445"/>
              <a:gd fmla="*/ 4651011 h 6564101" name="TY2445"/>
              <a:gd fmla="*/ 11765277 w 11855986" name="TX2446"/>
              <a:gd fmla="*/ 4606971 h 6564101" name="TY2446"/>
              <a:gd fmla="*/ 11751908 w 11855986" name="TX2447"/>
              <a:gd fmla="*/ 4605211 h 6564101" name="TY2447"/>
              <a:gd fmla="*/ 106272 w 11855986" name="TX2449"/>
              <a:gd fmla="*/ 4604767 h 6564101" name="TY2449"/>
              <a:gd fmla="*/ 92904 w 11855986" name="TX2450"/>
              <a:gd fmla="*/ 4606527 h 6564101" name="TY2450"/>
              <a:gd fmla="*/ 16623 w 11855986" name="TX2451"/>
              <a:gd fmla="*/ 4650569 h 6564101" name="TY2451"/>
              <a:gd fmla="*/ 10175 w 11855986" name="TX2452"/>
              <a:gd fmla="*/ 4674634 h 6564101" name="TY2452"/>
              <a:gd fmla="*/ 10175 w 11855986" name="TX2453"/>
              <a:gd fmla="*/ 4674633 h 6564101" name="TY2453"/>
              <a:gd fmla="*/ 34241 w 11855986" name="TX2454"/>
              <a:gd fmla="*/ 4681081 h 6564101" name="TY2454"/>
              <a:gd fmla="*/ 110521 w 11855986" name="TX2455"/>
              <a:gd fmla="*/ 4637040 h 6564101" name="TY2455"/>
              <a:gd fmla="*/ 116969 w 11855986" name="TX2456"/>
              <a:gd fmla="*/ 4612975 h 6564101" name="TY2456"/>
              <a:gd fmla="*/ 106272 w 11855986" name="TX2457"/>
              <a:gd fmla="*/ 4604767 h 6564101" name="TY2457"/>
              <a:gd fmla="*/ 11840106 w 11855986" name="TX2459"/>
              <a:gd fmla="*/ 4592337 h 6564101" name="TY2459"/>
              <a:gd fmla="*/ 11826893 w 11855986" name="TX2460"/>
              <a:gd fmla="*/ 4605550 h 6564101" name="TY2460"/>
              <a:gd fmla="*/ 11840106 w 11855986" name="TX2461"/>
              <a:gd fmla="*/ 4618763 h 6564101" name="TY2461"/>
              <a:gd fmla="*/ 11853319 w 11855986" name="TX2462"/>
              <a:gd fmla="*/ 4605550 h 6564101" name="TY2462"/>
              <a:gd fmla="*/ 11840106 w 11855986" name="TX2463"/>
              <a:gd fmla="*/ 4592337 h 6564101" name="TY2463"/>
              <a:gd fmla="*/ 18623 w 11855986" name="TX2465"/>
              <a:gd fmla="*/ 4568780 h 6564101" name="TY2465"/>
              <a:gd fmla="*/ 5410 w 11855986" name="TX2466"/>
              <a:gd fmla="*/ 4581993 h 6564101" name="TY2466"/>
              <a:gd fmla="*/ 18623 w 11855986" name="TX2467"/>
              <a:gd fmla="*/ 4595206 h 6564101" name="TY2467"/>
              <a:gd fmla="*/ 31836 w 11855986" name="TX2468"/>
              <a:gd fmla="*/ 4581993 h 6564101" name="TY2468"/>
              <a:gd fmla="*/ 18623 w 11855986" name="TX2469"/>
              <a:gd fmla="*/ 4568780 h 6564101" name="TY2469"/>
              <a:gd fmla="*/ 11837857 w 11855986" name="TX2471"/>
              <a:gd fmla="*/ 4504702 h 6564101" name="TY2471"/>
              <a:gd fmla="*/ 11824489 w 11855986" name="TX2472"/>
              <a:gd fmla="*/ 4506462 h 6564101" name="TY2472"/>
              <a:gd fmla="*/ 11748208 w 11855986" name="TX2473"/>
              <a:gd fmla="*/ 4550502 h 6564101" name="TY2473"/>
              <a:gd fmla="*/ 11741760 w 11855986" name="TX2474"/>
              <a:gd fmla="*/ 4574567 h 6564101" name="TY2474"/>
              <a:gd fmla="*/ 11765825 w 11855986" name="TX2475"/>
              <a:gd fmla="*/ 4581016 h 6564101" name="TY2475"/>
              <a:gd fmla="*/ 11842106 w 11855986" name="TX2476"/>
              <a:gd fmla="*/ 4536974 h 6564101" name="TY2476"/>
              <a:gd fmla="*/ 11848554 w 11855986" name="TX2477"/>
              <a:gd fmla="*/ 4512909 h 6564101" name="TY2477"/>
              <a:gd fmla="*/ 11848554 w 11855986" name="TX2478"/>
              <a:gd fmla="*/ 4512910 h 6564101" name="TY2478"/>
              <a:gd fmla="*/ 11837857 w 11855986" name="TX2479"/>
              <a:gd fmla="*/ 4504702 h 6564101" name="TY2479"/>
              <a:gd fmla="*/ 21421 w 11855986" name="TX2481"/>
              <a:gd fmla="*/ 4504258 h 6564101" name="TY2481"/>
              <a:gd fmla="*/ 10724 w 11855986" name="TX2482"/>
              <a:gd fmla="*/ 4512466 h 6564101" name="TY2482"/>
              <a:gd fmla="*/ 17172 w 11855986" name="TX2483"/>
              <a:gd fmla="*/ 4536531 h 6564101" name="TY2483"/>
              <a:gd fmla="*/ 93452 w 11855986" name="TX2484"/>
              <a:gd fmla="*/ 4580572 h 6564101" name="TY2484"/>
              <a:gd fmla="*/ 117518 w 11855986" name="TX2485"/>
              <a:gd fmla="*/ 4574124 h 6564101" name="TY2485"/>
              <a:gd fmla="*/ 117518 w 11855986" name="TX2486"/>
              <a:gd fmla="*/ 4574125 h 6564101" name="TY2486"/>
              <a:gd fmla="*/ 111070 w 11855986" name="TX2487"/>
              <a:gd fmla="*/ 4550060 h 6564101" name="TY2487"/>
              <a:gd fmla="*/ 34789 w 11855986" name="TX2488"/>
              <a:gd fmla="*/ 4506018 h 6564101" name="TY2488"/>
              <a:gd fmla="*/ 21421 w 11855986" name="TX2489"/>
              <a:gd fmla="*/ 4504258 h 6564101" name="TY2489"/>
              <a:gd fmla="*/ 11749660 w 11855986" name="TX2491"/>
              <a:gd fmla="*/ 4491828 h 6564101" name="TY2491"/>
              <a:gd fmla="*/ 11736447 w 11855986" name="TX2492"/>
              <a:gd fmla="*/ 4505041 h 6564101" name="TY2492"/>
              <a:gd fmla="*/ 11749660 w 11855986" name="TX2493"/>
              <a:gd fmla="*/ 4518254 h 6564101" name="TY2493"/>
              <a:gd fmla="*/ 11762873 w 11855986" name="TX2494"/>
              <a:gd fmla="*/ 4505041 h 6564101" name="TY2494"/>
              <a:gd fmla="*/ 11749660 w 11855986" name="TX2495"/>
              <a:gd fmla="*/ 4491828 h 6564101" name="TY2495"/>
              <a:gd fmla="*/ 109618 w 11855986" name="TX2497"/>
              <a:gd fmla="*/ 4470145 h 6564101" name="TY2497"/>
              <a:gd fmla="*/ 96405 w 11855986" name="TX2498"/>
              <a:gd fmla="*/ 4483358 h 6564101" name="TY2498"/>
              <a:gd fmla="*/ 109618 w 11855986" name="TX2499"/>
              <a:gd fmla="*/ 4496571 h 6564101" name="TY2499"/>
              <a:gd fmla="*/ 122831 w 11855986" name="TX2500"/>
              <a:gd fmla="*/ 4483358 h 6564101" name="TY2500"/>
              <a:gd fmla="*/ 109618 w 11855986" name="TX2501"/>
              <a:gd fmla="*/ 4470145 h 6564101" name="TY2501"/>
              <a:gd fmla="*/ 11752457 w 11855986" name="TX2503"/>
              <a:gd fmla="*/ 4406068 h 6564101" name="TY2503"/>
              <a:gd fmla="*/ 11741760 w 11855986" name="TX2504"/>
              <a:gd fmla="*/ 4414276 h 6564101" name="TY2504"/>
              <a:gd fmla="*/ 11741760 w 11855986" name="TX2505"/>
              <a:gd fmla="*/ 4414275 h 6564101" name="TY2505"/>
              <a:gd fmla="*/ 11748208 w 11855986" name="TX2506"/>
              <a:gd fmla="*/ 4438340 h 6564101" name="TY2506"/>
              <a:gd fmla="*/ 11824488 w 11855986" name="TX2507"/>
              <a:gd fmla="*/ 4482382 h 6564101" name="TY2507"/>
              <a:gd fmla="*/ 11848554 w 11855986" name="TX2508"/>
              <a:gd fmla="*/ 4475933 h 6564101" name="TY2508"/>
              <a:gd fmla="*/ 11842105 w 11855986" name="TX2509"/>
              <a:gd fmla="*/ 4451868 h 6564101" name="TY2509"/>
              <a:gd fmla="*/ 11765825 w 11855986" name="TX2510"/>
              <a:gd fmla="*/ 4407828 h 6564101" name="TY2510"/>
              <a:gd fmla="*/ 11752457 w 11855986" name="TX2511"/>
              <a:gd fmla="*/ 4406068 h 6564101" name="TY2511"/>
              <a:gd fmla="*/ 106820 w 11855986" name="TX2513"/>
              <a:gd fmla="*/ 4405623 h 6564101" name="TY2513"/>
              <a:gd fmla="*/ 93452 w 11855986" name="TX2514"/>
              <a:gd fmla="*/ 4407383 h 6564101" name="TY2514"/>
              <a:gd fmla="*/ 17171 w 11855986" name="TX2515"/>
              <a:gd fmla="*/ 4451425 h 6564101" name="TY2515"/>
              <a:gd fmla="*/ 10723 w 11855986" name="TX2516"/>
              <a:gd fmla="*/ 4475490 h 6564101" name="TY2516"/>
              <a:gd fmla="*/ 10723 w 11855986" name="TX2517"/>
              <a:gd fmla="*/ 4475489 h 6564101" name="TY2517"/>
              <a:gd fmla="*/ 34789 w 11855986" name="TX2518"/>
              <a:gd fmla="*/ 4481937 h 6564101" name="TY2518"/>
              <a:gd fmla="*/ 111069 w 11855986" name="TX2519"/>
              <a:gd fmla="*/ 4437896 h 6564101" name="TY2519"/>
              <a:gd fmla="*/ 117517 w 11855986" name="TX2520"/>
              <a:gd fmla="*/ 4413831 h 6564101" name="TY2520"/>
              <a:gd fmla="*/ 106820 w 11855986" name="TX2521"/>
              <a:gd fmla="*/ 4405623 h 6564101" name="TY2521"/>
              <a:gd fmla="*/ 11840655 w 11855986" name="TX2523"/>
              <a:gd fmla="*/ 4393194 h 6564101" name="TY2523"/>
              <a:gd fmla="*/ 11827442 w 11855986" name="TX2524"/>
              <a:gd fmla="*/ 4406407 h 6564101" name="TY2524"/>
              <a:gd fmla="*/ 11840655 w 11855986" name="TX2525"/>
              <a:gd fmla="*/ 4419620 h 6564101" name="TY2525"/>
              <a:gd fmla="*/ 11853868 w 11855986" name="TX2526"/>
              <a:gd fmla="*/ 4406407 h 6564101" name="TY2526"/>
              <a:gd fmla="*/ 11840655 w 11855986" name="TX2527"/>
              <a:gd fmla="*/ 4393194 h 6564101" name="TY2527"/>
              <a:gd fmla="*/ 19171 w 11855986" name="TX2529"/>
              <a:gd fmla="*/ 4369637 h 6564101" name="TY2529"/>
              <a:gd fmla="*/ 5958 w 11855986" name="TX2530"/>
              <a:gd fmla="*/ 4382850 h 6564101" name="TY2530"/>
              <a:gd fmla="*/ 19171 w 11855986" name="TX2531"/>
              <a:gd fmla="*/ 4396063 h 6564101" name="TY2531"/>
              <a:gd fmla="*/ 32384 w 11855986" name="TX2532"/>
              <a:gd fmla="*/ 4382850 h 6564101" name="TY2532"/>
              <a:gd fmla="*/ 19171 w 11855986" name="TX2533"/>
              <a:gd fmla="*/ 4369637 h 6564101" name="TY2533"/>
              <a:gd fmla="*/ 11838405 w 11855986" name="TX2535"/>
              <a:gd fmla="*/ 4305559 h 6564101" name="TY2535"/>
              <a:gd fmla="*/ 11825037 w 11855986" name="TX2536"/>
              <a:gd fmla="*/ 4307319 h 6564101" name="TY2536"/>
              <a:gd fmla="*/ 11748757 w 11855986" name="TX2537"/>
              <a:gd fmla="*/ 4351359 h 6564101" name="TY2537"/>
              <a:gd fmla="*/ 11742309 w 11855986" name="TX2538"/>
              <a:gd fmla="*/ 4375424 h 6564101" name="TY2538"/>
              <a:gd fmla="*/ 11766374 w 11855986" name="TX2539"/>
              <a:gd fmla="*/ 4381873 h 6564101" name="TY2539"/>
              <a:gd fmla="*/ 11842655 w 11855986" name="TX2540"/>
              <a:gd fmla="*/ 4337831 h 6564101" name="TY2540"/>
              <a:gd fmla="*/ 11849103 w 11855986" name="TX2541"/>
              <a:gd fmla="*/ 4313766 h 6564101" name="TY2541"/>
              <a:gd fmla="*/ 11849102 w 11855986" name="TX2542"/>
              <a:gd fmla="*/ 4313767 h 6564101" name="TY2542"/>
              <a:gd fmla="*/ 11838405 w 11855986" name="TX2543"/>
              <a:gd fmla="*/ 4305559 h 6564101" name="TY2543"/>
              <a:gd fmla="*/ 21969 w 11855986" name="TX2545"/>
              <a:gd fmla="*/ 4305115 h 6564101" name="TY2545"/>
              <a:gd fmla="*/ 11272 w 11855986" name="TX2546"/>
              <a:gd fmla="*/ 4313323 h 6564101" name="TY2546"/>
              <a:gd fmla="*/ 17720 w 11855986" name="TX2547"/>
              <a:gd fmla="*/ 4337388 h 6564101" name="TY2547"/>
              <a:gd fmla="*/ 94000 w 11855986" name="TX2548"/>
              <a:gd fmla="*/ 4381429 h 6564101" name="TY2548"/>
              <a:gd fmla="*/ 118066 w 11855986" name="TX2549"/>
              <a:gd fmla="*/ 4374981 h 6564101" name="TY2549"/>
              <a:gd fmla="*/ 118066 w 11855986" name="TX2550"/>
              <a:gd fmla="*/ 4374982 h 6564101" name="TY2550"/>
              <a:gd fmla="*/ 111618 w 11855986" name="TX2551"/>
              <a:gd fmla="*/ 4350917 h 6564101" name="TY2551"/>
              <a:gd fmla="*/ 35337 w 11855986" name="TX2552"/>
              <a:gd fmla="*/ 4306875 h 6564101" name="TY2552"/>
              <a:gd fmla="*/ 21969 w 11855986" name="TX2553"/>
              <a:gd fmla="*/ 4305115 h 6564101" name="TY2553"/>
              <a:gd fmla="*/ 11750208 w 11855986" name="TX2555"/>
              <a:gd fmla="*/ 4292685 h 6564101" name="TY2555"/>
              <a:gd fmla="*/ 11736995 w 11855986" name="TX2556"/>
              <a:gd fmla="*/ 4305898 h 6564101" name="TY2556"/>
              <a:gd fmla="*/ 11750208 w 11855986" name="TX2557"/>
              <a:gd fmla="*/ 4319111 h 6564101" name="TY2557"/>
              <a:gd fmla="*/ 11763421 w 11855986" name="TX2558"/>
              <a:gd fmla="*/ 4305898 h 6564101" name="TY2558"/>
              <a:gd fmla="*/ 11750208 w 11855986" name="TX2559"/>
              <a:gd fmla="*/ 4292685 h 6564101" name="TY2559"/>
              <a:gd fmla="*/ 110166 w 11855986" name="TX2561"/>
              <a:gd fmla="*/ 4271002 h 6564101" name="TY2561"/>
              <a:gd fmla="*/ 96953 w 11855986" name="TX2562"/>
              <a:gd fmla="*/ 4284215 h 6564101" name="TY2562"/>
              <a:gd fmla="*/ 110166 w 11855986" name="TX2563"/>
              <a:gd fmla="*/ 4297428 h 6564101" name="TY2563"/>
              <a:gd fmla="*/ 123379 w 11855986" name="TX2564"/>
              <a:gd fmla="*/ 4284215 h 6564101" name="TY2564"/>
              <a:gd fmla="*/ 110166 w 11855986" name="TX2565"/>
              <a:gd fmla="*/ 4271002 h 6564101" name="TY2565"/>
              <a:gd fmla="*/ 11753006 w 11855986" name="TX2567"/>
              <a:gd fmla="*/ 4206924 h 6564101" name="TY2567"/>
              <a:gd fmla="*/ 11742309 w 11855986" name="TX2568"/>
              <a:gd fmla="*/ 4215132 h 6564101" name="TY2568"/>
              <a:gd fmla="*/ 11742308 w 11855986" name="TX2569"/>
              <a:gd fmla="*/ 4215131 h 6564101" name="TY2569"/>
              <a:gd fmla="*/ 11748757 w 11855986" name="TX2570"/>
              <a:gd fmla="*/ 4239196 h 6564101" name="TY2570"/>
              <a:gd fmla="*/ 11825037 w 11855986" name="TX2571"/>
              <a:gd fmla="*/ 4283238 h 6564101" name="TY2571"/>
              <a:gd fmla="*/ 11849102 w 11855986" name="TX2572"/>
              <a:gd fmla="*/ 4276789 h 6564101" name="TY2572"/>
              <a:gd fmla="*/ 11842654 w 11855986" name="TX2573"/>
              <a:gd fmla="*/ 4252724 h 6564101" name="TY2573"/>
              <a:gd fmla="*/ 11766374 w 11855986" name="TX2574"/>
              <a:gd fmla="*/ 4208684 h 6564101" name="TY2574"/>
              <a:gd fmla="*/ 11753006 w 11855986" name="TX2575"/>
              <a:gd fmla="*/ 4206924 h 6564101" name="TY2575"/>
              <a:gd fmla="*/ 107368 w 11855986" name="TX2577"/>
              <a:gd fmla="*/ 4206480 h 6564101" name="TY2577"/>
              <a:gd fmla="*/ 94000 w 11855986" name="TX2578"/>
              <a:gd fmla="*/ 4208240 h 6564101" name="TY2578"/>
              <a:gd fmla="*/ 17719 w 11855986" name="TX2579"/>
              <a:gd fmla="*/ 4252282 h 6564101" name="TY2579"/>
              <a:gd fmla="*/ 11271 w 11855986" name="TX2580"/>
              <a:gd fmla="*/ 4276347 h 6564101" name="TY2580"/>
              <a:gd fmla="*/ 11271 w 11855986" name="TX2581"/>
              <a:gd fmla="*/ 4276346 h 6564101" name="TY2581"/>
              <a:gd fmla="*/ 35337 w 11855986" name="TX2582"/>
              <a:gd fmla="*/ 4282794 h 6564101" name="TY2582"/>
              <a:gd fmla="*/ 111617 w 11855986" name="TX2583"/>
              <a:gd fmla="*/ 4238753 h 6564101" name="TY2583"/>
              <a:gd fmla="*/ 118065 w 11855986" name="TX2584"/>
              <a:gd fmla="*/ 4214688 h 6564101" name="TY2584"/>
              <a:gd fmla="*/ 107368 w 11855986" name="TX2585"/>
              <a:gd fmla="*/ 4206480 h 6564101" name="TY2585"/>
              <a:gd fmla="*/ 11841203 w 11855986" name="TX2587"/>
              <a:gd fmla="*/ 4194050 h 6564101" name="TY2587"/>
              <a:gd fmla="*/ 11827990 w 11855986" name="TX2588"/>
              <a:gd fmla="*/ 4207263 h 6564101" name="TY2588"/>
              <a:gd fmla="*/ 11841203 w 11855986" name="TX2589"/>
              <a:gd fmla="*/ 4220476 h 6564101" name="TY2589"/>
              <a:gd fmla="*/ 11854416 w 11855986" name="TX2590"/>
              <a:gd fmla="*/ 4207263 h 6564101" name="TY2590"/>
              <a:gd fmla="*/ 11841203 w 11855986" name="TX2591"/>
              <a:gd fmla="*/ 4194050 h 6564101" name="TY2591"/>
              <a:gd fmla="*/ 19720 w 11855986" name="TX2593"/>
              <a:gd fmla="*/ 4170493 h 6564101" name="TY2593"/>
              <a:gd fmla="*/ 6507 w 11855986" name="TX2594"/>
              <a:gd fmla="*/ 4183706 h 6564101" name="TY2594"/>
              <a:gd fmla="*/ 19720 w 11855986" name="TX2595"/>
              <a:gd fmla="*/ 4196919 h 6564101" name="TY2595"/>
              <a:gd fmla="*/ 32933 w 11855986" name="TX2596"/>
              <a:gd fmla="*/ 4183706 h 6564101" name="TY2596"/>
              <a:gd fmla="*/ 19720 w 11855986" name="TX2597"/>
              <a:gd fmla="*/ 4170493 h 6564101" name="TY2597"/>
              <a:gd fmla="*/ 11838954 w 11855986" name="TX2599"/>
              <a:gd fmla="*/ 4106415 h 6564101" name="TY2599"/>
              <a:gd fmla="*/ 11825586 w 11855986" name="TX2600"/>
              <a:gd fmla="*/ 4108175 h 6564101" name="TY2600"/>
              <a:gd fmla="*/ 11749306 w 11855986" name="TX2601"/>
              <a:gd fmla="*/ 4152215 h 6564101" name="TY2601"/>
              <a:gd fmla="*/ 11742858 w 11855986" name="TX2602"/>
              <a:gd fmla="*/ 4176280 h 6564101" name="TY2602"/>
              <a:gd fmla="*/ 11766923 w 11855986" name="TX2603"/>
              <a:gd fmla="*/ 4182729 h 6564101" name="TY2603"/>
              <a:gd fmla="*/ 11843203 w 11855986" name="TX2604"/>
              <a:gd fmla="*/ 4138687 h 6564101" name="TY2604"/>
              <a:gd fmla="*/ 11849652 w 11855986" name="TX2605"/>
              <a:gd fmla="*/ 4114622 h 6564101" name="TY2605"/>
              <a:gd fmla="*/ 11849651 w 11855986" name="TX2606"/>
              <a:gd fmla="*/ 4114623 h 6564101" name="TY2606"/>
              <a:gd fmla="*/ 11838954 w 11855986" name="TX2607"/>
              <a:gd fmla="*/ 4106415 h 6564101" name="TY2607"/>
              <a:gd fmla="*/ 22518 w 11855986" name="TX2609"/>
              <a:gd fmla="*/ 4105971 h 6564101" name="TY2609"/>
              <a:gd fmla="*/ 11821 w 11855986" name="TX2610"/>
              <a:gd fmla="*/ 4114179 h 6564101" name="TY2610"/>
              <a:gd fmla="*/ 18269 w 11855986" name="TX2611"/>
              <a:gd fmla="*/ 4138244 h 6564101" name="TY2611"/>
              <a:gd fmla="*/ 94549 w 11855986" name="TX2612"/>
              <a:gd fmla="*/ 4182285 h 6564101" name="TY2612"/>
              <a:gd fmla="*/ 118615 w 11855986" name="TX2613"/>
              <a:gd fmla="*/ 4175837 h 6564101" name="TY2613"/>
              <a:gd fmla="*/ 118615 w 11855986" name="TX2614"/>
              <a:gd fmla="*/ 4175838 h 6564101" name="TY2614"/>
              <a:gd fmla="*/ 112167 w 11855986" name="TX2615"/>
              <a:gd fmla="*/ 4151773 h 6564101" name="TY2615"/>
              <a:gd fmla="*/ 35886 w 11855986" name="TX2616"/>
              <a:gd fmla="*/ 4107731 h 6564101" name="TY2616"/>
              <a:gd fmla="*/ 22518 w 11855986" name="TX2617"/>
              <a:gd fmla="*/ 4105971 h 6564101" name="TY2617"/>
              <a:gd fmla="*/ 11750757 w 11855986" name="TX2619"/>
              <a:gd fmla="*/ 4093541 h 6564101" name="TY2619"/>
              <a:gd fmla="*/ 11737544 w 11855986" name="TX2620"/>
              <a:gd fmla="*/ 4106754 h 6564101" name="TY2620"/>
              <a:gd fmla="*/ 11750757 w 11855986" name="TX2621"/>
              <a:gd fmla="*/ 4119967 h 6564101" name="TY2621"/>
              <a:gd fmla="*/ 11763970 w 11855986" name="TX2622"/>
              <a:gd fmla="*/ 4106754 h 6564101" name="TY2622"/>
              <a:gd fmla="*/ 11750757 w 11855986" name="TX2623"/>
              <a:gd fmla="*/ 4093541 h 6564101" name="TY2623"/>
              <a:gd fmla="*/ 110715 w 11855986" name="TX2625"/>
              <a:gd fmla="*/ 4071858 h 6564101" name="TY2625"/>
              <a:gd fmla="*/ 97502 w 11855986" name="TX2626"/>
              <a:gd fmla="*/ 4085071 h 6564101" name="TY2626"/>
              <a:gd fmla="*/ 110715 w 11855986" name="TX2627"/>
              <a:gd fmla="*/ 4098284 h 6564101" name="TY2627"/>
              <a:gd fmla="*/ 123928 w 11855986" name="TX2628"/>
              <a:gd fmla="*/ 4085071 h 6564101" name="TY2628"/>
              <a:gd fmla="*/ 110715 w 11855986" name="TX2629"/>
              <a:gd fmla="*/ 4071858 h 6564101" name="TY2629"/>
              <a:gd fmla="*/ 11753555 w 11855986" name="TX2631"/>
              <a:gd fmla="*/ 4007781 h 6564101" name="TY2631"/>
              <a:gd fmla="*/ 11742858 w 11855986" name="TX2632"/>
              <a:gd fmla="*/ 4015989 h 6564101" name="TY2632"/>
              <a:gd fmla="*/ 11742857 w 11855986" name="TX2633"/>
              <a:gd fmla="*/ 4015988 h 6564101" name="TY2633"/>
              <a:gd fmla="*/ 11749305 w 11855986" name="TX2634"/>
              <a:gd fmla="*/ 4040053 h 6564101" name="TY2634"/>
              <a:gd fmla="*/ 11825586 w 11855986" name="TX2635"/>
              <a:gd fmla="*/ 4084095 h 6564101" name="TY2635"/>
              <a:gd fmla="*/ 11849651 w 11855986" name="TX2636"/>
              <a:gd fmla="*/ 4077646 h 6564101" name="TY2636"/>
              <a:gd fmla="*/ 11843203 w 11855986" name="TX2637"/>
              <a:gd fmla="*/ 4053581 h 6564101" name="TY2637"/>
              <a:gd fmla="*/ 11766923 w 11855986" name="TX2638"/>
              <a:gd fmla="*/ 4009541 h 6564101" name="TY2638"/>
              <a:gd fmla="*/ 11753555 w 11855986" name="TX2639"/>
              <a:gd fmla="*/ 4007781 h 6564101" name="TY2639"/>
              <a:gd fmla="*/ 107917 w 11855986" name="TX2641"/>
              <a:gd fmla="*/ 4007336 h 6564101" name="TY2641"/>
              <a:gd fmla="*/ 94549 w 11855986" name="TX2642"/>
              <a:gd fmla="*/ 4009096 h 6564101" name="TY2642"/>
              <a:gd fmla="*/ 18268 w 11855986" name="TX2643"/>
              <a:gd fmla="*/ 4053138 h 6564101" name="TY2643"/>
              <a:gd fmla="*/ 11820 w 11855986" name="TX2644"/>
              <a:gd fmla="*/ 4077203 h 6564101" name="TY2644"/>
              <a:gd fmla="*/ 11820 w 11855986" name="TX2645"/>
              <a:gd fmla="*/ 4077202 h 6564101" name="TY2645"/>
              <a:gd fmla="*/ 35886 w 11855986" name="TX2646"/>
              <a:gd fmla="*/ 4083650 h 6564101" name="TY2646"/>
              <a:gd fmla="*/ 112166 w 11855986" name="TX2647"/>
              <a:gd fmla="*/ 4039609 h 6564101" name="TY2647"/>
              <a:gd fmla="*/ 118614 w 11855986" name="TX2648"/>
              <a:gd fmla="*/ 4015544 h 6564101" name="TY2648"/>
              <a:gd fmla="*/ 107917 w 11855986" name="TX2649"/>
              <a:gd fmla="*/ 4007336 h 6564101" name="TY2649"/>
              <a:gd fmla="*/ 11841752 w 11855986" name="TX2651"/>
              <a:gd fmla="*/ 3994907 h 6564101" name="TY2651"/>
              <a:gd fmla="*/ 11828539 w 11855986" name="TX2652"/>
              <a:gd fmla="*/ 4008120 h 6564101" name="TY2652"/>
              <a:gd fmla="*/ 11841752 w 11855986" name="TX2653"/>
              <a:gd fmla="*/ 4021333 h 6564101" name="TY2653"/>
              <a:gd fmla="*/ 11854965 w 11855986" name="TX2654"/>
              <a:gd fmla="*/ 4008120 h 6564101" name="TY2654"/>
              <a:gd fmla="*/ 11841752 w 11855986" name="TX2655"/>
              <a:gd fmla="*/ 3994907 h 6564101" name="TY2655"/>
              <a:gd fmla="*/ 20268 w 11855986" name="TX2657"/>
              <a:gd fmla="*/ 3971350 h 6564101" name="TY2657"/>
              <a:gd fmla="*/ 7055 w 11855986" name="TX2658"/>
              <a:gd fmla="*/ 3984563 h 6564101" name="TY2658"/>
              <a:gd fmla="*/ 20268 w 11855986" name="TX2659"/>
              <a:gd fmla="*/ 3997776 h 6564101" name="TY2659"/>
              <a:gd fmla="*/ 33481 w 11855986" name="TX2660"/>
              <a:gd fmla="*/ 3984563 h 6564101" name="TY2660"/>
              <a:gd fmla="*/ 20268 w 11855986" name="TX2661"/>
              <a:gd fmla="*/ 3971350 h 6564101" name="TY2661"/>
              <a:gd fmla="*/ 11839503 w 11855986" name="TX2663"/>
              <a:gd fmla="*/ 3907272 h 6564101" name="TY2663"/>
              <a:gd fmla="*/ 11826135 w 11855986" name="TX2664"/>
              <a:gd fmla="*/ 3909032 h 6564101" name="TY2664"/>
              <a:gd fmla="*/ 11749855 w 11855986" name="TX2665"/>
              <a:gd fmla="*/ 3953072 h 6564101" name="TY2665"/>
              <a:gd fmla="*/ 11743406 w 11855986" name="TX2666"/>
              <a:gd fmla="*/ 3977138 h 6564101" name="TY2666"/>
              <a:gd fmla="*/ 11767471 w 11855986" name="TX2667"/>
              <a:gd fmla="*/ 3983586 h 6564101" name="TY2667"/>
              <a:gd fmla="*/ 11843752 w 11855986" name="TX2668"/>
              <a:gd fmla="*/ 3939544 h 6564101" name="TY2668"/>
              <a:gd fmla="*/ 11850200 w 11855986" name="TX2669"/>
              <a:gd fmla="*/ 3915479 h 6564101" name="TY2669"/>
              <a:gd fmla="*/ 11850200 w 11855986" name="TX2670"/>
              <a:gd fmla="*/ 3915480 h 6564101" name="TY2670"/>
              <a:gd fmla="*/ 11839503 w 11855986" name="TX2671"/>
              <a:gd fmla="*/ 3907272 h 6564101" name="TY2671"/>
              <a:gd fmla="*/ 23066 w 11855986" name="TX2673"/>
              <a:gd fmla="*/ 3906828 h 6564101" name="TY2673"/>
              <a:gd fmla="*/ 12369 w 11855986" name="TX2674"/>
              <a:gd fmla="*/ 3915036 h 6564101" name="TY2674"/>
              <a:gd fmla="*/ 18817 w 11855986" name="TX2675"/>
              <a:gd fmla="*/ 3939101 h 6564101" name="TY2675"/>
              <a:gd fmla="*/ 95097 w 11855986" name="TX2676"/>
              <a:gd fmla="*/ 3983142 h 6564101" name="TY2676"/>
              <a:gd fmla="*/ 119163 w 11855986" name="TX2677"/>
              <a:gd fmla="*/ 3976694 h 6564101" name="TY2677"/>
              <a:gd fmla="*/ 119163 w 11855986" name="TX2678"/>
              <a:gd fmla="*/ 3976695 h 6564101" name="TY2678"/>
              <a:gd fmla="*/ 112715 w 11855986" name="TX2679"/>
              <a:gd fmla="*/ 3952630 h 6564101" name="TY2679"/>
              <a:gd fmla="*/ 36434 w 11855986" name="TX2680"/>
              <a:gd fmla="*/ 3908588 h 6564101" name="TY2680"/>
              <a:gd fmla="*/ 23066 w 11855986" name="TX2681"/>
              <a:gd fmla="*/ 3906828 h 6564101" name="TY2681"/>
              <a:gd fmla="*/ 11751306 w 11855986" name="TX2683"/>
              <a:gd fmla="*/ 3894398 h 6564101" name="TY2683"/>
              <a:gd fmla="*/ 11738093 w 11855986" name="TX2684"/>
              <a:gd fmla="*/ 3907611 h 6564101" name="TY2684"/>
              <a:gd fmla="*/ 11751306 w 11855986" name="TX2685"/>
              <a:gd fmla="*/ 3920824 h 6564101" name="TY2685"/>
              <a:gd fmla="*/ 11764519 w 11855986" name="TX2686"/>
              <a:gd fmla="*/ 3907611 h 6564101" name="TY2686"/>
              <a:gd fmla="*/ 11751306 w 11855986" name="TX2687"/>
              <a:gd fmla="*/ 3894398 h 6564101" name="TY2687"/>
              <a:gd fmla="*/ 110373 w 11855986" name="TX2689"/>
              <a:gd fmla="*/ 3855972 h 6564101" name="TY2689"/>
              <a:gd fmla="*/ 97160 w 11855986" name="TX2690"/>
              <a:gd fmla="*/ 3869185 h 6564101" name="TY2690"/>
              <a:gd fmla="*/ 110373 w 11855986" name="TX2691"/>
              <a:gd fmla="*/ 3882398 h 6564101" name="TY2691"/>
              <a:gd fmla="*/ 123586 w 11855986" name="TX2692"/>
              <a:gd fmla="*/ 3869185 h 6564101" name="TY2692"/>
              <a:gd fmla="*/ 110373 w 11855986" name="TX2693"/>
              <a:gd fmla="*/ 3855972 h 6564101" name="TY2693"/>
              <a:gd fmla="*/ 11754103 w 11855986" name="TX2695"/>
              <a:gd fmla="*/ 3808637 h 6564101" name="TY2695"/>
              <a:gd fmla="*/ 11743406 w 11855986" name="TX2696"/>
              <a:gd fmla="*/ 3816845 h 6564101" name="TY2696"/>
              <a:gd fmla="*/ 11743406 w 11855986" name="TX2697"/>
              <a:gd fmla="*/ 3816844 h 6564101" name="TY2697"/>
              <a:gd fmla="*/ 11749854 w 11855986" name="TX2698"/>
              <a:gd fmla="*/ 3840909 h 6564101" name="TY2698"/>
              <a:gd fmla="*/ 11826135 w 11855986" name="TX2699"/>
              <a:gd fmla="*/ 3884951 h 6564101" name="TY2699"/>
              <a:gd fmla="*/ 11850200 w 11855986" name="TX2700"/>
              <a:gd fmla="*/ 3878503 h 6564101" name="TY2700"/>
              <a:gd fmla="*/ 11843752 w 11855986" name="TX2701"/>
              <a:gd fmla="*/ 3854437 h 6564101" name="TY2701"/>
              <a:gd fmla="*/ 11767471 w 11855986" name="TX2702"/>
              <a:gd fmla="*/ 3810397 h 6564101" name="TY2702"/>
              <a:gd fmla="*/ 11754103 w 11855986" name="TX2703"/>
              <a:gd fmla="*/ 3808637 h 6564101" name="TY2703"/>
              <a:gd fmla="*/ 11842301 w 11855986" name="TX2705"/>
              <a:gd fmla="*/ 3795763 h 6564101" name="TY2705"/>
              <a:gd fmla="*/ 11829088 w 11855986" name="TX2706"/>
              <a:gd fmla="*/ 3808976 h 6564101" name="TY2706"/>
              <a:gd fmla="*/ 11842301 w 11855986" name="TX2707"/>
              <a:gd fmla="*/ 3822189 h 6564101" name="TY2707"/>
              <a:gd fmla="*/ 11855514 w 11855986" name="TX2708"/>
              <a:gd fmla="*/ 3808976 h 6564101" name="TY2708"/>
              <a:gd fmla="*/ 11842301 w 11855986" name="TX2709"/>
              <a:gd fmla="*/ 3795763 h 6564101" name="TY2709"/>
              <a:gd fmla="*/ 107575 w 11855986" name="TX2711"/>
              <a:gd fmla="*/ 3791450 h 6564101" name="TY2711"/>
              <a:gd fmla="*/ 94207 w 11855986" name="TX2712"/>
              <a:gd fmla="*/ 3793210 h 6564101" name="TY2712"/>
              <a:gd fmla="*/ 17926 w 11855986" name="TX2713"/>
              <a:gd fmla="*/ 3837252 h 6564101" name="TY2713"/>
              <a:gd fmla="*/ 11478 w 11855986" name="TX2714"/>
              <a:gd fmla="*/ 3861317 h 6564101" name="TY2714"/>
              <a:gd fmla="*/ 11478 w 11855986" name="TX2715"/>
              <a:gd fmla="*/ 3861316 h 6564101" name="TY2715"/>
              <a:gd fmla="*/ 35544 w 11855986" name="TX2716"/>
              <a:gd fmla="*/ 3867764 h 6564101" name="TY2716"/>
              <a:gd fmla="*/ 111824 w 11855986" name="TX2717"/>
              <a:gd fmla="*/ 3823723 h 6564101" name="TY2717"/>
              <a:gd fmla="*/ 118272 w 11855986" name="TX2718"/>
              <a:gd fmla="*/ 3799658 h 6564101" name="TY2718"/>
              <a:gd fmla="*/ 107575 w 11855986" name="TX2719"/>
              <a:gd fmla="*/ 3791450 h 6564101" name="TY2719"/>
              <a:gd fmla="*/ 18076 w 11855986" name="TX2721"/>
              <a:gd fmla="*/ 3736031 h 6564101" name="TY2721"/>
              <a:gd fmla="*/ 4863 w 11855986" name="TX2722"/>
              <a:gd fmla="*/ 3749244 h 6564101" name="TY2722"/>
              <a:gd fmla="*/ 18076 w 11855986" name="TX2723"/>
              <a:gd fmla="*/ 3762457 h 6564101" name="TY2723"/>
              <a:gd fmla="*/ 31289 w 11855986" name="TX2724"/>
              <a:gd fmla="*/ 3749244 h 6564101" name="TY2724"/>
              <a:gd fmla="*/ 18076 w 11855986" name="TX2725"/>
              <a:gd fmla="*/ 3736031 h 6564101" name="TY2725"/>
              <a:gd fmla="*/ 11837683 w 11855986" name="TX2727"/>
              <a:gd fmla="*/ 3707176 h 6564101" name="TY2727"/>
              <a:gd fmla="*/ 11824314 w 11855986" name="TX2728"/>
              <a:gd fmla="*/ 3708936 h 6564101" name="TY2728"/>
              <a:gd fmla="*/ 11748034 w 11855986" name="TX2729"/>
              <a:gd fmla="*/ 3752976 h 6564101" name="TY2729"/>
              <a:gd fmla="*/ 11741586 w 11855986" name="TX2730"/>
              <a:gd fmla="*/ 3777042 h 6564101" name="TY2730"/>
              <a:gd fmla="*/ 11765651 w 11855986" name="TX2731"/>
              <a:gd fmla="*/ 3783490 h 6564101" name="TY2731"/>
              <a:gd fmla="*/ 11841932 w 11855986" name="TX2732"/>
              <a:gd fmla="*/ 3739448 h 6564101" name="TY2732"/>
              <a:gd fmla="*/ 11848380 w 11855986" name="TX2733"/>
              <a:gd fmla="*/ 3715383 h 6564101" name="TY2733"/>
              <a:gd fmla="*/ 11848380 w 11855986" name="TX2734"/>
              <a:gd fmla="*/ 3715384 h 6564101" name="TY2734"/>
              <a:gd fmla="*/ 11837683 w 11855986" name="TX2735"/>
              <a:gd fmla="*/ 3707176 h 6564101" name="TY2735"/>
              <a:gd fmla="*/ 11749485 w 11855986" name="TX2737"/>
              <a:gd fmla="*/ 3694302 h 6564101" name="TY2737"/>
              <a:gd fmla="*/ 11736272 w 11855986" name="TX2738"/>
              <a:gd fmla="*/ 3707515 h 6564101" name="TY2738"/>
              <a:gd fmla="*/ 11749485 w 11855986" name="TX2739"/>
              <a:gd fmla="*/ 3720728 h 6564101" name="TY2739"/>
              <a:gd fmla="*/ 11762698 w 11855986" name="TX2740"/>
              <a:gd fmla="*/ 3707515 h 6564101" name="TY2740"/>
              <a:gd fmla="*/ 11749485 w 11855986" name="TX2741"/>
              <a:gd fmla="*/ 3694302 h 6564101" name="TY2741"/>
              <a:gd fmla="*/ 20874 w 11855986" name="TX2743"/>
              <a:gd fmla="*/ 3671509 h 6564101" name="TY2743"/>
              <a:gd fmla="*/ 10177 w 11855986" name="TX2744"/>
              <a:gd fmla="*/ 3679717 h 6564101" name="TY2744"/>
              <a:gd fmla="*/ 16625 w 11855986" name="TX2745"/>
              <a:gd fmla="*/ 3703782 h 6564101" name="TY2745"/>
              <a:gd fmla="*/ 92905 w 11855986" name="TX2746"/>
              <a:gd fmla="*/ 3747823 h 6564101" name="TY2746"/>
              <a:gd fmla="*/ 116971 w 11855986" name="TX2747"/>
              <a:gd fmla="*/ 3741375 h 6564101" name="TY2747"/>
              <a:gd fmla="*/ 116971 w 11855986" name="TX2748"/>
              <a:gd fmla="*/ 3741376 h 6564101" name="TY2748"/>
              <a:gd fmla="*/ 110523 w 11855986" name="TX2749"/>
              <a:gd fmla="*/ 3717311 h 6564101" name="TY2749"/>
              <a:gd fmla="*/ 34242 w 11855986" name="TX2750"/>
              <a:gd fmla="*/ 3673269 h 6564101" name="TY2750"/>
              <a:gd fmla="*/ 20874 w 11855986" name="TX2751"/>
              <a:gd fmla="*/ 3671509 h 6564101" name="TY2751"/>
              <a:gd fmla="*/ 109071 w 11855986" name="TX2753"/>
              <a:gd fmla="*/ 3637396 h 6564101" name="TY2753"/>
              <a:gd fmla="*/ 95858 w 11855986" name="TX2754"/>
              <a:gd fmla="*/ 3650609 h 6564101" name="TY2754"/>
              <a:gd fmla="*/ 109071 w 11855986" name="TX2755"/>
              <a:gd fmla="*/ 3663822 h 6564101" name="TY2755"/>
              <a:gd fmla="*/ 122284 w 11855986" name="TX2756"/>
              <a:gd fmla="*/ 3650609 h 6564101" name="TY2756"/>
              <a:gd fmla="*/ 109071 w 11855986" name="TX2757"/>
              <a:gd fmla="*/ 3637396 h 6564101" name="TY2757"/>
              <a:gd fmla="*/ 11747549 w 11855986" name="TX2759"/>
              <a:gd fmla="*/ 3611062 h 6564101" name="TY2759"/>
              <a:gd fmla="*/ 11736852 w 11855986" name="TX2760"/>
              <a:gd fmla="*/ 3619270 h 6564101" name="TY2760"/>
              <a:gd fmla="*/ 11736852 w 11855986" name="TX2761"/>
              <a:gd fmla="*/ 3619269 h 6564101" name="TY2761"/>
              <a:gd fmla="*/ 11743300 w 11855986" name="TX2762"/>
              <a:gd fmla="*/ 3643334 h 6564101" name="TY2762"/>
              <a:gd fmla="*/ 11819581 w 11855986" name="TX2763"/>
              <a:gd fmla="*/ 3687376 h 6564101" name="TY2763"/>
              <a:gd fmla="*/ 11843646 w 11855986" name="TX2764"/>
              <a:gd fmla="*/ 3680928 h 6564101" name="TY2764"/>
              <a:gd fmla="*/ 11837198 w 11855986" name="TX2765"/>
              <a:gd fmla="*/ 3656862 h 6564101" name="TY2765"/>
              <a:gd fmla="*/ 11760917 w 11855986" name="TX2766"/>
              <a:gd fmla="*/ 3612822 h 6564101" name="TY2766"/>
              <a:gd fmla="*/ 11747549 w 11855986" name="TX2767"/>
              <a:gd fmla="*/ 3611062 h 6564101" name="TY2767"/>
              <a:gd fmla="*/ 11835747 w 11855986" name="TX2769"/>
              <a:gd fmla="*/ 3598188 h 6564101" name="TY2769"/>
              <a:gd fmla="*/ 11822534 w 11855986" name="TX2770"/>
              <a:gd fmla="*/ 3611401 h 6564101" name="TY2770"/>
              <a:gd fmla="*/ 11835747 w 11855986" name="TX2771"/>
              <a:gd fmla="*/ 3624614 h 6564101" name="TY2771"/>
              <a:gd fmla="*/ 11848960 w 11855986" name="TX2772"/>
              <a:gd fmla="*/ 3611401 h 6564101" name="TY2772"/>
              <a:gd fmla="*/ 11835747 w 11855986" name="TX2773"/>
              <a:gd fmla="*/ 3598188 h 6564101" name="TY2773"/>
              <a:gd fmla="*/ 106273 w 11855986" name="TX2775"/>
              <a:gd fmla="*/ 3572874 h 6564101" name="TY2775"/>
              <a:gd fmla="*/ 92905 w 11855986" name="TX2776"/>
              <a:gd fmla="*/ 3574634 h 6564101" name="TY2776"/>
              <a:gd fmla="*/ 16624 w 11855986" name="TX2777"/>
              <a:gd fmla="*/ 3618676 h 6564101" name="TY2777"/>
              <a:gd fmla="*/ 10176 w 11855986" name="TX2778"/>
              <a:gd fmla="*/ 3642741 h 6564101" name="TY2778"/>
              <a:gd fmla="*/ 10176 w 11855986" name="TX2779"/>
              <a:gd fmla="*/ 3642740 h 6564101" name="TY2779"/>
              <a:gd fmla="*/ 34242 w 11855986" name="TX2780"/>
              <a:gd fmla="*/ 3649188 h 6564101" name="TY2780"/>
              <a:gd fmla="*/ 110522 w 11855986" name="TX2781"/>
              <a:gd fmla="*/ 3605147 h 6564101" name="TY2781"/>
              <a:gd fmla="*/ 116970 w 11855986" name="TX2782"/>
              <a:gd fmla="*/ 3581082 h 6564101" name="TY2782"/>
              <a:gd fmla="*/ 106273 w 11855986" name="TX2783"/>
              <a:gd fmla="*/ 3572874 h 6564101" name="TY2783"/>
              <a:gd fmla="*/ 18624 w 11855986" name="TX2785"/>
              <a:gd fmla="*/ 3536887 h 6564101" name="TY2785"/>
              <a:gd fmla="*/ 5411 w 11855986" name="TX2786"/>
              <a:gd fmla="*/ 3550100 h 6564101" name="TY2786"/>
              <a:gd fmla="*/ 18624 w 11855986" name="TX2787"/>
              <a:gd fmla="*/ 3563313 h 6564101" name="TY2787"/>
              <a:gd fmla="*/ 31837 w 11855986" name="TX2788"/>
              <a:gd fmla="*/ 3550100 h 6564101" name="TY2788"/>
              <a:gd fmla="*/ 18624 w 11855986" name="TX2789"/>
              <a:gd fmla="*/ 3536887 h 6564101" name="TY2789"/>
              <a:gd fmla="*/ 11833498 w 11855986" name="TX2791"/>
              <a:gd fmla="*/ 3510553 h 6564101" name="TY2791"/>
              <a:gd fmla="*/ 11820130 w 11855986" name="TX2792"/>
              <a:gd fmla="*/ 3512313 h 6564101" name="TY2792"/>
              <a:gd fmla="*/ 11743849 w 11855986" name="TX2793"/>
              <a:gd fmla="*/ 3556353 h 6564101" name="TY2793"/>
              <a:gd fmla="*/ 11737401 w 11855986" name="TX2794"/>
              <a:gd fmla="*/ 3580419 h 6564101" name="TY2794"/>
              <a:gd fmla="*/ 11761466 w 11855986" name="TX2795"/>
              <a:gd fmla="*/ 3586867 h 6564101" name="TY2795"/>
              <a:gd fmla="*/ 11837747 w 11855986" name="TX2796"/>
              <a:gd fmla="*/ 3542825 h 6564101" name="TY2796"/>
              <a:gd fmla="*/ 11844195 w 11855986" name="TX2797"/>
              <a:gd fmla="*/ 3518760 h 6564101" name="TY2797"/>
              <a:gd fmla="*/ 11844195 w 11855986" name="TX2798"/>
              <a:gd fmla="*/ 3518761 h 6564101" name="TY2798"/>
              <a:gd fmla="*/ 11833498 w 11855986" name="TX2799"/>
              <a:gd fmla="*/ 3510553 h 6564101" name="TY2799"/>
              <a:gd fmla="*/ 11745301 w 11855986" name="TX2801"/>
              <a:gd fmla="*/ 3497679 h 6564101" name="TY2801"/>
              <a:gd fmla="*/ 11732088 w 11855986" name="TX2802"/>
              <a:gd fmla="*/ 3510892 h 6564101" name="TY2802"/>
              <a:gd fmla="*/ 11745301 w 11855986" name="TX2803"/>
              <a:gd fmla="*/ 3524105 h 6564101" name="TY2803"/>
              <a:gd fmla="*/ 11758514 w 11855986" name="TX2804"/>
              <a:gd fmla="*/ 3510892 h 6564101" name="TY2804"/>
              <a:gd fmla="*/ 11745301 w 11855986" name="TX2805"/>
              <a:gd fmla="*/ 3497679 h 6564101" name="TY2805"/>
              <a:gd fmla="*/ 21422 w 11855986" name="TX2807"/>
              <a:gd fmla="*/ 3472365 h 6564101" name="TY2807"/>
              <a:gd fmla="*/ 10725 w 11855986" name="TX2808"/>
              <a:gd fmla="*/ 3480573 h 6564101" name="TY2808"/>
              <a:gd fmla="*/ 17173 w 11855986" name="TX2809"/>
              <a:gd fmla="*/ 3504638 h 6564101" name="TY2809"/>
              <a:gd fmla="*/ 93453 w 11855986" name="TX2810"/>
              <a:gd fmla="*/ 3548679 h 6564101" name="TY2810"/>
              <a:gd fmla="*/ 117519 w 11855986" name="TX2811"/>
              <a:gd fmla="*/ 3542231 h 6564101" name="TY2811"/>
              <a:gd fmla="*/ 117519 w 11855986" name="TX2812"/>
              <a:gd fmla="*/ 3542232 h 6564101" name="TY2812"/>
              <a:gd fmla="*/ 111071 w 11855986" name="TX2813"/>
              <a:gd fmla="*/ 3518167 h 6564101" name="TY2813"/>
              <a:gd fmla="*/ 34790 w 11855986" name="TX2814"/>
              <a:gd fmla="*/ 3474125 h 6564101" name="TY2814"/>
              <a:gd fmla="*/ 21422 w 11855986" name="TX2815"/>
              <a:gd fmla="*/ 3472365 h 6564101" name="TY2815"/>
              <a:gd fmla="*/ 109619 w 11855986" name="TX2817"/>
              <a:gd fmla="*/ 3438253 h 6564101" name="TY2817"/>
              <a:gd fmla="*/ 96406 w 11855986" name="TX2818"/>
              <a:gd fmla="*/ 3451466 h 6564101" name="TY2818"/>
              <a:gd fmla="*/ 109619 w 11855986" name="TX2819"/>
              <a:gd fmla="*/ 3464679 h 6564101" name="TY2819"/>
              <a:gd fmla="*/ 122832 w 11855986" name="TX2820"/>
              <a:gd fmla="*/ 3451466 h 6564101" name="TY2820"/>
              <a:gd fmla="*/ 109619 w 11855986" name="TX2821"/>
              <a:gd fmla="*/ 3438253 h 6564101" name="TY2821"/>
              <a:gd fmla="*/ 11748098 w 11855986" name="TX2823"/>
              <a:gd fmla="*/ 3411919 h 6564101" name="TY2823"/>
              <a:gd fmla="*/ 11737401 w 11855986" name="TX2824"/>
              <a:gd fmla="*/ 3420127 h 6564101" name="TY2824"/>
              <a:gd fmla="*/ 11737401 w 11855986" name="TX2825"/>
              <a:gd fmla="*/ 3420126 h 6564101" name="TY2825"/>
              <a:gd fmla="*/ 11743849 w 11855986" name="TX2826"/>
              <a:gd fmla="*/ 3444191 h 6564101" name="TY2826"/>
              <a:gd fmla="*/ 11820129 w 11855986" name="TX2827"/>
              <a:gd fmla="*/ 3488233 h 6564101" name="TY2827"/>
              <a:gd fmla="*/ 11844195 w 11855986" name="TX2828"/>
              <a:gd fmla="*/ 3481785 h 6564101" name="TY2828"/>
              <a:gd fmla="*/ 11837746 w 11855986" name="TX2829"/>
              <a:gd fmla="*/ 3457719 h 6564101" name="TY2829"/>
              <a:gd fmla="*/ 11761466 w 11855986" name="TX2830"/>
              <a:gd fmla="*/ 3413679 h 6564101" name="TY2830"/>
              <a:gd fmla="*/ 11748098 w 11855986" name="TX2831"/>
              <a:gd fmla="*/ 3411919 h 6564101" name="TY2831"/>
              <a:gd fmla="*/ 11836296 w 11855986" name="TX2833"/>
              <a:gd fmla="*/ 3399045 h 6564101" name="TY2833"/>
              <a:gd fmla="*/ 11823083 w 11855986" name="TX2834"/>
              <a:gd fmla="*/ 3412258 h 6564101" name="TY2834"/>
              <a:gd fmla="*/ 11836296 w 11855986" name="TX2835"/>
              <a:gd fmla="*/ 3425471 h 6564101" name="TY2835"/>
              <a:gd fmla="*/ 11849509 w 11855986" name="TX2836"/>
              <a:gd fmla="*/ 3412258 h 6564101" name="TY2836"/>
              <a:gd fmla="*/ 11836296 w 11855986" name="TX2837"/>
              <a:gd fmla="*/ 3399045 h 6564101" name="TY2837"/>
              <a:gd fmla="*/ 106821 w 11855986" name="TX2839"/>
              <a:gd fmla="*/ 3373731 h 6564101" name="TY2839"/>
              <a:gd fmla="*/ 93453 w 11855986" name="TX2840"/>
              <a:gd fmla="*/ 3375491 h 6564101" name="TY2840"/>
              <a:gd fmla="*/ 17172 w 11855986" name="TX2841"/>
              <a:gd fmla="*/ 3419533 h 6564101" name="TY2841"/>
              <a:gd fmla="*/ 10724 w 11855986" name="TX2842"/>
              <a:gd fmla="*/ 3443598 h 6564101" name="TY2842"/>
              <a:gd fmla="*/ 10724 w 11855986" name="TX2843"/>
              <a:gd fmla="*/ 3443597 h 6564101" name="TY2843"/>
              <a:gd fmla="*/ 34790 w 11855986" name="TX2844"/>
              <a:gd fmla="*/ 3450045 h 6564101" name="TY2844"/>
              <a:gd fmla="*/ 111070 w 11855986" name="TX2845"/>
              <a:gd fmla="*/ 3406004 h 6564101" name="TY2845"/>
              <a:gd fmla="*/ 117518 w 11855986" name="TX2846"/>
              <a:gd fmla="*/ 3381939 h 6564101" name="TY2846"/>
              <a:gd fmla="*/ 106821 w 11855986" name="TX2847"/>
              <a:gd fmla="*/ 3373731 h 6564101" name="TY2847"/>
              <a:gd fmla="*/ 19172 w 11855986" name="TX2849"/>
              <a:gd fmla="*/ 3337744 h 6564101" name="TY2849"/>
              <a:gd fmla="*/ 5959 w 11855986" name="TX2850"/>
              <a:gd fmla="*/ 3350957 h 6564101" name="TY2850"/>
              <a:gd fmla="*/ 19172 w 11855986" name="TX2851"/>
              <a:gd fmla="*/ 3364170 h 6564101" name="TY2851"/>
              <a:gd fmla="*/ 32385 w 11855986" name="TX2852"/>
              <a:gd fmla="*/ 3350957 h 6564101" name="TY2852"/>
              <a:gd fmla="*/ 19172 w 11855986" name="TX2853"/>
              <a:gd fmla="*/ 3337744 h 6564101" name="TY2853"/>
              <a:gd fmla="*/ 11834046 w 11855986" name="TX2855"/>
              <a:gd fmla="*/ 3311410 h 6564101" name="TY2855"/>
              <a:gd fmla="*/ 11820678 w 11855986" name="TX2856"/>
              <a:gd fmla="*/ 3313170 h 6564101" name="TY2856"/>
              <a:gd fmla="*/ 11744398 w 11855986" name="TX2857"/>
              <a:gd fmla="*/ 3357210 h 6564101" name="TY2857"/>
              <a:gd fmla="*/ 11737950 w 11855986" name="TX2858"/>
              <a:gd fmla="*/ 3381276 h 6564101" name="TY2858"/>
              <a:gd fmla="*/ 11762015 w 11855986" name="TX2859"/>
              <a:gd fmla="*/ 3387724 h 6564101" name="TY2859"/>
              <a:gd fmla="*/ 11838296 w 11855986" name="TX2860"/>
              <a:gd fmla="*/ 3343682 h 6564101" name="TY2860"/>
              <a:gd fmla="*/ 11844744 w 11855986" name="TX2861"/>
              <a:gd fmla="*/ 3319617 h 6564101" name="TY2861"/>
              <a:gd fmla="*/ 11844744 w 11855986" name="TX2862"/>
              <a:gd fmla="*/ 3319618 h 6564101" name="TY2862"/>
              <a:gd fmla="*/ 11834046 w 11855986" name="TX2863"/>
              <a:gd fmla="*/ 3311410 h 6564101" name="TY2863"/>
              <a:gd fmla="*/ 11745849 w 11855986" name="TX2865"/>
              <a:gd fmla="*/ 3298536 h 6564101" name="TY2865"/>
              <a:gd fmla="*/ 11732636 w 11855986" name="TX2866"/>
              <a:gd fmla="*/ 3311749 h 6564101" name="TY2866"/>
              <a:gd fmla="*/ 11745849 w 11855986" name="TX2867"/>
              <a:gd fmla="*/ 3324962 h 6564101" name="TY2867"/>
              <a:gd fmla="*/ 11759062 w 11855986" name="TX2868"/>
              <a:gd fmla="*/ 3311749 h 6564101" name="TY2868"/>
              <a:gd fmla="*/ 11745849 w 11855986" name="TX2869"/>
              <a:gd fmla="*/ 3298536 h 6564101" name="TY2869"/>
              <a:gd fmla="*/ 21970 w 11855986" name="TX2871"/>
              <a:gd fmla="*/ 3273233 h 6564101" name="TY2871"/>
              <a:gd fmla="*/ 11273 w 11855986" name="TX2872"/>
              <a:gd fmla="*/ 3281433 h 6564101" name="TY2872"/>
              <a:gd fmla="*/ 17721 w 11855986" name="TX2873"/>
              <a:gd fmla="*/ 3305495 h 6564101" name="TY2873"/>
              <a:gd fmla="*/ 94001 w 11855986" name="TX2874"/>
              <a:gd fmla="*/ 3349536 h 6564101" name="TY2874"/>
              <a:gd fmla="*/ 118067 w 11855986" name="TX2875"/>
              <a:gd fmla="*/ 3343088 h 6564101" name="TY2875"/>
              <a:gd fmla="*/ 118067 w 11855986" name="TX2876"/>
              <a:gd fmla="*/ 3343089 h 6564101" name="TY2876"/>
              <a:gd fmla="*/ 111619 w 11855986" name="TX2877"/>
              <a:gd fmla="*/ 3319024 h 6564101" name="TY2877"/>
              <a:gd fmla="*/ 35338 w 11855986" name="TX2878"/>
              <a:gd fmla="*/ 3274996 h 6564101" name="TY2878"/>
              <a:gd fmla="*/ 21970 w 11855986" name="TX2879"/>
              <a:gd fmla="*/ 3273233 h 6564101" name="TY2879"/>
              <a:gd fmla="*/ 110167 w 11855986" name="TX2881"/>
              <a:gd fmla="*/ 3239117 h 6564101" name="TY2881"/>
              <a:gd fmla="*/ 96954 w 11855986" name="TX2882"/>
              <a:gd fmla="*/ 3252331 h 6564101" name="TY2882"/>
              <a:gd fmla="*/ 110167 w 11855986" name="TX2883"/>
              <a:gd fmla="*/ 3265547 h 6564101" name="TY2883"/>
              <a:gd fmla="*/ 123380 w 11855986" name="TX2884"/>
              <a:gd fmla="*/ 3252331 h 6564101" name="TY2884"/>
              <a:gd fmla="*/ 110167 w 11855986" name="TX2885"/>
              <a:gd fmla="*/ 3239117 h 6564101" name="TY2885"/>
              <a:gd fmla="*/ 11748647 w 11855986" name="TX2887"/>
              <a:gd fmla="*/ 3212775 h 6564101" name="TY2887"/>
              <a:gd fmla="*/ 11737950 w 11855986" name="TX2888"/>
              <a:gd fmla="*/ 3220985 h 6564101" name="TY2888"/>
              <a:gd fmla="*/ 11737949 w 11855986" name="TX2889"/>
              <a:gd fmla="*/ 3220984 h 6564101" name="TY2889"/>
              <a:gd fmla="*/ 11744398 w 11855986" name="TX2890"/>
              <a:gd fmla="*/ 3245050 h 6564101" name="TY2890"/>
              <a:gd fmla="*/ 11820678 w 11855986" name="TX2891"/>
              <a:gd fmla="*/ 3289089 h 6564101" name="TY2891"/>
              <a:gd fmla="*/ 11844743 w 11855986" name="TX2892"/>
              <a:gd fmla="*/ 3282641 h 6564101" name="TY2892"/>
              <a:gd fmla="*/ 11838295 w 11855986" name="TX2893"/>
              <a:gd fmla="*/ 3258578 h 6564101" name="TY2893"/>
              <a:gd fmla="*/ 11762015 w 11855986" name="TX2894"/>
              <a:gd fmla="*/ 3214537 h 6564101" name="TY2894"/>
              <a:gd fmla="*/ 11748647 w 11855986" name="TX2895"/>
              <a:gd fmla="*/ 3212775 h 6564101" name="TY2895"/>
              <a:gd fmla="*/ 11836844 w 11855986" name="TX2897"/>
              <a:gd fmla="*/ 3199902 h 6564101" name="TY2897"/>
              <a:gd fmla="*/ 11823631 w 11855986" name="TX2898"/>
              <a:gd fmla="*/ 3213115 h 6564101" name="TY2898"/>
              <a:gd fmla="*/ 11836844 w 11855986" name="TX2899"/>
              <a:gd fmla="*/ 3226329 h 6564101" name="TY2899"/>
              <a:gd fmla="*/ 11850057 w 11855986" name="TX2900"/>
              <a:gd fmla="*/ 3213115 h 6564101" name="TY2900"/>
              <a:gd fmla="*/ 11836844 w 11855986" name="TX2901"/>
              <a:gd fmla="*/ 3199902 h 6564101" name="TY2901"/>
              <a:gd fmla="*/ 107369 w 11855986" name="TX2903"/>
              <a:gd fmla="*/ 3174594 h 6564101" name="TY2903"/>
              <a:gd fmla="*/ 94001 w 11855986" name="TX2904"/>
              <a:gd fmla="*/ 3176358 h 6564101" name="TY2904"/>
              <a:gd fmla="*/ 17720 w 11855986" name="TX2905"/>
              <a:gd fmla="*/ 3220395 h 6564101" name="TY2905"/>
              <a:gd fmla="*/ 11272 w 11855986" name="TX2906"/>
              <a:gd fmla="*/ 3244463 h 6564101" name="TY2906"/>
              <a:gd fmla="*/ 35338 w 11855986" name="TX2907"/>
              <a:gd fmla="*/ 3250911 h 6564101" name="TY2907"/>
              <a:gd fmla="*/ 111618 w 11855986" name="TX2908"/>
              <a:gd fmla="*/ 3206865 h 6564101" name="TY2908"/>
              <a:gd fmla="*/ 118066 w 11855986" name="TX2909"/>
              <a:gd fmla="*/ 3182802 h 6564101" name="TY2909"/>
              <a:gd fmla="*/ 107369 w 11855986" name="TX2910"/>
              <a:gd fmla="*/ 3174594 h 6564101" name="TY2910"/>
              <a:gd fmla="*/ 19720 w 11855986" name="TX2912"/>
              <a:gd fmla="*/ 3138616 h 6564101" name="TY2912"/>
              <a:gd fmla="*/ 6507 w 11855986" name="TX2913"/>
              <a:gd fmla="*/ 3151826 h 6564101" name="TY2913"/>
              <a:gd fmla="*/ 19720 w 11855986" name="TX2914"/>
              <a:gd fmla="*/ 3165035 h 6564101" name="TY2914"/>
              <a:gd fmla="*/ 32933 w 11855986" name="TX2915"/>
              <a:gd fmla="*/ 3151826 h 6564101" name="TY2915"/>
              <a:gd fmla="*/ 19720 w 11855986" name="TX2916"/>
              <a:gd fmla="*/ 3138616 h 6564101" name="TY2916"/>
              <a:gd fmla="*/ 11834595 w 11855986" name="TX2918"/>
              <a:gd fmla="*/ 3112272 h 6564101" name="TY2918"/>
              <a:gd fmla="*/ 11821227 w 11855986" name="TX2919"/>
              <a:gd fmla="*/ 3114030 h 6564101" name="TY2919"/>
              <a:gd fmla="*/ 11744947 w 11855986" name="TX2920"/>
              <a:gd fmla="*/ 3158068 h 6564101" name="TY2920"/>
              <a:gd fmla="*/ 11738498 w 11855986" name="TX2921"/>
              <a:gd fmla="*/ 3182134 h 6564101" name="TY2921"/>
              <a:gd fmla="*/ 11762564 w 11855986" name="TX2922"/>
              <a:gd fmla="*/ 3188582 h 6564101" name="TY2922"/>
              <a:gd fmla="*/ 11838844 w 11855986" name="TX2923"/>
              <a:gd fmla="*/ 3144541 h 6564101" name="TY2923"/>
              <a:gd fmla="*/ 11845293 w 11855986" name="TX2924"/>
              <a:gd fmla="*/ 3120478 h 6564101" name="TY2924"/>
              <a:gd fmla="*/ 11845292 w 11855986" name="TX2925"/>
              <a:gd fmla="*/ 3120480 h 6564101" name="TY2925"/>
              <a:gd fmla="*/ 11834595 w 11855986" name="TX2926"/>
              <a:gd fmla="*/ 3112272 h 6564101" name="TY2926"/>
              <a:gd fmla="*/ 11746398 w 11855986" name="TX2928"/>
              <a:gd fmla="*/ 3099398 h 6564101" name="TY2928"/>
              <a:gd fmla="*/ 11733185 w 11855986" name="TX2929"/>
              <a:gd fmla="*/ 3112610 h 6564101" name="TY2929"/>
              <a:gd fmla="*/ 11746398 w 11855986" name="TX2930"/>
              <a:gd fmla="*/ 3125822 h 6564101" name="TY2930"/>
              <a:gd fmla="*/ 11759611 w 11855986" name="TX2931"/>
              <a:gd fmla="*/ 3112610 h 6564101" name="TY2931"/>
              <a:gd fmla="*/ 11746398 w 11855986" name="TX2932"/>
              <a:gd fmla="*/ 3099398 h 6564101" name="TY2932"/>
              <a:gd fmla="*/ 22518 w 11855986" name="TX2934"/>
              <a:gd fmla="*/ 3074107 h 6564101" name="TY2934"/>
              <a:gd fmla="*/ 11821 w 11855986" name="TX2935"/>
              <a:gd fmla="*/ 3082311 h 6564101" name="TY2935"/>
              <a:gd fmla="*/ 18269 w 11855986" name="TX2936"/>
              <a:gd fmla="*/ 3106374 h 6564101" name="TY2936"/>
              <a:gd fmla="*/ 94549 w 11855986" name="TX2937"/>
              <a:gd fmla="*/ 3150406 h 6564101" name="TY2937"/>
              <a:gd fmla="*/ 118615 w 11855986" name="TX2938"/>
              <a:gd fmla="*/ 3143958 h 6564101" name="TY2938"/>
              <a:gd fmla="*/ 118615 w 11855986" name="TX2939"/>
              <a:gd fmla="*/ 3143962 h 6564101" name="TY2939"/>
              <a:gd fmla="*/ 112167 w 11855986" name="TX2940"/>
              <a:gd fmla="*/ 3119901 h 6564101" name="TY2940"/>
              <a:gd fmla="*/ 35886 w 11855986" name="TX2941"/>
              <a:gd fmla="*/ 3075867 h 6564101" name="TY2941"/>
              <a:gd fmla="*/ 22518 w 11855986" name="TX2942"/>
              <a:gd fmla="*/ 3074107 h 6564101" name="TY2942"/>
              <a:gd fmla="*/ 110715 w 11855986" name="TX2944"/>
              <a:gd fmla="*/ 3040003 h 6564101" name="TY2944"/>
              <a:gd fmla="*/ 97502 w 11855986" name="TX2945"/>
              <a:gd fmla="*/ 3053215 h 6564101" name="TY2945"/>
              <a:gd fmla="*/ 110715 w 11855986" name="TX2946"/>
              <a:gd fmla="*/ 3066422 h 6564101" name="TY2946"/>
              <a:gd fmla="*/ 123928 w 11855986" name="TX2947"/>
              <a:gd fmla="*/ 3053215 h 6564101" name="TY2947"/>
              <a:gd fmla="*/ 110715 w 11855986" name="TX2948"/>
              <a:gd fmla="*/ 3040003 h 6564101" name="TY2948"/>
              <a:gd fmla="*/ 11749195 w 11855986" name="TX2950"/>
              <a:gd fmla="*/ 3013644 h 6564101" name="TY2950"/>
              <a:gd fmla="*/ 11738498 w 11855986" name="TX2951"/>
              <a:gd fmla="*/ 3021850 h 6564101" name="TY2951"/>
              <a:gd fmla="*/ 11738498 w 11855986" name="TX2952"/>
              <a:gd fmla="*/ 3021850 h 6564101" name="TY2952"/>
              <a:gd fmla="*/ 11744946 w 11855986" name="TX2953"/>
              <a:gd fmla="*/ 3045913 h 6564101" name="TY2953"/>
              <a:gd fmla="*/ 11821227 w 11855986" name="TX2954"/>
              <a:gd fmla="*/ 3089951 h 6564101" name="TY2954"/>
              <a:gd fmla="*/ 11845292 w 11855986" name="TX2955"/>
              <a:gd fmla="*/ 3083505 h 6564101" name="TY2955"/>
              <a:gd fmla="*/ 11838844 w 11855986" name="TX2956"/>
              <a:gd fmla="*/ 3059440 h 6564101" name="TY2956"/>
              <a:gd fmla="*/ 11762564 w 11855986" name="TX2957"/>
              <a:gd fmla="*/ 3015401 h 6564101" name="TY2957"/>
              <a:gd fmla="*/ 11749195 w 11855986" name="TX2958"/>
              <a:gd fmla="*/ 3013644 h 6564101" name="TY2958"/>
              <a:gd fmla="*/ 11837393 w 11855986" name="TX2960"/>
              <a:gd fmla="*/ 3000769 h 6564101" name="TY2960"/>
              <a:gd fmla="*/ 11824180 w 11855986" name="TX2961"/>
              <a:gd fmla="*/ 3013979 h 6564101" name="TY2961"/>
              <a:gd fmla="*/ 11837393 w 11855986" name="TX2962"/>
              <a:gd fmla="*/ 3027193 h 6564101" name="TY2962"/>
              <a:gd fmla="*/ 11850606 w 11855986" name="TX2963"/>
              <a:gd fmla="*/ 3013979 h 6564101" name="TY2963"/>
              <a:gd fmla="*/ 11837393 w 11855986" name="TX2964"/>
              <a:gd fmla="*/ 3000769 h 6564101" name="TY2964"/>
              <a:gd fmla="*/ 107917 w 11855986" name="TX2966"/>
              <a:gd fmla="*/ 2975497 h 6564101" name="TY2966"/>
              <a:gd fmla="*/ 94549 w 11855986" name="TX2967"/>
              <a:gd fmla="*/ 2977254 h 6564101" name="TY2967"/>
              <a:gd fmla="*/ 18268 w 11855986" name="TX2968"/>
              <a:gd fmla="*/ 3021288 h 6564101" name="TY2968"/>
              <a:gd fmla="*/ 11820 w 11855986" name="TX2969"/>
              <a:gd fmla="*/ 3045347 h 6564101" name="TY2969"/>
              <a:gd fmla="*/ 11820 w 11855986" name="TX2970"/>
              <a:gd fmla="*/ 3045345 h 6564101" name="TY2970"/>
              <a:gd fmla="*/ 35886 w 11855986" name="TX2971"/>
              <a:gd fmla="*/ 3051791 h 6564101" name="TY2971"/>
              <a:gd fmla="*/ 112166 w 11855986" name="TX2972"/>
              <a:gd fmla="*/ 3007761 h 6564101" name="TY2972"/>
              <a:gd fmla="*/ 118614 w 11855986" name="TX2973"/>
              <a:gd fmla="*/ 2983700 h 6564101" name="TY2973"/>
              <a:gd fmla="*/ 107917 w 11855986" name="TX2974"/>
              <a:gd fmla="*/ 2975497 h 6564101" name="TY2974"/>
              <a:gd fmla="*/ 20268 w 11855986" name="TX2976"/>
              <a:gd fmla="*/ 2939516 h 6564101" name="TY2976"/>
              <a:gd fmla="*/ 7055 w 11855986" name="TX2977"/>
              <a:gd fmla="*/ 2952730 h 6564101" name="TY2977"/>
              <a:gd fmla="*/ 20268 w 11855986" name="TX2978"/>
              <a:gd fmla="*/ 2965936 h 6564101" name="TY2978"/>
              <a:gd fmla="*/ 33481 w 11855986" name="TX2979"/>
              <a:gd fmla="*/ 2952730 h 6564101" name="TY2979"/>
              <a:gd fmla="*/ 20268 w 11855986" name="TX2980"/>
              <a:gd fmla="*/ 2939516 h 6564101" name="TY2980"/>
              <a:gd fmla="*/ 11835144 w 11855986" name="TX2982"/>
              <a:gd fmla="*/ 2913137 h 6564101" name="TY2982"/>
              <a:gd fmla="*/ 11821776 w 11855986" name="TX2983"/>
              <a:gd fmla="*/ 2914897 h 6564101" name="TY2983"/>
              <a:gd fmla="*/ 11745495 w 11855986" name="TX2984"/>
              <a:gd fmla="*/ 2958937 h 6564101" name="TY2984"/>
              <a:gd fmla="*/ 11739047 w 11855986" name="TX2985"/>
              <a:gd fmla="*/ 2982998 h 6564101" name="TY2985"/>
              <a:gd fmla="*/ 11763112 w 11855986" name="TX2986"/>
              <a:gd fmla="*/ 2989449 h 6564101" name="TY2986"/>
              <a:gd fmla="*/ 11839393 w 11855986" name="TX2987"/>
              <a:gd fmla="*/ 2945410 h 6564101" name="TY2987"/>
              <a:gd fmla="*/ 11845841 w 11855986" name="TX2988"/>
              <a:gd fmla="*/ 2921343 h 6564101" name="TY2988"/>
              <a:gd fmla="*/ 11845841 w 11855986" name="TX2989"/>
              <a:gd fmla="*/ 2921345 h 6564101" name="TY2989"/>
              <a:gd fmla="*/ 11835144 w 11855986" name="TX2990"/>
              <a:gd fmla="*/ 2913137 h 6564101" name="TY2990"/>
              <a:gd fmla="*/ 11746947 w 11855986" name="TX2992"/>
              <a:gd fmla="*/ 2900265 h 6564101" name="TY2992"/>
              <a:gd fmla="*/ 11733734 w 11855986" name="TX2993"/>
              <a:gd fmla="*/ 2913477 h 6564101" name="TY2993"/>
              <a:gd fmla="*/ 11746947 w 11855986" name="TX2994"/>
              <a:gd fmla="*/ 2926689 h 6564101" name="TY2994"/>
              <a:gd fmla="*/ 11760160 w 11855986" name="TX2995"/>
              <a:gd fmla="*/ 2913477 h 6564101" name="TY2995"/>
              <a:gd fmla="*/ 11746947 w 11855986" name="TX2996"/>
              <a:gd fmla="*/ 2900265 h 6564101" name="TY2996"/>
              <a:gd fmla="*/ 23066 w 11855986" name="TX2998"/>
              <a:gd fmla="*/ 2875010 h 6564101" name="TY2998"/>
              <a:gd fmla="*/ 12369 w 11855986" name="TX2999"/>
              <a:gd fmla="*/ 2883216 h 6564101" name="TY2999"/>
              <a:gd fmla="*/ 18817 w 11855986" name="TX3000"/>
              <a:gd fmla="*/ 2907274 h 6564101" name="TY3000"/>
              <a:gd fmla="*/ 95097 w 11855986" name="TX3001"/>
              <a:gd fmla="*/ 2951306 h 6564101" name="TY3001"/>
              <a:gd fmla="*/ 119163 w 11855986" name="TX3002"/>
              <a:gd fmla="*/ 2944858 h 6564101" name="TY3002"/>
              <a:gd fmla="*/ 112715 w 11855986" name="TX3003"/>
              <a:gd fmla="*/ 2920802 h 6564101" name="TY3003"/>
              <a:gd fmla="*/ 36434 w 11855986" name="TX3004"/>
              <a:gd fmla="*/ 2876770 h 6564101" name="TY3004"/>
              <a:gd fmla="*/ 23066 w 11855986" name="TX3005"/>
              <a:gd fmla="*/ 2875010 h 6564101" name="TY3005"/>
              <a:gd fmla="*/ 106533 w 11855986" name="TX3007"/>
              <a:gd fmla="*/ 2843419 h 6564101" name="TY3007"/>
              <a:gd fmla="*/ 93320 w 11855986" name="TX3008"/>
              <a:gd fmla="*/ 2856633 h 6564101" name="TY3008"/>
              <a:gd fmla="*/ 106533 w 11855986" name="TX3009"/>
              <a:gd fmla="*/ 2869843 h 6564101" name="TY3009"/>
              <a:gd fmla="*/ 119746 w 11855986" name="TX3010"/>
              <a:gd fmla="*/ 2856633 h 6564101" name="TY3010"/>
              <a:gd fmla="*/ 106533 w 11855986" name="TX3011"/>
              <a:gd fmla="*/ 2843419 h 6564101" name="TY3011"/>
              <a:gd fmla="*/ 11749744 w 11855986" name="TX3013"/>
              <a:gd fmla="*/ 2814506 h 6564101" name="TY3013"/>
              <a:gd fmla="*/ 11739047 w 11855986" name="TX3014"/>
              <a:gd fmla="*/ 2822714 h 6564101" name="TY3014"/>
              <a:gd fmla="*/ 11739047 w 11855986" name="TX3015"/>
              <a:gd fmla="*/ 2822712 h 6564101" name="TY3015"/>
              <a:gd fmla="*/ 11745495 w 11855986" name="TX3016"/>
              <a:gd fmla="*/ 2846779 h 6564101" name="TY3016"/>
              <a:gd fmla="*/ 11821775 w 11855986" name="TX3017"/>
              <a:gd fmla="*/ 2890818 h 6564101" name="TY3017"/>
              <a:gd fmla="*/ 11845841 w 11855986" name="TX3018"/>
              <a:gd fmla="*/ 2884369 h 6564101" name="TY3018"/>
              <a:gd fmla="*/ 11839392 w 11855986" name="TX3019"/>
              <a:gd fmla="*/ 2860306 h 6564101" name="TY3019"/>
              <a:gd fmla="*/ 11763112 w 11855986" name="TX3020"/>
              <a:gd fmla="*/ 2816263 h 6564101" name="TY3020"/>
              <a:gd fmla="*/ 11749744 w 11855986" name="TX3021"/>
              <a:gd fmla="*/ 2814506 h 6564101" name="TY3021"/>
              <a:gd fmla="*/ 11837942 w 11855986" name="TX3023"/>
              <a:gd fmla="*/ 2801629 h 6564101" name="TY3023"/>
              <a:gd fmla="*/ 11824729 w 11855986" name="TX3024"/>
              <a:gd fmla="*/ 2814843 h 6564101" name="TY3024"/>
              <a:gd fmla="*/ 11837942 w 11855986" name="TX3025"/>
              <a:gd fmla="*/ 2828058 h 6564101" name="TY3025"/>
              <a:gd fmla="*/ 11851155 w 11855986" name="TX3026"/>
              <a:gd fmla="*/ 2814843 h 6564101" name="TY3026"/>
              <a:gd fmla="*/ 11837942 w 11855986" name="TX3027"/>
              <a:gd fmla="*/ 2801629 h 6564101" name="TY3027"/>
              <a:gd fmla="*/ 103735 w 11855986" name="TX3029"/>
              <a:gd fmla="*/ 2778896 h 6564101" name="TY3029"/>
              <a:gd fmla="*/ 90367 w 11855986" name="TX3030"/>
              <a:gd fmla="*/ 2780654 h 6564101" name="TY3030"/>
              <a:gd fmla="*/ 14086 w 11855986" name="TX3031"/>
              <a:gd fmla="*/ 2824704 h 6564101" name="TY3031"/>
              <a:gd fmla="*/ 7638 w 11855986" name="TX3032"/>
              <a:gd fmla="*/ 2848765 h 6564101" name="TY3032"/>
              <a:gd fmla="*/ 7638 w 11855986" name="TX3033"/>
              <a:gd fmla="*/ 2848763 h 6564101" name="TY3033"/>
              <a:gd fmla="*/ 31704 w 11855986" name="TX3034"/>
              <a:gd fmla="*/ 2855211 h 6564101" name="TY3034"/>
              <a:gd fmla="*/ 107984 w 11855986" name="TX3035"/>
              <a:gd fmla="*/ 2811174 h 6564101" name="TY3035"/>
              <a:gd fmla="*/ 114432 w 11855986" name="TX3036"/>
              <a:gd fmla="*/ 2787101 h 6564101" name="TY3036"/>
              <a:gd fmla="*/ 103735 w 11855986" name="TX3037"/>
              <a:gd fmla="*/ 2778896 h 6564101" name="TY3037"/>
              <a:gd fmla="*/ 13691 w 11855986" name="TX3039"/>
              <a:gd fmla="*/ 2741978 h 6564101" name="TY3039"/>
              <a:gd fmla="*/ 478 w 11855986" name="TX3040"/>
              <a:gd fmla="*/ 2755200 h 6564101" name="TY3040"/>
              <a:gd fmla="*/ 13691 w 11855986" name="TX3041"/>
              <a:gd fmla="*/ 2768413 h 6564101" name="TY3041"/>
              <a:gd fmla="*/ 26904 w 11855986" name="TX3042"/>
              <a:gd fmla="*/ 2755200 h 6564101" name="TY3042"/>
              <a:gd fmla="*/ 13691 w 11855986" name="TX3043"/>
              <a:gd fmla="*/ 2741978 h 6564101" name="TY3043"/>
              <a:gd fmla="*/ 11833839 w 11855986" name="TX3045"/>
              <a:gd fmla="*/ 2694560 h 6564101" name="TY3045"/>
              <a:gd fmla="*/ 11820471 w 11855986" name="TX3046"/>
              <a:gd fmla="*/ 2696322 h 6564101" name="TY3046"/>
              <a:gd fmla="*/ 11744191 w 11855986" name="TX3047"/>
              <a:gd fmla="*/ 2740363 h 6564101" name="TY3047"/>
              <a:gd fmla="*/ 11737742 w 11855986" name="TX3048"/>
              <a:gd fmla="*/ 2764432 h 6564101" name="TY3048"/>
              <a:gd fmla="*/ 11761808 w 11855986" name="TX3049"/>
              <a:gd fmla="*/ 2770881 h 6564101" name="TY3049"/>
              <a:gd fmla="*/ 11838088 w 11855986" name="TX3050"/>
              <a:gd fmla="*/ 2726834 h 6564101" name="TY3050"/>
              <a:gd fmla="*/ 11844536 w 11855986" name="TX3051"/>
              <a:gd fmla="*/ 2702768 h 6564101" name="TY3051"/>
              <a:gd fmla="*/ 11844536 w 11855986" name="TX3052"/>
              <a:gd fmla="*/ 2702770 h 6564101" name="TY3052"/>
              <a:gd fmla="*/ 11833839 w 11855986" name="TX3053"/>
              <a:gd fmla="*/ 2694560 h 6564101" name="TY3053"/>
              <a:gd fmla="*/ 11745642 w 11855986" name="TX3055"/>
              <a:gd fmla="*/ 2681685 h 6564101" name="TY3055"/>
              <a:gd fmla="*/ 11732429 w 11855986" name="TX3056"/>
              <a:gd fmla="*/ 2694900 h 6564101" name="TY3056"/>
              <a:gd fmla="*/ 11745642 w 11855986" name="TX3057"/>
              <a:gd fmla="*/ 2708112 h 6564101" name="TY3057"/>
              <a:gd fmla="*/ 11758855 w 11855986" name="TX3058"/>
              <a:gd fmla="*/ 2694900 h 6564101" name="TY3058"/>
              <a:gd fmla="*/ 11745642 w 11855986" name="TX3059"/>
              <a:gd fmla="*/ 2681685 h 6564101" name="TY3059"/>
              <a:gd fmla="*/ 16489 w 11855986" name="TX3061"/>
              <a:gd fmla="*/ 2677428 h 6564101" name="TY3061"/>
              <a:gd fmla="*/ 5792 w 11855986" name="TX3062"/>
              <a:gd fmla="*/ 2685642 h 6564101" name="TY3062"/>
              <a:gd fmla="*/ 12240 w 11855986" name="TX3063"/>
              <a:gd fmla="*/ 2709715 h 6564101" name="TY3063"/>
              <a:gd fmla="*/ 88520 w 11855986" name="TX3064"/>
              <a:gd fmla="*/ 2753778 h 6564101" name="TY3064"/>
              <a:gd fmla="*/ 112586 w 11855986" name="TX3065"/>
              <a:gd fmla="*/ 2747324 h 6564101" name="TY3065"/>
              <a:gd fmla="*/ 112586 w 11855986" name="TX3066"/>
              <a:gd fmla="*/ 2747327 h 6564101" name="TY3066"/>
              <a:gd fmla="*/ 106138 w 11855986" name="TX3067"/>
              <a:gd fmla="*/ 2723251 h 6564101" name="TY3067"/>
              <a:gd fmla="*/ 29857 w 11855986" name="TX3068"/>
              <a:gd fmla="*/ 2679191 h 6564101" name="TY3068"/>
              <a:gd fmla="*/ 16489 w 11855986" name="TX3069"/>
              <a:gd fmla="*/ 2677428 h 6564101" name="TY3069"/>
              <a:gd fmla="*/ 104686 w 11855986" name="TX3071"/>
              <a:gd fmla="*/ 2643309 h 6564101" name="TY3071"/>
              <a:gd fmla="*/ 91473 w 11855986" name="TX3072"/>
              <a:gd fmla="*/ 2656527 h 6564101" name="TY3072"/>
              <a:gd fmla="*/ 104686 w 11855986" name="TX3073"/>
              <a:gd fmla="*/ 2669741 h 6564101" name="TY3073"/>
              <a:gd fmla="*/ 117899 w 11855986" name="TX3074"/>
              <a:gd fmla="*/ 2656527 h 6564101" name="TY3074"/>
              <a:gd fmla="*/ 104686 w 11855986" name="TX3075"/>
              <a:gd fmla="*/ 2643309 h 6564101" name="TY3075"/>
              <a:gd fmla="*/ 11747541 w 11855986" name="TX3077"/>
              <a:gd fmla="*/ 2579192 h 6564101" name="TY3077"/>
              <a:gd fmla="*/ 11736844 w 11855986" name="TX3078"/>
              <a:gd fmla="*/ 2587396 h 6564101" name="TY3078"/>
              <a:gd fmla="*/ 11736844 w 11855986" name="TX3079"/>
              <a:gd fmla="*/ 2587396 h 6564101" name="TY3079"/>
              <a:gd fmla="*/ 11743292 w 11855986" name="TX3080"/>
              <a:gd fmla="*/ 2611461 h 6564101" name="TY3080"/>
              <a:gd fmla="*/ 11819572 w 11855986" name="TX3081"/>
              <a:gd fmla="*/ 2655500 h 6564101" name="TY3081"/>
              <a:gd fmla="*/ 11843638 w 11855986" name="TX3082"/>
              <a:gd fmla="*/ 2649054 h 6564101" name="TY3082"/>
              <a:gd fmla="*/ 11837189 w 11855986" name="TX3083"/>
              <a:gd fmla="*/ 2624989 h 6564101" name="TY3083"/>
              <a:gd fmla="*/ 11760909 w 11855986" name="TX3084"/>
              <a:gd fmla="*/ 2580951 h 6564101" name="TY3084"/>
              <a:gd fmla="*/ 11747541 w 11855986" name="TX3085"/>
              <a:gd fmla="*/ 2579192 h 6564101" name="TY3085"/>
              <a:gd fmla="*/ 101888 w 11855986" name="TX3087"/>
              <a:gd fmla="*/ 2578803 h 6564101" name="TY3087"/>
              <a:gd fmla="*/ 88520 w 11855986" name="TX3088"/>
              <a:gd fmla="*/ 2580566 h 6564101" name="TY3088"/>
              <a:gd fmla="*/ 12239 w 11855986" name="TX3089"/>
              <a:gd fmla="*/ 2624595 h 6564101" name="TY3089"/>
              <a:gd fmla="*/ 5791 w 11855986" name="TX3090"/>
              <a:gd fmla="*/ 2648654 h 6564101" name="TY3090"/>
              <a:gd fmla="*/ 5791 w 11855986" name="TX3091"/>
              <a:gd fmla="*/ 2648651 h 6564101" name="TY3091"/>
              <a:gd fmla="*/ 29857 w 11855986" name="TX3092"/>
              <a:gd fmla="*/ 2655100 h 6564101" name="TY3092"/>
              <a:gd fmla="*/ 106137 w 11855986" name="TX3093"/>
              <a:gd fmla="*/ 2611070 h 6564101" name="TY3093"/>
              <a:gd fmla="*/ 112585 w 11855986" name="TX3094"/>
              <a:gd fmla="*/ 2587016 h 6564101" name="TY3094"/>
              <a:gd fmla="*/ 101888 w 11855986" name="TX3095"/>
              <a:gd fmla="*/ 2578803 h 6564101" name="TY3095"/>
              <a:gd fmla="*/ 11835739 w 11855986" name="TX3097"/>
              <a:gd fmla="*/ 2566315 h 6564101" name="TY3097"/>
              <a:gd fmla="*/ 11822526 w 11855986" name="TX3098"/>
              <a:gd fmla="*/ 2579529 h 6564101" name="TY3098"/>
              <a:gd fmla="*/ 11835739 w 11855986" name="TX3099"/>
              <a:gd fmla="*/ 2592742 h 6564101" name="TY3099"/>
              <a:gd fmla="*/ 11848952 w 11855986" name="TX3100"/>
              <a:gd fmla="*/ 2579529 h 6564101" name="TY3100"/>
              <a:gd fmla="*/ 11835739 w 11855986" name="TX3101"/>
              <a:gd fmla="*/ 2566315 h 6564101" name="TY3101"/>
              <a:gd fmla="*/ 14239 w 11855986" name="TX3103"/>
              <a:gd fmla="*/ 2542810 h 6564101" name="TY3103"/>
              <a:gd fmla="*/ 1026 w 11855986" name="TX3104"/>
              <a:gd fmla="*/ 2556025 h 6564101" name="TY3104"/>
              <a:gd fmla="*/ 14239 w 11855986" name="TX3105"/>
              <a:gd fmla="*/ 2569246 h 6564101" name="TY3105"/>
              <a:gd fmla="*/ 27452 w 11855986" name="TX3106"/>
              <a:gd fmla="*/ 2556025 h 6564101" name="TY3106"/>
              <a:gd fmla="*/ 14239 w 11855986" name="TX3107"/>
              <a:gd fmla="*/ 2542810 h 6564101" name="TY3107"/>
              <a:gd fmla="*/ 11833489 w 11855986" name="TX3109"/>
              <a:gd fmla="*/ 2478679 h 6564101" name="TY3109"/>
              <a:gd fmla="*/ 11820121 w 11855986" name="TX3110"/>
              <a:gd fmla="*/ 2480440 h 6564101" name="TY3110"/>
              <a:gd fmla="*/ 11743841 w 11855986" name="TX3111"/>
              <a:gd fmla="*/ 2524481 h 6564101" name="TY3111"/>
              <a:gd fmla="*/ 11737393 w 11855986" name="TX3112"/>
              <a:gd fmla="*/ 2548548 h 6564101" name="TY3112"/>
              <a:gd fmla="*/ 11761458 w 11855986" name="TX3113"/>
              <a:gd fmla="*/ 2554995 h 6564101" name="TY3113"/>
              <a:gd fmla="*/ 11837739 w 11855986" name="TX3114"/>
              <a:gd fmla="*/ 2510953 h 6564101" name="TY3114"/>
              <a:gd fmla="*/ 11844187 w 11855986" name="TX3115"/>
              <a:gd fmla="*/ 2486885 h 6564101" name="TY3115"/>
              <a:gd fmla="*/ 11844187 w 11855986" name="TX3116"/>
              <a:gd fmla="*/ 2486888 h 6564101" name="TY3116"/>
              <a:gd fmla="*/ 11833489 w 11855986" name="TX3117"/>
              <a:gd fmla="*/ 2478679 h 6564101" name="TY3117"/>
              <a:gd fmla="*/ 17037 w 11855986" name="TX3119"/>
              <a:gd fmla="*/ 2478280 h 6564101" name="TY3119"/>
              <a:gd fmla="*/ 6340 w 11855986" name="TX3120"/>
              <a:gd fmla="*/ 2486494 h 6564101" name="TY3120"/>
              <a:gd fmla="*/ 12788 w 11855986" name="TX3121"/>
              <a:gd fmla="*/ 2510558 h 6564101" name="TY3121"/>
              <a:gd fmla="*/ 89068 w 11855986" name="TX3122"/>
              <a:gd fmla="*/ 2554605 h 6564101" name="TY3122"/>
              <a:gd fmla="*/ 113134 w 11855986" name="TX3123"/>
              <a:gd fmla="*/ 2548155 h 6564101" name="TY3123"/>
              <a:gd fmla="*/ 106686 w 11855986" name="TX3124"/>
              <a:gd fmla="*/ 2524087 h 6564101" name="TY3124"/>
              <a:gd fmla="*/ 30405 w 11855986" name="TX3125"/>
              <a:gd fmla="*/ 2480042 h 6564101" name="TY3125"/>
              <a:gd fmla="*/ 17037 w 11855986" name="TX3126"/>
              <a:gd fmla="*/ 2478280 h 6564101" name="TY3126"/>
              <a:gd fmla="*/ 11745292 w 11855986" name="TX3128"/>
              <a:gd fmla="*/ 2465805 h 6564101" name="TY3128"/>
              <a:gd fmla="*/ 11732079 w 11855986" name="TX3129"/>
              <a:gd fmla="*/ 2479018 h 6564101" name="TY3129"/>
              <a:gd fmla="*/ 11745292 w 11855986" name="TX3130"/>
              <a:gd fmla="*/ 2492232 h 6564101" name="TY3130"/>
              <a:gd fmla="*/ 11758505 w 11855986" name="TX3131"/>
              <a:gd fmla="*/ 2479018 h 6564101" name="TY3131"/>
              <a:gd fmla="*/ 11745292 w 11855986" name="TX3132"/>
              <a:gd fmla="*/ 2465805 h 6564101" name="TY3132"/>
              <a:gd fmla="*/ 105234 w 11855986" name="TX3134"/>
              <a:gd fmla="*/ 2444167 h 6564101" name="TY3134"/>
              <a:gd fmla="*/ 92021 w 11855986" name="TX3135"/>
              <a:gd fmla="*/ 2457382 h 6564101" name="TY3135"/>
              <a:gd fmla="*/ 105234 w 11855986" name="TX3136"/>
              <a:gd fmla="*/ 2470596 h 6564101" name="TY3136"/>
              <a:gd fmla="*/ 118447 w 11855986" name="TX3137"/>
              <a:gd fmla="*/ 2457382 h 6564101" name="TY3137"/>
              <a:gd fmla="*/ 105234 w 11855986" name="TX3138"/>
              <a:gd fmla="*/ 2444167 h 6564101" name="TY3138"/>
              <a:gd fmla="*/ 11748090 w 11855986" name="TX3140"/>
              <a:gd fmla="*/ 2380040 h 6564101" name="TY3140"/>
              <a:gd fmla="*/ 11737393 w 11855986" name="TX3141"/>
              <a:gd fmla="*/ 2388248 h 6564101" name="TY3141"/>
              <a:gd fmla="*/ 11737392 w 11855986" name="TX3142"/>
              <a:gd fmla="*/ 2388248 h 6564101" name="TY3142"/>
              <a:gd fmla="*/ 11743841 w 11855986" name="TX3143"/>
              <a:gd fmla="*/ 2412313 h 6564101" name="TY3143"/>
              <a:gd fmla="*/ 11820121 w 11855986" name="TX3144"/>
              <a:gd fmla="*/ 2456358 h 6564101" name="TY3144"/>
              <a:gd fmla="*/ 11844186 w 11855986" name="TX3145"/>
              <a:gd fmla="*/ 2449908 h 6564101" name="TY3145"/>
              <a:gd fmla="*/ 11837738 w 11855986" name="TX3146"/>
              <a:gd fmla="*/ 2425843 h 6564101" name="TY3146"/>
              <a:gd fmla="*/ 11761458 w 11855986" name="TX3147"/>
              <a:gd fmla="*/ 2381800 h 6564101" name="TY3147"/>
              <a:gd fmla="*/ 11748090 w 11855986" name="TX3148"/>
              <a:gd fmla="*/ 2380040 h 6564101" name="TY3148"/>
              <a:gd fmla="*/ 102436 w 11855986" name="TX3150"/>
              <a:gd fmla="*/ 2379635 h 6564101" name="TY3150"/>
              <a:gd fmla="*/ 89068 w 11855986" name="TX3151"/>
              <a:gd fmla="*/ 2381393 h 6564101" name="TY3151"/>
              <a:gd fmla="*/ 12787 w 11855986" name="TX3152"/>
              <a:gd fmla="*/ 2425444 h 6564101" name="TY3152"/>
              <a:gd fmla="*/ 6339 w 11855986" name="TX3153"/>
              <a:gd fmla="*/ 2449514 h 6564101" name="TY3153"/>
              <a:gd fmla="*/ 6339 w 11855986" name="TX3154"/>
              <a:gd fmla="*/ 2449512 h 6564101" name="TY3154"/>
              <a:gd fmla="*/ 30405 w 11855986" name="TX3155"/>
              <a:gd fmla="*/ 2455960 h 6564101" name="TY3155"/>
              <a:gd fmla="*/ 106685 w 11855986" name="TX3156"/>
              <a:gd fmla="*/ 2411913 h 6564101" name="TY3156"/>
              <a:gd fmla="*/ 113133 w 11855986" name="TX3157"/>
              <a:gd fmla="*/ 2387844 h 6564101" name="TY3157"/>
              <a:gd fmla="*/ 102436 w 11855986" name="TX3158"/>
              <a:gd fmla="*/ 2379635 h 6564101" name="TY3158"/>
              <a:gd fmla="*/ 11836287 w 11855986" name="TX3160"/>
              <a:gd fmla="*/ 2367166 h 6564101" name="TY3160"/>
              <a:gd fmla="*/ 11823074 w 11855986" name="TX3161"/>
              <a:gd fmla="*/ 2380378 h 6564101" name="TY3161"/>
              <a:gd fmla="*/ 11836287 w 11855986" name="TX3162"/>
              <a:gd fmla="*/ 2393592 h 6564101" name="TY3162"/>
              <a:gd fmla="*/ 11849500 w 11855986" name="TX3163"/>
              <a:gd fmla="*/ 2380378 h 6564101" name="TY3163"/>
              <a:gd fmla="*/ 11836287 w 11855986" name="TX3164"/>
              <a:gd fmla="*/ 2367166 h 6564101" name="TY3164"/>
              <a:gd fmla="*/ 14787 w 11855986" name="TX3166"/>
              <a:gd fmla="*/ 2343641 h 6564101" name="TY3166"/>
              <a:gd fmla="*/ 1574 w 11855986" name="TX3167"/>
              <a:gd fmla="*/ 2356858 h 6564101" name="TY3167"/>
              <a:gd fmla="*/ 14787 w 11855986" name="TX3168"/>
              <a:gd fmla="*/ 2370072 h 6564101" name="TY3168"/>
              <a:gd fmla="*/ 28000 w 11855986" name="TX3169"/>
              <a:gd fmla="*/ 2356858 h 6564101" name="TY3169"/>
              <a:gd fmla="*/ 14787 w 11855986" name="TX3170"/>
              <a:gd fmla="*/ 2343641 h 6564101" name="TY3170"/>
              <a:gd fmla="*/ 11834039 w 11855986" name="TX3172"/>
              <a:gd fmla="*/ 2279528 h 6564101" name="TY3172"/>
              <a:gd fmla="*/ 11820671 w 11855986" name="TX3173"/>
              <a:gd fmla="*/ 2281287 h 6564101" name="TY3173"/>
              <a:gd fmla="*/ 11744391 w 11855986" name="TX3174"/>
              <a:gd fmla="*/ 2325329 h 6564101" name="TY3174"/>
              <a:gd fmla="*/ 11737942 w 11855986" name="TX3175"/>
              <a:gd fmla="*/ 2349395 h 6564101" name="TY3175"/>
              <a:gd fmla="*/ 11762008 w 11855986" name="TX3176"/>
              <a:gd fmla="*/ 2355843 h 6564101" name="TY3176"/>
              <a:gd fmla="*/ 11838288 w 11855986" name="TX3177"/>
              <a:gd fmla="*/ 2311799 h 6564101" name="TY3177"/>
              <a:gd fmla="*/ 11844737 w 11855986" name="TX3178"/>
              <a:gd fmla="*/ 2287733 h 6564101" name="TY3178"/>
              <a:gd fmla="*/ 11844736 w 11855986" name="TX3179"/>
              <a:gd fmla="*/ 2287735 h 6564101" name="TY3179"/>
              <a:gd fmla="*/ 11834039 w 11855986" name="TX3180"/>
              <a:gd fmla="*/ 2279528 h 6564101" name="TY3180"/>
              <a:gd fmla="*/ 17585 w 11855986" name="TX3182"/>
              <a:gd fmla="*/ 2279109 h 6564101" name="TY3182"/>
              <a:gd fmla="*/ 6888 w 11855986" name="TX3183"/>
              <a:gd fmla="*/ 2287317 h 6564101" name="TY3183"/>
              <a:gd fmla="*/ 13336 w 11855986" name="TX3184"/>
              <a:gd fmla="*/ 2311388 h 6564101" name="TY3184"/>
              <a:gd fmla="*/ 89616 w 11855986" name="TX3185"/>
              <a:gd fmla="*/ 2355435 h 6564101" name="TY3185"/>
              <a:gd fmla="*/ 113682 w 11855986" name="TX3186"/>
              <a:gd fmla="*/ 2348987 h 6564101" name="TY3186"/>
              <a:gd fmla="*/ 107234 w 11855986" name="TX3187"/>
              <a:gd fmla="*/ 2324917 h 6564101" name="TY3187"/>
              <a:gd fmla="*/ 30953 w 11855986" name="TX3188"/>
              <a:gd fmla="*/ 2280869 h 6564101" name="TY3188"/>
              <a:gd fmla="*/ 17585 w 11855986" name="TX3189"/>
              <a:gd fmla="*/ 2279109 h 6564101" name="TY3189"/>
              <a:gd fmla="*/ 11745842 w 11855986" name="TX3191"/>
              <a:gd fmla="*/ 2266652 h 6564101" name="TY3191"/>
              <a:gd fmla="*/ 11732629 w 11855986" name="TX3192"/>
              <a:gd fmla="*/ 2279866 h 6564101" name="TY3192"/>
              <a:gd fmla="*/ 11745842 w 11855986" name="TX3193"/>
              <a:gd fmla="*/ 2293079 h 6564101" name="TY3193"/>
              <a:gd fmla="*/ 11759055 w 11855986" name="TX3194"/>
              <a:gd fmla="*/ 2279866 h 6564101" name="TY3194"/>
              <a:gd fmla="*/ 11745842 w 11855986" name="TX3195"/>
              <a:gd fmla="*/ 2266652 h 6564101" name="TY3195"/>
              <a:gd fmla="*/ 105782 w 11855986" name="TX3197"/>
              <a:gd fmla="*/ 2244991 h 6564101" name="TY3197"/>
              <a:gd fmla="*/ 92569 w 11855986" name="TX3198"/>
              <a:gd fmla="*/ 2258205 h 6564101" name="TY3198"/>
              <a:gd fmla="*/ 105782 w 11855986" name="TX3199"/>
              <a:gd fmla="*/ 2271420 h 6564101" name="TY3199"/>
              <a:gd fmla="*/ 118995 w 11855986" name="TX3200"/>
              <a:gd fmla="*/ 2258205 h 6564101" name="TY3200"/>
              <a:gd fmla="*/ 105782 w 11855986" name="TX3201"/>
              <a:gd fmla="*/ 2244991 h 6564101" name="TY3201"/>
              <a:gd fmla="*/ 11748639 w 11855986" name="TX3203"/>
              <a:gd fmla="*/ 2180887 h 6564101" name="TY3203"/>
              <a:gd fmla="*/ 11737942 w 11855986" name="TX3204"/>
              <a:gd fmla="*/ 2189095 h 6564101" name="TY3204"/>
              <a:gd fmla="*/ 11737942 w 11855986" name="TX3205"/>
              <a:gd fmla="*/ 2189094 h 6564101" name="TY3205"/>
              <a:gd fmla="*/ 11744390 w 11855986" name="TX3206"/>
              <a:gd fmla="*/ 2213160 h 6564101" name="TY3206"/>
              <a:gd fmla="*/ 11820671 w 11855986" name="TX3207"/>
              <a:gd fmla="*/ 2257204 h 6564101" name="TY3207"/>
              <a:gd fmla="*/ 11844736 w 11855986" name="TX3208"/>
              <a:gd fmla="*/ 2250756 h 6564101" name="TY3208"/>
              <a:gd fmla="*/ 11838288 w 11855986" name="TX3209"/>
              <a:gd fmla="*/ 2226689 h 6564101" name="TY3209"/>
              <a:gd fmla="*/ 11762008 w 11855986" name="TX3210"/>
              <a:gd fmla="*/ 2182647 h 6564101" name="TY3210"/>
              <a:gd fmla="*/ 11748639 w 11855986" name="TX3211"/>
              <a:gd fmla="*/ 2180887 h 6564101" name="TY3211"/>
              <a:gd fmla="*/ 102984 w 11855986" name="TX3213"/>
              <a:gd fmla="*/ 2180457 h 6564101" name="TY3213"/>
              <a:gd fmla="*/ 89616 w 11855986" name="TX3214"/>
              <a:gd fmla="*/ 2182217 h 6564101" name="TY3214"/>
              <a:gd fmla="*/ 13335 w 11855986" name="TX3215"/>
              <a:gd fmla="*/ 2226266 h 6564101" name="TY3215"/>
              <a:gd fmla="*/ 6887 w 11855986" name="TX3216"/>
              <a:gd fmla="*/ 2250336 h 6564101" name="TY3216"/>
              <a:gd fmla="*/ 6887 w 11855986" name="TX3217"/>
              <a:gd fmla="*/ 2250334 h 6564101" name="TY3217"/>
              <a:gd fmla="*/ 30953 w 11855986" name="TX3218"/>
              <a:gd fmla="*/ 2256784 h 6564101" name="TY3218"/>
              <a:gd fmla="*/ 107233 w 11855986" name="TX3219"/>
              <a:gd fmla="*/ 2212735 h 6564101" name="TY3219"/>
              <a:gd fmla="*/ 113681 w 11855986" name="TX3220"/>
              <a:gd fmla="*/ 2188666 h 6564101" name="TY3220"/>
              <a:gd fmla="*/ 102984 w 11855986" name="TX3221"/>
              <a:gd fmla="*/ 2180457 h 6564101" name="TY3221"/>
              <a:gd fmla="*/ 11836837 w 11855986" name="TX3223"/>
              <a:gd fmla="*/ 2168012 h 6564101" name="TY3223"/>
              <a:gd fmla="*/ 11823624 w 11855986" name="TX3224"/>
              <a:gd fmla="*/ 2181226 h 6564101" name="TY3224"/>
              <a:gd fmla="*/ 11836837 w 11855986" name="TX3225"/>
              <a:gd fmla="*/ 2194440 h 6564101" name="TY3225"/>
              <a:gd fmla="*/ 11850050 w 11855986" name="TX3226"/>
              <a:gd fmla="*/ 2181226 h 6564101" name="TY3226"/>
              <a:gd fmla="*/ 11836837 w 11855986" name="TX3227"/>
              <a:gd fmla="*/ 2168012 h 6564101" name="TY3227"/>
              <a:gd fmla="*/ 15335 w 11855986" name="TX3229"/>
              <a:gd fmla="*/ 2144464 h 6564101" name="TY3229"/>
              <a:gd fmla="*/ 2122 w 11855986" name="TX3230"/>
              <a:gd fmla="*/ 2157679 h 6564101" name="TY3230"/>
              <a:gd fmla="*/ 15335 w 11855986" name="TX3231"/>
              <a:gd fmla="*/ 2170894 h 6564101" name="TY3231"/>
              <a:gd fmla="*/ 28548 w 11855986" name="TX3232"/>
              <a:gd fmla="*/ 2157679 h 6564101" name="TY3232"/>
              <a:gd fmla="*/ 15335 w 11855986" name="TX3233"/>
              <a:gd fmla="*/ 2144464 h 6564101" name="TY3233"/>
              <a:gd fmla="*/ 11834588 w 11855986" name="TX3235"/>
              <a:gd fmla="*/ 2080382 h 6564101" name="TY3235"/>
              <a:gd fmla="*/ 11821220 w 11855986" name="TX3236"/>
              <a:gd fmla="*/ 2082137 h 6564101" name="TY3236"/>
              <a:gd fmla="*/ 11744939 w 11855986" name="TX3237"/>
              <a:gd fmla="*/ 2126177 h 6564101" name="TY3237"/>
              <a:gd fmla="*/ 11738491 w 11855986" name="TX3238"/>
              <a:gd fmla="*/ 2150243 h 6564101" name="TY3238"/>
              <a:gd fmla="*/ 11762556 w 11855986" name="TX3239"/>
              <a:gd fmla="*/ 2156691 h 6564101" name="TY3239"/>
              <a:gd fmla="*/ 11838837 w 11855986" name="TX3240"/>
              <a:gd fmla="*/ 2112652 h 6564101" name="TY3240"/>
              <a:gd fmla="*/ 11845285 w 11855986" name="TX3241"/>
              <a:gd fmla="*/ 2088586 h 6564101" name="TY3241"/>
              <a:gd fmla="*/ 11845285 w 11855986" name="TX3242"/>
              <a:gd fmla="*/ 2088589 h 6564101" name="TY3242"/>
              <a:gd fmla="*/ 11834588 w 11855986" name="TX3243"/>
              <a:gd fmla="*/ 2080382 h 6564101" name="TY3243"/>
              <a:gd fmla="*/ 18133 w 11855986" name="TX3245"/>
              <a:gd fmla="*/ 2079945 h 6564101" name="TY3245"/>
              <a:gd fmla="*/ 7436 w 11855986" name="TX3246"/>
              <a:gd fmla="*/ 2088148 h 6564101" name="TY3246"/>
              <a:gd fmla="*/ 13884 w 11855986" name="TX3247"/>
              <a:gd fmla="*/ 2112211 h 6564101" name="TY3247"/>
              <a:gd fmla="*/ 90164 w 11855986" name="TX3248"/>
              <a:gd fmla="*/ 2156257 h 6564101" name="TY3248"/>
              <a:gd fmla="*/ 114230 w 11855986" name="TX3249"/>
              <a:gd fmla="*/ 2149809 h 6564101" name="TY3249"/>
              <a:gd fmla="*/ 107782 w 11855986" name="TX3250"/>
              <a:gd fmla="*/ 2125739 h 6564101" name="TY3250"/>
              <a:gd fmla="*/ 31501 w 11855986" name="TX3251"/>
              <a:gd fmla="*/ 2081699 h 6564101" name="TY3251"/>
              <a:gd fmla="*/ 18133 w 11855986" name="TX3252"/>
              <a:gd fmla="*/ 2079945 h 6564101" name="TY3252"/>
              <a:gd fmla="*/ 11746391 w 11855986" name="TX3254"/>
              <a:gd fmla="*/ 2067505 h 6564101" name="TY3254"/>
              <a:gd fmla="*/ 11733178 w 11855986" name="TX3255"/>
              <a:gd fmla="*/ 2080718 h 6564101" name="TY3255"/>
              <a:gd fmla="*/ 11746391 w 11855986" name="TX3256"/>
              <a:gd fmla="*/ 2093929 h 6564101" name="TY3256"/>
              <a:gd fmla="*/ 11759604 w 11855986" name="TX3257"/>
              <a:gd fmla="*/ 2080718 h 6564101" name="TY3257"/>
              <a:gd fmla="*/ 11746391 w 11855986" name="TX3258"/>
              <a:gd fmla="*/ 2067505 h 6564101" name="TY3258"/>
              <a:gd fmla="*/ 106330 w 11855986" name="TX3260"/>
              <a:gd fmla="*/ 2045838 h 6564101" name="TY3260"/>
              <a:gd fmla="*/ 93117 w 11855986" name="TX3261"/>
              <a:gd fmla="*/ 2059048 h 6564101" name="TY3261"/>
              <a:gd fmla="*/ 106330 w 11855986" name="TX3262"/>
              <a:gd fmla="*/ 2072264 h 6564101" name="TY3262"/>
              <a:gd fmla="*/ 119543 w 11855986" name="TX3263"/>
              <a:gd fmla="*/ 2059048 h 6564101" name="TY3263"/>
              <a:gd fmla="*/ 106330 w 11855986" name="TX3264"/>
              <a:gd fmla="*/ 2045838 h 6564101" name="TY3264"/>
              <a:gd fmla="*/ 11749188 w 11855986" name="TX3266"/>
              <a:gd fmla="*/ 1981749 h 6564101" name="TY3266"/>
              <a:gd fmla="*/ 11738491 w 11855986" name="TX3267"/>
              <a:gd fmla="*/ 1989957 h 6564101" name="TY3267"/>
              <a:gd fmla="*/ 11738491 w 11855986" name="TX3268"/>
              <a:gd fmla="*/ 1989954 h 6564101" name="TY3268"/>
              <a:gd fmla="*/ 11744939 w 11855986" name="TX3269"/>
              <a:gd fmla="*/ 2014017 h 6564101" name="TY3269"/>
              <a:gd fmla="*/ 11821220 w 11855986" name="TX3270"/>
              <a:gd fmla="*/ 2058059 h 6564101" name="TY3270"/>
              <a:gd fmla="*/ 11845285 w 11855986" name="TX3271"/>
              <a:gd fmla="*/ 2051610 h 6564101" name="TY3271"/>
              <a:gd fmla="*/ 11838836 w 11855986" name="TX3272"/>
              <a:gd fmla="*/ 2027547 h 6564101" name="TY3272"/>
              <a:gd fmla="*/ 11762556 w 11855986" name="TX3273"/>
              <a:gd fmla="*/ 1983508 h 6564101" name="TY3273"/>
              <a:gd fmla="*/ 11749188 w 11855986" name="TX3274"/>
              <a:gd fmla="*/ 1981749 h 6564101" name="TY3274"/>
              <a:gd fmla="*/ 103532 w 11855986" name="TX3276"/>
              <a:gd fmla="*/ 1981334 h 6564101" name="TY3276"/>
              <a:gd fmla="*/ 90164 w 11855986" name="TX3277"/>
              <a:gd fmla="*/ 1983089 h 6564101" name="TY3277"/>
              <a:gd fmla="*/ 13883 w 11855986" name="TX3278"/>
              <a:gd fmla="*/ 2027121 h 6564101" name="TY3278"/>
              <a:gd fmla="*/ 7435 w 11855986" name="TX3279"/>
              <a:gd fmla="*/ 2051180 h 6564101" name="TY3279"/>
              <a:gd fmla="*/ 31501 w 11855986" name="TX3280"/>
              <a:gd fmla="*/ 2057627 h 6564101" name="TY3280"/>
              <a:gd fmla="*/ 107781 w 11855986" name="TX3281"/>
              <a:gd fmla="*/ 2013596 h 6564101" name="TY3281"/>
              <a:gd fmla="*/ 114229 w 11855986" name="TX3282"/>
              <a:gd fmla="*/ 1989535 h 6564101" name="TY3282"/>
              <a:gd fmla="*/ 103532 w 11855986" name="TX3283"/>
              <a:gd fmla="*/ 1981334 h 6564101" name="TY3283"/>
              <a:gd fmla="*/ 11837386 w 11855986" name="TX3285"/>
              <a:gd fmla="*/ 1968875 h 6564101" name="TY3285"/>
              <a:gd fmla="*/ 11824173 w 11855986" name="TX3286"/>
              <a:gd fmla="*/ 1982087 h 6564101" name="TY3286"/>
              <a:gd fmla="*/ 11837386 w 11855986" name="TX3287"/>
              <a:gd fmla="*/ 1995299 h 6564101" name="TY3287"/>
              <a:gd fmla="*/ 11850599 w 11855986" name="TX3288"/>
              <a:gd fmla="*/ 1982087 h 6564101" name="TY3288"/>
              <a:gd fmla="*/ 11837386 w 11855986" name="TX3289"/>
              <a:gd fmla="*/ 1968875 h 6564101" name="TY3289"/>
              <a:gd fmla="*/ 15883 w 11855986" name="TX3291"/>
              <a:gd fmla="*/ 1945354 h 6564101" name="TY3291"/>
              <a:gd fmla="*/ 2670 w 11855986" name="TX3292"/>
              <a:gd fmla="*/ 1958563 h 6564101" name="TY3292"/>
              <a:gd fmla="*/ 15883 w 11855986" name="TX3293"/>
              <a:gd fmla="*/ 1971775 h 6564101" name="TY3293"/>
              <a:gd fmla="*/ 29096 w 11855986" name="TX3294"/>
              <a:gd fmla="*/ 1958563 h 6564101" name="TY3294"/>
              <a:gd fmla="*/ 15883 w 11855986" name="TX3295"/>
              <a:gd fmla="*/ 1945354 h 6564101" name="TY3295"/>
              <a:gd fmla="*/ 11835137 w 11855986" name="TX3297"/>
              <a:gd fmla="*/ 1881243 h 6564101" name="TY3297"/>
              <a:gd fmla="*/ 11821768 w 11855986" name="TX3298"/>
              <a:gd fmla="*/ 1883003 h 6564101" name="TY3298"/>
              <a:gd fmla="*/ 11745488 w 11855986" name="TX3299"/>
              <a:gd fmla="*/ 1927044 h 6564101" name="TY3299"/>
              <a:gd fmla="*/ 11739040 w 11855986" name="TX3300"/>
              <a:gd fmla="*/ 1951107 h 6564101" name="TY3300"/>
              <a:gd fmla="*/ 11763105 w 11855986" name="TX3301"/>
              <a:gd fmla="*/ 1957557 h 6564101" name="TY3301"/>
              <a:gd fmla="*/ 11839386 w 11855986" name="TX3302"/>
              <a:gd fmla="*/ 1913515 h 6564101" name="TY3302"/>
              <a:gd fmla="*/ 11845834 w 11855986" name="TX3303"/>
              <a:gd fmla="*/ 1889450 h 6564101" name="TY3303"/>
              <a:gd fmla="*/ 11845834 w 11855986" name="TX3304"/>
              <a:gd fmla="*/ 1889451 h 6564101" name="TY3304"/>
              <a:gd fmla="*/ 11835137 w 11855986" name="TX3305"/>
              <a:gd fmla="*/ 1881243 h 6564101" name="TY3305"/>
              <a:gd fmla="*/ 18681 w 11855986" name="TX3307"/>
              <a:gd fmla="*/ 1880838 h 6564101" name="TY3307"/>
              <a:gd fmla="*/ 7984 w 11855986" name="TX3308"/>
              <a:gd fmla="*/ 1889045 h 6564101" name="TY3308"/>
              <a:gd fmla="*/ 14432 w 11855986" name="TX3309"/>
              <a:gd fmla="*/ 1913113 h 6564101" name="TY3309"/>
              <a:gd fmla="*/ 90712 w 11855986" name="TX3310"/>
              <a:gd fmla="*/ 1957143 h 6564101" name="TY3310"/>
              <a:gd fmla="*/ 114778 w 11855986" name="TX3311"/>
              <a:gd fmla="*/ 1950697 h 6564101" name="TY3311"/>
              <a:gd fmla="*/ 108330 w 11855986" name="TX3312"/>
              <a:gd fmla="*/ 1926640 h 6564101" name="TY3312"/>
              <a:gd fmla="*/ 32049 w 11855986" name="TX3313"/>
              <a:gd fmla="*/ 1882598 h 6564101" name="TY3313"/>
              <a:gd fmla="*/ 18681 w 11855986" name="TX3314"/>
              <a:gd fmla="*/ 1880838 h 6564101" name="TY3314"/>
              <a:gd fmla="*/ 11746939 w 11855986" name="TX3316"/>
              <a:gd fmla="*/ 1868369 h 6564101" name="TY3316"/>
              <a:gd fmla="*/ 11733726 w 11855986" name="TX3317"/>
              <a:gd fmla="*/ 1881582 h 6564101" name="TY3317"/>
              <a:gd fmla="*/ 11746939 w 11855986" name="TX3318"/>
              <a:gd fmla="*/ 1894795 h 6564101" name="TY3318"/>
              <a:gd fmla="*/ 11760152 w 11855986" name="TX3319"/>
              <a:gd fmla="*/ 1881582 h 6564101" name="TY3319"/>
              <a:gd fmla="*/ 11746939 w 11855986" name="TX3320"/>
              <a:gd fmla="*/ 1868369 h 6564101" name="TY3320"/>
              <a:gd fmla="*/ 106878 w 11855986" name="TX3322"/>
              <a:gd fmla="*/ 1846723 h 6564101" name="TY3322"/>
              <a:gd fmla="*/ 93665 w 11855986" name="TX3323"/>
              <a:gd fmla="*/ 1859937 h 6564101" name="TY3323"/>
              <a:gd fmla="*/ 106878 w 11855986" name="TX3324"/>
              <a:gd fmla="*/ 1873150 h 6564101" name="TY3324"/>
              <a:gd fmla="*/ 120091 w 11855986" name="TX3325"/>
              <a:gd fmla="*/ 1859937 h 6564101" name="TY3325"/>
              <a:gd fmla="*/ 106878 w 11855986" name="TX3326"/>
              <a:gd fmla="*/ 1846723 h 6564101" name="TY3326"/>
              <a:gd fmla="*/ 11749737 w 11855986" name="TX3328"/>
              <a:gd fmla="*/ 1782608 h 6564101" name="TY3328"/>
              <a:gd fmla="*/ 11739040 w 11855986" name="TX3329"/>
              <a:gd fmla="*/ 1790817 h 6564101" name="TY3329"/>
              <a:gd fmla="*/ 11739039 w 11855986" name="TX3330"/>
              <a:gd fmla="*/ 1790816 h 6564101" name="TY3330"/>
              <a:gd fmla="*/ 11745488 w 11855986" name="TX3331"/>
              <a:gd fmla="*/ 1814881 h 6564101" name="TY3331"/>
              <a:gd fmla="*/ 11821768 w 11855986" name="TX3332"/>
              <a:gd fmla="*/ 1858923 h 6564101" name="TY3332"/>
              <a:gd fmla="*/ 11845833 w 11855986" name="TX3333"/>
              <a:gd fmla="*/ 1852474 h 6564101" name="TY3333"/>
              <a:gd fmla="*/ 11839385 w 11855986" name="TX3334"/>
              <a:gd fmla="*/ 1828409 h 6564101" name="TY3334"/>
              <a:gd fmla="*/ 11763105 w 11855986" name="TX3335"/>
              <a:gd fmla="*/ 1784369 h 6564101" name="TY3335"/>
              <a:gd fmla="*/ 11749737 w 11855986" name="TX3336"/>
              <a:gd fmla="*/ 1782608 h 6564101" name="TY3336"/>
              <a:gd fmla="*/ 104080 w 11855986" name="TX3338"/>
              <a:gd fmla="*/ 1782202 h 6564101" name="TY3338"/>
              <a:gd fmla="*/ 90712 w 11855986" name="TX3339"/>
              <a:gd fmla="*/ 1783962 h 6564101" name="TY3339"/>
              <a:gd fmla="*/ 14431 w 11855986" name="TX3340"/>
              <a:gd fmla="*/ 1828004 h 6564101" name="TY3340"/>
              <a:gd fmla="*/ 7983 w 11855986" name="TX3341"/>
              <a:gd fmla="*/ 1852069 h 6564101" name="TY3341"/>
              <a:gd fmla="*/ 7983 w 11855986" name="TX3342"/>
              <a:gd fmla="*/ 1852068 h 6564101" name="TY3342"/>
              <a:gd fmla="*/ 32049 w 11855986" name="TX3343"/>
              <a:gd fmla="*/ 1858515 h 6564101" name="TY3343"/>
              <a:gd fmla="*/ 108329 w 11855986" name="TX3344"/>
              <a:gd fmla="*/ 1814476 h 6564101" name="TY3344"/>
              <a:gd fmla="*/ 114777 w 11855986" name="TX3345"/>
              <a:gd fmla="*/ 1790411 h 6564101" name="TY3345"/>
              <a:gd fmla="*/ 104080 w 11855986" name="TX3346"/>
              <a:gd fmla="*/ 1782202 h 6564101" name="TY3346"/>
              <a:gd fmla="*/ 11837934 w 11855986" name="TX3348"/>
              <a:gd fmla="*/ 1769735 h 6564101" name="TY3348"/>
              <a:gd fmla="*/ 11824721 w 11855986" name="TX3349"/>
              <a:gd fmla="*/ 1782948 h 6564101" name="TY3349"/>
              <a:gd fmla="*/ 11837934 w 11855986" name="TX3350"/>
              <a:gd fmla="*/ 1796161 h 6564101" name="TY3350"/>
              <a:gd fmla="*/ 11851147 w 11855986" name="TX3351"/>
              <a:gd fmla="*/ 1782948 h 6564101" name="TY3351"/>
              <a:gd fmla="*/ 11837934 w 11855986" name="TX3352"/>
              <a:gd fmla="*/ 1769735 h 6564101" name="TY3352"/>
              <a:gd fmla="*/ 16431 w 11855986" name="TX3354"/>
              <a:gd fmla="*/ 1746217 h 6564101" name="TY3354"/>
              <a:gd fmla="*/ 3218 w 11855986" name="TX3355"/>
              <a:gd fmla="*/ 1759429 h 6564101" name="TY3355"/>
              <a:gd fmla="*/ 16431 w 11855986" name="TX3356"/>
              <a:gd fmla="*/ 1772642 h 6564101" name="TY3356"/>
              <a:gd fmla="*/ 29644 w 11855986" name="TX3357"/>
              <a:gd fmla="*/ 1759429 h 6564101" name="TY3357"/>
              <a:gd fmla="*/ 16431 w 11855986" name="TX3358"/>
              <a:gd fmla="*/ 1746217 h 6564101" name="TY3358"/>
              <a:gd fmla="*/ 11835685 w 11855986" name="TX3360"/>
              <a:gd fmla="*/ 1682100 h 6564101" name="TY3360"/>
              <a:gd fmla="*/ 11822317 w 11855986" name="TX3361"/>
              <a:gd fmla="*/ 1683860 h 6564101" name="TY3361"/>
              <a:gd fmla="*/ 11746037 w 11855986" name="TX3362"/>
              <a:gd fmla="*/ 1727900 h 6564101" name="TY3362"/>
              <a:gd fmla="*/ 11739589 w 11855986" name="TX3363"/>
              <a:gd fmla="*/ 1751965 h 6564101" name="TY3363"/>
              <a:gd fmla="*/ 11763654 w 11855986" name="TX3364"/>
              <a:gd fmla="*/ 1758414 h 6564101" name="TY3364"/>
              <a:gd fmla="*/ 11839934 w 11855986" name="TX3365"/>
              <a:gd fmla="*/ 1714372 h 6564101" name="TY3365"/>
              <a:gd fmla="*/ 11846383 w 11855986" name="TX3366"/>
              <a:gd fmla="*/ 1690307 h 6564101" name="TY3366"/>
              <a:gd fmla="*/ 11846382 w 11855986" name="TX3367"/>
              <a:gd fmla="*/ 1690308 h 6564101" name="TY3367"/>
              <a:gd fmla="*/ 11835685 w 11855986" name="TX3368"/>
              <a:gd fmla="*/ 1682100 h 6564101" name="TY3368"/>
              <a:gd fmla="*/ 19229 w 11855986" name="TX3370"/>
              <a:gd fmla="*/ 1681695 h 6564101" name="TY3370"/>
              <a:gd fmla="*/ 8532 w 11855986" name="TX3371"/>
              <a:gd fmla="*/ 1689904 h 6564101" name="TY3371"/>
              <a:gd fmla="*/ 14980 w 11855986" name="TX3372"/>
              <a:gd fmla="*/ 1713970 h 6564101" name="TY3372"/>
              <a:gd fmla="*/ 91260 w 11855986" name="TX3373"/>
              <a:gd fmla="*/ 1758009 h 6564101" name="TY3373"/>
              <a:gd fmla="*/ 115326 w 11855986" name="TX3374"/>
              <a:gd fmla="*/ 1751561 h 6564101" name="TY3374"/>
              <a:gd fmla="*/ 115326 w 11855986" name="TX3375"/>
              <a:gd fmla="*/ 1751563 h 6564101" name="TY3375"/>
              <a:gd fmla="*/ 108878 w 11855986" name="TX3376"/>
              <a:gd fmla="*/ 1727497 h 6564101" name="TY3376"/>
              <a:gd fmla="*/ 32597 w 11855986" name="TX3377"/>
              <a:gd fmla="*/ 1683456 h 6564101" name="TY3377"/>
              <a:gd fmla="*/ 19229 w 11855986" name="TX3378"/>
              <a:gd fmla="*/ 1681695 h 6564101" name="TY3378"/>
              <a:gd fmla="*/ 11747488 w 11855986" name="TX3380"/>
              <a:gd fmla="*/ 1669226 h 6564101" name="TY3380"/>
              <a:gd fmla="*/ 11734275 w 11855986" name="TX3381"/>
              <a:gd fmla="*/ 1682439 h 6564101" name="TY3381"/>
              <a:gd fmla="*/ 11747488 w 11855986" name="TX3382"/>
              <a:gd fmla="*/ 1695652 h 6564101" name="TY3382"/>
              <a:gd fmla="*/ 11760701 w 11855986" name="TX3383"/>
              <a:gd fmla="*/ 1682439 h 6564101" name="TY3383"/>
              <a:gd fmla="*/ 11747488 w 11855986" name="TX3384"/>
              <a:gd fmla="*/ 1669226 h 6564101" name="TY3384"/>
              <a:gd fmla="*/ 107426 w 11855986" name="TX3386"/>
              <a:gd fmla="*/ 1647585 h 6564101" name="TY3386"/>
              <a:gd fmla="*/ 94213 w 11855986" name="TX3387"/>
              <a:gd fmla="*/ 1660798 h 6564101" name="TY3387"/>
              <a:gd fmla="*/ 107426 w 11855986" name="TX3388"/>
              <a:gd fmla="*/ 1674010 h 6564101" name="TY3388"/>
              <a:gd fmla="*/ 120639 w 11855986" name="TX3389"/>
              <a:gd fmla="*/ 1660798 h 6564101" name="TY3389"/>
              <a:gd fmla="*/ 107426 w 11855986" name="TX3390"/>
              <a:gd fmla="*/ 1647585 h 6564101" name="TY3390"/>
              <a:gd fmla="*/ 11750286 w 11855986" name="TX3392"/>
              <a:gd fmla="*/ 1583466 h 6564101" name="TY3392"/>
              <a:gd fmla="*/ 11739588 w 11855986" name="TX3393"/>
              <a:gd fmla="*/ 1591674 h 6564101" name="TY3393"/>
              <a:gd fmla="*/ 11739588 w 11855986" name="TX3394"/>
              <a:gd fmla="*/ 1591672 h 6564101" name="TY3394"/>
              <a:gd fmla="*/ 11746036 w 11855986" name="TX3395"/>
              <a:gd fmla="*/ 1615738 h 6564101" name="TY3395"/>
              <a:gd fmla="*/ 11822317 w 11855986" name="TX3396"/>
              <a:gd fmla="*/ 1659779 h 6564101" name="TY3396"/>
              <a:gd fmla="*/ 11846382 w 11855986" name="TX3397"/>
              <a:gd fmla="*/ 1653331 h 6564101" name="TY3397"/>
              <a:gd fmla="*/ 11839934 w 11855986" name="TX3398"/>
              <a:gd fmla="*/ 1629266 h 6564101" name="TY3398"/>
              <a:gd fmla="*/ 11763654 w 11855986" name="TX3399"/>
              <a:gd fmla="*/ 1585226 h 6564101" name="TY3399"/>
              <a:gd fmla="*/ 11750286 w 11855986" name="TX3400"/>
              <a:gd fmla="*/ 1583466 h 6564101" name="TY3400"/>
              <a:gd fmla="*/ 104628 w 11855986" name="TX3402"/>
              <a:gd fmla="*/ 1583065 h 6564101" name="TY3402"/>
              <a:gd fmla="*/ 91260 w 11855986" name="TX3403"/>
              <a:gd fmla="*/ 1584825 h 6564101" name="TY3403"/>
              <a:gd fmla="*/ 14979 w 11855986" name="TX3404"/>
              <a:gd fmla="*/ 1628865 h 6564101" name="TY3404"/>
              <a:gd fmla="*/ 8531 w 11855986" name="TX3405"/>
              <a:gd fmla="*/ 1652931 h 6564101" name="TY3405"/>
              <a:gd fmla="*/ 8531 w 11855986" name="TX3406"/>
              <a:gd fmla="*/ 1652929 h 6564101" name="TY3406"/>
              <a:gd fmla="*/ 32597 w 11855986" name="TX3407"/>
              <a:gd fmla="*/ 1659377 h 6564101" name="TY3407"/>
              <a:gd fmla="*/ 108877 w 11855986" name="TX3408"/>
              <a:gd fmla="*/ 1615338 h 6564101" name="TY3408"/>
              <a:gd fmla="*/ 115325 w 11855986" name="TX3409"/>
              <a:gd fmla="*/ 1591273 h 6564101" name="TY3409"/>
              <a:gd fmla="*/ 104628 w 11855986" name="TX3410"/>
              <a:gd fmla="*/ 1583065 h 6564101" name="TY3410"/>
              <a:gd fmla="*/ 11838483 w 11855986" name="TX3412"/>
              <a:gd fmla="*/ 1570592 h 6564101" name="TY3412"/>
              <a:gd fmla="*/ 11825270 w 11855986" name="TX3413"/>
              <a:gd fmla="*/ 1583804 h 6564101" name="TY3413"/>
              <a:gd fmla="*/ 11838483 w 11855986" name="TX3414"/>
              <a:gd fmla="*/ 1597017 h 6564101" name="TY3414"/>
              <a:gd fmla="*/ 11851696 w 11855986" name="TX3415"/>
              <a:gd fmla="*/ 1583804 h 6564101" name="TY3415"/>
              <a:gd fmla="*/ 11838483 w 11855986" name="TX3416"/>
              <a:gd fmla="*/ 1570592 h 6564101" name="TY3416"/>
              <a:gd fmla="*/ 16979 w 11855986" name="TX3418"/>
              <a:gd fmla="*/ 1547079 h 6564101" name="TY3418"/>
              <a:gd fmla="*/ 3766 w 11855986" name="TX3419"/>
              <a:gd fmla="*/ 1560292 h 6564101" name="TY3419"/>
              <a:gd fmla="*/ 16979 w 11855986" name="TX3420"/>
              <a:gd fmla="*/ 1573505 h 6564101" name="TY3420"/>
              <a:gd fmla="*/ 30192 w 11855986" name="TX3421"/>
              <a:gd fmla="*/ 1560292 h 6564101" name="TY3421"/>
              <a:gd fmla="*/ 16979 w 11855986" name="TX3422"/>
              <a:gd fmla="*/ 1547079 h 6564101" name="TY3422"/>
              <a:gd fmla="*/ 11836234 w 11855986" name="TX3424"/>
              <a:gd fmla="*/ 1482957 h 6564101" name="TY3424"/>
              <a:gd fmla="*/ 11822866 w 11855986" name="TX3425"/>
              <a:gd fmla="*/ 1484717 h 6564101" name="TY3425"/>
              <a:gd fmla="*/ 11746586 w 11855986" name="TX3426"/>
              <a:gd fmla="*/ 1528757 h 6564101" name="TY3426"/>
              <a:gd fmla="*/ 11740137 w 11855986" name="TX3427"/>
              <a:gd fmla="*/ 1552822 h 6564101" name="TY3427"/>
              <a:gd fmla="*/ 11764203 w 11855986" name="TX3428"/>
              <a:gd fmla="*/ 1559271 h 6564101" name="TY3428"/>
              <a:gd fmla="*/ 11840483 w 11855986" name="TX3429"/>
              <a:gd fmla="*/ 1515229 h 6564101" name="TY3429"/>
              <a:gd fmla="*/ 11846931 w 11855986" name="TX3430"/>
              <a:gd fmla="*/ 1491164 h 6564101" name="TY3430"/>
              <a:gd fmla="*/ 11846931 w 11855986" name="TX3431"/>
              <a:gd fmla="*/ 1491165 h 6564101" name="TY3431"/>
              <a:gd fmla="*/ 11836234 w 11855986" name="TX3432"/>
              <a:gd fmla="*/ 1482957 h 6564101" name="TY3432"/>
              <a:gd fmla="*/ 19777 w 11855986" name="TX3434"/>
              <a:gd fmla="*/ 1482560 h 6564101" name="TY3434"/>
              <a:gd fmla="*/ 9080 w 11855986" name="TX3435"/>
              <a:gd fmla="*/ 1490767 h 6564101" name="TY3435"/>
              <a:gd fmla="*/ 15528 w 11855986" name="TX3436"/>
              <a:gd fmla="*/ 1514833 h 6564101" name="TY3436"/>
              <a:gd fmla="*/ 91808 w 11855986" name="TX3437"/>
              <a:gd fmla="*/ 1558871 h 6564101" name="TY3437"/>
              <a:gd fmla="*/ 115874 w 11855986" name="TX3438"/>
              <a:gd fmla="*/ 1552423 h 6564101" name="TY3438"/>
              <a:gd fmla="*/ 115874 w 11855986" name="TX3439"/>
              <a:gd fmla="*/ 1552425 h 6564101" name="TY3439"/>
              <a:gd fmla="*/ 109426 w 11855986" name="TX3440"/>
              <a:gd fmla="*/ 1528360 h 6564101" name="TY3440"/>
              <a:gd fmla="*/ 33145 w 11855986" name="TX3441"/>
              <a:gd fmla="*/ 1484319 h 6564101" name="TY3441"/>
              <a:gd fmla="*/ 19777 w 11855986" name="TX3442"/>
              <a:gd fmla="*/ 1482560 h 6564101" name="TY3442"/>
              <a:gd fmla="*/ 11748037 w 11855986" name="TX3444"/>
              <a:gd fmla="*/ 1470083 h 6564101" name="TY3444"/>
              <a:gd fmla="*/ 11734824 w 11855986" name="TX3445"/>
              <a:gd fmla="*/ 1483296 h 6564101" name="TY3445"/>
              <a:gd fmla="*/ 11748037 w 11855986" name="TX3446"/>
              <a:gd fmla="*/ 1496509 h 6564101" name="TY3446"/>
              <a:gd fmla="*/ 11761250 w 11855986" name="TX3447"/>
              <a:gd fmla="*/ 1483296 h 6564101" name="TY3447"/>
              <a:gd fmla="*/ 11748037 w 11855986" name="TX3448"/>
              <a:gd fmla="*/ 1470083 h 6564101" name="TY3448"/>
              <a:gd fmla="*/ 107974 w 11855986" name="TX3450"/>
              <a:gd fmla="*/ 1448448 h 6564101" name="TY3450"/>
              <a:gd fmla="*/ 94761 w 11855986" name="TX3451"/>
              <a:gd fmla="*/ 1461660 h 6564101" name="TY3451"/>
              <a:gd fmla="*/ 107974 w 11855986" name="TX3452"/>
              <a:gd fmla="*/ 1474873 h 6564101" name="TY3452"/>
              <a:gd fmla="*/ 121187 w 11855986" name="TX3453"/>
              <a:gd fmla="*/ 1461660 h 6564101" name="TY3453"/>
              <a:gd fmla="*/ 107974 w 11855986" name="TX3454"/>
              <a:gd fmla="*/ 1448448 h 6564101" name="TY3454"/>
              <a:gd fmla="*/ 11750834 w 11855986" name="TX3456"/>
              <a:gd fmla="*/ 1384324 h 6564101" name="TY3456"/>
              <a:gd fmla="*/ 11740137 w 11855986" name="TX3457"/>
              <a:gd fmla="*/ 1392532 h 6564101" name="TY3457"/>
              <a:gd fmla="*/ 11740137 w 11855986" name="TX3458"/>
              <a:gd fmla="*/ 1392530 h 6564101" name="TY3458"/>
              <a:gd fmla="*/ 11746585 w 11855986" name="TX3459"/>
              <a:gd fmla="*/ 1416596 h 6564101" name="TY3459"/>
              <a:gd fmla="*/ 11822866 w 11855986" name="TX3460"/>
              <a:gd fmla="*/ 1460637 h 6564101" name="TY3460"/>
              <a:gd fmla="*/ 11846931 w 11855986" name="TX3461"/>
              <a:gd fmla="*/ 1454189 h 6564101" name="TY3461"/>
              <a:gd fmla="*/ 11840483 w 11855986" name="TX3462"/>
              <a:gd fmla="*/ 1430124 h 6564101" name="TY3462"/>
              <a:gd fmla="*/ 11764202 w 11855986" name="TX3463"/>
              <a:gd fmla="*/ 1386084 h 6564101" name="TY3463"/>
              <a:gd fmla="*/ 11750834 w 11855986" name="TX3464"/>
              <a:gd fmla="*/ 1384324 h 6564101" name="TY3464"/>
              <a:gd fmla="*/ 105176 w 11855986" name="TX3466"/>
              <a:gd fmla="*/ 1383928 h 6564101" name="TY3466"/>
              <a:gd fmla="*/ 91808 w 11855986" name="TX3467"/>
              <a:gd fmla="*/ 1385688 h 6564101" name="TY3467"/>
              <a:gd fmla="*/ 15527 w 11855986" name="TX3468"/>
              <a:gd fmla="*/ 1429728 h 6564101" name="TY3468"/>
              <a:gd fmla="*/ 9079 w 11855986" name="TX3469"/>
              <a:gd fmla="*/ 1453793 h 6564101" name="TY3469"/>
              <a:gd fmla="*/ 9079 w 11855986" name="TX3470"/>
              <a:gd fmla="*/ 1453792 h 6564101" name="TY3470"/>
              <a:gd fmla="*/ 33145 w 11855986" name="TX3471"/>
              <a:gd fmla="*/ 1460240 h 6564101" name="TY3471"/>
              <a:gd fmla="*/ 109425 w 11855986" name="TX3472"/>
              <a:gd fmla="*/ 1416201 h 6564101" name="TY3472"/>
              <a:gd fmla="*/ 115873 w 11855986" name="TX3473"/>
              <a:gd fmla="*/ 1392136 h 6564101" name="TY3473"/>
              <a:gd fmla="*/ 105176 w 11855986" name="TX3474"/>
              <a:gd fmla="*/ 1383928 h 6564101" name="TY3474"/>
              <a:gd fmla="*/ 11839032 w 11855986" name="TX3476"/>
              <a:gd fmla="*/ 1371450 h 6564101" name="TY3476"/>
              <a:gd fmla="*/ 11825819 w 11855986" name="TX3477"/>
              <a:gd fmla="*/ 1384663 h 6564101" name="TY3477"/>
              <a:gd fmla="*/ 11839032 w 11855986" name="TX3478"/>
              <a:gd fmla="*/ 1397876 h 6564101" name="TY3478"/>
              <a:gd fmla="*/ 11852245 w 11855986" name="TX3479"/>
              <a:gd fmla="*/ 1384663 h 6564101" name="TY3479"/>
              <a:gd fmla="*/ 11839032 w 11855986" name="TX3480"/>
              <a:gd fmla="*/ 1371450 h 6564101" name="TY3480"/>
              <a:gd fmla="*/ 17527 w 11855986" name="TX3482"/>
              <a:gd fmla="*/ 1347942 h 6564101" name="TY3482"/>
              <a:gd fmla="*/ 4314 w 11855986" name="TX3483"/>
              <a:gd fmla="*/ 1361155 h 6564101" name="TY3483"/>
              <a:gd fmla="*/ 17527 w 11855986" name="TX3484"/>
              <a:gd fmla="*/ 1374367 h 6564101" name="TY3484"/>
              <a:gd fmla="*/ 30740 w 11855986" name="TX3485"/>
              <a:gd fmla="*/ 1361155 h 6564101" name="TY3485"/>
              <a:gd fmla="*/ 17527 w 11855986" name="TX3486"/>
              <a:gd fmla="*/ 1347942 h 6564101" name="TY3486"/>
              <a:gd fmla="*/ 11836783 w 11855986" name="TX3488"/>
              <a:gd fmla="*/ 1283814 h 6564101" name="TY3488"/>
              <a:gd fmla="*/ 11823414 w 11855986" name="TX3489"/>
              <a:gd fmla="*/ 1285574 h 6564101" name="TY3489"/>
              <a:gd fmla="*/ 11747134 w 11855986" name="TX3490"/>
              <a:gd fmla="*/ 1329615 h 6564101" name="TY3490"/>
              <a:gd fmla="*/ 11740686 w 11855986" name="TX3491"/>
              <a:gd fmla="*/ 1353681 h 6564101" name="TY3491"/>
              <a:gd fmla="*/ 11764751 w 11855986" name="TX3492"/>
              <a:gd fmla="*/ 1360129 h 6564101" name="TY3492"/>
              <a:gd fmla="*/ 11841032 w 11855986" name="TX3493"/>
              <a:gd fmla="*/ 1316087 h 6564101" name="TY3493"/>
              <a:gd fmla="*/ 11847480 w 11855986" name="TX3494"/>
              <a:gd fmla="*/ 1292021 h 6564101" name="TY3494"/>
              <a:gd fmla="*/ 11847480 w 11855986" name="TX3495"/>
              <a:gd fmla="*/ 1292023 h 6564101" name="TY3495"/>
              <a:gd fmla="*/ 11836783 w 11855986" name="TX3496"/>
              <a:gd fmla="*/ 1283814 h 6564101" name="TY3496"/>
              <a:gd fmla="*/ 20325 w 11855986" name="TX3498"/>
              <a:gd fmla="*/ 1283420 h 6564101" name="TY3498"/>
              <a:gd fmla="*/ 9628 w 11855986" name="TX3499"/>
              <a:gd fmla="*/ 1291629 h 6564101" name="TY3499"/>
              <a:gd fmla="*/ 16076 w 11855986" name="TX3500"/>
              <a:gd fmla="*/ 1315695 h 6564101" name="TY3500"/>
              <a:gd fmla="*/ 92356 w 11855986" name="TX3501"/>
              <a:gd fmla="*/ 1359734 h 6564101" name="TY3501"/>
              <a:gd fmla="*/ 116422 w 11855986" name="TX3502"/>
              <a:gd fmla="*/ 1353286 h 6564101" name="TY3502"/>
              <a:gd fmla="*/ 116422 w 11855986" name="TX3503"/>
              <a:gd fmla="*/ 1353287 h 6564101" name="TY3503"/>
              <a:gd fmla="*/ 109974 w 11855986" name="TX3504"/>
              <a:gd fmla="*/ 1329223 h 6564101" name="TY3504"/>
              <a:gd fmla="*/ 33693 w 11855986" name="TX3505"/>
              <a:gd fmla="*/ 1285180 h 6564101" name="TY3505"/>
              <a:gd fmla="*/ 20325 w 11855986" name="TX3506"/>
              <a:gd fmla="*/ 1283420 h 6564101" name="TY3506"/>
              <a:gd fmla="*/ 11748585 w 11855986" name="TX3508"/>
              <a:gd fmla="*/ 1270940 h 6564101" name="TY3508"/>
              <a:gd fmla="*/ 11735372 w 11855986" name="TX3509"/>
              <a:gd fmla="*/ 1284153 h 6564101" name="TY3509"/>
              <a:gd fmla="*/ 11748585 w 11855986" name="TX3510"/>
              <a:gd fmla="*/ 1297367 h 6564101" name="TY3510"/>
              <a:gd fmla="*/ 11761798 w 11855986" name="TX3511"/>
              <a:gd fmla="*/ 1284153 h 6564101" name="TY3511"/>
              <a:gd fmla="*/ 11748585 w 11855986" name="TX3512"/>
              <a:gd fmla="*/ 1270940 h 6564101" name="TY3512"/>
              <a:gd fmla="*/ 108522 w 11855986" name="TX3514"/>
              <a:gd fmla="*/ 1249306 h 6564101" name="TY3514"/>
              <a:gd fmla="*/ 95309 w 11855986" name="TX3515"/>
              <a:gd fmla="*/ 1262520 h 6564101" name="TY3515"/>
              <a:gd fmla="*/ 108522 w 11855986" name="TX3516"/>
              <a:gd fmla="*/ 1275733 h 6564101" name="TY3516"/>
              <a:gd fmla="*/ 121735 w 11855986" name="TX3517"/>
              <a:gd fmla="*/ 1262520 h 6564101" name="TY3517"/>
              <a:gd fmla="*/ 108522 w 11855986" name="TX3518"/>
              <a:gd fmla="*/ 1249306 h 6564101" name="TY3518"/>
              <a:gd fmla="*/ 11751383 w 11855986" name="TX3520"/>
              <a:gd fmla="*/ 1185178 h 6564101" name="TY3520"/>
              <a:gd fmla="*/ 11740686 w 11855986" name="TX3521"/>
              <a:gd fmla="*/ 1193387 h 6564101" name="TY3521"/>
              <a:gd fmla="*/ 11740685 w 11855986" name="TX3522"/>
              <a:gd fmla="*/ 1193385 h 6564101" name="TY3522"/>
              <a:gd fmla="*/ 11747134 w 11855986" name="TX3523"/>
              <a:gd fmla="*/ 1217451 h 6564101" name="TY3523"/>
              <a:gd fmla="*/ 11823414 w 11855986" name="TX3524"/>
              <a:gd fmla="*/ 1261493 h 6564101" name="TY3524"/>
              <a:gd fmla="*/ 11847480 w 11855986" name="TX3525"/>
              <a:gd fmla="*/ 1255045 h 6564101" name="TY3525"/>
              <a:gd fmla="*/ 11841031 w 11855986" name="TX3526"/>
              <a:gd fmla="*/ 1230979 h 6564101" name="TY3526"/>
              <a:gd fmla="*/ 11764751 w 11855986" name="TX3527"/>
              <a:gd fmla="*/ 1186938 h 6564101" name="TY3527"/>
              <a:gd fmla="*/ 11751383 w 11855986" name="TX3528"/>
              <a:gd fmla="*/ 1185178 h 6564101" name="TY3528"/>
              <a:gd fmla="*/ 105724 w 11855986" name="TX3530"/>
              <a:gd fmla="*/ 1184782 h 6564101" name="TY3530"/>
              <a:gd fmla="*/ 92356 w 11855986" name="TX3531"/>
              <a:gd fmla="*/ 1186542 h 6564101" name="TY3531"/>
              <a:gd fmla="*/ 16075 w 11855986" name="TX3532"/>
              <a:gd fmla="*/ 1230586 h 6564101" name="TY3532"/>
              <a:gd fmla="*/ 9627 w 11855986" name="TX3533"/>
              <a:gd fmla="*/ 1254652 h 6564101" name="TY3533"/>
              <a:gd fmla="*/ 9627 w 11855986" name="TX3534"/>
              <a:gd fmla="*/ 1254650 h 6564101" name="TY3534"/>
              <a:gd fmla="*/ 33693 w 11855986" name="TX3535"/>
              <a:gd fmla="*/ 1261099 h 6564101" name="TY3535"/>
              <a:gd fmla="*/ 109973 w 11855986" name="TX3536"/>
              <a:gd fmla="*/ 1217056 h 6564101" name="TY3536"/>
              <a:gd fmla="*/ 116421 w 11855986" name="TX3537"/>
              <a:gd fmla="*/ 1192991 h 6564101" name="TY3537"/>
              <a:gd fmla="*/ 105724 w 11855986" name="TX3538"/>
              <a:gd fmla="*/ 1184782 h 6564101" name="TY3538"/>
              <a:gd fmla="*/ 11839581 w 11855986" name="TX3540"/>
              <a:gd fmla="*/ 1172304 h 6564101" name="TY3540"/>
              <a:gd fmla="*/ 11826368 w 11855986" name="TX3541"/>
              <a:gd fmla="*/ 1185517 h 6564101" name="TY3541"/>
              <a:gd fmla="*/ 11839581 w 11855986" name="TX3542"/>
              <a:gd fmla="*/ 1198730 h 6564101" name="TY3542"/>
              <a:gd fmla="*/ 11852793 w 11855986" name="TX3543"/>
              <a:gd fmla="*/ 1185517 h 6564101" name="TY3543"/>
              <a:gd fmla="*/ 11839581 w 11855986" name="TX3544"/>
              <a:gd fmla="*/ 1172304 h 6564101" name="TY3544"/>
              <a:gd fmla="*/ 18075 w 11855986" name="TX3546"/>
              <a:gd fmla="*/ 1148793 h 6564101" name="TY3546"/>
              <a:gd fmla="*/ 4862 w 11855986" name="TX3547"/>
              <a:gd fmla="*/ 1162007 h 6564101" name="TY3547"/>
              <a:gd fmla="*/ 18075 w 11855986" name="TX3548"/>
              <a:gd fmla="*/ 1175220 h 6564101" name="TY3548"/>
              <a:gd fmla="*/ 31288 w 11855986" name="TX3549"/>
              <a:gd fmla="*/ 1162007 h 6564101" name="TY3549"/>
              <a:gd fmla="*/ 18075 w 11855986" name="TX3550"/>
              <a:gd fmla="*/ 1148793 h 6564101" name="TY3550"/>
              <a:gd fmla="*/ 11837331 w 11855986" name="TX3552"/>
              <a:gd fmla="*/ 1084668 h 6564101" name="TY3552"/>
              <a:gd fmla="*/ 11823963 w 11855986" name="TX3553"/>
              <a:gd fmla="*/ 1086428 h 6564101" name="TY3553"/>
              <a:gd fmla="*/ 11747683 w 11855986" name="TX3554"/>
              <a:gd fmla="*/ 1130469 h 6564101" name="TY3554"/>
              <a:gd fmla="*/ 11741235 w 11855986" name="TX3555"/>
              <a:gd fmla="*/ 1154535 h 6564101" name="TY3555"/>
              <a:gd fmla="*/ 11765300 w 11855986" name="TX3556"/>
              <a:gd fmla="*/ 1160983 h 6564101" name="TY3556"/>
              <a:gd fmla="*/ 11841580 w 11855986" name="TX3557"/>
              <a:gd fmla="*/ 1116941 h 6564101" name="TY3557"/>
              <a:gd fmla="*/ 11848029 w 11855986" name="TX3558"/>
              <a:gd fmla="*/ 1092875 h 6564101" name="TY3558"/>
              <a:gd fmla="*/ 11848028 w 11855986" name="TX3559"/>
              <a:gd fmla="*/ 1092876 h 6564101" name="TY3559"/>
              <a:gd fmla="*/ 11837331 w 11855986" name="TX3560"/>
              <a:gd fmla="*/ 1084668 h 6564101" name="TY3560"/>
              <a:gd fmla="*/ 20873 w 11855986" name="TX3562"/>
              <a:gd fmla="*/ 1084269 h 6564101" name="TY3562"/>
              <a:gd fmla="*/ 10176 w 11855986" name="TX3563"/>
              <a:gd fmla="*/ 1092478 h 6564101" name="TY3563"/>
              <a:gd fmla="*/ 16624 w 11855986" name="TX3564"/>
              <a:gd fmla="*/ 1116544 h 6564101" name="TY3564"/>
              <a:gd fmla="*/ 92904 w 11855986" name="TX3565"/>
              <a:gd fmla="*/ 1160586 h 6564101" name="TY3565"/>
              <a:gd fmla="*/ 116970 w 11855986" name="TX3566"/>
              <a:gd fmla="*/ 1154138 h 6564101" name="TY3566"/>
              <a:gd fmla="*/ 116970 w 11855986" name="TX3567"/>
              <a:gd fmla="*/ 1154139 h 6564101" name="TY3567"/>
              <a:gd fmla="*/ 110522 w 11855986" name="TX3568"/>
              <a:gd fmla="*/ 1130073 h 6564101" name="TY3568"/>
              <a:gd fmla="*/ 34241 w 11855986" name="TX3569"/>
              <a:gd fmla="*/ 1086029 h 6564101" name="TY3569"/>
              <a:gd fmla="*/ 20873 w 11855986" name="TX3570"/>
              <a:gd fmla="*/ 1084269 h 6564101" name="TY3570"/>
              <a:gd fmla="*/ 11749134 w 11855986" name="TX3572"/>
              <a:gd fmla="*/ 1071794 h 6564101" name="TY3572"/>
              <a:gd fmla="*/ 11735921 w 11855986" name="TX3573"/>
              <a:gd fmla="*/ 1085007 h 6564101" name="TY3573"/>
              <a:gd fmla="*/ 11749134 w 11855986" name="TX3574"/>
              <a:gd fmla="*/ 1098220 h 6564101" name="TY3574"/>
              <a:gd fmla="*/ 11762347 w 11855986" name="TX3575"/>
              <a:gd fmla="*/ 1085007 h 6564101" name="TY3575"/>
              <a:gd fmla="*/ 11749134 w 11855986" name="TX3576"/>
              <a:gd fmla="*/ 1071794 h 6564101" name="TY3576"/>
              <a:gd fmla="*/ 109070 w 11855986" name="TX3578"/>
              <a:gd fmla="*/ 1050154 h 6564101" name="TY3578"/>
              <a:gd fmla="*/ 95857 w 11855986" name="TX3579"/>
              <a:gd fmla="*/ 1063369 h 6564101" name="TY3579"/>
              <a:gd fmla="*/ 109070 w 11855986" name="TX3580"/>
              <a:gd fmla="*/ 1076582 h 6564101" name="TY3580"/>
              <a:gd fmla="*/ 122283 w 11855986" name="TX3581"/>
              <a:gd fmla="*/ 1063369 h 6564101" name="TY3581"/>
              <a:gd fmla="*/ 109070 w 11855986" name="TX3582"/>
              <a:gd fmla="*/ 1050154 h 6564101" name="TY3582"/>
              <a:gd fmla="*/ 11751932 w 11855986" name="TX3584"/>
              <a:gd fmla="*/ 986033 h 6564101" name="TY3584"/>
              <a:gd fmla="*/ 11741235 w 11855986" name="TX3585"/>
              <a:gd fmla="*/ 994241 h 6564101" name="TY3585"/>
              <a:gd fmla="*/ 11741234 w 11855986" name="TX3586"/>
              <a:gd fmla="*/ 994240 h 6564101" name="TY3586"/>
              <a:gd fmla="*/ 11747682 w 11855986" name="TX3587"/>
              <a:gd fmla="*/ 1018306 h 6564101" name="TY3587"/>
              <a:gd fmla="*/ 11823963 w 11855986" name="TX3588"/>
              <a:gd fmla="*/ 1062348 h 6564101" name="TY3588"/>
              <a:gd fmla="*/ 11848028 w 11855986" name="TX3589"/>
              <a:gd fmla="*/ 1055899 h 6564101" name="TY3589"/>
              <a:gd fmla="*/ 11841580 w 11855986" name="TX3590"/>
              <a:gd fmla="*/ 1031834 h 6564101" name="TY3590"/>
              <a:gd fmla="*/ 11765300 w 11855986" name="TX3591"/>
              <a:gd fmla="*/ 987793 h 6564101" name="TY3591"/>
              <a:gd fmla="*/ 11751932 w 11855986" name="TX3592"/>
              <a:gd fmla="*/ 986033 h 6564101" name="TY3592"/>
              <a:gd fmla="*/ 106272 w 11855986" name="TX3594"/>
              <a:gd fmla="*/ 985630 h 6564101" name="TY3594"/>
              <a:gd fmla="*/ 92904 w 11855986" name="TX3595"/>
              <a:gd fmla="*/ 987390 h 6564101" name="TY3595"/>
              <a:gd fmla="*/ 16623 w 11855986" name="TX3596"/>
              <a:gd fmla="*/ 1031434 h 6564101" name="TY3596"/>
              <a:gd fmla="*/ 10175 w 11855986" name="TX3597"/>
              <a:gd fmla="*/ 1055500 h 6564101" name="TY3597"/>
              <a:gd fmla="*/ 10175 w 11855986" name="TX3598"/>
              <a:gd fmla="*/ 1055499 h 6564101" name="TY3598"/>
              <a:gd fmla="*/ 34241 w 11855986" name="TX3599"/>
              <a:gd fmla="*/ 1061948 h 6564101" name="TY3599"/>
              <a:gd fmla="*/ 110521 w 11855986" name="TX3600"/>
              <a:gd fmla="*/ 1017905 h 6564101" name="TY3600"/>
              <a:gd fmla="*/ 116969 w 11855986" name="TX3601"/>
              <a:gd fmla="*/ 993839 h 6564101" name="TY3601"/>
              <a:gd fmla="*/ 106272 w 11855986" name="TX3602"/>
              <a:gd fmla="*/ 985630 h 6564101" name="TY3602"/>
              <a:gd fmla="*/ 11840129 w 11855986" name="TX3604"/>
              <a:gd fmla="*/ 973159 h 6564101" name="TY3604"/>
              <a:gd fmla="*/ 11826916 w 11855986" name="TX3605"/>
              <a:gd fmla="*/ 986372 h 6564101" name="TY3605"/>
              <a:gd fmla="*/ 11840129 w 11855986" name="TX3606"/>
              <a:gd fmla="*/ 999585 h 6564101" name="TY3606"/>
              <a:gd fmla="*/ 11853342 w 11855986" name="TX3607"/>
              <a:gd fmla="*/ 986372 h 6564101" name="TY3607"/>
              <a:gd fmla="*/ 11840129 w 11855986" name="TX3608"/>
              <a:gd fmla="*/ 973159 h 6564101" name="TY3608"/>
              <a:gd fmla="*/ 18623 w 11855986" name="TX3610"/>
              <a:gd fmla="*/ 949643 h 6564101" name="TY3610"/>
              <a:gd fmla="*/ 5410 w 11855986" name="TX3611"/>
              <a:gd fmla="*/ 962856 h 6564101" name="TY3611"/>
              <a:gd fmla="*/ 18623 w 11855986" name="TX3612"/>
              <a:gd fmla="*/ 976070 h 6564101" name="TY3612"/>
              <a:gd fmla="*/ 31836 w 11855986" name="TX3613"/>
              <a:gd fmla="*/ 962856 h 6564101" name="TY3613"/>
              <a:gd fmla="*/ 18623 w 11855986" name="TX3614"/>
              <a:gd fmla="*/ 949643 h 6564101" name="TY3614"/>
              <a:gd fmla="*/ 11837880 w 11855986" name="TX3616"/>
              <a:gd fmla="*/ 885522 h 6564101" name="TY3616"/>
              <a:gd fmla="*/ 11824512 w 11855986" name="TX3617"/>
              <a:gd fmla="*/ 887282 h 6564101" name="TY3617"/>
              <a:gd fmla="*/ 11748232 w 11855986" name="TX3618"/>
              <a:gd fmla="*/ 931324 h 6564101" name="TY3618"/>
              <a:gd fmla="*/ 11741783 w 11855986" name="TX3619"/>
              <a:gd fmla="*/ 955389 h 6564101" name="TY3619"/>
              <a:gd fmla="*/ 11765849 w 11855986" name="TX3620"/>
              <a:gd fmla="*/ 961838 h 6564101" name="TY3620"/>
              <a:gd fmla="*/ 11842129 w 11855986" name="TX3621"/>
              <a:gd fmla="*/ 917796 h 6564101" name="TY3621"/>
              <a:gd fmla="*/ 11848577 w 11855986" name="TX3622"/>
              <a:gd fmla="*/ 893729 h 6564101" name="TY3622"/>
              <a:gd fmla="*/ 11848577 w 11855986" name="TX3623"/>
              <a:gd fmla="*/ 893730 h 6564101" name="TY3623"/>
              <a:gd fmla="*/ 11837880 w 11855986" name="TX3624"/>
              <a:gd fmla="*/ 885522 h 6564101" name="TY3624"/>
              <a:gd fmla="*/ 21421 w 11855986" name="TX3626"/>
              <a:gd fmla="*/ 885114 h 6564101" name="TY3626"/>
              <a:gd fmla="*/ 10724 w 11855986" name="TX3627"/>
              <a:gd fmla="*/ 893322 h 6564101" name="TY3627"/>
              <a:gd fmla="*/ 17172 w 11855986" name="TX3628"/>
              <a:gd fmla="*/ 917393 h 6564101" name="TY3628"/>
              <a:gd fmla="*/ 93452 w 11855986" name="TX3629"/>
              <a:gd fmla="*/ 961436 h 6564101" name="TY3629"/>
              <a:gd fmla="*/ 117518 w 11855986" name="TX3630"/>
              <a:gd fmla="*/ 954987 h 6564101" name="TY3630"/>
              <a:gd fmla="*/ 117518 w 11855986" name="TX3631"/>
              <a:gd fmla="*/ 954988 h 6564101" name="TY3631"/>
              <a:gd fmla="*/ 111070 w 11855986" name="TX3632"/>
              <a:gd fmla="*/ 930922 h 6564101" name="TY3632"/>
              <a:gd fmla="*/ 34789 w 11855986" name="TX3633"/>
              <a:gd fmla="*/ 886874 h 6564101" name="TY3633"/>
              <a:gd fmla="*/ 21421 w 11855986" name="TX3634"/>
              <a:gd fmla="*/ 885114 h 6564101" name="TY3634"/>
              <a:gd fmla="*/ 11749683 w 11855986" name="TX3636"/>
              <a:gd fmla="*/ 872648 h 6564101" name="TY3636"/>
              <a:gd fmla="*/ 11736470 w 11855986" name="TX3637"/>
              <a:gd fmla="*/ 885861 h 6564101" name="TY3637"/>
              <a:gd fmla="*/ 11749683 w 11855986" name="TX3638"/>
              <a:gd fmla="*/ 899075 h 6564101" name="TY3638"/>
              <a:gd fmla="*/ 11762896 w 11855986" name="TX3639"/>
              <a:gd fmla="*/ 885861 h 6564101" name="TY3639"/>
              <a:gd fmla="*/ 11749683 w 11855986" name="TX3640"/>
              <a:gd fmla="*/ 872648 h 6564101" name="TY3640"/>
              <a:gd fmla="*/ 109618 w 11855986" name="TX3642"/>
              <a:gd fmla="*/ 851001 h 6564101" name="TY3642"/>
              <a:gd fmla="*/ 96405 w 11855986" name="TX3643"/>
              <a:gd fmla="*/ 864214 h 6564101" name="TY3643"/>
              <a:gd fmla="*/ 109618 w 11855986" name="TX3644"/>
              <a:gd fmla="*/ 877427 h 6564101" name="TY3644"/>
              <a:gd fmla="*/ 122831 w 11855986" name="TX3645"/>
              <a:gd fmla="*/ 864214 h 6564101" name="TY3645"/>
              <a:gd fmla="*/ 109618 w 11855986" name="TX3646"/>
              <a:gd fmla="*/ 851001 h 6564101" name="TY3646"/>
              <a:gd fmla="*/ 11752480 w 11855986" name="TX3648"/>
              <a:gd fmla="*/ 786887 h 6564101" name="TY3648"/>
              <a:gd fmla="*/ 11741783 w 11855986" name="TX3649"/>
              <a:gd fmla="*/ 795096 h 6564101" name="TY3649"/>
              <a:gd fmla="*/ 11741783 w 11855986" name="TX3650"/>
              <a:gd fmla="*/ 795094 h 6564101" name="TY3650"/>
              <a:gd fmla="*/ 11748231 w 11855986" name="TX3651"/>
              <a:gd fmla="*/ 819159 h 6564101" name="TY3651"/>
              <a:gd fmla="*/ 11824512 w 11855986" name="TX3652"/>
              <a:gd fmla="*/ 863201 h 6564101" name="TY3652"/>
              <a:gd fmla="*/ 11848577 w 11855986" name="TX3653"/>
              <a:gd fmla="*/ 856753 h 6564101" name="TY3653"/>
              <a:gd fmla="*/ 11842129 w 11855986" name="TX3654"/>
              <a:gd fmla="*/ 832688 h 6564101" name="TY3654"/>
              <a:gd fmla="*/ 11765848 w 11855986" name="TX3655"/>
              <a:gd fmla="*/ 788647 h 6564101" name="TY3655"/>
              <a:gd fmla="*/ 11752480 w 11855986" name="TX3656"/>
              <a:gd fmla="*/ 786887 h 6564101" name="TY3656"/>
              <a:gd fmla="*/ 106820 w 11855986" name="TX3658"/>
              <a:gd fmla="*/ 786480 h 6564101" name="TY3658"/>
              <a:gd fmla="*/ 93452 w 11855986" name="TX3659"/>
              <a:gd fmla="*/ 788240 h 6564101" name="TY3659"/>
              <a:gd fmla="*/ 17171 w 11855986" name="TX3660"/>
              <a:gd fmla="*/ 832282 h 6564101" name="TY3660"/>
              <a:gd fmla="*/ 10723 w 11855986" name="TX3661"/>
              <a:gd fmla="*/ 856346 h 6564101" name="TY3661"/>
              <a:gd fmla="*/ 10723 w 11855986" name="TX3662"/>
              <a:gd fmla="*/ 856345 h 6564101" name="TY3662"/>
              <a:gd fmla="*/ 34789 w 11855986" name="TX3663"/>
              <a:gd fmla="*/ 862793 h 6564101" name="TY3663"/>
              <a:gd fmla="*/ 111069 w 11855986" name="TX3664"/>
              <a:gd fmla="*/ 818753 h 6564101" name="TY3664"/>
              <a:gd fmla="*/ 117517 w 11855986" name="TX3665"/>
              <a:gd fmla="*/ 794688 h 6564101" name="TY3665"/>
              <a:gd fmla="*/ 106820 w 11855986" name="TX3666"/>
              <a:gd fmla="*/ 786480 h 6564101" name="TY3666"/>
              <a:gd fmla="*/ 11840678 w 11855986" name="TX3668"/>
              <a:gd fmla="*/ 774013 h 6564101" name="TY3668"/>
              <a:gd fmla="*/ 11827465 w 11855986" name="TX3669"/>
              <a:gd fmla="*/ 787226 h 6564101" name="TY3669"/>
              <a:gd fmla="*/ 11840678 w 11855986" name="TX3670"/>
              <a:gd fmla="*/ 800439 h 6564101" name="TY3670"/>
              <a:gd fmla="*/ 11853891 w 11855986" name="TX3671"/>
              <a:gd fmla="*/ 787226 h 6564101" name="TY3671"/>
              <a:gd fmla="*/ 11840678 w 11855986" name="TX3672"/>
              <a:gd fmla="*/ 774013 h 6564101" name="TY3672"/>
              <a:gd fmla="*/ 19172 w 11855986" name="TX3674"/>
              <a:gd fmla="*/ 750493 h 6564101" name="TY3674"/>
              <a:gd fmla="*/ 5959 w 11855986" name="TX3675"/>
              <a:gd fmla="*/ 763706 h 6564101" name="TY3675"/>
              <a:gd fmla="*/ 19172 w 11855986" name="TX3676"/>
              <a:gd fmla="*/ 776919 h 6564101" name="TY3676"/>
              <a:gd fmla="*/ 32385 w 11855986" name="TX3677"/>
              <a:gd fmla="*/ 763706 h 6564101" name="TY3677"/>
              <a:gd fmla="*/ 19172 w 11855986" name="TX3678"/>
              <a:gd fmla="*/ 750493 h 6564101" name="TY3678"/>
              <a:gd fmla="*/ 11838429 w 11855986" name="TX3680"/>
              <a:gd fmla="*/ 686378 h 6564101" name="TY3680"/>
              <a:gd fmla="*/ 11825061 w 11855986" name="TX3681"/>
              <a:gd fmla="*/ 688138 h 6564101" name="TY3681"/>
              <a:gd fmla="*/ 11748780 w 11855986" name="TX3682"/>
              <a:gd fmla="*/ 732179 h 6564101" name="TY3682"/>
              <a:gd fmla="*/ 11742332 w 11855986" name="TX3683"/>
              <a:gd fmla="*/ 756244 h 6564101" name="TY3683"/>
              <a:gd fmla="*/ 11766397 w 11855986" name="TX3684"/>
              <a:gd fmla="*/ 762692 h 6564101" name="TY3684"/>
              <a:gd fmla="*/ 11842678 w 11855986" name="TX3685"/>
              <a:gd fmla="*/ 718650 h 6564101" name="TY3685"/>
              <a:gd fmla="*/ 11849126 w 11855986" name="TX3686"/>
              <a:gd fmla="*/ 694585 h 6564101" name="TY3686"/>
              <a:gd fmla="*/ 11849126 w 11855986" name="TX3687"/>
              <a:gd fmla="*/ 694587 h 6564101" name="TY3687"/>
              <a:gd fmla="*/ 11838429 w 11855986" name="TX3688"/>
              <a:gd fmla="*/ 686378 h 6564101" name="TY3688"/>
              <a:gd fmla="*/ 21970 w 11855986" name="TX3690"/>
              <a:gd fmla="*/ 685972 h 6564101" name="TY3690"/>
              <a:gd fmla="*/ 11273 w 11855986" name="TX3691"/>
              <a:gd fmla="*/ 694180 h 6564101" name="TY3691"/>
              <a:gd fmla="*/ 17721 w 11855986" name="TX3692"/>
              <a:gd fmla="*/ 718245 h 6564101" name="TY3692"/>
              <a:gd fmla="*/ 94001 w 11855986" name="TX3693"/>
              <a:gd fmla="*/ 762285 h 6564101" name="TY3693"/>
              <a:gd fmla="*/ 118067 w 11855986" name="TX3694"/>
              <a:gd fmla="*/ 755837 h 6564101" name="TY3694"/>
              <a:gd fmla="*/ 118067 w 11855986" name="TX3695"/>
              <a:gd fmla="*/ 755839 h 6564101" name="TY3695"/>
              <a:gd fmla="*/ 111619 w 11855986" name="TX3696"/>
              <a:gd fmla="*/ 731773 h 6564101" name="TY3696"/>
              <a:gd fmla="*/ 35338 w 11855986" name="TX3697"/>
              <a:gd fmla="*/ 687732 h 6564101" name="TY3697"/>
              <a:gd fmla="*/ 21970 w 11855986" name="TX3698"/>
              <a:gd fmla="*/ 685972 h 6564101" name="TY3698"/>
              <a:gd fmla="*/ 11750231 w 11855986" name="TX3700"/>
              <a:gd fmla="*/ 673504 h 6564101" name="TY3700"/>
              <a:gd fmla="*/ 11737019 w 11855986" name="TX3701"/>
              <a:gd fmla="*/ 686717 h 6564101" name="TY3701"/>
              <a:gd fmla="*/ 11750231 w 11855986" name="TX3702"/>
              <a:gd fmla="*/ 699930 h 6564101" name="TY3702"/>
              <a:gd fmla="*/ 11763444 w 11855986" name="TX3703"/>
              <a:gd fmla="*/ 686717 h 6564101" name="TY3703"/>
              <a:gd fmla="*/ 11750231 w 11855986" name="TX3704"/>
              <a:gd fmla="*/ 673504 h 6564101" name="TY3704"/>
              <a:gd fmla="*/ 110167 w 11855986" name="TX3706"/>
              <a:gd fmla="*/ 651859 h 6564101" name="TY3706"/>
              <a:gd fmla="*/ 96954 w 11855986" name="TX3707"/>
              <a:gd fmla="*/ 665072 h 6564101" name="TY3707"/>
              <a:gd fmla="*/ 110167 w 11855986" name="TX3708"/>
              <a:gd fmla="*/ 678285 h 6564101" name="TY3708"/>
              <a:gd fmla="*/ 123380 w 11855986" name="TX3709"/>
              <a:gd fmla="*/ 665072 h 6564101" name="TY3709"/>
              <a:gd fmla="*/ 110167 w 11855986" name="TX3710"/>
              <a:gd fmla="*/ 651859 h 6564101" name="TY3710"/>
              <a:gd fmla="*/ 11753029 w 11855986" name="TX3712"/>
              <a:gd fmla="*/ 587744 h 6564101" name="TY3712"/>
              <a:gd fmla="*/ 11742332 w 11855986" name="TX3713"/>
              <a:gd fmla="*/ 595952 h 6564101" name="TY3713"/>
              <a:gd fmla="*/ 11742331 w 11855986" name="TX3714"/>
              <a:gd fmla="*/ 595951 h 6564101" name="TY3714"/>
              <a:gd fmla="*/ 11748780 w 11855986" name="TX3715"/>
              <a:gd fmla="*/ 620016 h 6564101" name="TY3715"/>
              <a:gd fmla="*/ 11825060 w 11855986" name="TX3716"/>
              <a:gd fmla="*/ 664058 h 6564101" name="TY3716"/>
              <a:gd fmla="*/ 11849126 w 11855986" name="TX3717"/>
              <a:gd fmla="*/ 657610 h 6564101" name="TY3717"/>
              <a:gd fmla="*/ 11842677 w 11855986" name="TX3718"/>
              <a:gd fmla="*/ 633545 h 6564101" name="TY3718"/>
              <a:gd fmla="*/ 11766397 w 11855986" name="TX3719"/>
              <a:gd fmla="*/ 589504 h 6564101" name="TY3719"/>
              <a:gd fmla="*/ 11753029 w 11855986" name="TX3720"/>
              <a:gd fmla="*/ 587744 h 6564101" name="TY3720"/>
              <a:gd fmla="*/ 107369 w 11855986" name="TX3722"/>
              <a:gd fmla="*/ 587338 h 6564101" name="TY3722"/>
              <a:gd fmla="*/ 94001 w 11855986" name="TX3723"/>
              <a:gd fmla="*/ 589098 h 6564101" name="TY3723"/>
              <a:gd fmla="*/ 17720 w 11855986" name="TX3724"/>
              <a:gd fmla="*/ 633139 h 6564101" name="TY3724"/>
              <a:gd fmla="*/ 11272 w 11855986" name="TX3725"/>
              <a:gd fmla="*/ 657204 h 6564101" name="TY3725"/>
              <a:gd fmla="*/ 11272 w 11855986" name="TX3726"/>
              <a:gd fmla="*/ 657203 h 6564101" name="TY3726"/>
              <a:gd fmla="*/ 35338 w 11855986" name="TX3727"/>
              <a:gd fmla="*/ 663651 h 6564101" name="TY3727"/>
              <a:gd fmla="*/ 111618 w 11855986" name="TX3728"/>
              <a:gd fmla="*/ 619611 h 6564101" name="TY3728"/>
              <a:gd fmla="*/ 118066 w 11855986" name="TX3729"/>
              <a:gd fmla="*/ 595546 h 6564101" name="TY3729"/>
              <a:gd fmla="*/ 107369 w 11855986" name="TX3730"/>
              <a:gd fmla="*/ 587338 h 6564101" name="TY3730"/>
              <a:gd fmla="*/ 11841227 w 11855986" name="TX3732"/>
              <a:gd fmla="*/ 574870 h 6564101" name="TY3732"/>
              <a:gd fmla="*/ 11828014 w 11855986" name="TX3733"/>
              <a:gd fmla="*/ 588083 h 6564101" name="TY3733"/>
              <a:gd fmla="*/ 11841227 w 11855986" name="TX3734"/>
              <a:gd fmla="*/ 601296 h 6564101" name="TY3734"/>
              <a:gd fmla="*/ 11854440 w 11855986" name="TX3735"/>
              <a:gd fmla="*/ 588083 h 6564101" name="TY3735"/>
              <a:gd fmla="*/ 11841227 w 11855986" name="TX3736"/>
              <a:gd fmla="*/ 574870 h 6564101" name="TY3736"/>
              <a:gd fmla="*/ 19720 w 11855986" name="TX3738"/>
              <a:gd fmla="*/ 551352 h 6564101" name="TY3738"/>
              <a:gd fmla="*/ 6507 w 11855986" name="TX3739"/>
              <a:gd fmla="*/ 564565 h 6564101" name="TY3739"/>
              <a:gd fmla="*/ 19720 w 11855986" name="TX3740"/>
              <a:gd fmla="*/ 577778 h 6564101" name="TY3740"/>
              <a:gd fmla="*/ 32933 w 11855986" name="TX3741"/>
              <a:gd fmla="*/ 564565 h 6564101" name="TY3741"/>
              <a:gd fmla="*/ 19720 w 11855986" name="TX3742"/>
              <a:gd fmla="*/ 551352 h 6564101" name="TY3742"/>
              <a:gd fmla="*/ 11838977 w 11855986" name="TX3744"/>
              <a:gd fmla="*/ 487235 h 6564101" name="TY3744"/>
              <a:gd fmla="*/ 11825609 w 11855986" name="TX3745"/>
              <a:gd fmla="*/ 488995 h 6564101" name="TY3745"/>
              <a:gd fmla="*/ 11749329 w 11855986" name="TX3746"/>
              <a:gd fmla="*/ 533036 h 6564101" name="TY3746"/>
              <a:gd fmla="*/ 11742881 w 11855986" name="TX3747"/>
              <a:gd fmla="*/ 557101 h 6564101" name="TY3747"/>
              <a:gd fmla="*/ 11766946 w 11855986" name="TX3748"/>
              <a:gd fmla="*/ 563549 h 6564101" name="TY3748"/>
              <a:gd fmla="*/ 11843226 w 11855986" name="TX3749"/>
              <a:gd fmla="*/ 519507 h 6564101" name="TY3749"/>
              <a:gd fmla="*/ 11849675 w 11855986" name="TX3750"/>
              <a:gd fmla="*/ 495442 h 6564101" name="TY3750"/>
              <a:gd fmla="*/ 11849675 w 11855986" name="TX3751"/>
              <a:gd fmla="*/ 495444 h 6564101" name="TY3751"/>
              <a:gd fmla="*/ 11838977 w 11855986" name="TX3752"/>
              <a:gd fmla="*/ 487235 h 6564101" name="TY3752"/>
              <a:gd fmla="*/ 22518 w 11855986" name="TX3754"/>
              <a:gd fmla="*/ 486831 h 6564101" name="TY3754"/>
              <a:gd fmla="*/ 11821 w 11855986" name="TX3755"/>
              <a:gd fmla="*/ 495039 h 6564101" name="TY3755"/>
              <a:gd fmla="*/ 18269 w 11855986" name="TX3756"/>
              <a:gd fmla="*/ 519104 h 6564101" name="TY3756"/>
              <a:gd fmla="*/ 94549 w 11855986" name="TX3757"/>
              <a:gd fmla="*/ 563144 h 6564101" name="TY3757"/>
              <a:gd fmla="*/ 118615 w 11855986" name="TX3758"/>
              <a:gd fmla="*/ 556696 h 6564101" name="TY3758"/>
              <a:gd fmla="*/ 118615 w 11855986" name="TX3759"/>
              <a:gd fmla="*/ 556698 h 6564101" name="TY3759"/>
              <a:gd fmla="*/ 112167 w 11855986" name="TX3760"/>
              <a:gd fmla="*/ 532632 h 6564101" name="TY3760"/>
              <a:gd fmla="*/ 35886 w 11855986" name="TX3761"/>
              <a:gd fmla="*/ 488591 h 6564101" name="TY3761"/>
              <a:gd fmla="*/ 22518 w 11855986" name="TX3762"/>
              <a:gd fmla="*/ 486831 h 6564101" name="TY3762"/>
              <a:gd fmla="*/ 11750780 w 11855986" name="TX3764"/>
              <a:gd fmla="*/ 474361 h 6564101" name="TY3764"/>
              <a:gd fmla="*/ 11737567 w 11855986" name="TX3765"/>
              <a:gd fmla="*/ 487574 h 6564101" name="TY3765"/>
              <a:gd fmla="*/ 11750780 w 11855986" name="TX3766"/>
              <a:gd fmla="*/ 500787 h 6564101" name="TY3766"/>
              <a:gd fmla="*/ 11763993 w 11855986" name="TX3767"/>
              <a:gd fmla="*/ 487574 h 6564101" name="TY3767"/>
              <a:gd fmla="*/ 11750780 w 11855986" name="TX3768"/>
              <a:gd fmla="*/ 474361 h 6564101" name="TY3768"/>
              <a:gd fmla="*/ 109825 w 11855986" name="TX3770"/>
              <a:gd fmla="*/ 435964 h 6564101" name="TY3770"/>
              <a:gd fmla="*/ 96612 w 11855986" name="TX3771"/>
              <a:gd fmla="*/ 449177 h 6564101" name="TY3771"/>
              <a:gd fmla="*/ 109825 w 11855986" name="TX3772"/>
              <a:gd fmla="*/ 462390 h 6564101" name="TY3772"/>
              <a:gd fmla="*/ 123038 w 11855986" name="TX3773"/>
              <a:gd fmla="*/ 449177 h 6564101" name="TY3773"/>
              <a:gd fmla="*/ 109825 w 11855986" name="TX3774"/>
              <a:gd fmla="*/ 435964 h 6564101" name="TY3774"/>
              <a:gd fmla="*/ 11753578 w 11855986" name="TX3776"/>
              <a:gd fmla="*/ 388600 h 6564101" name="TY3776"/>
              <a:gd fmla="*/ 11742881 w 11855986" name="TX3777"/>
              <a:gd fmla="*/ 396808 h 6564101" name="TY3777"/>
              <a:gd fmla="*/ 11742880 w 11855986" name="TX3778"/>
              <a:gd fmla="*/ 396807 h 6564101" name="TY3778"/>
              <a:gd fmla="*/ 11749328 w 11855986" name="TX3779"/>
              <a:gd fmla="*/ 420872 h 6564101" name="TY3779"/>
              <a:gd fmla="*/ 11825609 w 11855986" name="TX3780"/>
              <a:gd fmla="*/ 464914 h 6564101" name="TY3780"/>
              <a:gd fmla="*/ 11849674 w 11855986" name="TX3781"/>
              <a:gd fmla="*/ 458466 h 6564101" name="TY3781"/>
              <a:gd fmla="*/ 11843226 w 11855986" name="TX3782"/>
              <a:gd fmla="*/ 434401 h 6564101" name="TY3782"/>
              <a:gd fmla="*/ 11766946 w 11855986" name="TX3783"/>
              <a:gd fmla="*/ 390360 h 6564101" name="TY3783"/>
              <a:gd fmla="*/ 11753578 w 11855986" name="TX3784"/>
              <a:gd fmla="*/ 388600 h 6564101" name="TY3784"/>
              <a:gd fmla="*/ 11841775 w 11855986" name="TX3786"/>
              <a:gd fmla="*/ 375726 h 6564101" name="TY3786"/>
              <a:gd fmla="*/ 11828562 w 11855986" name="TX3787"/>
              <a:gd fmla="*/ 388939 h 6564101" name="TY3787"/>
              <a:gd fmla="*/ 11841775 w 11855986" name="TX3788"/>
              <a:gd fmla="*/ 402152 h 6564101" name="TY3788"/>
              <a:gd fmla="*/ 11854988 w 11855986" name="TX3789"/>
              <a:gd fmla="*/ 388939 h 6564101" name="TY3789"/>
              <a:gd fmla="*/ 11841775 w 11855986" name="TX3790"/>
              <a:gd fmla="*/ 375726 h 6564101" name="TY3790"/>
              <a:gd fmla="*/ 107027 w 11855986" name="TX3792"/>
              <a:gd fmla="*/ 371442 h 6564101" name="TY3792"/>
              <a:gd fmla="*/ 93659 w 11855986" name="TX3793"/>
              <a:gd fmla="*/ 373202 h 6564101" name="TY3793"/>
              <a:gd fmla="*/ 17378 w 11855986" name="TX3794"/>
              <a:gd fmla="*/ 417244 h 6564101" name="TY3794"/>
              <a:gd fmla="*/ 10930 w 11855986" name="TX3795"/>
              <a:gd fmla="*/ 441309 h 6564101" name="TY3795"/>
              <a:gd fmla="*/ 10930 w 11855986" name="TX3796"/>
              <a:gd fmla="*/ 441308 h 6564101" name="TY3796"/>
              <a:gd fmla="*/ 34996 w 11855986" name="TX3797"/>
              <a:gd fmla="*/ 447756 h 6564101" name="TY3797"/>
              <a:gd fmla="*/ 111276 w 11855986" name="TX3798"/>
              <a:gd fmla="*/ 403716 h 6564101" name="TY3798"/>
              <a:gd fmla="*/ 117724 w 11855986" name="TX3799"/>
              <a:gd fmla="*/ 379651 h 6564101" name="TY3799"/>
              <a:gd fmla="*/ 107027 w 11855986" name="TX3800"/>
              <a:gd fmla="*/ 371442 h 6564101" name="TY3800"/>
              <a:gd fmla="*/ 19379 w 11855986" name="TX3802"/>
              <a:gd fmla="*/ 335456 h 6564101" name="TY3802"/>
              <a:gd fmla="*/ 6166 w 11855986" name="TX3803"/>
              <a:gd fmla="*/ 348669 h 6564101" name="TY3803"/>
              <a:gd fmla="*/ 19379 w 11855986" name="TX3804"/>
              <a:gd fmla="*/ 361882 h 6564101" name="TY3804"/>
              <a:gd fmla="*/ 32592 w 11855986" name="TX3805"/>
              <a:gd fmla="*/ 348669 h 6564101" name="TY3805"/>
              <a:gd fmla="*/ 19379 w 11855986" name="TX3806"/>
              <a:gd fmla="*/ 335456 h 6564101" name="TY3806"/>
              <a:gd fmla="*/ 22177 w 11855986" name="TX3808"/>
              <a:gd fmla="*/ 270934 h 6564101" name="TY3808"/>
              <a:gd fmla="*/ 11480 w 11855986" name="TX3809"/>
              <a:gd fmla="*/ 279143 h 6564101" name="TY3809"/>
              <a:gd fmla="*/ 17928 w 11855986" name="TX3810"/>
              <a:gd fmla="*/ 303208 h 6564101" name="TY3810"/>
              <a:gd fmla="*/ 94208 w 11855986" name="TX3811"/>
              <a:gd fmla="*/ 347248 h 6564101" name="TY3811"/>
              <a:gd fmla="*/ 118274 w 11855986" name="TX3812"/>
              <a:gd fmla="*/ 340800 h 6564101" name="TY3812"/>
              <a:gd fmla="*/ 118274 w 11855986" name="TX3813"/>
              <a:gd fmla="*/ 340801 h 6564101" name="TY3813"/>
              <a:gd fmla="*/ 111826 w 11855986" name="TX3814"/>
              <a:gd fmla="*/ 316736 h 6564101" name="TY3814"/>
              <a:gd fmla="*/ 35545 w 11855986" name="TX3815"/>
              <a:gd fmla="*/ 272694 h 6564101" name="TY3815"/>
              <a:gd fmla="*/ 22177 w 11855986" name="TX3816"/>
              <a:gd fmla="*/ 270934 h 6564101" name="TY3816"/>
              <a:gd fmla="*/ 11840052 w 11855986" name="TX3818"/>
              <a:gd fmla="*/ 270577 h 6564101" name="TY3818"/>
              <a:gd fmla="*/ 11826683 w 11855986" name="TX3819"/>
              <a:gd fmla="*/ 272337 h 6564101" name="TY3819"/>
              <a:gd fmla="*/ 11750403 w 11855986" name="TX3820"/>
              <a:gd fmla="*/ 316377 h 6564101" name="TY3820"/>
              <a:gd fmla="*/ 11743955 w 11855986" name="TX3821"/>
              <a:gd fmla="*/ 340443 h 6564101" name="TY3821"/>
              <a:gd fmla="*/ 11768020 w 11855986" name="TX3822"/>
              <a:gd fmla="*/ 346891 h 6564101" name="TY3822"/>
              <a:gd fmla="*/ 11844301 w 11855986" name="TX3823"/>
              <a:gd fmla="*/ 302849 h 6564101" name="TY3823"/>
              <a:gd fmla="*/ 11850749 w 11855986" name="TX3824"/>
              <a:gd fmla="*/ 278784 h 6564101" name="TY3824"/>
              <a:gd fmla="*/ 11850749 w 11855986" name="TX3825"/>
              <a:gd fmla="*/ 278785 h 6564101" name="TY3825"/>
              <a:gd fmla="*/ 11840052 w 11855986" name="TX3826"/>
              <a:gd fmla="*/ 270577 h 6564101" name="TY3826"/>
              <a:gd fmla="*/ 11751854 w 11855986" name="TX3828"/>
              <a:gd fmla="*/ 257703 h 6564101" name="TY3828"/>
              <a:gd fmla="*/ 11738641 w 11855986" name="TX3829"/>
              <a:gd fmla="*/ 270916 h 6564101" name="TY3829"/>
              <a:gd fmla="*/ 11751854 w 11855986" name="TX3830"/>
              <a:gd fmla="*/ 284129 h 6564101" name="TY3830"/>
              <a:gd fmla="*/ 11765067 w 11855986" name="TX3831"/>
              <a:gd fmla="*/ 270916 h 6564101" name="TY3831"/>
              <a:gd fmla="*/ 11751854 w 11855986" name="TX3832"/>
              <a:gd fmla="*/ 257703 h 6564101" name="TY3832"/>
              <a:gd fmla="*/ 11811276 w 11855986" name="TX3834"/>
              <a:gd fmla="*/ 214374 h 6564101" name="TY3834"/>
              <a:gd fmla="*/ 11803298 w 11855986" name="TX3835"/>
              <a:gd fmla="*/ 220588 h 6564101" name="TY3835"/>
              <a:gd fmla="*/ 11808265 w 11855986" name="TX3836"/>
              <a:gd fmla="*/ 238602 h 6564101" name="TY3836"/>
              <a:gd fmla="*/ 11826279 w 11855986" name="TX3837"/>
              <a:gd fmla="*/ 233635 h 6564101" name="TY3837"/>
              <a:gd fmla="*/ 11821312 w 11855986" name="TX3838"/>
              <a:gd fmla="*/ 215621 h 6564101" name="TY3838"/>
              <a:gd fmla="*/ 11811276 w 11855986" name="TX3839"/>
              <a:gd fmla="*/ 214374 h 6564101" name="TY3839"/>
              <a:gd fmla="*/ 45438 w 11855986" name="TX3841"/>
              <a:gd fmla="*/ 211985 h 6564101" name="TY3841"/>
              <a:gd fmla="*/ 35402 w 11855986" name="TX3842"/>
              <a:gd fmla="*/ 213232 h 6564101" name="TY3842"/>
              <a:gd fmla="*/ 30435 w 11855986" name="TX3843"/>
              <a:gd fmla="*/ 231246 h 6564101" name="TY3843"/>
              <a:gd fmla="*/ 48449 w 11855986" name="TX3844"/>
              <a:gd fmla="*/ 236213 h 6564101" name="TY3844"/>
              <a:gd fmla="*/ 53416 w 11855986" name="TX3845"/>
              <a:gd fmla="*/ 218199 h 6564101" name="TY3845"/>
              <a:gd fmla="*/ 45438 w 11855986" name="TX3846"/>
              <a:gd fmla="*/ 211985 h 6564101" name="TY3846"/>
              <a:gd fmla="*/ 11838240 w 11855986" name="TX3848"/>
              <a:gd fmla="*/ 153060 h 6564101" name="TY3848"/>
              <a:gd fmla="*/ 11750160 w 11855986" name="TX3849"/>
              <a:gd fmla="*/ 153700 h 6564101" name="TY3849"/>
              <a:gd fmla="*/ 11732672 w 11855986" name="TX3850"/>
              <a:gd fmla="*/ 171444 h 6564101" name="TY3850"/>
              <a:gd fmla="*/ 11732673 w 11855986" name="TX3851"/>
              <a:gd fmla="*/ 171443 h 6564101" name="TY3851"/>
              <a:gd fmla="*/ 11750417 w 11855986" name="TX3852"/>
              <a:gd fmla="*/ 188932 h 6564101" name="TY3852"/>
              <a:gd fmla="*/ 11838495 w 11855986" name="TX3853"/>
              <a:gd fmla="*/ 188293 h 6564101" name="TY3853"/>
              <a:gd fmla="*/ 11855984 w 11855986" name="TX3854"/>
              <a:gd fmla="*/ 170549 h 6564101" name="TY3854"/>
              <a:gd fmla="*/ 11838240 w 11855986" name="TX3855"/>
              <a:gd fmla="*/ 153060 h 6564101" name="TY3855"/>
              <a:gd fmla="*/ 18474 w 11855986" name="TX3857"/>
              <a:gd fmla="*/ 150671 h 6564101" name="TY3857"/>
              <a:gd fmla="*/ 730 w 11855986" name="TX3858"/>
              <a:gd fmla="*/ 168160 h 6564101" name="TY3858"/>
              <a:gd fmla="*/ 18218 w 11855986" name="TX3859"/>
              <a:gd fmla="*/ 185904 h 6564101" name="TY3859"/>
              <a:gd fmla="*/ 106297 w 11855986" name="TX3860"/>
              <a:gd fmla="*/ 186543 h 6564101" name="TY3860"/>
              <a:gd fmla="*/ 124041 w 11855986" name="TX3861"/>
              <a:gd fmla="*/ 169054 h 6564101" name="TY3861"/>
              <a:gd fmla="*/ 124042 w 11855986" name="TX3862"/>
              <a:gd fmla="*/ 169055 h 6564101" name="TY3862"/>
              <a:gd fmla="*/ 106554 w 11855986" name="TX3863"/>
              <a:gd fmla="*/ 151311 h 6564101" name="TY3863"/>
              <a:gd fmla="*/ 18474 w 11855986" name="TX3864"/>
              <a:gd fmla="*/ 150671 h 6564101" name="TY3864"/>
              <a:gd fmla="*/ 11594935 w 11855986" name="TX3866"/>
              <a:gd fmla="*/ 110011 h 6564101" name="TY3866"/>
              <a:gd fmla="*/ 11581722 w 11855986" name="TX3867"/>
              <a:gd fmla="*/ 123224 h 6564101" name="TY3867"/>
              <a:gd fmla="*/ 11594935 w 11855986" name="TX3868"/>
              <a:gd fmla="*/ 136436 h 6564101" name="TY3868"/>
              <a:gd fmla="*/ 11608148 w 11855986" name="TX3869"/>
              <a:gd fmla="*/ 123224 h 6564101" name="TY3869"/>
              <a:gd fmla="*/ 11594935 w 11855986" name="TX3870"/>
              <a:gd fmla="*/ 110011 h 6564101" name="TY3870"/>
              <a:gd fmla="*/ 11395791 w 11855986" name="TX3872"/>
              <a:gd fmla="*/ 109463 h 6564101" name="TY3872"/>
              <a:gd fmla="*/ 11382579 w 11855986" name="TX3873"/>
              <a:gd fmla="*/ 122676 h 6564101" name="TY3873"/>
              <a:gd fmla="*/ 11395791 w 11855986" name="TX3874"/>
              <a:gd fmla="*/ 135889 h 6564101" name="TY3874"/>
              <a:gd fmla="*/ 11409004 w 11855986" name="TX3875"/>
              <a:gd fmla="*/ 122676 h 6564101" name="TY3875"/>
              <a:gd fmla="*/ 11395791 w 11855986" name="TX3876"/>
              <a:gd fmla="*/ 109463 h 6564101" name="TY3876"/>
              <a:gd fmla="*/ 261779 w 11855986" name="TX3878"/>
              <a:gd fmla="*/ 107622 h 6564101" name="TY3878"/>
              <a:gd fmla="*/ 248566 w 11855986" name="TX3879"/>
              <a:gd fmla="*/ 120835 h 6564101" name="TY3879"/>
              <a:gd fmla="*/ 261779 w 11855986" name="TX3880"/>
              <a:gd fmla="*/ 134048 h 6564101" name="TY3880"/>
              <a:gd fmla="*/ 274992 w 11855986" name="TX3881"/>
              <a:gd fmla="*/ 120835 h 6564101" name="TY3881"/>
              <a:gd fmla="*/ 261779 w 11855986" name="TX3882"/>
              <a:gd fmla="*/ 107622 h 6564101" name="TY3882"/>
              <a:gd fmla="*/ 460923 w 11855986" name="TX3884"/>
              <a:gd fmla="*/ 107074 h 6564101" name="TY3884"/>
              <a:gd fmla="*/ 447710 w 11855986" name="TX3885"/>
              <a:gd fmla="*/ 120287 h 6564101" name="TY3885"/>
              <a:gd fmla="*/ 460923 w 11855986" name="TX3886"/>
              <a:gd fmla="*/ 133500 h 6564101" name="TY3886"/>
              <a:gd fmla="*/ 474136 w 11855986" name="TX3887"/>
              <a:gd fmla="*/ 120287 h 6564101" name="TY3887"/>
              <a:gd fmla="*/ 460923 w 11855986" name="TX3888"/>
              <a:gd fmla="*/ 107074 h 6564101" name="TY3888"/>
              <a:gd fmla="*/ 660066 w 11855986" name="TX3890"/>
              <a:gd fmla="*/ 106527 h 6564101" name="TY3890"/>
              <a:gd fmla="*/ 646853 w 11855986" name="TX3891"/>
              <a:gd fmla="*/ 119740 h 6564101" name="TY3891"/>
              <a:gd fmla="*/ 660066 w 11855986" name="TX3892"/>
              <a:gd fmla="*/ 132952 h 6564101" name="TY3892"/>
              <a:gd fmla="*/ 673279 w 11855986" name="TX3893"/>
              <a:gd fmla="*/ 119740 h 6564101" name="TY3893"/>
              <a:gd fmla="*/ 660066 w 11855986" name="TX3894"/>
              <a:gd fmla="*/ 106527 h 6564101" name="TY3894"/>
              <a:gd fmla="*/ 859209 w 11855986" name="TX3896"/>
              <a:gd fmla="*/ 105979 h 6564101" name="TY3896"/>
              <a:gd fmla="*/ 845996 w 11855986" name="TX3897"/>
              <a:gd fmla="*/ 119192 h 6564101" name="TY3897"/>
              <a:gd fmla="*/ 859209 w 11855986" name="TX3898"/>
              <a:gd fmla="*/ 132405 h 6564101" name="TY3898"/>
              <a:gd fmla="*/ 872422 w 11855986" name="TX3899"/>
              <a:gd fmla="*/ 119192 h 6564101" name="TY3899"/>
              <a:gd fmla="*/ 859209 w 11855986" name="TX3900"/>
              <a:gd fmla="*/ 105979 h 6564101" name="TY3900"/>
              <a:gd fmla="*/ 1058353 w 11855986" name="TX3902"/>
              <a:gd fmla="*/ 105432 h 6564101" name="TY3902"/>
              <a:gd fmla="*/ 1045140 w 11855986" name="TX3903"/>
              <a:gd fmla="*/ 118644 h 6564101" name="TY3903"/>
              <a:gd fmla="*/ 1058353 w 11855986" name="TX3904"/>
              <a:gd fmla="*/ 131857 h 6564101" name="TY3904"/>
              <a:gd fmla="*/ 1071566 w 11855986" name="TX3905"/>
              <a:gd fmla="*/ 118644 h 6564101" name="TY3905"/>
              <a:gd fmla="*/ 1058353 w 11855986" name="TX3906"/>
              <a:gd fmla="*/ 105432 h 6564101" name="TY3906"/>
              <a:gd fmla="*/ 1257496 w 11855986" name="TX3908"/>
              <a:gd fmla="*/ 104884 h 6564101" name="TY3908"/>
              <a:gd fmla="*/ 1244283 w 11855986" name="TX3909"/>
              <a:gd fmla="*/ 118097 h 6564101" name="TY3909"/>
              <a:gd fmla="*/ 1257496 w 11855986" name="TX3910"/>
              <a:gd fmla="*/ 131310 h 6564101" name="TY3910"/>
              <a:gd fmla="*/ 1270709 w 11855986" name="TX3911"/>
              <a:gd fmla="*/ 118097 h 6564101" name="TY3911"/>
              <a:gd fmla="*/ 1257496 w 11855986" name="TX3912"/>
              <a:gd fmla="*/ 104884 h 6564101" name="TY3912"/>
              <a:gd fmla="*/ 1456640 w 11855986" name="TX3914"/>
              <a:gd fmla="*/ 104336 h 6564101" name="TY3914"/>
              <a:gd fmla="*/ 1443427 w 11855986" name="TX3915"/>
              <a:gd fmla="*/ 117549 h 6564101" name="TY3915"/>
              <a:gd fmla="*/ 1456640 w 11855986" name="TX3916"/>
              <a:gd fmla="*/ 130762 h 6564101" name="TY3916"/>
              <a:gd fmla="*/ 1469853 w 11855986" name="TX3917"/>
              <a:gd fmla="*/ 117549 h 6564101" name="TY3917"/>
              <a:gd fmla="*/ 1456640 w 11855986" name="TX3918"/>
              <a:gd fmla="*/ 104336 h 6564101" name="TY3918"/>
              <a:gd fmla="*/ 1655783 w 11855986" name="TX3920"/>
              <a:gd fmla="*/ 103789 h 6564101" name="TY3920"/>
              <a:gd fmla="*/ 1642570 w 11855986" name="TX3921"/>
              <a:gd fmla="*/ 117002 h 6564101" name="TY3921"/>
              <a:gd fmla="*/ 1655783 w 11855986" name="TX3922"/>
              <a:gd fmla="*/ 130214 h 6564101" name="TY3922"/>
              <a:gd fmla="*/ 1668996 w 11855986" name="TX3923"/>
              <a:gd fmla="*/ 117002 h 6564101" name="TY3923"/>
              <a:gd fmla="*/ 1655783 w 11855986" name="TX3924"/>
              <a:gd fmla="*/ 103789 h 6564101" name="TY3924"/>
              <a:gd fmla="*/ 1854927 w 11855986" name="TX3926"/>
              <a:gd fmla="*/ 103241 h 6564101" name="TY3926"/>
              <a:gd fmla="*/ 1841714 w 11855986" name="TX3927"/>
              <a:gd fmla="*/ 116454 h 6564101" name="TY3927"/>
              <a:gd fmla="*/ 1854927 w 11855986" name="TX3928"/>
              <a:gd fmla="*/ 129667 h 6564101" name="TY3928"/>
              <a:gd fmla="*/ 1868140 w 11855986" name="TX3929"/>
              <a:gd fmla="*/ 116454 h 6564101" name="TY3929"/>
              <a:gd fmla="*/ 1854927 w 11855986" name="TX3930"/>
              <a:gd fmla="*/ 103241 h 6564101" name="TY3930"/>
              <a:gd fmla="*/ 2054070 w 11855986" name="TX3932"/>
              <a:gd fmla="*/ 102693 h 6564101" name="TY3932"/>
              <a:gd fmla="*/ 2040857 w 11855986" name="TX3933"/>
              <a:gd fmla="*/ 115906 h 6564101" name="TY3933"/>
              <a:gd fmla="*/ 2054070 w 11855986" name="TX3934"/>
              <a:gd fmla="*/ 129119 h 6564101" name="TY3934"/>
              <a:gd fmla="*/ 2067283 w 11855986" name="TX3935"/>
              <a:gd fmla="*/ 115906 h 6564101" name="TY3935"/>
              <a:gd fmla="*/ 2054070 w 11855986" name="TX3936"/>
              <a:gd fmla="*/ 102693 h 6564101" name="TY3936"/>
              <a:gd fmla="*/ 2253214 w 11855986" name="TX3938"/>
              <a:gd fmla="*/ 102145 h 6564101" name="TY3938"/>
              <a:gd fmla="*/ 2240001 w 11855986" name="TX3939"/>
              <a:gd fmla="*/ 115358 h 6564101" name="TY3939"/>
              <a:gd fmla="*/ 2253214 w 11855986" name="TX3940"/>
              <a:gd fmla="*/ 128571 h 6564101" name="TY3940"/>
              <a:gd fmla="*/ 2266427 w 11855986" name="TX3941"/>
              <a:gd fmla="*/ 115358 h 6564101" name="TY3941"/>
              <a:gd fmla="*/ 2253214 w 11855986" name="TX3942"/>
              <a:gd fmla="*/ 102145 h 6564101" name="TY3942"/>
              <a:gd fmla="*/ 2452357 w 11855986" name="TX3944"/>
              <a:gd fmla="*/ 101597 h 6564101" name="TY3944"/>
              <a:gd fmla="*/ 2439144 w 11855986" name="TX3945"/>
              <a:gd fmla="*/ 114810 h 6564101" name="TY3945"/>
              <a:gd fmla="*/ 2452357 w 11855986" name="TX3946"/>
              <a:gd fmla="*/ 128023 h 6564101" name="TY3946"/>
              <a:gd fmla="*/ 2465570 w 11855986" name="TX3947"/>
              <a:gd fmla="*/ 114810 h 6564101" name="TY3947"/>
              <a:gd fmla="*/ 2452357 w 11855986" name="TX3948"/>
              <a:gd fmla="*/ 101597 h 6564101" name="TY3948"/>
              <a:gd fmla="*/ 2651501 w 11855986" name="TX3950"/>
              <a:gd fmla="*/ 101049 h 6564101" name="TY3950"/>
              <a:gd fmla="*/ 2638288 w 11855986" name="TX3951"/>
              <a:gd fmla="*/ 114263 h 6564101" name="TY3951"/>
              <a:gd fmla="*/ 2651501 w 11855986" name="TX3952"/>
              <a:gd fmla="*/ 127475 h 6564101" name="TY3952"/>
              <a:gd fmla="*/ 2664714 w 11855986" name="TX3953"/>
              <a:gd fmla="*/ 114263 h 6564101" name="TY3953"/>
              <a:gd fmla="*/ 2651501 w 11855986" name="TX3954"/>
              <a:gd fmla="*/ 101049 h 6564101" name="TY3954"/>
              <a:gd fmla="*/ 2850644 w 11855986" name="TX3956"/>
              <a:gd fmla="*/ 100502 h 6564101" name="TY3956"/>
              <a:gd fmla="*/ 2837431 w 11855986" name="TX3957"/>
              <a:gd fmla="*/ 113715 h 6564101" name="TY3957"/>
              <a:gd fmla="*/ 2850644 w 11855986" name="TX3958"/>
              <a:gd fmla="*/ 126928 h 6564101" name="TY3958"/>
              <a:gd fmla="*/ 2863857 w 11855986" name="TX3959"/>
              <a:gd fmla="*/ 113715 h 6564101" name="TY3959"/>
              <a:gd fmla="*/ 2850644 w 11855986" name="TX3960"/>
              <a:gd fmla="*/ 100502 h 6564101" name="TY3960"/>
              <a:gd fmla="*/ 3049788 w 11855986" name="TX3962"/>
              <a:gd fmla="*/ 99954 h 6564101" name="TY3962"/>
              <a:gd fmla="*/ 3036575 w 11855986" name="TX3963"/>
              <a:gd fmla="*/ 113167 h 6564101" name="TY3963"/>
              <a:gd fmla="*/ 3049788 w 11855986" name="TX3964"/>
              <a:gd fmla="*/ 126380 h 6564101" name="TY3964"/>
              <a:gd fmla="*/ 3063001 w 11855986" name="TX3965"/>
              <a:gd fmla="*/ 113167 h 6564101" name="TY3965"/>
              <a:gd fmla="*/ 3049788 w 11855986" name="TX3966"/>
              <a:gd fmla="*/ 99954 h 6564101" name="TY3966"/>
              <a:gd fmla="*/ 3248931 w 11855986" name="TX3968"/>
              <a:gd fmla="*/ 99407 h 6564101" name="TY3968"/>
              <a:gd fmla="*/ 3235718 w 11855986" name="TX3969"/>
              <a:gd fmla="*/ 112620 h 6564101" name="TY3969"/>
              <a:gd fmla="*/ 3248931 w 11855986" name="TX3970"/>
              <a:gd fmla="*/ 125832 h 6564101" name="TY3970"/>
              <a:gd fmla="*/ 3262144 w 11855986" name="TX3971"/>
              <a:gd fmla="*/ 112620 h 6564101" name="TY3971"/>
              <a:gd fmla="*/ 3248931 w 11855986" name="TX3972"/>
              <a:gd fmla="*/ 99407 h 6564101" name="TY3972"/>
              <a:gd fmla="*/ 3854826 w 11855986" name="TX3974"/>
              <a:gd fmla="*/ 99095 h 6564101" name="TY3974"/>
              <a:gd fmla="*/ 3841613 w 11855986" name="TX3975"/>
              <a:gd fmla="*/ 112308 h 6564101" name="TY3975"/>
              <a:gd fmla="*/ 3854826 w 11855986" name="TX3976"/>
              <a:gd fmla="*/ 125521 h 6564101" name="TY3976"/>
              <a:gd fmla="*/ 3868039 w 11855986" name="TX3977"/>
              <a:gd fmla="*/ 112308 h 6564101" name="TY3977"/>
              <a:gd fmla="*/ 3854826 w 11855986" name="TX3978"/>
              <a:gd fmla="*/ 99095 h 6564101" name="TY3978"/>
              <a:gd fmla="*/ 3448075 w 11855986" name="TX3980"/>
              <a:gd fmla="*/ 98859 h 6564101" name="TY3980"/>
              <a:gd fmla="*/ 3434862 w 11855986" name="TX3981"/>
              <a:gd fmla="*/ 112072 h 6564101" name="TY3981"/>
              <a:gd fmla="*/ 3448075 w 11855986" name="TX3982"/>
              <a:gd fmla="*/ 125285 h 6564101" name="TY3982"/>
              <a:gd fmla="*/ 3461288 w 11855986" name="TX3983"/>
              <a:gd fmla="*/ 112072 h 6564101" name="TY3983"/>
              <a:gd fmla="*/ 3448075 w 11855986" name="TX3984"/>
              <a:gd fmla="*/ 98859 h 6564101" name="TY3984"/>
              <a:gd fmla="*/ 4053970 w 11855986" name="TX3986"/>
              <a:gd fmla="*/ 98547 h 6564101" name="TY3986"/>
              <a:gd fmla="*/ 4040757 w 11855986" name="TX3987"/>
              <a:gd fmla="*/ 111760 h 6564101" name="TY3987"/>
              <a:gd fmla="*/ 4053970 w 11855986" name="TX3988"/>
              <a:gd fmla="*/ 124973 h 6564101" name="TY3988"/>
              <a:gd fmla="*/ 4067183 w 11855986" name="TX3989"/>
              <a:gd fmla="*/ 111760 h 6564101" name="TY3989"/>
              <a:gd fmla="*/ 4053970 w 11855986" name="TX3990"/>
              <a:gd fmla="*/ 98547 h 6564101" name="TY3990"/>
              <a:gd fmla="*/ 3647218 w 11855986" name="TX3992"/>
              <a:gd fmla="*/ 98311 h 6564101" name="TY3992"/>
              <a:gd fmla="*/ 3634005 w 11855986" name="TX3993"/>
              <a:gd fmla="*/ 111524 h 6564101" name="TY3993"/>
              <a:gd fmla="*/ 3647218 w 11855986" name="TX3994"/>
              <a:gd fmla="*/ 124737 h 6564101" name="TY3994"/>
              <a:gd fmla="*/ 3660431 w 11855986" name="TX3995"/>
              <a:gd fmla="*/ 111524 h 6564101" name="TY3995"/>
              <a:gd fmla="*/ 3647218 w 11855986" name="TX3996"/>
              <a:gd fmla="*/ 98311 h 6564101" name="TY3996"/>
              <a:gd fmla="*/ 4253113 w 11855986" name="TX3998"/>
              <a:gd fmla="*/ 98000 h 6564101" name="TY3998"/>
              <a:gd fmla="*/ 4239900 w 11855986" name="TX3999"/>
              <a:gd fmla="*/ 111213 h 6564101" name="TY3999"/>
              <a:gd fmla="*/ 4253113 w 11855986" name="TX4000"/>
              <a:gd fmla="*/ 124426 h 6564101" name="TY4000"/>
              <a:gd fmla="*/ 4266326 w 11855986" name="TX4001"/>
              <a:gd fmla="*/ 111213 h 6564101" name="TY4001"/>
              <a:gd fmla="*/ 4253113 w 11855986" name="TX4002"/>
              <a:gd fmla="*/ 98000 h 6564101" name="TY4002"/>
              <a:gd fmla="*/ 4452257 w 11855986" name="TX4004"/>
              <a:gd fmla="*/ 97452 h 6564101" name="TY4004"/>
              <a:gd fmla="*/ 4439044 w 11855986" name="TX4005"/>
              <a:gd fmla="*/ 110665 h 6564101" name="TY4005"/>
              <a:gd fmla="*/ 4452257 w 11855986" name="TX4006"/>
              <a:gd fmla="*/ 123878 h 6564101" name="TY4006"/>
              <a:gd fmla="*/ 4465470 w 11855986" name="TX4007"/>
              <a:gd fmla="*/ 110665 h 6564101" name="TY4007"/>
              <a:gd fmla="*/ 4452257 w 11855986" name="TX4008"/>
              <a:gd fmla="*/ 97452 h 6564101" name="TY4008"/>
              <a:gd fmla="*/ 4651400 w 11855986" name="TX4010"/>
              <a:gd fmla="*/ 96905 h 6564101" name="TY4010"/>
              <a:gd fmla="*/ 4638187 w 11855986" name="TX4011"/>
              <a:gd fmla="*/ 110118 h 6564101" name="TY4011"/>
              <a:gd fmla="*/ 4651400 w 11855986" name="TX4012"/>
              <a:gd fmla="*/ 123330 h 6564101" name="TY4012"/>
              <a:gd fmla="*/ 4664613 w 11855986" name="TX4013"/>
              <a:gd fmla="*/ 110118 h 6564101" name="TY4013"/>
              <a:gd fmla="*/ 4651400 w 11855986" name="TX4014"/>
              <a:gd fmla="*/ 96905 h 6564101" name="TY4014"/>
              <a:gd fmla="*/ 4850544 w 11855986" name="TX4016"/>
              <a:gd fmla="*/ 96357 h 6564101" name="TY4016"/>
              <a:gd fmla="*/ 4837331 w 11855986" name="TX4017"/>
              <a:gd fmla="*/ 109570 h 6564101" name="TY4017"/>
              <a:gd fmla="*/ 4850544 w 11855986" name="TX4018"/>
              <a:gd fmla="*/ 122783 h 6564101" name="TY4018"/>
              <a:gd fmla="*/ 4863757 w 11855986" name="TX4019"/>
              <a:gd fmla="*/ 109570 h 6564101" name="TY4019"/>
              <a:gd fmla="*/ 4850544 w 11855986" name="TX4020"/>
              <a:gd fmla="*/ 96357 h 6564101" name="TY4020"/>
              <a:gd fmla="*/ 5049687 w 11855986" name="TX4022"/>
              <a:gd fmla="*/ 95809 h 6564101" name="TY4022"/>
              <a:gd fmla="*/ 5036474 w 11855986" name="TX4023"/>
              <a:gd fmla="*/ 109022 h 6564101" name="TY4023"/>
              <a:gd fmla="*/ 5049687 w 11855986" name="TX4024"/>
              <a:gd fmla="*/ 122235 h 6564101" name="TY4024"/>
              <a:gd fmla="*/ 5062900 w 11855986" name="TX4025"/>
              <a:gd fmla="*/ 109022 h 6564101" name="TY4025"/>
              <a:gd fmla="*/ 5049687 w 11855986" name="TX4026"/>
              <a:gd fmla="*/ 95809 h 6564101" name="TY4026"/>
              <a:gd fmla="*/ 5248831 w 11855986" name="TX4028"/>
              <a:gd fmla="*/ 95261 h 6564101" name="TY4028"/>
              <a:gd fmla="*/ 5235618 w 11855986" name="TX4029"/>
              <a:gd fmla="*/ 108474 h 6564101" name="TY4029"/>
              <a:gd fmla="*/ 5248831 w 11855986" name="TX4030"/>
              <a:gd fmla="*/ 121687 h 6564101" name="TY4030"/>
              <a:gd fmla="*/ 5262044 w 11855986" name="TX4031"/>
              <a:gd fmla="*/ 108474 h 6564101" name="TY4031"/>
              <a:gd fmla="*/ 5248831 w 11855986" name="TX4032"/>
              <a:gd fmla="*/ 95261 h 6564101" name="TY4032"/>
              <a:gd fmla="*/ 5447974 w 11855986" name="TX4034"/>
              <a:gd fmla="*/ 94713 h 6564101" name="TY4034"/>
              <a:gd fmla="*/ 5434761 w 11855986" name="TX4035"/>
              <a:gd fmla="*/ 107926 h 6564101" name="TY4035"/>
              <a:gd fmla="*/ 5447974 w 11855986" name="TX4036"/>
              <a:gd fmla="*/ 121139 h 6564101" name="TY4036"/>
              <a:gd fmla="*/ 5461187 w 11855986" name="TX4037"/>
              <a:gd fmla="*/ 107926 h 6564101" name="TY4037"/>
              <a:gd fmla="*/ 5447974 w 11855986" name="TX4038"/>
              <a:gd fmla="*/ 94713 h 6564101" name="TY4038"/>
              <a:gd fmla="*/ 5647118 w 11855986" name="TX4040"/>
              <a:gd fmla="*/ 94166 h 6564101" name="TY4040"/>
              <a:gd fmla="*/ 5633905 w 11855986" name="TX4041"/>
              <a:gd fmla="*/ 107378 h 6564101" name="TY4041"/>
              <a:gd fmla="*/ 5647118 w 11855986" name="TX4042"/>
              <a:gd fmla="*/ 120591 h 6564101" name="TY4042"/>
              <a:gd fmla="*/ 5660331 w 11855986" name="TX4043"/>
              <a:gd fmla="*/ 107378 h 6564101" name="TY4043"/>
              <a:gd fmla="*/ 5647118 w 11855986" name="TX4044"/>
              <a:gd fmla="*/ 94166 h 6564101" name="TY4044"/>
              <a:gd fmla="*/ 5846261 w 11855986" name="TX4046"/>
              <a:gd fmla="*/ 93618 h 6564101" name="TY4046"/>
              <a:gd fmla="*/ 5833048 w 11855986" name="TX4047"/>
              <a:gd fmla="*/ 106831 h 6564101" name="TY4047"/>
              <a:gd fmla="*/ 5846261 w 11855986" name="TX4048"/>
              <a:gd fmla="*/ 120044 h 6564101" name="TY4048"/>
              <a:gd fmla="*/ 5859474 w 11855986" name="TX4049"/>
              <a:gd fmla="*/ 106831 h 6564101" name="TY4049"/>
              <a:gd fmla="*/ 5846261 w 11855986" name="TX4050"/>
              <a:gd fmla="*/ 93618 h 6564101" name="TY4050"/>
              <a:gd fmla="*/ 6045404 w 11855986" name="TX4052"/>
              <a:gd fmla="*/ 93070 h 6564101" name="TY4052"/>
              <a:gd fmla="*/ 6032192 w 11855986" name="TX4053"/>
              <a:gd fmla="*/ 106283 h 6564101" name="TY4053"/>
              <a:gd fmla="*/ 6045404 w 11855986" name="TX4054"/>
              <a:gd fmla="*/ 119496 h 6564101" name="TY4054"/>
              <a:gd fmla="*/ 6058617 w 11855986" name="TX4055"/>
              <a:gd fmla="*/ 106283 h 6564101" name="TY4055"/>
              <a:gd fmla="*/ 6045404 w 11855986" name="TX4056"/>
              <a:gd fmla="*/ 93070 h 6564101" name="TY4056"/>
              <a:gd fmla="*/ 6244540 w 11855986" name="TX4058"/>
              <a:gd fmla="*/ 92523 h 6564101" name="TY4058"/>
              <a:gd fmla="*/ 6231328 w 11855986" name="TX4059"/>
              <a:gd fmla="*/ 105736 h 6564101" name="TY4059"/>
              <a:gd fmla="*/ 6244540 w 11855986" name="TX4060"/>
              <a:gd fmla="*/ 118949 h 6564101" name="TY4060"/>
              <a:gd fmla="*/ 6257753 w 11855986" name="TX4061"/>
              <a:gd fmla="*/ 105736 h 6564101" name="TY4061"/>
              <a:gd fmla="*/ 6244540 w 11855986" name="TX4062"/>
              <a:gd fmla="*/ 92523 h 6564101" name="TY4062"/>
              <a:gd fmla="*/ 6443676 w 11855986" name="TX4064"/>
              <a:gd fmla="*/ 91975 h 6564101" name="TY4064"/>
              <a:gd fmla="*/ 6430465 w 11855986" name="TX4065"/>
              <a:gd fmla="*/ 105188 h 6564101" name="TY4065"/>
              <a:gd fmla="*/ 6443676 w 11855986" name="TX4066"/>
              <a:gd fmla="*/ 118401 h 6564101" name="TY4066"/>
              <a:gd fmla="*/ 6456890 w 11855986" name="TX4067"/>
              <a:gd fmla="*/ 105188 h 6564101" name="TY4067"/>
              <a:gd fmla="*/ 6443676 w 11855986" name="TX4068"/>
              <a:gd fmla="*/ 91975 h 6564101" name="TY4068"/>
              <a:gd fmla="*/ 6850427 w 11855986" name="TX4070"/>
              <a:gd fmla="*/ 91542 h 6564101" name="TY4070"/>
              <a:gd fmla="*/ 6837211 w 11855986" name="TX4071"/>
              <a:gd fmla="*/ 104755 h 6564101" name="TY4071"/>
              <a:gd fmla="*/ 6850427 w 11855986" name="TX4072"/>
              <a:gd fmla="*/ 117968 h 6564101" name="TY4072"/>
              <a:gd fmla="*/ 6863645 w 11855986" name="TX4073"/>
              <a:gd fmla="*/ 104755 h 6564101" name="TY4073"/>
              <a:gd fmla="*/ 6850427 w 11855986" name="TX4074"/>
              <a:gd fmla="*/ 91542 h 6564101" name="TY4074"/>
              <a:gd fmla="*/ 6642824 w 11855986" name="TX4076"/>
              <a:gd fmla="*/ 91427 h 6564101" name="TY4076"/>
              <a:gd fmla="*/ 6629605 w 11855986" name="TX4077"/>
              <a:gd fmla="*/ 104640 h 6564101" name="TY4077"/>
              <a:gd fmla="*/ 6642824 w 11855986" name="TX4078"/>
              <a:gd fmla="*/ 117853 h 6564101" name="TY4078"/>
              <a:gd fmla="*/ 6656039 w 11855986" name="TX4079"/>
              <a:gd fmla="*/ 104640 h 6564101" name="TY4079"/>
              <a:gd fmla="*/ 6642824 w 11855986" name="TX4080"/>
              <a:gd fmla="*/ 91427 h 6564101" name="TY4080"/>
              <a:gd fmla="*/ 7049572 w 11855986" name="TX4082"/>
              <a:gd fmla="*/ 90995 h 6564101" name="TY4082"/>
              <a:gd fmla="*/ 7036359 w 11855986" name="TX4083"/>
              <a:gd fmla="*/ 104208 h 6564101" name="TY4083"/>
              <a:gd fmla="*/ 7049572 w 11855986" name="TX4084"/>
              <a:gd fmla="*/ 117421 h 6564101" name="TY4084"/>
              <a:gd fmla="*/ 7062788 w 11855986" name="TX4085"/>
              <a:gd fmla="*/ 104208 h 6564101" name="TY4085"/>
              <a:gd fmla="*/ 7049572 w 11855986" name="TX4086"/>
              <a:gd fmla="*/ 90995 h 6564101" name="TY4086"/>
              <a:gd fmla="*/ 11816333 w 11855986" name="TX4088"/>
              <a:gd fmla="*/ 84592 h 6564101" name="TY4088"/>
              <a:gd fmla="*/ 11806240 w 11855986" name="TX4089"/>
              <a:gd fmla="*/ 85228 h 6564101" name="TY4089"/>
              <a:gd fmla="*/ 11800189 w 11855986" name="TX4090"/>
              <a:gd fmla="*/ 102907 h 6564101" name="TY4090"/>
              <a:gd fmla="*/ 11817868 w 11855986" name="TX4091"/>
              <a:gd fmla="*/ 108958 h 6564101" name="TY4091"/>
              <a:gd fmla="*/ 11823919 w 11855986" name="TX4092"/>
              <a:gd fmla="*/ 91279 h 6564101" name="TY4092"/>
              <a:gd fmla="*/ 11816333 w 11855986" name="TX4093"/>
              <a:gd fmla="*/ 84592 h 6564101" name="TY4093"/>
              <a:gd fmla="*/ 40380 w 11855986" name="TX4095"/>
              <a:gd fmla="*/ 82203 h 6564101" name="TY4095"/>
              <a:gd fmla="*/ 32793 w 11855986" name="TX4096"/>
              <a:gd fmla="*/ 88890 h 6564101" name="TY4096"/>
              <a:gd fmla="*/ 38844 w 11855986" name="TX4097"/>
              <a:gd fmla="*/ 106569 h 6564101" name="TY4097"/>
              <a:gd fmla="*/ 56523 w 11855986" name="TX4098"/>
              <a:gd fmla="*/ 100518 h 6564101" name="TY4098"/>
              <a:gd fmla="*/ 50472 w 11855986" name="TX4099"/>
              <a:gd fmla="*/ 82839 h 6564101" name="TY4099"/>
              <a:gd fmla="*/ 40380 w 11855986" name="TX4100"/>
              <a:gd fmla="*/ 82203 h 6564101" name="TY4100"/>
              <a:gd fmla="*/ 11775337 w 11855986" name="TX4102"/>
              <a:gd fmla="*/ 28518 h 6564101" name="TY4102"/>
              <a:gd fmla="*/ 11764107 w 11855986" name="TX4103"/>
              <a:gd fmla="*/ 35981 h 6564101" name="TY4103"/>
              <a:gd fmla="*/ 11714988 w 11855986" name="TX4104"/>
              <a:gd fmla="*/ 109095 h 6564101" name="TY4104"/>
              <a:gd fmla="*/ 11719787 w 11855986" name="TX4105"/>
              <a:gd fmla="*/ 133543 h 6564101" name="TY4105"/>
              <a:gd fmla="*/ 11719786 w 11855986" name="TX4106"/>
              <a:gd fmla="*/ 133541 h 6564101" name="TY4106"/>
              <a:gd fmla="*/ 11744234 w 11855986" name="TX4107"/>
              <a:gd fmla="*/ 128742 h 6564101" name="TY4107"/>
              <a:gd fmla="*/ 11793354 w 11855986" name="TX4108"/>
              <a:gd fmla="*/ 55630 h 6564101" name="TY4108"/>
              <a:gd fmla="*/ 11788555 w 11855986" name="TX4109"/>
              <a:gd fmla="*/ 31182 h 6564101" name="TY4109"/>
              <a:gd fmla="*/ 11775337 w 11855986" name="TX4110"/>
              <a:gd fmla="*/ 28518 h 6564101" name="TY4110"/>
              <a:gd fmla="*/ 81376 w 11855986" name="TX4112"/>
              <a:gd fmla="*/ 26130 h 6564101" name="TY4112"/>
              <a:gd fmla="*/ 68159 w 11855986" name="TX4113"/>
              <a:gd fmla="*/ 28794 h 6564101" name="TY4113"/>
              <a:gd fmla="*/ 63360 w 11855986" name="TX4114"/>
              <a:gd fmla="*/ 53241 h 6564101" name="TY4114"/>
              <a:gd fmla="*/ 112480 w 11855986" name="TX4115"/>
              <a:gd fmla="*/ 126354 h 6564101" name="TY4115"/>
              <a:gd fmla="*/ 136927 w 11855986" name="TX4116"/>
              <a:gd fmla="*/ 131152 h 6564101" name="TY4116"/>
              <a:gd fmla="*/ 136927 w 11855986" name="TX4117"/>
              <a:gd fmla="*/ 131154 h 6564101" name="TY4117"/>
              <a:gd fmla="*/ 141726 w 11855986" name="TX4118"/>
              <a:gd fmla="*/ 106706 h 6564101" name="TY4118"/>
              <a:gd fmla="*/ 92606 w 11855986" name="TX4119"/>
              <a:gd fmla="*/ 33592 h 6564101" name="TY4119"/>
              <a:gd fmla="*/ 81376 w 11855986" name="TX4120"/>
              <a:gd fmla="*/ 26130 h 6564101" name="TY4120"/>
              <a:gd fmla="*/ 11639285 w 11855986" name="TX4122"/>
              <a:gd fmla="*/ 23117 h 6564101" name="TY4122"/>
              <a:gd fmla="*/ 11625917 w 11855986" name="TX4123"/>
              <a:gd fmla="*/ 24878 h 6564101" name="TY4123"/>
              <a:gd fmla="*/ 11619469 w 11855986" name="TX4124"/>
              <a:gd fmla="*/ 48943 h 6564101" name="TY4124"/>
              <a:gd fmla="*/ 11663511 w 11855986" name="TX4125"/>
              <a:gd fmla="*/ 125223 h 6564101" name="TY4125"/>
              <a:gd fmla="*/ 11687576 w 11855986" name="TX4126"/>
              <a:gd fmla="*/ 131672 h 6564101" name="TY4126"/>
              <a:gd fmla="*/ 11687574 w 11855986" name="TX4127"/>
              <a:gd fmla="*/ 131671 h 6564101" name="TY4127"/>
              <a:gd fmla="*/ 11694022 w 11855986" name="TX4128"/>
              <a:gd fmla="*/ 107606 h 6564101" name="TY4128"/>
              <a:gd fmla="*/ 11649982 w 11855986" name="TX4129"/>
              <a:gd fmla="*/ 31326 h 6564101" name="TY4129"/>
              <a:gd fmla="*/ 11639285 w 11855986" name="TX4130"/>
              <a:gd fmla="*/ 23117 h 6564101" name="TY4130"/>
              <a:gd fmla="*/ 11440141 w 11855986" name="TX4132"/>
              <a:gd fmla="*/ 22570 h 6564101" name="TY4132"/>
              <a:gd fmla="*/ 11426773 w 11855986" name="TX4133"/>
              <a:gd fmla="*/ 24330 h 6564101" name="TY4133"/>
              <a:gd fmla="*/ 11420325 w 11855986" name="TX4134"/>
              <a:gd fmla="*/ 48395 h 6564101" name="TY4134"/>
              <a:gd fmla="*/ 11464367 w 11855986" name="TX4135"/>
              <a:gd fmla="*/ 124676 h 6564101" name="TY4135"/>
              <a:gd fmla="*/ 11488432 w 11855986" name="TX4136"/>
              <a:gd fmla="*/ 131124 h 6564101" name="TY4136"/>
              <a:gd fmla="*/ 11488430 w 11855986" name="TX4137"/>
              <a:gd fmla="*/ 131124 h 6564101" name="TY4137"/>
              <a:gd fmla="*/ 11494879 w 11855986" name="TX4138"/>
              <a:gd fmla="*/ 107058 h 6564101" name="TY4138"/>
              <a:gd fmla="*/ 11450839 w 11855986" name="TX4139"/>
              <a:gd fmla="*/ 30778 h 6564101" name="TY4139"/>
              <a:gd fmla="*/ 11440141 w 11855986" name="TX4140"/>
              <a:gd fmla="*/ 22570 h 6564101" name="TY4140"/>
              <a:gd fmla="*/ 11573699 w 11855986" name="TX4142"/>
              <a:gd fmla="*/ 22569 h 6564101" name="TY4142"/>
              <a:gd fmla="*/ 11563001 w 11855986" name="TX4143"/>
              <a:gd fmla="*/ 30777 h 6564101" name="TY4143"/>
              <a:gd fmla="*/ 11518960 w 11855986" name="TX4144"/>
              <a:gd fmla="*/ 107058 h 6564101" name="TY4144"/>
              <a:gd fmla="*/ 11525408 w 11855986" name="TX4145"/>
              <a:gd fmla="*/ 131123 h 6564101" name="TY4145"/>
              <a:gd fmla="*/ 11549473 w 11855986" name="TX4146"/>
              <a:gd fmla="*/ 124675 h 6564101" name="TY4146"/>
              <a:gd fmla="*/ 11593514 w 11855986" name="TX4147"/>
              <a:gd fmla="*/ 48395 h 6564101" name="TY4147"/>
              <a:gd fmla="*/ 11587065 w 11855986" name="TX4148"/>
              <a:gd fmla="*/ 24329 h 6564101" name="TY4148"/>
              <a:gd fmla="*/ 11587066 w 11855986" name="TX4149"/>
              <a:gd fmla="*/ 24329 h 6564101" name="TY4149"/>
              <a:gd fmla="*/ 11573699 w 11855986" name="TX4150"/>
              <a:gd fmla="*/ 22569 h 6564101" name="TY4150"/>
              <a:gd fmla="*/ 11374556 w 11855986" name="TX4152"/>
              <a:gd fmla="*/ 22021 h 6564101" name="TY4152"/>
              <a:gd fmla="*/ 11363859 w 11855986" name="TX4153"/>
              <a:gd fmla="*/ 30230 h 6564101" name="TY4153"/>
              <a:gd fmla="*/ 11319817 w 11855986" name="TX4154"/>
              <a:gd fmla="*/ 106510 h 6564101" name="TY4154"/>
              <a:gd fmla="*/ 11326265 w 11855986" name="TX4155"/>
              <a:gd fmla="*/ 130575 h 6564101" name="TY4155"/>
              <a:gd fmla="*/ 11350330 w 11855986" name="TX4156"/>
              <a:gd fmla="*/ 124127 h 6564101" name="TY4156"/>
              <a:gd fmla="*/ 11394371 w 11855986" name="TX4157"/>
              <a:gd fmla="*/ 47847 h 6564101" name="TY4157"/>
              <a:gd fmla="*/ 11387923 w 11855986" name="TX4158"/>
              <a:gd fmla="*/ 23782 h 6564101" name="TY4158"/>
              <a:gd fmla="*/ 11387924 w 11855986" name="TX4159"/>
              <a:gd fmla="*/ 23781 h 6564101" name="TY4159"/>
              <a:gd fmla="*/ 11374556 w 11855986" name="TX4160"/>
              <a:gd fmla="*/ 22021 h 6564101" name="TY4160"/>
              <a:gd fmla="*/ 217428 w 11855986" name="TX4162"/>
              <a:gd fmla="*/ 20729 h 6564101" name="TY4162"/>
              <a:gd fmla="*/ 206731 w 11855986" name="TX4163"/>
              <a:gd fmla="*/ 28937 h 6564101" name="TY4163"/>
              <a:gd fmla="*/ 162691 w 11855986" name="TX4164"/>
              <a:gd fmla="*/ 105217 h 6564101" name="TY4164"/>
              <a:gd fmla="*/ 169139 w 11855986" name="TX4165"/>
              <a:gd fmla="*/ 129283 h 6564101" name="TY4165"/>
              <a:gd fmla="*/ 169138 w 11855986" name="TX4166"/>
              <a:gd fmla="*/ 129283 h 6564101" name="TY4166"/>
              <a:gd fmla="*/ 193203 w 11855986" name="TX4167"/>
              <a:gd fmla="*/ 122835 h 6564101" name="TY4167"/>
              <a:gd fmla="*/ 237245 w 11855986" name="TX4168"/>
              <a:gd fmla="*/ 46555 h 6564101" name="TY4168"/>
              <a:gd fmla="*/ 230797 w 11855986" name="TX4169"/>
              <a:gd fmla="*/ 22489 h 6564101" name="TY4169"/>
              <a:gd fmla="*/ 217428 w 11855986" name="TX4170"/>
              <a:gd fmla="*/ 20729 h 6564101" name="TY4170"/>
              <a:gd fmla="*/ 416572 w 11855986" name="TX4172"/>
              <a:gd fmla="*/ 20181 h 6564101" name="TY4172"/>
              <a:gd fmla="*/ 405875 w 11855986" name="TX4173"/>
              <a:gd fmla="*/ 28390 h 6564101" name="TY4173"/>
              <a:gd fmla="*/ 361835 w 11855986" name="TX4174"/>
              <a:gd fmla="*/ 104670 h 6564101" name="TY4174"/>
              <a:gd fmla="*/ 368283 w 11855986" name="TX4175"/>
              <a:gd fmla="*/ 128735 h 6564101" name="TY4175"/>
              <a:gd fmla="*/ 368282 w 11855986" name="TX4176"/>
              <a:gd fmla="*/ 128735 h 6564101" name="TY4176"/>
              <a:gd fmla="*/ 392347 w 11855986" name="TX4177"/>
              <a:gd fmla="*/ 122287 h 6564101" name="TY4177"/>
              <a:gd fmla="*/ 436389 w 11855986" name="TX4178"/>
              <a:gd fmla="*/ 46007 h 6564101" name="TY4178"/>
              <a:gd fmla="*/ 429941 w 11855986" name="TX4179"/>
              <a:gd fmla="*/ 21942 h 6564101" name="TY4179"/>
              <a:gd fmla="*/ 416572 w 11855986" name="TX4180"/>
              <a:gd fmla="*/ 20181 h 6564101" name="TY4180"/>
              <a:gd fmla="*/ 283015 w 11855986" name="TX4182"/>
              <a:gd fmla="*/ 20180 h 6564101" name="TY4182"/>
              <a:gd fmla="*/ 269647 w 11855986" name="TX4183"/>
              <a:gd fmla="*/ 21940 h 6564101" name="TY4183"/>
              <a:gd fmla="*/ 269648 w 11855986" name="TX4184"/>
              <a:gd fmla="*/ 21941 h 6564101" name="TY4184"/>
              <a:gd fmla="*/ 263200 w 11855986" name="TX4185"/>
              <a:gd fmla="*/ 46006 h 6564101" name="TY4185"/>
              <a:gd fmla="*/ 307240 w 11855986" name="TX4186"/>
              <a:gd fmla="*/ 122286 h 6564101" name="TY4186"/>
              <a:gd fmla="*/ 331306 w 11855986" name="TX4187"/>
              <a:gd fmla="*/ 128734 h 6564101" name="TY4187"/>
              <a:gd fmla="*/ 337754 w 11855986" name="TX4188"/>
              <a:gd fmla="*/ 104669 h 6564101" name="TY4188"/>
              <a:gd fmla="*/ 293712 w 11855986" name="TX4189"/>
              <a:gd fmla="*/ 28389 h 6564101" name="TY4189"/>
              <a:gd fmla="*/ 283015 w 11855986" name="TX4190"/>
              <a:gd fmla="*/ 20180 h 6564101" name="TY4190"/>
              <a:gd fmla="*/ 615715 w 11855986" name="TX4192"/>
              <a:gd fmla="*/ 19634 h 6564101" name="TY4192"/>
              <a:gd fmla="*/ 605018 w 11855986" name="TX4193"/>
              <a:gd fmla="*/ 27842 h 6564101" name="TY4193"/>
              <a:gd fmla="*/ 560978 w 11855986" name="TX4194"/>
              <a:gd fmla="*/ 104122 h 6564101" name="TY4194"/>
              <a:gd fmla="*/ 567426 w 11855986" name="TX4195"/>
              <a:gd fmla="*/ 128187 h 6564101" name="TY4195"/>
              <a:gd fmla="*/ 567425 w 11855986" name="TX4196"/>
              <a:gd fmla="*/ 128187 h 6564101" name="TY4196"/>
              <a:gd fmla="*/ 591490 w 11855986" name="TX4197"/>
              <a:gd fmla="*/ 121739 h 6564101" name="TY4197"/>
              <a:gd fmla="*/ 635532 w 11855986" name="TX4198"/>
              <a:gd fmla="*/ 45459 h 6564101" name="TY4198"/>
              <a:gd fmla="*/ 629084 w 11855986" name="TX4199"/>
              <a:gd fmla="*/ 21394 h 6564101" name="TY4199"/>
              <a:gd fmla="*/ 615715 w 11855986" name="TX4200"/>
              <a:gd fmla="*/ 19634 h 6564101" name="TY4200"/>
              <a:gd fmla="*/ 482159 w 11855986" name="TX4202"/>
              <a:gd fmla="*/ 19633 h 6564101" name="TY4202"/>
              <a:gd fmla="*/ 468791 w 11855986" name="TX4203"/>
              <a:gd fmla="*/ 21393 h 6564101" name="TY4203"/>
              <a:gd fmla="*/ 468792 w 11855986" name="TX4204"/>
              <a:gd fmla="*/ 21393 h 6564101" name="TY4204"/>
              <a:gd fmla="*/ 462344 w 11855986" name="TX4205"/>
              <a:gd fmla="*/ 45458 h 6564101" name="TY4205"/>
              <a:gd fmla="*/ 506384 w 11855986" name="TX4206"/>
              <a:gd fmla="*/ 121738 h 6564101" name="TY4206"/>
              <a:gd fmla="*/ 530450 w 11855986" name="TX4207"/>
              <a:gd fmla="*/ 128187 h 6564101" name="TY4207"/>
              <a:gd fmla="*/ 536898 w 11855986" name="TX4208"/>
              <a:gd fmla="*/ 104121 h 6564101" name="TY4208"/>
              <a:gd fmla="*/ 492856 w 11855986" name="TX4209"/>
              <a:gd fmla="*/ 27841 h 6564101" name="TY4209"/>
              <a:gd fmla="*/ 482159 w 11855986" name="TX4210"/>
              <a:gd fmla="*/ 19633 h 6564101" name="TY4210"/>
              <a:gd fmla="*/ 11695444 w 11855986" name="TX4212"/>
              <a:gd fmla="*/ 19564 h 6564101" name="TY4212"/>
              <a:gd fmla="*/ 11682231 w 11855986" name="TX4213"/>
              <a:gd fmla="*/ 32777 h 6564101" name="TY4213"/>
              <a:gd fmla="*/ 11695444 w 11855986" name="TX4214"/>
              <a:gd fmla="*/ 45990 h 6564101" name="TY4214"/>
              <a:gd fmla="*/ 11708657 w 11855986" name="TX4215"/>
              <a:gd fmla="*/ 32777 h 6564101" name="TY4215"/>
              <a:gd fmla="*/ 11695444 w 11855986" name="TX4216"/>
              <a:gd fmla="*/ 19564 h 6564101" name="TY4216"/>
              <a:gd fmla="*/ 814859 w 11855986" name="TX4218"/>
              <a:gd fmla="*/ 19086 h 6564101" name="TY4218"/>
              <a:gd fmla="*/ 804162 w 11855986" name="TX4219"/>
              <a:gd fmla="*/ 27295 h 6564101" name="TY4219"/>
              <a:gd fmla="*/ 760122 w 11855986" name="TX4220"/>
              <a:gd fmla="*/ 103574 h 6564101" name="TY4220"/>
              <a:gd fmla="*/ 766570 w 11855986" name="TX4221"/>
              <a:gd fmla="*/ 127640 h 6564101" name="TY4221"/>
              <a:gd fmla="*/ 766569 w 11855986" name="TX4222"/>
              <a:gd fmla="*/ 127640 h 6564101" name="TY4222"/>
              <a:gd fmla="*/ 790634 w 11855986" name="TX4223"/>
              <a:gd fmla="*/ 121192 h 6564101" name="TY4223"/>
              <a:gd fmla="*/ 834676 w 11855986" name="TX4224"/>
              <a:gd fmla="*/ 44911 h 6564101" name="TY4224"/>
              <a:gd fmla="*/ 828228 w 11855986" name="TX4225"/>
              <a:gd fmla="*/ 20846 h 6564101" name="TY4225"/>
              <a:gd fmla="*/ 814859 w 11855986" name="TX4226"/>
              <a:gd fmla="*/ 19086 h 6564101" name="TY4226"/>
              <a:gd fmla="*/ 681302 w 11855986" name="TX4228"/>
              <a:gd fmla="*/ 19085 h 6564101" name="TY4228"/>
              <a:gd fmla="*/ 667934 w 11855986" name="TX4229"/>
              <a:gd fmla="*/ 20845 h 6564101" name="TY4229"/>
              <a:gd fmla="*/ 667935 w 11855986" name="TX4230"/>
              <a:gd fmla="*/ 20846 h 6564101" name="TY4230"/>
              <a:gd fmla="*/ 661487 w 11855986" name="TX4231"/>
              <a:gd fmla="*/ 44911 h 6564101" name="TY4231"/>
              <a:gd fmla="*/ 705527 w 11855986" name="TX4232"/>
              <a:gd fmla="*/ 121191 h 6564101" name="TY4232"/>
              <a:gd fmla="*/ 729593 w 11855986" name="TX4233"/>
              <a:gd fmla="*/ 127639 h 6564101" name="TY4233"/>
              <a:gd fmla="*/ 736041 w 11855986" name="TX4234"/>
              <a:gd fmla="*/ 103574 h 6564101" name="TY4234"/>
              <a:gd fmla="*/ 691999 w 11855986" name="TX4235"/>
              <a:gd fmla="*/ 27293 h 6564101" name="TY4235"/>
              <a:gd fmla="*/ 681302 w 11855986" name="TX4236"/>
              <a:gd fmla="*/ 19085 h 6564101" name="TY4236"/>
              <a:gd fmla="*/ 11496300 w 11855986" name="TX4238"/>
              <a:gd fmla="*/ 19016 h 6564101" name="TY4238"/>
              <a:gd fmla="*/ 11483087 w 11855986" name="TX4239"/>
              <a:gd fmla="*/ 32229 h 6564101" name="TY4239"/>
              <a:gd fmla="*/ 11496300 w 11855986" name="TX4240"/>
              <a:gd fmla="*/ 45442 h 6564101" name="TY4240"/>
              <a:gd fmla="*/ 11509513 w 11855986" name="TX4241"/>
              <a:gd fmla="*/ 32229 h 6564101" name="TY4241"/>
              <a:gd fmla="*/ 11496300 w 11855986" name="TX4242"/>
              <a:gd fmla="*/ 19016 h 6564101" name="TY4242"/>
              <a:gd fmla="*/ 1014002 w 11855986" name="TX4244"/>
              <a:gd fmla="*/ 18539 h 6564101" name="TY4244"/>
              <a:gd fmla="*/ 1003305 w 11855986" name="TX4245"/>
              <a:gd fmla="*/ 26747 h 6564101" name="TY4245"/>
              <a:gd fmla="*/ 959265 w 11855986" name="TX4246"/>
              <a:gd fmla="*/ 103027 h 6564101" name="TY4246"/>
              <a:gd fmla="*/ 965713 w 11855986" name="TX4247"/>
              <a:gd fmla="*/ 127092 h 6564101" name="TY4247"/>
              <a:gd fmla="*/ 965712 w 11855986" name="TX4248"/>
              <a:gd fmla="*/ 127092 h 6564101" name="TY4248"/>
              <a:gd fmla="*/ 989777 w 11855986" name="TX4249"/>
              <a:gd fmla="*/ 120644 h 6564101" name="TY4249"/>
              <a:gd fmla="*/ 1033819 w 11855986" name="TX4250"/>
              <a:gd fmla="*/ 44364 h 6564101" name="TY4250"/>
              <a:gd fmla="*/ 1027371 w 11855986" name="TX4251"/>
              <a:gd fmla="*/ 20299 h 6564101" name="TY4251"/>
              <a:gd fmla="*/ 1014002 w 11855986" name="TX4252"/>
              <a:gd fmla="*/ 18539 h 6564101" name="TY4252"/>
              <a:gd fmla="*/ 880445 w 11855986" name="TX4254"/>
              <a:gd fmla="*/ 18537 h 6564101" name="TY4254"/>
              <a:gd fmla="*/ 867077 w 11855986" name="TX4255"/>
              <a:gd fmla="*/ 20297 h 6564101" name="TY4255"/>
              <a:gd fmla="*/ 867078 w 11855986" name="TX4256"/>
              <a:gd fmla="*/ 20298 h 6564101" name="TY4256"/>
              <a:gd fmla="*/ 860630 w 11855986" name="TX4257"/>
              <a:gd fmla="*/ 44363 h 6564101" name="TY4257"/>
              <a:gd fmla="*/ 904670 w 11855986" name="TX4258"/>
              <a:gd fmla="*/ 120643 h 6564101" name="TY4258"/>
              <a:gd fmla="*/ 928736 w 11855986" name="TX4259"/>
              <a:gd fmla="*/ 127091 h 6564101" name="TY4259"/>
              <a:gd fmla="*/ 935184 w 11855986" name="TX4260"/>
              <a:gd fmla="*/ 103026 h 6564101" name="TY4260"/>
              <a:gd fmla="*/ 891142 w 11855986" name="TX4261"/>
              <a:gd fmla="*/ 26746 h 6564101" name="TY4261"/>
              <a:gd fmla="*/ 880445 w 11855986" name="TX4262"/>
              <a:gd fmla="*/ 18537 h 6564101" name="TY4262"/>
              <a:gd fmla="*/ 1213146 w 11855986" name="TX4264"/>
              <a:gd fmla="*/ 17991 h 6564101" name="TY4264"/>
              <a:gd fmla="*/ 1202449 w 11855986" name="TX4265"/>
              <a:gd fmla="*/ 26199 h 6564101" name="TY4265"/>
              <a:gd fmla="*/ 1158409 w 11855986" name="TX4266"/>
              <a:gd fmla="*/ 102479 h 6564101" name="TY4266"/>
              <a:gd fmla="*/ 1164857 w 11855986" name="TX4267"/>
              <a:gd fmla="*/ 126544 h 6564101" name="TY4267"/>
              <a:gd fmla="*/ 1164856 w 11855986" name="TX4268"/>
              <a:gd fmla="*/ 126545 h 6564101" name="TY4268"/>
              <a:gd fmla="*/ 1188921 w 11855986" name="TX4269"/>
              <a:gd fmla="*/ 120096 h 6564101" name="TY4269"/>
              <a:gd fmla="*/ 1232963 w 11855986" name="TX4270"/>
              <a:gd fmla="*/ 43816 h 6564101" name="TY4270"/>
              <a:gd fmla="*/ 1226515 w 11855986" name="TX4271"/>
              <a:gd fmla="*/ 19751 h 6564101" name="TY4271"/>
              <a:gd fmla="*/ 1213146 w 11855986" name="TX4272"/>
              <a:gd fmla="*/ 17991 h 6564101" name="TY4272"/>
              <a:gd fmla="*/ 1079589 w 11855986" name="TX4274"/>
              <a:gd fmla="*/ 17990 h 6564101" name="TY4274"/>
              <a:gd fmla="*/ 1066221 w 11855986" name="TX4275"/>
              <a:gd fmla="*/ 19750 h 6564101" name="TY4275"/>
              <a:gd fmla="*/ 1066222 w 11855986" name="TX4276"/>
              <a:gd fmla="*/ 19751 h 6564101" name="TY4276"/>
              <a:gd fmla="*/ 1059774 w 11855986" name="TX4277"/>
              <a:gd fmla="*/ 43816 h 6564101" name="TY4277"/>
              <a:gd fmla="*/ 1103814 w 11855986" name="TX4278"/>
              <a:gd fmla="*/ 120095 h 6564101" name="TY4278"/>
              <a:gd fmla="*/ 1127880 w 11855986" name="TX4279"/>
              <a:gd fmla="*/ 126544 h 6564101" name="TY4279"/>
              <a:gd fmla="*/ 1134328 w 11855986" name="TX4280"/>
              <a:gd fmla="*/ 102479 h 6564101" name="TY4280"/>
              <a:gd fmla="*/ 1090286 w 11855986" name="TX4281"/>
              <a:gd fmla="*/ 26198 h 6564101" name="TY4281"/>
              <a:gd fmla="*/ 1079589 w 11855986" name="TX4282"/>
              <a:gd fmla="*/ 17990 h 6564101" name="TY4282"/>
              <a:gd fmla="*/ 1412289 w 11855986" name="TX4284"/>
              <a:gd fmla="*/ 17443 h 6564101" name="TY4284"/>
              <a:gd fmla="*/ 1401592 w 11855986" name="TX4285"/>
              <a:gd fmla="*/ 25652 h 6564101" name="TY4285"/>
              <a:gd fmla="*/ 1357552 w 11855986" name="TX4286"/>
              <a:gd fmla="*/ 101932 h 6564101" name="TY4286"/>
              <a:gd fmla="*/ 1364000 w 11855986" name="TX4287"/>
              <a:gd fmla="*/ 125997 h 6564101" name="TY4287"/>
              <a:gd fmla="*/ 1363999 w 11855986" name="TX4288"/>
              <a:gd fmla="*/ 125997 h 6564101" name="TY4288"/>
              <a:gd fmla="*/ 1388064 w 11855986" name="TX4289"/>
              <a:gd fmla="*/ 119549 h 6564101" name="TY4289"/>
              <a:gd fmla="*/ 1432106 w 11855986" name="TX4290"/>
              <a:gd fmla="*/ 43269 h 6564101" name="TY4290"/>
              <a:gd fmla="*/ 1425658 w 11855986" name="TX4291"/>
              <a:gd fmla="*/ 19203 h 6564101" name="TY4291"/>
              <a:gd fmla="*/ 1412289 w 11855986" name="TX4292"/>
              <a:gd fmla="*/ 17443 h 6564101" name="TY4292"/>
              <a:gd fmla="*/ 1278732 w 11855986" name="TX4294"/>
              <a:gd fmla="*/ 17442 h 6564101" name="TY4294"/>
              <a:gd fmla="*/ 1265364 w 11855986" name="TX4295"/>
              <a:gd fmla="*/ 19202 h 6564101" name="TY4295"/>
              <a:gd fmla="*/ 1265365 w 11855986" name="TX4296"/>
              <a:gd fmla="*/ 19203 h 6564101" name="TY4296"/>
              <a:gd fmla="*/ 1258917 w 11855986" name="TX4297"/>
              <a:gd fmla="*/ 43268 h 6564101" name="TY4297"/>
              <a:gd fmla="*/ 1302957 w 11855986" name="TX4298"/>
              <a:gd fmla="*/ 119548 h 6564101" name="TY4298"/>
              <a:gd fmla="*/ 1327023 w 11855986" name="TX4299"/>
              <a:gd fmla="*/ 125996 h 6564101" name="TY4299"/>
              <a:gd fmla="*/ 1333471 w 11855986" name="TX4300"/>
              <a:gd fmla="*/ 101931 h 6564101" name="TY4300"/>
              <a:gd fmla="*/ 1289429 w 11855986" name="TX4301"/>
              <a:gd fmla="*/ 25651 h 6564101" name="TY4301"/>
              <a:gd fmla="*/ 1278732 w 11855986" name="TX4302"/>
              <a:gd fmla="*/ 17442 h 6564101" name="TY4302"/>
              <a:gd fmla="*/ 161270 w 11855986" name="TX4304"/>
              <a:gd fmla="*/ 17175 h 6564101" name="TY4304"/>
              <a:gd fmla="*/ 148057 w 11855986" name="TX4305"/>
              <a:gd fmla="*/ 30388 h 6564101" name="TY4305"/>
              <a:gd fmla="*/ 161270 w 11855986" name="TX4306"/>
              <a:gd fmla="*/ 43601 h 6564101" name="TY4306"/>
              <a:gd fmla="*/ 174483 w 11855986" name="TX4307"/>
              <a:gd fmla="*/ 30388 h 6564101" name="TY4307"/>
              <a:gd fmla="*/ 161270 w 11855986" name="TX4308"/>
              <a:gd fmla="*/ 17175 h 6564101" name="TY4308"/>
              <a:gd fmla="*/ 1611432 w 11855986" name="TX4310"/>
              <a:gd fmla="*/ 16896 h 6564101" name="TY4310"/>
              <a:gd fmla="*/ 1600735 w 11855986" name="TX4311"/>
              <a:gd fmla="*/ 25104 h 6564101" name="TY4311"/>
              <a:gd fmla="*/ 1556695 w 11855986" name="TX4312"/>
              <a:gd fmla="*/ 101384 h 6564101" name="TY4312"/>
              <a:gd fmla="*/ 1563143 w 11855986" name="TX4313"/>
              <a:gd fmla="*/ 125449 h 6564101" name="TY4313"/>
              <a:gd fmla="*/ 1563142 w 11855986" name="TX4314"/>
              <a:gd fmla="*/ 125449 h 6564101" name="TY4314"/>
              <a:gd fmla="*/ 1587207 w 11855986" name="TX4315"/>
              <a:gd fmla="*/ 119001 h 6564101" name="TY4315"/>
              <a:gd fmla="*/ 1631249 w 11855986" name="TX4316"/>
              <a:gd fmla="*/ 42721 h 6564101" name="TY4316"/>
              <a:gd fmla="*/ 1624801 w 11855986" name="TX4317"/>
              <a:gd fmla="*/ 18656 h 6564101" name="TY4317"/>
              <a:gd fmla="*/ 1611432 w 11855986" name="TX4318"/>
              <a:gd fmla="*/ 16896 h 6564101" name="TY4318"/>
              <a:gd fmla="*/ 1477876 w 11855986" name="TX4320"/>
              <a:gd fmla="*/ 16895 h 6564101" name="TY4320"/>
              <a:gd fmla="*/ 1464508 w 11855986" name="TX4321"/>
              <a:gd fmla="*/ 18655 h 6564101" name="TY4321"/>
              <a:gd fmla="*/ 1464509 w 11855986" name="TX4322"/>
              <a:gd fmla="*/ 18655 h 6564101" name="TY4322"/>
              <a:gd fmla="*/ 1458061 w 11855986" name="TX4323"/>
              <a:gd fmla="*/ 42720 h 6564101" name="TY4323"/>
              <a:gd fmla="*/ 1502101 w 11855986" name="TX4324"/>
              <a:gd fmla="*/ 119000 h 6564101" name="TY4324"/>
              <a:gd fmla="*/ 1526167 w 11855986" name="TX4325"/>
              <a:gd fmla="*/ 125448 h 6564101" name="TY4325"/>
              <a:gd fmla="*/ 1532615 w 11855986" name="TX4326"/>
              <a:gd fmla="*/ 101383 h 6564101" name="TY4326"/>
              <a:gd fmla="*/ 1488573 w 11855986" name="TX4327"/>
              <a:gd fmla="*/ 25103 h 6564101" name="TY4327"/>
              <a:gd fmla="*/ 1477876 w 11855986" name="TX4328"/>
              <a:gd fmla="*/ 16895 h 6564101" name="TY4328"/>
              <a:gd fmla="*/ 360414 w 11855986" name="TX4330"/>
              <a:gd fmla="*/ 16628 h 6564101" name="TY4330"/>
              <a:gd fmla="*/ 347201 w 11855986" name="TX4331"/>
              <a:gd fmla="*/ 29841 h 6564101" name="TY4331"/>
              <a:gd fmla="*/ 360414 w 11855986" name="TX4332"/>
              <a:gd fmla="*/ 43054 h 6564101" name="TY4332"/>
              <a:gd fmla="*/ 373627 w 11855986" name="TX4333"/>
              <a:gd fmla="*/ 29841 h 6564101" name="TY4333"/>
              <a:gd fmla="*/ 360414 w 11855986" name="TX4334"/>
              <a:gd fmla="*/ 16628 h 6564101" name="TY4334"/>
              <a:gd fmla="*/ 1810576 w 11855986" name="TX4336"/>
              <a:gd fmla="*/ 16348 h 6564101" name="TY4336"/>
              <a:gd fmla="*/ 1799879 w 11855986" name="TX4337"/>
              <a:gd fmla="*/ 24556 h 6564101" name="TY4337"/>
              <a:gd fmla="*/ 1755839 w 11855986" name="TX4338"/>
              <a:gd fmla="*/ 100836 h 6564101" name="TY4338"/>
              <a:gd fmla="*/ 1762287 w 11855986" name="TX4339"/>
              <a:gd fmla="*/ 124902 h 6564101" name="TY4339"/>
              <a:gd fmla="*/ 1762286 w 11855986" name="TX4340"/>
              <a:gd fmla="*/ 124902 h 6564101" name="TY4340"/>
              <a:gd fmla="*/ 1786351 w 11855986" name="TX4341"/>
              <a:gd fmla="*/ 118454 h 6564101" name="TY4341"/>
              <a:gd fmla="*/ 1830393 w 11855986" name="TX4342"/>
              <a:gd fmla="*/ 42173 h 6564101" name="TY4342"/>
              <a:gd fmla="*/ 1823945 w 11855986" name="TX4343"/>
              <a:gd fmla="*/ 18108 h 6564101" name="TY4343"/>
              <a:gd fmla="*/ 1810576 w 11855986" name="TX4344"/>
              <a:gd fmla="*/ 16348 h 6564101" name="TY4344"/>
              <a:gd fmla="*/ 1677019 w 11855986" name="TX4346"/>
              <a:gd fmla="*/ 16347 h 6564101" name="TY4346"/>
              <a:gd fmla="*/ 1663651 w 11855986" name="TX4347"/>
              <a:gd fmla="*/ 18107 h 6564101" name="TY4347"/>
              <a:gd fmla="*/ 1663652 w 11855986" name="TX4348"/>
              <a:gd fmla="*/ 18108 h 6564101" name="TY4348"/>
              <a:gd fmla="*/ 1657204 w 11855986" name="TX4349"/>
              <a:gd fmla="*/ 42173 h 6564101" name="TY4349"/>
              <a:gd fmla="*/ 1701244 w 11855986" name="TX4350"/>
              <a:gd fmla="*/ 118453 h 6564101" name="TY4350"/>
              <a:gd fmla="*/ 1725310 w 11855986" name="TX4351"/>
              <a:gd fmla="*/ 124901 h 6564101" name="TY4351"/>
              <a:gd fmla="*/ 1731758 w 11855986" name="TX4352"/>
              <a:gd fmla="*/ 100836 h 6564101" name="TY4352"/>
              <a:gd fmla="*/ 1687716 w 11855986" name="TX4353"/>
              <a:gd fmla="*/ 24555 h 6564101" name="TY4353"/>
              <a:gd fmla="*/ 1677019 w 11855986" name="TX4354"/>
              <a:gd fmla="*/ 16347 h 6564101" name="TY4354"/>
              <a:gd fmla="*/ 559557 w 11855986" name="TX4356"/>
              <a:gd fmla="*/ 16080 h 6564101" name="TY4356"/>
              <a:gd fmla="*/ 546344 w 11855986" name="TX4357"/>
              <a:gd fmla="*/ 29293 h 6564101" name="TY4357"/>
              <a:gd fmla="*/ 559557 w 11855986" name="TX4358"/>
              <a:gd fmla="*/ 42506 h 6564101" name="TY4358"/>
              <a:gd fmla="*/ 572770 w 11855986" name="TX4359"/>
              <a:gd fmla="*/ 29293 h 6564101" name="TY4359"/>
              <a:gd fmla="*/ 559557 w 11855986" name="TX4360"/>
              <a:gd fmla="*/ 16080 h 6564101" name="TY4360"/>
              <a:gd fmla="*/ 2009719 w 11855986" name="TX4362"/>
              <a:gd fmla="*/ 15800 h 6564101" name="TY4362"/>
              <a:gd fmla="*/ 1999022 w 11855986" name="TX4363"/>
              <a:gd fmla="*/ 24009 h 6564101" name="TY4363"/>
              <a:gd fmla="*/ 1954982 w 11855986" name="TX4364"/>
              <a:gd fmla="*/ 100289 h 6564101" name="TY4364"/>
              <a:gd fmla="*/ 1961430 w 11855986" name="TX4365"/>
              <a:gd fmla="*/ 124354 h 6564101" name="TY4365"/>
              <a:gd fmla="*/ 1961429 w 11855986" name="TX4366"/>
              <a:gd fmla="*/ 124354 h 6564101" name="TY4366"/>
              <a:gd fmla="*/ 1985494 w 11855986" name="TX4367"/>
              <a:gd fmla="*/ 117906 h 6564101" name="TY4367"/>
              <a:gd fmla="*/ 2029536 w 11855986" name="TX4368"/>
              <a:gd fmla="*/ 41626 h 6564101" name="TY4368"/>
              <a:gd fmla="*/ 2023088 w 11855986" name="TX4369"/>
              <a:gd fmla="*/ 17561 h 6564101" name="TY4369"/>
              <a:gd fmla="*/ 2009719 w 11855986" name="TX4370"/>
              <a:gd fmla="*/ 15800 h 6564101" name="TY4370"/>
              <a:gd fmla="*/ 1876163 w 11855986" name="TX4372"/>
              <a:gd fmla="*/ 15799 h 6564101" name="TY4372"/>
              <a:gd fmla="*/ 1862795 w 11855986" name="TX4373"/>
              <a:gd fmla="*/ 17560 h 6564101" name="TY4373"/>
              <a:gd fmla="*/ 1862796 w 11855986" name="TX4374"/>
              <a:gd fmla="*/ 17560 h 6564101" name="TY4374"/>
              <a:gd fmla="*/ 1856348 w 11855986" name="TX4375"/>
              <a:gd fmla="*/ 41625 h 6564101" name="TY4375"/>
              <a:gd fmla="*/ 1900388 w 11855986" name="TX4376"/>
              <a:gd fmla="*/ 117905 h 6564101" name="TY4376"/>
              <a:gd fmla="*/ 1924454 w 11855986" name="TX4377"/>
              <a:gd fmla="*/ 124353 h 6564101" name="TY4377"/>
              <a:gd fmla="*/ 1930902 w 11855986" name="TX4378"/>
              <a:gd fmla="*/ 100288 h 6564101" name="TY4378"/>
              <a:gd fmla="*/ 1886860 w 11855986" name="TX4379"/>
              <a:gd fmla="*/ 24008 h 6564101" name="TY4379"/>
              <a:gd fmla="*/ 1876163 w 11855986" name="TX4380"/>
              <a:gd fmla="*/ 15799 h 6564101" name="TY4380"/>
              <a:gd fmla="*/ 758701 w 11855986" name="TX4382"/>
              <a:gd fmla="*/ 15532 h 6564101" name="TY4382"/>
              <a:gd fmla="*/ 745488 w 11855986" name="TX4383"/>
              <a:gd fmla="*/ 28745 h 6564101" name="TY4383"/>
              <a:gd fmla="*/ 758701 w 11855986" name="TX4384"/>
              <a:gd fmla="*/ 41958 h 6564101" name="TY4384"/>
              <a:gd fmla="*/ 771914 w 11855986" name="TX4385"/>
              <a:gd fmla="*/ 28745 h 6564101" name="TY4385"/>
              <a:gd fmla="*/ 758701 w 11855986" name="TX4386"/>
              <a:gd fmla="*/ 15532 h 6564101" name="TY4386"/>
              <a:gd fmla="*/ 2208863 w 11855986" name="TX4388"/>
              <a:gd fmla="*/ 15253 h 6564101" name="TY4388"/>
              <a:gd fmla="*/ 2198166 w 11855986" name="TX4389"/>
              <a:gd fmla="*/ 23461 h 6564101" name="TY4389"/>
              <a:gd fmla="*/ 2154126 w 11855986" name="TX4390"/>
              <a:gd fmla="*/ 99741 h 6564101" name="TY4390"/>
              <a:gd fmla="*/ 2160574 w 11855986" name="TX4391"/>
              <a:gd fmla="*/ 123806 h 6564101" name="TY4391"/>
              <a:gd fmla="*/ 2160573 w 11855986" name="TX4392"/>
              <a:gd fmla="*/ 123806 h 6564101" name="TY4392"/>
              <a:gd fmla="*/ 2184638 w 11855986" name="TX4393"/>
              <a:gd fmla="*/ 117358 h 6564101" name="TY4393"/>
              <a:gd fmla="*/ 2228680 w 11855986" name="TX4394"/>
              <a:gd fmla="*/ 41078 h 6564101" name="TY4394"/>
              <a:gd fmla="*/ 2222232 w 11855986" name="TX4395"/>
              <a:gd fmla="*/ 17013 h 6564101" name="TY4395"/>
              <a:gd fmla="*/ 2208863 w 11855986" name="TX4396"/>
              <a:gd fmla="*/ 15253 h 6564101" name="TY4396"/>
              <a:gd fmla="*/ 2075306 w 11855986" name="TX4398"/>
              <a:gd fmla="*/ 15252 h 6564101" name="TY4398"/>
              <a:gd fmla="*/ 2061938 w 11855986" name="TX4399"/>
              <a:gd fmla="*/ 17012 h 6564101" name="TY4399"/>
              <a:gd fmla="*/ 2061939 w 11855986" name="TX4400"/>
              <a:gd fmla="*/ 17012 h 6564101" name="TY4400"/>
              <a:gd fmla="*/ 2055491 w 11855986" name="TX4401"/>
              <a:gd fmla="*/ 41077 h 6564101" name="TY4401"/>
              <a:gd fmla="*/ 2099531 w 11855986" name="TX4402"/>
              <a:gd fmla="*/ 117357 h 6564101" name="TY4402"/>
              <a:gd fmla="*/ 2123597 w 11855986" name="TX4403"/>
              <a:gd fmla="*/ 123805 h 6564101" name="TY4403"/>
              <a:gd fmla="*/ 2130045 w 11855986" name="TX4404"/>
              <a:gd fmla="*/ 99741 h 6564101" name="TY4404"/>
              <a:gd fmla="*/ 2086003 w 11855986" name="TX4405"/>
              <a:gd fmla="*/ 23460 h 6564101" name="TY4405"/>
              <a:gd fmla="*/ 2075306 w 11855986" name="TX4406"/>
              <a:gd fmla="*/ 15252 h 6564101" name="TY4406"/>
              <a:gd fmla="*/ 957844 w 11855986" name="TX4408"/>
              <a:gd fmla="*/ 14985 h 6564101" name="TY4408"/>
              <a:gd fmla="*/ 944631 w 11855986" name="TX4409"/>
              <a:gd fmla="*/ 28198 h 6564101" name="TY4409"/>
              <a:gd fmla="*/ 957844 w 11855986" name="TX4410"/>
              <a:gd fmla="*/ 41411 h 6564101" name="TY4410"/>
              <a:gd fmla="*/ 971057 w 11855986" name="TX4411"/>
              <a:gd fmla="*/ 28198 h 6564101" name="TY4411"/>
              <a:gd fmla="*/ 957844 w 11855986" name="TX4412"/>
              <a:gd fmla="*/ 14985 h 6564101" name="TY4412"/>
              <a:gd fmla="*/ 2408006 w 11855986" name="TX4414"/>
              <a:gd fmla="*/ 14704 h 6564101" name="TY4414"/>
              <a:gd fmla="*/ 2397309 w 11855986" name="TX4415"/>
              <a:gd fmla="*/ 22912 h 6564101" name="TY4415"/>
              <a:gd fmla="*/ 2353269 w 11855986" name="TX4416"/>
              <a:gd fmla="*/ 99192 h 6564101" name="TY4416"/>
              <a:gd fmla="*/ 2359717 w 11855986" name="TX4417"/>
              <a:gd fmla="*/ 123258 h 6564101" name="TY4417"/>
              <a:gd fmla="*/ 2359716 w 11855986" name="TX4418"/>
              <a:gd fmla="*/ 123258 h 6564101" name="TY4418"/>
              <a:gd fmla="*/ 2383781 w 11855986" name="TX4419"/>
              <a:gd fmla="*/ 116810 h 6564101" name="TY4419"/>
              <a:gd fmla="*/ 2427823 w 11855986" name="TX4420"/>
              <a:gd fmla="*/ 40530 h 6564101" name="TY4420"/>
              <a:gd fmla="*/ 2421375 w 11855986" name="TX4421"/>
              <a:gd fmla="*/ 16464 h 6564101" name="TY4421"/>
              <a:gd fmla="*/ 2408006 w 11855986" name="TX4422"/>
              <a:gd fmla="*/ 14704 h 6564101" name="TY4422"/>
              <a:gd fmla="*/ 2274450 w 11855986" name="TX4424"/>
              <a:gd fmla="*/ 14703 h 6564101" name="TY4424"/>
              <a:gd fmla="*/ 2261082 w 11855986" name="TX4425"/>
              <a:gd fmla="*/ 16463 h 6564101" name="TY4425"/>
              <a:gd fmla="*/ 2261083 w 11855986" name="TX4426"/>
              <a:gd fmla="*/ 16464 h 6564101" name="TY4426"/>
              <a:gd fmla="*/ 2254635 w 11855986" name="TX4427"/>
              <a:gd fmla="*/ 40529 h 6564101" name="TY4427"/>
              <a:gd fmla="*/ 2298675 w 11855986" name="TX4428"/>
              <a:gd fmla="*/ 116809 h 6564101" name="TY4428"/>
              <a:gd fmla="*/ 2322741 w 11855986" name="TX4429"/>
              <a:gd fmla="*/ 123257 h 6564101" name="TY4429"/>
              <a:gd fmla="*/ 2329189 w 11855986" name="TX4430"/>
              <a:gd fmla="*/ 99192 h 6564101" name="TY4430"/>
              <a:gd fmla="*/ 2285147 w 11855986" name="TX4431"/>
              <a:gd fmla="*/ 22912 h 6564101" name="TY4431"/>
              <a:gd fmla="*/ 2274450 w 11855986" name="TX4432"/>
              <a:gd fmla="*/ 14703 h 6564101" name="TY4432"/>
              <a:gd fmla="*/ 1156988 w 11855986" name="TX4434"/>
              <a:gd fmla="*/ 14437 h 6564101" name="TY4434"/>
              <a:gd fmla="*/ 1143775 w 11855986" name="TX4435"/>
              <a:gd fmla="*/ 27650 h 6564101" name="TY4435"/>
              <a:gd fmla="*/ 1156988 w 11855986" name="TX4436"/>
              <a:gd fmla="*/ 40863 h 6564101" name="TY4436"/>
              <a:gd fmla="*/ 1170201 w 11855986" name="TX4437"/>
              <a:gd fmla="*/ 27650 h 6564101" name="TY4437"/>
              <a:gd fmla="*/ 1156988 w 11855986" name="TX4438"/>
              <a:gd fmla="*/ 14437 h 6564101" name="TY4438"/>
              <a:gd fmla="*/ 2607150 w 11855986" name="TX4440"/>
              <a:gd fmla="*/ 14157 h 6564101" name="TY4440"/>
              <a:gd fmla="*/ 2596453 w 11855986" name="TX4441"/>
              <a:gd fmla="*/ 22365 h 6564101" name="TY4441"/>
              <a:gd fmla="*/ 2552413 w 11855986" name="TX4442"/>
              <a:gd fmla="*/ 98645 h 6564101" name="TY4442"/>
              <a:gd fmla="*/ 2558861 w 11855986" name="TX4443"/>
              <a:gd fmla="*/ 122710 h 6564101" name="TY4443"/>
              <a:gd fmla="*/ 2558860 w 11855986" name="TX4444"/>
              <a:gd fmla="*/ 122710 h 6564101" name="TY4444"/>
              <a:gd fmla="*/ 2582925 w 11855986" name="TX4445"/>
              <a:gd fmla="*/ 116262 h 6564101" name="TY4445"/>
              <a:gd fmla="*/ 2626967 w 11855986" name="TX4446"/>
              <a:gd fmla="*/ 39982 h 6564101" name="TY4446"/>
              <a:gd fmla="*/ 2620519 w 11855986" name="TX4447"/>
              <a:gd fmla="*/ 15917 h 6564101" name="TY4447"/>
              <a:gd fmla="*/ 2607150 w 11855986" name="TX4448"/>
              <a:gd fmla="*/ 14157 h 6564101" name="TY4448"/>
              <a:gd fmla="*/ 2473593 w 11855986" name="TX4450"/>
              <a:gd fmla="*/ 14156 h 6564101" name="TY4450"/>
              <a:gd fmla="*/ 2460225 w 11855986" name="TX4451"/>
              <a:gd fmla="*/ 15916 h 6564101" name="TY4451"/>
              <a:gd fmla="*/ 2460226 w 11855986" name="TX4452"/>
              <a:gd fmla="*/ 15916 h 6564101" name="TY4452"/>
              <a:gd fmla="*/ 2453778 w 11855986" name="TX4453"/>
              <a:gd fmla="*/ 39981 h 6564101" name="TY4453"/>
              <a:gd fmla="*/ 2497818 w 11855986" name="TX4454"/>
              <a:gd fmla="*/ 116261 h 6564101" name="TY4454"/>
              <a:gd fmla="*/ 2521884 w 11855986" name="TX4455"/>
              <a:gd fmla="*/ 122709 h 6564101" name="TY4455"/>
              <a:gd fmla="*/ 2528332 w 11855986" name="TX4456"/>
              <a:gd fmla="*/ 98644 h 6564101" name="TY4456"/>
              <a:gd fmla="*/ 2484290 w 11855986" name="TX4457"/>
              <a:gd fmla="*/ 22364 h 6564101" name="TY4457"/>
              <a:gd fmla="*/ 2473593 w 11855986" name="TX4458"/>
              <a:gd fmla="*/ 14156 h 6564101" name="TY4458"/>
              <a:gd fmla="*/ 1356131 w 11855986" name="TX4460"/>
              <a:gd fmla="*/ 13890 h 6564101" name="TY4460"/>
              <a:gd fmla="*/ 1342918 w 11855986" name="TX4461"/>
              <a:gd fmla="*/ 27103 h 6564101" name="TY4461"/>
              <a:gd fmla="*/ 1356131 w 11855986" name="TX4462"/>
              <a:gd fmla="*/ 40316 h 6564101" name="TY4462"/>
              <a:gd fmla="*/ 1369344 w 11855986" name="TX4463"/>
              <a:gd fmla="*/ 27103 h 6564101" name="TY4463"/>
              <a:gd fmla="*/ 1356131 w 11855986" name="TX4464"/>
              <a:gd fmla="*/ 13890 h 6564101" name="TY4464"/>
              <a:gd fmla="*/ 2806293 w 11855986" name="TX4466"/>
              <a:gd fmla="*/ 13609 h 6564101" name="TY4466"/>
              <a:gd fmla="*/ 2795596 w 11855986" name="TX4467"/>
              <a:gd fmla="*/ 21817 h 6564101" name="TY4467"/>
              <a:gd fmla="*/ 2751556 w 11855986" name="TX4468"/>
              <a:gd fmla="*/ 98097 h 6564101" name="TY4468"/>
              <a:gd fmla="*/ 2758004 w 11855986" name="TX4469"/>
              <a:gd fmla="*/ 122162 h 6564101" name="TY4469"/>
              <a:gd fmla="*/ 2758003 w 11855986" name="TX4470"/>
              <a:gd fmla="*/ 122163 h 6564101" name="TY4470"/>
              <a:gd fmla="*/ 2782068 w 11855986" name="TX4471"/>
              <a:gd fmla="*/ 115715 h 6564101" name="TY4471"/>
              <a:gd fmla="*/ 2826110 w 11855986" name="TX4472"/>
              <a:gd fmla="*/ 39434 h 6564101" name="TY4472"/>
              <a:gd fmla="*/ 2819662 w 11855986" name="TX4473"/>
              <a:gd fmla="*/ 15369 h 6564101" name="TY4473"/>
              <a:gd fmla="*/ 2806293 w 11855986" name="TX4474"/>
              <a:gd fmla="*/ 13609 h 6564101" name="TY4474"/>
              <a:gd fmla="*/ 2672737 w 11855986" name="TX4476"/>
              <a:gd fmla="*/ 13608 h 6564101" name="TY4476"/>
              <a:gd fmla="*/ 2659369 w 11855986" name="TX4477"/>
              <a:gd fmla="*/ 15368 h 6564101" name="TY4477"/>
              <a:gd fmla="*/ 2659370 w 11855986" name="TX4478"/>
              <a:gd fmla="*/ 15368 h 6564101" name="TY4478"/>
              <a:gd fmla="*/ 2652922 w 11855986" name="TX4479"/>
              <a:gd fmla="*/ 39433 h 6564101" name="TY4479"/>
              <a:gd fmla="*/ 2696962 w 11855986" name="TX4480"/>
              <a:gd fmla="*/ 115713 h 6564101" name="TY4480"/>
              <a:gd fmla="*/ 2721028 w 11855986" name="TX4481"/>
              <a:gd fmla="*/ 122162 h 6564101" name="TY4481"/>
              <a:gd fmla="*/ 2727476 w 11855986" name="TX4482"/>
              <a:gd fmla="*/ 98097 h 6564101" name="TY4482"/>
              <a:gd fmla="*/ 2683434 w 11855986" name="TX4483"/>
              <a:gd fmla="*/ 21816 h 6564101" name="TY4483"/>
              <a:gd fmla="*/ 2672737 w 11855986" name="TX4484"/>
              <a:gd fmla="*/ 13608 h 6564101" name="TY4484"/>
              <a:gd fmla="*/ 1555274 w 11855986" name="TX4486"/>
              <a:gd fmla="*/ 13342 h 6564101" name="TY4486"/>
              <a:gd fmla="*/ 1542061 w 11855986" name="TX4487"/>
              <a:gd fmla="*/ 26555 h 6564101" name="TY4487"/>
              <a:gd fmla="*/ 1555274 w 11855986" name="TX4488"/>
              <a:gd fmla="*/ 39768 h 6564101" name="TY4488"/>
              <a:gd fmla="*/ 1568487 w 11855986" name="TX4489"/>
              <a:gd fmla="*/ 26555 h 6564101" name="TY4489"/>
              <a:gd fmla="*/ 1555274 w 11855986" name="TX4490"/>
              <a:gd fmla="*/ 13342 h 6564101" name="TY4490"/>
              <a:gd fmla="*/ 3005437 w 11855986" name="TX4492"/>
              <a:gd fmla="*/ 13061 h 6564101" name="TY4492"/>
              <a:gd fmla="*/ 2994740 w 11855986" name="TX4493"/>
              <a:gd fmla="*/ 21270 h 6564101" name="TY4493"/>
              <a:gd fmla="*/ 2950700 w 11855986" name="TX4494"/>
              <a:gd fmla="*/ 97550 h 6564101" name="TY4494"/>
              <a:gd fmla="*/ 2957148 w 11855986" name="TX4495"/>
              <a:gd fmla="*/ 121615 h 6564101" name="TY4495"/>
              <a:gd fmla="*/ 2957147 w 11855986" name="TX4496"/>
              <a:gd fmla="*/ 121615 h 6564101" name="TY4496"/>
              <a:gd fmla="*/ 2981212 w 11855986" name="TX4497"/>
              <a:gd fmla="*/ 115167 h 6564101" name="TY4497"/>
              <a:gd fmla="*/ 3025254 w 11855986" name="TX4498"/>
              <a:gd fmla="*/ 38887 h 6564101" name="TY4498"/>
              <a:gd fmla="*/ 3018806 w 11855986" name="TX4499"/>
              <a:gd fmla="*/ 14822 h 6564101" name="TY4499"/>
              <a:gd fmla="*/ 3005437 w 11855986" name="TX4500"/>
              <a:gd fmla="*/ 13061 h 6564101" name="TY4500"/>
              <a:gd fmla="*/ 2871880 w 11855986" name="TX4502"/>
              <a:gd fmla="*/ 13061 h 6564101" name="TY4502"/>
              <a:gd fmla="*/ 2858512 w 11855986" name="TX4503"/>
              <a:gd fmla="*/ 14820 h 6564101" name="TY4503"/>
              <a:gd fmla="*/ 2858513 w 11855986" name="TX4504"/>
              <a:gd fmla="*/ 14821 h 6564101" name="TY4504"/>
              <a:gd fmla="*/ 2852065 w 11855986" name="TX4505"/>
              <a:gd fmla="*/ 38886 h 6564101" name="TY4505"/>
              <a:gd fmla="*/ 2896105 w 11855986" name="TX4506"/>
              <a:gd fmla="*/ 115166 h 6564101" name="TY4506"/>
              <a:gd fmla="*/ 2920171 w 11855986" name="TX4507"/>
              <a:gd fmla="*/ 121614 h 6564101" name="TY4507"/>
              <a:gd fmla="*/ 2926619 w 11855986" name="TX4508"/>
              <a:gd fmla="*/ 97549 h 6564101" name="TY4508"/>
              <a:gd fmla="*/ 2882577 w 11855986" name="TX4509"/>
              <a:gd fmla="*/ 21269 h 6564101" name="TY4509"/>
              <a:gd fmla="*/ 2871880 w 11855986" name="TX4510"/>
              <a:gd fmla="*/ 13061 h 6564101" name="TY4510"/>
              <a:gd fmla="*/ 1754418 w 11855986" name="TX4512"/>
              <a:gd fmla="*/ 12794 h 6564101" name="TY4512"/>
              <a:gd fmla="*/ 1741205 w 11855986" name="TX4513"/>
              <a:gd fmla="*/ 26007 h 6564101" name="TY4513"/>
              <a:gd fmla="*/ 1754418 w 11855986" name="TX4514"/>
              <a:gd fmla="*/ 39220 h 6564101" name="TY4514"/>
              <a:gd fmla="*/ 1767631 w 11855986" name="TX4515"/>
              <a:gd fmla="*/ 26007 h 6564101" name="TY4515"/>
              <a:gd fmla="*/ 1754418 w 11855986" name="TX4516"/>
              <a:gd fmla="*/ 12794 h 6564101" name="TY4516"/>
              <a:gd fmla="*/ 3204580 w 11855986" name="TX4518"/>
              <a:gd fmla="*/ 12514 h 6564101" name="TY4518"/>
              <a:gd fmla="*/ 3193883 w 11855986" name="TX4519"/>
              <a:gd fmla="*/ 20722 h 6564101" name="TY4519"/>
              <a:gd fmla="*/ 3149843 w 11855986" name="TX4520"/>
              <a:gd fmla="*/ 97002 h 6564101" name="TY4520"/>
              <a:gd fmla="*/ 3156291 w 11855986" name="TX4521"/>
              <a:gd fmla="*/ 121067 h 6564101" name="TY4521"/>
              <a:gd fmla="*/ 3156290 w 11855986" name="TX4522"/>
              <a:gd fmla="*/ 121067 h 6564101" name="TY4522"/>
              <a:gd fmla="*/ 3180355 w 11855986" name="TX4523"/>
              <a:gd fmla="*/ 114619 h 6564101" name="TY4523"/>
              <a:gd fmla="*/ 3224397 w 11855986" name="TX4524"/>
              <a:gd fmla="*/ 38339 h 6564101" name="TY4524"/>
              <a:gd fmla="*/ 3217949 w 11855986" name="TX4525"/>
              <a:gd fmla="*/ 14274 h 6564101" name="TY4525"/>
              <a:gd fmla="*/ 3204580 w 11855986" name="TX4526"/>
              <a:gd fmla="*/ 12514 h 6564101" name="TY4526"/>
              <a:gd fmla="*/ 3071024 w 11855986" name="TX4528"/>
              <a:gd fmla="*/ 12513 h 6564101" name="TY4528"/>
              <a:gd fmla="*/ 3057656 w 11855986" name="TX4529"/>
              <a:gd fmla="*/ 14273 h 6564101" name="TY4529"/>
              <a:gd fmla="*/ 3057657 w 11855986" name="TX4530"/>
              <a:gd fmla="*/ 14273 h 6564101" name="TY4530"/>
              <a:gd fmla="*/ 3051209 w 11855986" name="TX4531"/>
              <a:gd fmla="*/ 38338 h 6564101" name="TY4531"/>
              <a:gd fmla="*/ 3095249 w 11855986" name="TX4532"/>
              <a:gd fmla="*/ 114618 h 6564101" name="TY4532"/>
              <a:gd fmla="*/ 3119315 w 11855986" name="TX4533"/>
              <a:gd fmla="*/ 121066 h 6564101" name="TY4533"/>
              <a:gd fmla="*/ 3125763 w 11855986" name="TX4534"/>
              <a:gd fmla="*/ 97001 h 6564101" name="TY4534"/>
              <a:gd fmla="*/ 3081721 w 11855986" name="TX4535"/>
              <a:gd fmla="*/ 20721 h 6564101" name="TY4535"/>
              <a:gd fmla="*/ 3071024 w 11855986" name="TX4536"/>
              <a:gd fmla="*/ 12513 h 6564101" name="TY4536"/>
              <a:gd fmla="*/ 1953561 w 11855986" name="TX4538"/>
              <a:gd fmla="*/ 12247 h 6564101" name="TY4538"/>
              <a:gd fmla="*/ 1940348 w 11855986" name="TX4539"/>
              <a:gd fmla="*/ 25460 h 6564101" name="TY4539"/>
              <a:gd fmla="*/ 1953561 w 11855986" name="TX4540"/>
              <a:gd fmla="*/ 38673 h 6564101" name="TY4540"/>
              <a:gd fmla="*/ 1966774 w 11855986" name="TX4541"/>
              <a:gd fmla="*/ 25460 h 6564101" name="TY4541"/>
              <a:gd fmla="*/ 1953561 w 11855986" name="TX4542"/>
              <a:gd fmla="*/ 12247 h 6564101" name="TY4542"/>
              <a:gd fmla="*/ 3403724 w 11855986" name="TX4544"/>
              <a:gd fmla="*/ 11966 h 6564101" name="TY4544"/>
              <a:gd fmla="*/ 3393027 w 11855986" name="TX4545"/>
              <a:gd fmla="*/ 20175 h 6564101" name="TY4545"/>
              <a:gd fmla="*/ 3348987 w 11855986" name="TX4546"/>
              <a:gd fmla="*/ 96454 h 6564101" name="TY4546"/>
              <a:gd fmla="*/ 3355435 w 11855986" name="TX4547"/>
              <a:gd fmla="*/ 120520 h 6564101" name="TY4547"/>
              <a:gd fmla="*/ 3355434 w 11855986" name="TX4548"/>
              <a:gd fmla="*/ 120520 h 6564101" name="TY4548"/>
              <a:gd fmla="*/ 3379499 w 11855986" name="TX4549"/>
              <a:gd fmla="*/ 114072 h 6564101" name="TY4549"/>
              <a:gd fmla="*/ 3423541 w 11855986" name="TX4550"/>
              <a:gd fmla="*/ 37791 h 6564101" name="TY4550"/>
              <a:gd fmla="*/ 3417093 w 11855986" name="TX4551"/>
              <a:gd fmla="*/ 13726 h 6564101" name="TY4551"/>
              <a:gd fmla="*/ 3403724 w 11855986" name="TX4552"/>
              <a:gd fmla="*/ 11966 h 6564101" name="TY4552"/>
              <a:gd fmla="*/ 3270167 w 11855986" name="TX4554"/>
              <a:gd fmla="*/ 11965 h 6564101" name="TY4554"/>
              <a:gd fmla="*/ 3256799 w 11855986" name="TX4555"/>
              <a:gd fmla="*/ 13725 h 6564101" name="TY4555"/>
              <a:gd fmla="*/ 3256800 w 11855986" name="TX4556"/>
              <a:gd fmla="*/ 13726 h 6564101" name="TY4556"/>
              <a:gd fmla="*/ 3250352 w 11855986" name="TX4557"/>
              <a:gd fmla="*/ 37791 h 6564101" name="TY4557"/>
              <a:gd fmla="*/ 3294392 w 11855986" name="TX4558"/>
              <a:gd fmla="*/ 114071 h 6564101" name="TY4558"/>
              <a:gd fmla="*/ 3318458 w 11855986" name="TX4559"/>
              <a:gd fmla="*/ 120519 h 6564101" name="TY4559"/>
              <a:gd fmla="*/ 3324906 w 11855986" name="TX4560"/>
              <a:gd fmla="*/ 96454 h 6564101" name="TY4560"/>
              <a:gd fmla="*/ 3280864 w 11855986" name="TX4561"/>
              <a:gd fmla="*/ 20173 h 6564101" name="TY4561"/>
              <a:gd fmla="*/ 3270167 w 11855986" name="TX4562"/>
              <a:gd fmla="*/ 11965 h 6564101" name="TY4562"/>
              <a:gd fmla="*/ 2152705 w 11855986" name="TX4564"/>
              <a:gd fmla="*/ 11699 h 6564101" name="TY4564"/>
              <a:gd fmla="*/ 2139492 w 11855986" name="TX4565"/>
              <a:gd fmla="*/ 24912 h 6564101" name="TY4565"/>
              <a:gd fmla="*/ 2152705 w 11855986" name="TX4566"/>
              <a:gd fmla="*/ 38125 h 6564101" name="TY4566"/>
              <a:gd fmla="*/ 2165918 w 11855986" name="TX4567"/>
              <a:gd fmla="*/ 24912 h 6564101" name="TY4567"/>
              <a:gd fmla="*/ 2152705 w 11855986" name="TX4568"/>
              <a:gd fmla="*/ 11699 h 6564101" name="TY4568"/>
              <a:gd fmla="*/ 4009619 w 11855986" name="TX4570"/>
              <a:gd fmla="*/ 11654 h 6564101" name="TY4570"/>
              <a:gd fmla="*/ 3998922 w 11855986" name="TX4571"/>
              <a:gd fmla="*/ 19863 h 6564101" name="TY4571"/>
              <a:gd fmla="*/ 3954882 w 11855986" name="TX4572"/>
              <a:gd fmla="*/ 96143 h 6564101" name="TY4572"/>
              <a:gd fmla="*/ 3961330 w 11855986" name="TX4573"/>
              <a:gd fmla="*/ 120208 h 6564101" name="TY4573"/>
              <a:gd fmla="*/ 3961329 w 11855986" name="TX4574"/>
              <a:gd fmla="*/ 120208 h 6564101" name="TY4574"/>
              <a:gd fmla="*/ 3985394 w 11855986" name="TX4575"/>
              <a:gd fmla="*/ 113760 h 6564101" name="TY4575"/>
              <a:gd fmla="*/ 4029436 w 11855986" name="TX4576"/>
              <a:gd fmla="*/ 37480 h 6564101" name="TY4576"/>
              <a:gd fmla="*/ 4022987 w 11855986" name="TX4577"/>
              <a:gd fmla="*/ 13414 h 6564101" name="TY4577"/>
              <a:gd fmla="*/ 4009619 w 11855986" name="TX4578"/>
              <a:gd fmla="*/ 11654 h 6564101" name="TY4578"/>
              <a:gd fmla="*/ 3876061 w 11855986" name="TX4580"/>
              <a:gd fmla="*/ 11653 h 6564101" name="TY4580"/>
              <a:gd fmla="*/ 3862694 w 11855986" name="TX4581"/>
              <a:gd fmla="*/ 13413 h 6564101" name="TY4581"/>
              <a:gd fmla="*/ 3862695 w 11855986" name="TX4582"/>
              <a:gd fmla="*/ 13414 h 6564101" name="TY4582"/>
              <a:gd fmla="*/ 3856247 w 11855986" name="TX4583"/>
              <a:gd fmla="*/ 37479 h 6564101" name="TY4583"/>
              <a:gd fmla="*/ 3900287 w 11855986" name="TX4584"/>
              <a:gd fmla="*/ 113759 h 6564101" name="TY4584"/>
              <a:gd fmla="*/ 3924352 w 11855986" name="TX4585"/>
              <a:gd fmla="*/ 120207 h 6564101" name="TY4585"/>
              <a:gd fmla="*/ 3930801 w 11855986" name="TX4586"/>
              <a:gd fmla="*/ 96142 h 6564101" name="TY4586"/>
              <a:gd fmla="*/ 3886759 w 11855986" name="TX4587"/>
              <a:gd fmla="*/ 19862 h 6564101" name="TY4587"/>
              <a:gd fmla="*/ 3876061 w 11855986" name="TX4588"/>
              <a:gd fmla="*/ 11653 h 6564101" name="TY4588"/>
              <a:gd fmla="*/ 3602867 w 11855986" name="TX4590"/>
              <a:gd fmla="*/ 11418 h 6564101" name="TY4590"/>
              <a:gd fmla="*/ 3592170 w 11855986" name="TX4591"/>
              <a:gd fmla="*/ 19627 h 6564101" name="TY4591"/>
              <a:gd fmla="*/ 3548130 w 11855986" name="TX4592"/>
              <a:gd fmla="*/ 95907 h 6564101" name="TY4592"/>
              <a:gd fmla="*/ 3554578 w 11855986" name="TX4593"/>
              <a:gd fmla="*/ 119972 h 6564101" name="TY4593"/>
              <a:gd fmla="*/ 3554577 w 11855986" name="TX4594"/>
              <a:gd fmla="*/ 119972 h 6564101" name="TY4594"/>
              <a:gd fmla="*/ 3578642 w 11855986" name="TX4595"/>
              <a:gd fmla="*/ 113524 h 6564101" name="TY4595"/>
              <a:gd fmla="*/ 3622684 w 11855986" name="TX4596"/>
              <a:gd fmla="*/ 37244 h 6564101" name="TY4596"/>
              <a:gd fmla="*/ 3616236 w 11855986" name="TX4597"/>
              <a:gd fmla="*/ 13179 h 6564101" name="TY4597"/>
              <a:gd fmla="*/ 3602867 w 11855986" name="TX4598"/>
              <a:gd fmla="*/ 11418 h 6564101" name="TY4598"/>
              <a:gd fmla="*/ 3469311 w 11855986" name="TX4600"/>
              <a:gd fmla="*/ 11417 h 6564101" name="TY4600"/>
              <a:gd fmla="*/ 3455943 w 11855986" name="TX4601"/>
              <a:gd fmla="*/ 13178 h 6564101" name="TY4601"/>
              <a:gd fmla="*/ 3455944 w 11855986" name="TX4602"/>
              <a:gd fmla="*/ 13178 h 6564101" name="TY4602"/>
              <a:gd fmla="*/ 3449496 w 11855986" name="TX4603"/>
              <a:gd fmla="*/ 37243 h 6564101" name="TY4603"/>
              <a:gd fmla="*/ 3493536 w 11855986" name="TX4604"/>
              <a:gd fmla="*/ 113523 h 6564101" name="TY4604"/>
              <a:gd fmla="*/ 3517602 w 11855986" name="TX4605"/>
              <a:gd fmla="*/ 119971 h 6564101" name="TY4605"/>
              <a:gd fmla="*/ 3524050 w 11855986" name="TX4606"/>
              <a:gd fmla="*/ 95906 h 6564101" name="TY4606"/>
              <a:gd fmla="*/ 3480008 w 11855986" name="TX4607"/>
              <a:gd fmla="*/ 19626 h 6564101" name="TY4607"/>
              <a:gd fmla="*/ 3469311 w 11855986" name="TX4608"/>
              <a:gd fmla="*/ 11417 h 6564101" name="TY4608"/>
              <a:gd fmla="*/ 2351848 w 11855986" name="TX4610"/>
              <a:gd fmla="*/ 11151 h 6564101" name="TY4610"/>
              <a:gd fmla="*/ 2338635 w 11855986" name="TX4611"/>
              <a:gd fmla="*/ 24364 h 6564101" name="TY4611"/>
              <a:gd fmla="*/ 2351848 w 11855986" name="TX4612"/>
              <a:gd fmla="*/ 37577 h 6564101" name="TY4612"/>
              <a:gd fmla="*/ 2365061 w 11855986" name="TX4613"/>
              <a:gd fmla="*/ 24364 h 6564101" name="TY4613"/>
              <a:gd fmla="*/ 2351848 w 11855986" name="TX4614"/>
              <a:gd fmla="*/ 11151 h 6564101" name="TY4614"/>
              <a:gd fmla="*/ 4208764 w 11855986" name="TX4616"/>
              <a:gd fmla="*/ 11107 h 6564101" name="TY4616"/>
              <a:gd fmla="*/ 4198067 w 11855986" name="TX4617"/>
              <a:gd fmla="*/ 19315 h 6564101" name="TY4617"/>
              <a:gd fmla="*/ 4154026 w 11855986" name="TX4618"/>
              <a:gd fmla="*/ 95595 h 6564101" name="TY4618"/>
              <a:gd fmla="*/ 4160474 w 11855986" name="TX4619"/>
              <a:gd fmla="*/ 119660 h 6564101" name="TY4619"/>
              <a:gd fmla="*/ 4160473 w 11855986" name="TX4620"/>
              <a:gd fmla="*/ 119661 h 6564101" name="TY4620"/>
              <a:gd fmla="*/ 4184538 w 11855986" name="TX4621"/>
              <a:gd fmla="*/ 113212 h 6564101" name="TY4621"/>
              <a:gd fmla="*/ 4228580 w 11855986" name="TX4622"/>
              <a:gd fmla="*/ 36932 h 6564101" name="TY4622"/>
              <a:gd fmla="*/ 4222132 w 11855986" name="TX4623"/>
              <a:gd fmla="*/ 12867 h 6564101" name="TY4623"/>
              <a:gd fmla="*/ 4208764 w 11855986" name="TX4624"/>
              <a:gd fmla="*/ 11107 h 6564101" name="TY4624"/>
              <a:gd fmla="*/ 4075206 w 11855986" name="TX4626"/>
              <a:gd fmla="*/ 11106 h 6564101" name="TY4626"/>
              <a:gd fmla="*/ 4061838 w 11855986" name="TX4627"/>
              <a:gd fmla="*/ 12866 h 6564101" name="TY4627"/>
              <a:gd fmla="*/ 4061839 w 11855986" name="TX4628"/>
              <a:gd fmla="*/ 12866 h 6564101" name="TY4628"/>
              <a:gd fmla="*/ 4055391 w 11855986" name="TX4629"/>
              <a:gd fmla="*/ 36931 h 6564101" name="TY4629"/>
              <a:gd fmla="*/ 4099432 w 11855986" name="TX4630"/>
              <a:gd fmla="*/ 113211 h 6564101" name="TY4630"/>
              <a:gd fmla="*/ 4123497 w 11855986" name="TX4631"/>
              <a:gd fmla="*/ 119660 h 6564101" name="TY4631"/>
              <a:gd fmla="*/ 4129945 w 11855986" name="TX4632"/>
              <a:gd fmla="*/ 95594 h 6564101" name="TY4632"/>
              <a:gd fmla="*/ 4085903 w 11855986" name="TX4633"/>
              <a:gd fmla="*/ 19314 h 6564101" name="TY4633"/>
              <a:gd fmla="*/ 4075206 w 11855986" name="TX4634"/>
              <a:gd fmla="*/ 11106 h 6564101" name="TY4634"/>
              <a:gd fmla="*/ 3802011 w 11855986" name="TX4636"/>
              <a:gd fmla="*/ 10871 h 6564101" name="TY4636"/>
              <a:gd fmla="*/ 3791314 w 11855986" name="TX4637"/>
              <a:gd fmla="*/ 19079 h 6564101" name="TY4637"/>
              <a:gd fmla="*/ 3747274 w 11855986" name="TX4638"/>
              <a:gd fmla="*/ 95359 h 6564101" name="TY4638"/>
              <a:gd fmla="*/ 3753722 w 11855986" name="TX4639"/>
              <a:gd fmla="*/ 119424 h 6564101" name="TY4639"/>
              <a:gd fmla="*/ 3753721 w 11855986" name="TX4640"/>
              <a:gd fmla="*/ 119425 h 6564101" name="TY4640"/>
              <a:gd fmla="*/ 3777786 w 11855986" name="TX4641"/>
              <a:gd fmla="*/ 112976 h 6564101" name="TY4641"/>
              <a:gd fmla="*/ 3821828 w 11855986" name="TX4642"/>
              <a:gd fmla="*/ 36696 h 6564101" name="TY4642"/>
              <a:gd fmla="*/ 3815379 w 11855986" name="TX4643"/>
              <a:gd fmla="*/ 12631 h 6564101" name="TY4643"/>
              <a:gd fmla="*/ 3802011 w 11855986" name="TX4644"/>
              <a:gd fmla="*/ 10871 h 6564101" name="TY4644"/>
              <a:gd fmla="*/ 3668454 w 11855986" name="TX4646"/>
              <a:gd fmla="*/ 10870 h 6564101" name="TY4646"/>
              <a:gd fmla="*/ 3655086 w 11855986" name="TX4647"/>
              <a:gd fmla="*/ 12630 h 6564101" name="TY4647"/>
              <a:gd fmla="*/ 3655087 w 11855986" name="TX4648"/>
              <a:gd fmla="*/ 12630 h 6564101" name="TY4648"/>
              <a:gd fmla="*/ 3648639 w 11855986" name="TX4649"/>
              <a:gd fmla="*/ 36695 h 6564101" name="TY4649"/>
              <a:gd fmla="*/ 3692679 w 11855986" name="TX4650"/>
              <a:gd fmla="*/ 112975 h 6564101" name="TY4650"/>
              <a:gd fmla="*/ 3716744 w 11855986" name="TX4651"/>
              <a:gd fmla="*/ 119423 h 6564101" name="TY4651"/>
              <a:gd fmla="*/ 3723193 w 11855986" name="TX4652"/>
              <a:gd fmla="*/ 95358 h 6564101" name="TY4652"/>
              <a:gd fmla="*/ 3679151 w 11855986" name="TX4653"/>
              <a:gd fmla="*/ 19078 h 6564101" name="TY4653"/>
              <a:gd fmla="*/ 3668454 w 11855986" name="TX4654"/>
              <a:gd fmla="*/ 10870 h 6564101" name="TY4654"/>
              <a:gd fmla="*/ 2550992 w 11855986" name="TX4656"/>
              <a:gd fmla="*/ 10603 h 6564101" name="TY4656"/>
              <a:gd fmla="*/ 2537779 w 11855986" name="TX4657"/>
              <a:gd fmla="*/ 23816 h 6564101" name="TY4657"/>
              <a:gd fmla="*/ 2550992 w 11855986" name="TX4658"/>
              <a:gd fmla="*/ 37029 h 6564101" name="TY4658"/>
              <a:gd fmla="*/ 2564205 w 11855986" name="TX4659"/>
              <a:gd fmla="*/ 23816 h 6564101" name="TY4659"/>
              <a:gd fmla="*/ 2550992 w 11855986" name="TX4660"/>
              <a:gd fmla="*/ 10603 h 6564101" name="TY4660"/>
              <a:gd fmla="*/ 4407907 w 11855986" name="TX4662"/>
              <a:gd fmla="*/ 10559 h 6564101" name="TY4662"/>
              <a:gd fmla="*/ 4397210 w 11855986" name="TX4663"/>
              <a:gd fmla="*/ 18767 h 6564101" name="TY4663"/>
              <a:gd fmla="*/ 4353169 w 11855986" name="TX4664"/>
              <a:gd fmla="*/ 95048 h 6564101" name="TY4664"/>
              <a:gd fmla="*/ 4359617 w 11855986" name="TX4665"/>
              <a:gd fmla="*/ 119113 h 6564101" name="TY4665"/>
              <a:gd fmla="*/ 4359616 w 11855986" name="TX4666"/>
              <a:gd fmla="*/ 119113 h 6564101" name="TY4666"/>
              <a:gd fmla="*/ 4383681 w 11855986" name="TX4667"/>
              <a:gd fmla="*/ 112665 h 6564101" name="TY4667"/>
              <a:gd fmla="*/ 4427723 w 11855986" name="TX4668"/>
              <a:gd fmla="*/ 36384 h 6564101" name="TY4668"/>
              <a:gd fmla="*/ 4421275 w 11855986" name="TX4669"/>
              <a:gd fmla="*/ 12319 h 6564101" name="TY4669"/>
              <a:gd fmla="*/ 4407907 w 11855986" name="TX4670"/>
              <a:gd fmla="*/ 10559 h 6564101" name="TY4670"/>
              <a:gd fmla="*/ 4274349 w 11855986" name="TX4672"/>
              <a:gd fmla="*/ 10558 h 6564101" name="TY4672"/>
              <a:gd fmla="*/ 4260981 w 11855986" name="TX4673"/>
              <a:gd fmla="*/ 12318 h 6564101" name="TY4673"/>
              <a:gd fmla="*/ 4260982 w 11855986" name="TX4674"/>
              <a:gd fmla="*/ 12319 h 6564101" name="TY4674"/>
              <a:gd fmla="*/ 4254534 w 11855986" name="TX4675"/>
              <a:gd fmla="*/ 36384 h 6564101" name="TY4675"/>
              <a:gd fmla="*/ 4298575 w 11855986" name="TX4676"/>
              <a:gd fmla="*/ 112664 h 6564101" name="TY4676"/>
              <a:gd fmla="*/ 4322640 w 11855986" name="TX4677"/>
              <a:gd fmla="*/ 119112 h 6564101" name="TY4677"/>
              <a:gd fmla="*/ 4329088 w 11855986" name="TX4678"/>
              <a:gd fmla="*/ 95047 h 6564101" name="TY4678"/>
              <a:gd fmla="*/ 4285046 w 11855986" name="TX4679"/>
              <a:gd fmla="*/ 18766 h 6564101" name="TY4679"/>
              <a:gd fmla="*/ 4274349 w 11855986" name="TX4680"/>
              <a:gd fmla="*/ 10558 h 6564101" name="TY4680"/>
              <a:gd fmla="*/ 2750135 w 11855986" name="TX4682"/>
              <a:gd fmla="*/ 10055 h 6564101" name="TY4682"/>
              <a:gd fmla="*/ 2736922 w 11855986" name="TX4683"/>
              <a:gd fmla="*/ 23268 h 6564101" name="TY4683"/>
              <a:gd fmla="*/ 2750135 w 11855986" name="TX4684"/>
              <a:gd fmla="*/ 36481 h 6564101" name="TY4684"/>
              <a:gd fmla="*/ 2763348 w 11855986" name="TX4685"/>
              <a:gd fmla="*/ 23268 h 6564101" name="TY4685"/>
              <a:gd fmla="*/ 2750135 w 11855986" name="TX4686"/>
              <a:gd fmla="*/ 10055 h 6564101" name="TY4686"/>
              <a:gd fmla="*/ 4607050 w 11855986" name="TX4688"/>
              <a:gd fmla="*/ 10011 h 6564101" name="TY4688"/>
              <a:gd fmla="*/ 4596353 w 11855986" name="TX4689"/>
              <a:gd fmla="*/ 18220 h 6564101" name="TY4689"/>
              <a:gd fmla="*/ 4552312 w 11855986" name="TX4690"/>
              <a:gd fmla="*/ 94500 h 6564101" name="TY4690"/>
              <a:gd fmla="*/ 4558760 w 11855986" name="TX4691"/>
              <a:gd fmla="*/ 118565 h 6564101" name="TY4691"/>
              <a:gd fmla="*/ 4558759 w 11855986" name="TX4692"/>
              <a:gd fmla="*/ 118565 h 6564101" name="TY4692"/>
              <a:gd fmla="*/ 4582824 w 11855986" name="TX4693"/>
              <a:gd fmla="*/ 112117 h 6564101" name="TY4693"/>
              <a:gd fmla="*/ 4626866 w 11855986" name="TX4694"/>
              <a:gd fmla="*/ 35837 h 6564101" name="TY4694"/>
              <a:gd fmla="*/ 4620418 w 11855986" name="TX4695"/>
              <a:gd fmla="*/ 11772 h 6564101" name="TY4695"/>
              <a:gd fmla="*/ 4607050 w 11855986" name="TX4696"/>
              <a:gd fmla="*/ 10011 h 6564101" name="TY4696"/>
              <a:gd fmla="*/ 4473493 w 11855986" name="TX4698"/>
              <a:gd fmla="*/ 10010 h 6564101" name="TY4698"/>
              <a:gd fmla="*/ 4460125 w 11855986" name="TX4699"/>
              <a:gd fmla="*/ 11771 h 6564101" name="TY4699"/>
              <a:gd fmla="*/ 4460126 w 11855986" name="TX4700"/>
              <a:gd fmla="*/ 11771 h 6564101" name="TY4700"/>
              <a:gd fmla="*/ 4453678 w 11855986" name="TX4701"/>
              <a:gd fmla="*/ 35836 h 6564101" name="TY4701"/>
              <a:gd fmla="*/ 4497719 w 11855986" name="TX4702"/>
              <a:gd fmla="*/ 112116 h 6564101" name="TY4702"/>
              <a:gd fmla="*/ 4521784 w 11855986" name="TX4703"/>
              <a:gd fmla="*/ 118564 h 6564101" name="TY4703"/>
              <a:gd fmla="*/ 4528232 w 11855986" name="TX4704"/>
              <a:gd fmla="*/ 94499 h 6564101" name="TY4704"/>
              <a:gd fmla="*/ 4484190 w 11855986" name="TX4705"/>
              <a:gd fmla="*/ 18219 h 6564101" name="TY4705"/>
              <a:gd fmla="*/ 4473493 w 11855986" name="TX4706"/>
              <a:gd fmla="*/ 10010 h 6564101" name="TY4706"/>
              <a:gd fmla="*/ 2949279 w 11855986" name="TX4708"/>
              <a:gd fmla="*/ 9508 h 6564101" name="TY4708"/>
              <a:gd fmla="*/ 2936066 w 11855986" name="TX4709"/>
              <a:gd fmla="*/ 22721 h 6564101" name="TY4709"/>
              <a:gd fmla="*/ 2949279 w 11855986" name="TX4710"/>
              <a:gd fmla="*/ 35934 h 6564101" name="TY4710"/>
              <a:gd fmla="*/ 2962492 w 11855986" name="TX4711"/>
              <a:gd fmla="*/ 22721 h 6564101" name="TY4711"/>
              <a:gd fmla="*/ 2949279 w 11855986" name="TX4712"/>
              <a:gd fmla="*/ 9508 h 6564101" name="TY4712"/>
              <a:gd fmla="*/ 4806194 w 11855986" name="TX4714"/>
              <a:gd fmla="*/ 9464 h 6564101" name="TY4714"/>
              <a:gd fmla="*/ 4795497 w 11855986" name="TX4715"/>
              <a:gd fmla="*/ 17672 h 6564101" name="TY4715"/>
              <a:gd fmla="*/ 4751456 w 11855986" name="TX4716"/>
              <a:gd fmla="*/ 93952 h 6564101" name="TY4716"/>
              <a:gd fmla="*/ 4757904 w 11855986" name="TX4717"/>
              <a:gd fmla="*/ 118017 h 6564101" name="TY4717"/>
              <a:gd fmla="*/ 4757903 w 11855986" name="TX4718"/>
              <a:gd fmla="*/ 118018 h 6564101" name="TY4718"/>
              <a:gd fmla="*/ 4781968 w 11855986" name="TX4719"/>
              <a:gd fmla="*/ 111570 h 6564101" name="TY4719"/>
              <a:gd fmla="*/ 4826010 w 11855986" name="TX4720"/>
              <a:gd fmla="*/ 35289 h 6564101" name="TY4720"/>
              <a:gd fmla="*/ 4819562 w 11855986" name="TX4721"/>
              <a:gd fmla="*/ 11224 h 6564101" name="TY4721"/>
              <a:gd fmla="*/ 4806194 w 11855986" name="TX4722"/>
              <a:gd fmla="*/ 9464 h 6564101" name="TY4722"/>
              <a:gd fmla="*/ 4672636 w 11855986" name="TX4724"/>
              <a:gd fmla="*/ 9463 h 6564101" name="TY4724"/>
              <a:gd fmla="*/ 4659268 w 11855986" name="TX4725"/>
              <a:gd fmla="*/ 11223 h 6564101" name="TY4725"/>
              <a:gd fmla="*/ 4659269 w 11855986" name="TX4726"/>
              <a:gd fmla="*/ 11223 h 6564101" name="TY4726"/>
              <a:gd fmla="*/ 4652821 w 11855986" name="TX4727"/>
              <a:gd fmla="*/ 35288 h 6564101" name="TY4727"/>
              <a:gd fmla="*/ 4696862 w 11855986" name="TX4728"/>
              <a:gd fmla="*/ 111568 h 6564101" name="TY4728"/>
              <a:gd fmla="*/ 4720927 w 11855986" name="TX4729"/>
              <a:gd fmla="*/ 118017 h 6564101" name="TY4729"/>
              <a:gd fmla="*/ 4727375 w 11855986" name="TX4730"/>
              <a:gd fmla="*/ 93952 h 6564101" name="TY4730"/>
              <a:gd fmla="*/ 4683333 w 11855986" name="TX4731"/>
              <a:gd fmla="*/ 17671 h 6564101" name="TY4731"/>
              <a:gd fmla="*/ 4672636 w 11855986" name="TX4732"/>
              <a:gd fmla="*/ 9463 h 6564101" name="TY4732"/>
              <a:gd fmla="*/ 3148422 w 11855986" name="TX4734"/>
              <a:gd fmla="*/ 8960 h 6564101" name="TY4734"/>
              <a:gd fmla="*/ 3135209 w 11855986" name="TX4735"/>
              <a:gd fmla="*/ 22173 h 6564101" name="TY4735"/>
              <a:gd fmla="*/ 3148422 w 11855986" name="TX4736"/>
              <a:gd fmla="*/ 35386 h 6564101" name="TY4736"/>
              <a:gd fmla="*/ 3161635 w 11855986" name="TX4737"/>
              <a:gd fmla="*/ 22173 h 6564101" name="TY4737"/>
              <a:gd fmla="*/ 3148422 w 11855986" name="TX4738"/>
              <a:gd fmla="*/ 8960 h 6564101" name="TY4738"/>
              <a:gd fmla="*/ 5005337 w 11855986" name="TX4740"/>
              <a:gd fmla="*/ 8916 h 6564101" name="TY4740"/>
              <a:gd fmla="*/ 4994640 w 11855986" name="TX4741"/>
              <a:gd fmla="*/ 17125 h 6564101" name="TY4741"/>
              <a:gd fmla="*/ 4950599 w 11855986" name="TX4742"/>
              <a:gd fmla="*/ 93405 h 6564101" name="TY4742"/>
              <a:gd fmla="*/ 4957047 w 11855986" name="TX4743"/>
              <a:gd fmla="*/ 117470 h 6564101" name="TY4743"/>
              <a:gd fmla="*/ 4957046 w 11855986" name="TX4744"/>
              <a:gd fmla="*/ 117470 h 6564101" name="TY4744"/>
              <a:gd fmla="*/ 4981111 w 11855986" name="TX4745"/>
              <a:gd fmla="*/ 111022 h 6564101" name="TY4745"/>
              <a:gd fmla="*/ 5025153 w 11855986" name="TX4746"/>
              <a:gd fmla="*/ 34742 h 6564101" name="TY4746"/>
              <a:gd fmla="*/ 5018705 w 11855986" name="TX4747"/>
              <a:gd fmla="*/ 10677 h 6564101" name="TY4747"/>
              <a:gd fmla="*/ 5005337 w 11855986" name="TX4748"/>
              <a:gd fmla="*/ 8916 h 6564101" name="TY4748"/>
              <a:gd fmla="*/ 4871780 w 11855986" name="TX4750"/>
              <a:gd fmla="*/ 8915 h 6564101" name="TY4750"/>
              <a:gd fmla="*/ 4858412 w 11855986" name="TX4751"/>
              <a:gd fmla="*/ 10675 h 6564101" name="TY4751"/>
              <a:gd fmla="*/ 4858413 w 11855986" name="TX4752"/>
              <a:gd fmla="*/ 10676 h 6564101" name="TY4752"/>
              <a:gd fmla="*/ 4851965 w 11855986" name="TX4753"/>
              <a:gd fmla="*/ 34741 h 6564101" name="TY4753"/>
              <a:gd fmla="*/ 4896006 w 11855986" name="TX4754"/>
              <a:gd fmla="*/ 111021 h 6564101" name="TY4754"/>
              <a:gd fmla="*/ 4920071 w 11855986" name="TX4755"/>
              <a:gd fmla="*/ 117469 h 6564101" name="TY4755"/>
              <a:gd fmla="*/ 4926519 w 11855986" name="TX4756"/>
              <a:gd fmla="*/ 93404 h 6564101" name="TY4756"/>
              <a:gd fmla="*/ 4882477 w 11855986" name="TX4757"/>
              <a:gd fmla="*/ 17124 h 6564101" name="TY4757"/>
              <a:gd fmla="*/ 4871780 w 11855986" name="TX4758"/>
              <a:gd fmla="*/ 8915 h 6564101" name="TY4758"/>
              <a:gd fmla="*/ 3347566 w 11855986" name="TX4760"/>
              <a:gd fmla="*/ 8412 h 6564101" name="TY4760"/>
              <a:gd fmla="*/ 3334353 w 11855986" name="TX4761"/>
              <a:gd fmla="*/ 21625 h 6564101" name="TY4761"/>
              <a:gd fmla="*/ 3347566 w 11855986" name="TX4762"/>
              <a:gd fmla="*/ 34838 h 6564101" name="TY4762"/>
              <a:gd fmla="*/ 3360779 w 11855986" name="TX4763"/>
              <a:gd fmla="*/ 21625 h 6564101" name="TY4763"/>
              <a:gd fmla="*/ 3347566 w 11855986" name="TX4764"/>
              <a:gd fmla="*/ 8412 h 6564101" name="TY4764"/>
              <a:gd fmla="*/ 5204481 w 11855986" name="TX4766"/>
              <a:gd fmla="*/ 8369 h 6564101" name="TY4766"/>
              <a:gd fmla="*/ 5193784 w 11855986" name="TX4767"/>
              <a:gd fmla="*/ 16577 h 6564101" name="TY4767"/>
              <a:gd fmla="*/ 5149743 w 11855986" name="TX4768"/>
              <a:gd fmla="*/ 92857 h 6564101" name="TY4768"/>
              <a:gd fmla="*/ 5156191 w 11855986" name="TX4769"/>
              <a:gd fmla="*/ 116922 h 6564101" name="TY4769"/>
              <a:gd fmla="*/ 5156190 w 11855986" name="TX4770"/>
              <a:gd fmla="*/ 116923 h 6564101" name="TY4770"/>
              <a:gd fmla="*/ 5180255 w 11855986" name="TX4771"/>
              <a:gd fmla="*/ 110474 h 6564101" name="TY4771"/>
              <a:gd fmla="*/ 5224297 w 11855986" name="TX4772"/>
              <a:gd fmla="*/ 34194 h 6564101" name="TY4772"/>
              <a:gd fmla="*/ 5217849 w 11855986" name="TX4773"/>
              <a:gd fmla="*/ 10129 h 6564101" name="TY4773"/>
              <a:gd fmla="*/ 5204481 w 11855986" name="TX4774"/>
              <a:gd fmla="*/ 8369 h 6564101" name="TY4774"/>
              <a:gd fmla="*/ 5070923 w 11855986" name="TX4776"/>
              <a:gd fmla="*/ 8367 h 6564101" name="TY4776"/>
              <a:gd fmla="*/ 5057555 w 11855986" name="TX4777"/>
              <a:gd fmla="*/ 10128 h 6564101" name="TY4777"/>
              <a:gd fmla="*/ 5057556 w 11855986" name="TX4778"/>
              <a:gd fmla="*/ 10128 h 6564101" name="TY4778"/>
              <a:gd fmla="*/ 5051108 w 11855986" name="TX4779"/>
              <a:gd fmla="*/ 34193 h 6564101" name="TY4779"/>
              <a:gd fmla="*/ 5095149 w 11855986" name="TX4780"/>
              <a:gd fmla="*/ 110473 h 6564101" name="TY4780"/>
              <a:gd fmla="*/ 5119214 w 11855986" name="TX4781"/>
              <a:gd fmla="*/ 116921 h 6564101" name="TY4781"/>
              <a:gd fmla="*/ 5125662 w 11855986" name="TX4782"/>
              <a:gd fmla="*/ 92856 h 6564101" name="TY4782"/>
              <a:gd fmla="*/ 5081620 w 11855986" name="TX4783"/>
              <a:gd fmla="*/ 16576 h 6564101" name="TY4783"/>
              <a:gd fmla="*/ 5070923 w 11855986" name="TX4784"/>
              <a:gd fmla="*/ 8367 h 6564101" name="TY4784"/>
              <a:gd fmla="*/ 3953461 w 11855986" name="TX4786"/>
              <a:gd fmla="*/ 8101 h 6564101" name="TY4786"/>
              <a:gd fmla="*/ 3940248 w 11855986" name="TX4787"/>
              <a:gd fmla="*/ 21314 h 6564101" name="TY4787"/>
              <a:gd fmla="*/ 3953461 w 11855986" name="TX4788"/>
              <a:gd fmla="*/ 34527 h 6564101" name="TY4788"/>
              <a:gd fmla="*/ 3966674 w 11855986" name="TX4789"/>
              <a:gd fmla="*/ 21314 h 6564101" name="TY4789"/>
              <a:gd fmla="*/ 3953461 w 11855986" name="TX4790"/>
              <a:gd fmla="*/ 8101 h 6564101" name="TY4790"/>
              <a:gd fmla="*/ 3546709 w 11855986" name="TX4792"/>
              <a:gd fmla="*/ 7865 h 6564101" name="TY4792"/>
              <a:gd fmla="*/ 3533496 w 11855986" name="TX4793"/>
              <a:gd fmla="*/ 21078 h 6564101" name="TY4793"/>
              <a:gd fmla="*/ 3546709 w 11855986" name="TX4794"/>
              <a:gd fmla="*/ 34291 h 6564101" name="TY4794"/>
              <a:gd fmla="*/ 3559922 w 11855986" name="TX4795"/>
              <a:gd fmla="*/ 21078 h 6564101" name="TY4795"/>
              <a:gd fmla="*/ 3546709 w 11855986" name="TX4796"/>
              <a:gd fmla="*/ 7865 h 6564101" name="TY4796"/>
              <a:gd fmla="*/ 5403624 w 11855986" name="TX4798"/>
              <a:gd fmla="*/ 7820 h 6564101" name="TY4798"/>
              <a:gd fmla="*/ 5392927 w 11855986" name="TX4799"/>
              <a:gd fmla="*/ 16028 h 6564101" name="TY4799"/>
              <a:gd fmla="*/ 5348886 w 11855986" name="TX4800"/>
              <a:gd fmla="*/ 92308 h 6564101" name="TY4800"/>
              <a:gd fmla="*/ 5355334 w 11855986" name="TX4801"/>
              <a:gd fmla="*/ 116373 h 6564101" name="TY4801"/>
              <a:gd fmla="*/ 5355333 w 11855986" name="TX4802"/>
              <a:gd fmla="*/ 116374 h 6564101" name="TY4802"/>
              <a:gd fmla="*/ 5379398 w 11855986" name="TX4803"/>
              <a:gd fmla="*/ 109926 h 6564101" name="TY4803"/>
              <a:gd fmla="*/ 5423440 w 11855986" name="TX4804"/>
              <a:gd fmla="*/ 33645 h 6564101" name="TY4804"/>
              <a:gd fmla="*/ 5416992 w 11855986" name="TX4805"/>
              <a:gd fmla="*/ 9580 h 6564101" name="TY4805"/>
              <a:gd fmla="*/ 5403624 w 11855986" name="TX4806"/>
              <a:gd fmla="*/ 7820 h 6564101" name="TY4806"/>
              <a:gd fmla="*/ 5270067 w 11855986" name="TX4808"/>
              <a:gd fmla="*/ 7819 h 6564101" name="TY4808"/>
              <a:gd fmla="*/ 5256699 w 11855986" name="TX4809"/>
              <a:gd fmla="*/ 9579 h 6564101" name="TY4809"/>
              <a:gd fmla="*/ 5256700 w 11855986" name="TX4810"/>
              <a:gd fmla="*/ 9580 h 6564101" name="TY4810"/>
              <a:gd fmla="*/ 5250252 w 11855986" name="TX4811"/>
              <a:gd fmla="*/ 33645 h 6564101" name="TY4811"/>
              <a:gd fmla="*/ 5294293 w 11855986" name="TX4812"/>
              <a:gd fmla="*/ 109925 h 6564101" name="TY4812"/>
              <a:gd fmla="*/ 5318358 w 11855986" name="TX4813"/>
              <a:gd fmla="*/ 116373 h 6564101" name="TY4813"/>
              <a:gd fmla="*/ 5324806 w 11855986" name="TX4814"/>
              <a:gd fmla="*/ 92308 h 6564101" name="TY4814"/>
              <a:gd fmla="*/ 5280764 w 11855986" name="TX4815"/>
              <a:gd fmla="*/ 16027 h 6564101" name="TY4815"/>
              <a:gd fmla="*/ 5270067 w 11855986" name="TX4816"/>
              <a:gd fmla="*/ 7819 h 6564101" name="TY4816"/>
              <a:gd fmla="*/ 4152605 w 11855986" name="TX4818"/>
              <a:gd fmla="*/ 7553 h 6564101" name="TY4818"/>
              <a:gd fmla="*/ 4139392 w 11855986" name="TX4819"/>
              <a:gd fmla="*/ 20766 h 6564101" name="TY4819"/>
              <a:gd fmla="*/ 4152605 w 11855986" name="TX4820"/>
              <a:gd fmla="*/ 33979 h 6564101" name="TY4820"/>
              <a:gd fmla="*/ 4165818 w 11855986" name="TX4821"/>
              <a:gd fmla="*/ 20766 h 6564101" name="TY4821"/>
              <a:gd fmla="*/ 4152605 w 11855986" name="TX4822"/>
              <a:gd fmla="*/ 7553 h 6564101" name="TY4822"/>
              <a:gd fmla="*/ 3745853 w 11855986" name="TX4824"/>
              <a:gd fmla="*/ 7317 h 6564101" name="TY4824"/>
              <a:gd fmla="*/ 3732640 w 11855986" name="TX4825"/>
              <a:gd fmla="*/ 20530 h 6564101" name="TY4825"/>
              <a:gd fmla="*/ 3745853 w 11855986" name="TX4826"/>
              <a:gd fmla="*/ 33743 h 6564101" name="TY4826"/>
              <a:gd fmla="*/ 3759066 w 11855986" name="TX4827"/>
              <a:gd fmla="*/ 20530 h 6564101" name="TY4827"/>
              <a:gd fmla="*/ 3745853 w 11855986" name="TX4828"/>
              <a:gd fmla="*/ 7317 h 6564101" name="TY4828"/>
              <a:gd fmla="*/ 5602768 w 11855986" name="TX4830"/>
              <a:gd fmla="*/ 7272 h 6564101" name="TY4830"/>
              <a:gd fmla="*/ 5592071 w 11855986" name="TX4831"/>
              <a:gd fmla="*/ 15481 h 6564101" name="TY4831"/>
              <a:gd fmla="*/ 5548030 w 11855986" name="TX4832"/>
              <a:gd fmla="*/ 91761 h 6564101" name="TY4832"/>
              <a:gd fmla="*/ 5554478 w 11855986" name="TX4833"/>
              <a:gd fmla="*/ 115826 h 6564101" name="TY4833"/>
              <a:gd fmla="*/ 5554477 w 11855986" name="TX4834"/>
              <a:gd fmla="*/ 115826 h 6564101" name="TY4834"/>
              <a:gd fmla="*/ 5578542 w 11855986" name="TX4835"/>
              <a:gd fmla="*/ 109378 h 6564101" name="TY4835"/>
              <a:gd fmla="*/ 5622584 w 11855986" name="TX4836"/>
              <a:gd fmla="*/ 33098 h 6564101" name="TY4836"/>
              <a:gd fmla="*/ 5616136 w 11855986" name="TX4837"/>
              <a:gd fmla="*/ 9032 h 6564101" name="TY4837"/>
              <a:gd fmla="*/ 5602768 w 11855986" name="TX4838"/>
              <a:gd fmla="*/ 7272 h 6564101" name="TY4838"/>
              <a:gd fmla="*/ 5469210 w 11855986" name="TX4840"/>
              <a:gd fmla="*/ 7271 h 6564101" name="TY4840"/>
              <a:gd fmla="*/ 5455842 w 11855986" name="TX4841"/>
              <a:gd fmla="*/ 9032 h 6564101" name="TY4841"/>
              <a:gd fmla="*/ 5455843 w 11855986" name="TX4842"/>
              <a:gd fmla="*/ 9032 h 6564101" name="TY4842"/>
              <a:gd fmla="*/ 5449395 w 11855986" name="TX4843"/>
              <a:gd fmla="*/ 33097 h 6564101" name="TY4843"/>
              <a:gd fmla="*/ 5493436 w 11855986" name="TX4844"/>
              <a:gd fmla="*/ 109377 h 6564101" name="TY4844"/>
              <a:gd fmla="*/ 5517501 w 11855986" name="TX4845"/>
              <a:gd fmla="*/ 115825 h 6564101" name="TY4845"/>
              <a:gd fmla="*/ 5523949 w 11855986" name="TX4846"/>
              <a:gd fmla="*/ 91760 h 6564101" name="TY4846"/>
              <a:gd fmla="*/ 5479907 w 11855986" name="TX4847"/>
              <a:gd fmla="*/ 15480 h 6564101" name="TY4847"/>
              <a:gd fmla="*/ 5469210 w 11855986" name="TX4848"/>
              <a:gd fmla="*/ 7271 h 6564101" name="TY4848"/>
              <a:gd fmla="*/ 4351748 w 11855986" name="TX4850"/>
              <a:gd fmla="*/ 7005 h 6564101" name="TY4850"/>
              <a:gd fmla="*/ 4338535 w 11855986" name="TX4851"/>
              <a:gd fmla="*/ 20218 h 6564101" name="TY4851"/>
              <a:gd fmla="*/ 4351748 w 11855986" name="TX4852"/>
              <a:gd fmla="*/ 33431 h 6564101" name="TY4852"/>
              <a:gd fmla="*/ 4364961 w 11855986" name="TX4853"/>
              <a:gd fmla="*/ 20218 h 6564101" name="TY4853"/>
              <a:gd fmla="*/ 4351748 w 11855986" name="TX4854"/>
              <a:gd fmla="*/ 7005 h 6564101" name="TY4854"/>
              <a:gd fmla="*/ 5801911 w 11855986" name="TX4856"/>
              <a:gd fmla="*/ 6725 h 6564101" name="TY4856"/>
              <a:gd fmla="*/ 5791214 w 11855986" name="TX4857"/>
              <a:gd fmla="*/ 14933 h 6564101" name="TY4857"/>
              <a:gd fmla="*/ 5747173 w 11855986" name="TX4858"/>
              <a:gd fmla="*/ 91213 h 6564101" name="TY4858"/>
              <a:gd fmla="*/ 5753621 w 11855986" name="TX4859"/>
              <a:gd fmla="*/ 115278 h 6564101" name="TY4859"/>
              <a:gd fmla="*/ 5753620 w 11855986" name="TX4860"/>
              <a:gd fmla="*/ 115279 h 6564101" name="TY4860"/>
              <a:gd fmla="*/ 5777685 w 11855986" name="TX4861"/>
              <a:gd fmla="*/ 108830 h 6564101" name="TY4861"/>
              <a:gd fmla="*/ 5821727 w 11855986" name="TX4862"/>
              <a:gd fmla="*/ 32550 h 6564101" name="TY4862"/>
              <a:gd fmla="*/ 5815279 w 11855986" name="TX4863"/>
              <a:gd fmla="*/ 8485 h 6564101" name="TY4863"/>
              <a:gd fmla="*/ 5801911 w 11855986" name="TX4864"/>
              <a:gd fmla="*/ 6725 h 6564101" name="TY4864"/>
              <a:gd fmla="*/ 5668354 w 11855986" name="TX4866"/>
              <a:gd fmla="*/ 6724 h 6564101" name="TY4866"/>
              <a:gd fmla="*/ 5654986 w 11855986" name="TX4867"/>
              <a:gd fmla="*/ 8484 h 6564101" name="TY4867"/>
              <a:gd fmla="*/ 5654987 w 11855986" name="TX4868"/>
              <a:gd fmla="*/ 8484 h 6564101" name="TY4868"/>
              <a:gd fmla="*/ 5648539 w 11855986" name="TX4869"/>
              <a:gd fmla="*/ 32549 h 6564101" name="TY4869"/>
              <a:gd fmla="*/ 5692580 w 11855986" name="TX4870"/>
              <a:gd fmla="*/ 108829 h 6564101" name="TY4870"/>
              <a:gd fmla="*/ 5716645 w 11855986" name="TX4871"/>
              <a:gd fmla="*/ 115278 h 6564101" name="TY4871"/>
              <a:gd fmla="*/ 5723093 w 11855986" name="TX4872"/>
              <a:gd fmla="*/ 91212 h 6564101" name="TY4872"/>
              <a:gd fmla="*/ 5679051 w 11855986" name="TX4873"/>
              <a:gd fmla="*/ 14932 h 6564101" name="TY4873"/>
              <a:gd fmla="*/ 5668354 w 11855986" name="TX4874"/>
              <a:gd fmla="*/ 6724 h 6564101" name="TY4874"/>
              <a:gd fmla="*/ 4550891 w 11855986" name="TX4876"/>
              <a:gd fmla="*/ 6458 h 6564101" name="TY4876"/>
              <a:gd fmla="*/ 4537678 w 11855986" name="TX4877"/>
              <a:gd fmla="*/ 19671 h 6564101" name="TY4877"/>
              <a:gd fmla="*/ 4550891 w 11855986" name="TX4878"/>
              <a:gd fmla="*/ 32884 h 6564101" name="TY4878"/>
              <a:gd fmla="*/ 4564104 w 11855986" name="TX4879"/>
              <a:gd fmla="*/ 19671 h 6564101" name="TY4879"/>
              <a:gd fmla="*/ 4550891 w 11855986" name="TX4880"/>
              <a:gd fmla="*/ 6458 h 6564101" name="TY4880"/>
              <a:gd fmla="*/ 6001053 w 11855986" name="TX4882"/>
              <a:gd fmla="*/ 6177 h 6564101" name="TY4882"/>
              <a:gd fmla="*/ 5990355 w 11855986" name="TX4883"/>
              <a:gd fmla="*/ 14386 h 6564101" name="TY4883"/>
              <a:gd fmla="*/ 5946312 w 11855986" name="TX4884"/>
              <a:gd fmla="*/ 90666 h 6564101" name="TY4884"/>
              <a:gd fmla="*/ 5952761 w 11855986" name="TX4885"/>
              <a:gd fmla="*/ 114731 h 6564101" name="TY4885"/>
              <a:gd fmla="*/ 5952759 w 11855986" name="TX4886"/>
              <a:gd fmla="*/ 114731 h 6564101" name="TY4886"/>
              <a:gd fmla="*/ 5976826 w 11855986" name="TX4887"/>
              <a:gd fmla="*/ 108283 h 6564101" name="TY4887"/>
              <a:gd fmla="*/ 6020871 w 11855986" name="TX4888"/>
              <a:gd fmla="*/ 32002 h 6564101" name="TY4888"/>
              <a:gd fmla="*/ 6014422 w 11855986" name="TX4889"/>
              <a:gd fmla="*/ 7937 h 6564101" name="TY4889"/>
              <a:gd fmla="*/ 6001053 w 11855986" name="TX4890"/>
              <a:gd fmla="*/ 6177 h 6564101" name="TY4890"/>
              <a:gd fmla="*/ 5867496 w 11855986" name="TX4892"/>
              <a:gd fmla="*/ 6176 h 6564101" name="TY4892"/>
              <a:gd fmla="*/ 5854129 w 11855986" name="TX4893"/>
              <a:gd fmla="*/ 7936 h 6564101" name="TY4893"/>
              <a:gd fmla="*/ 5854130 w 11855986" name="TX4894"/>
              <a:gd fmla="*/ 7937 h 6564101" name="TY4894"/>
              <a:gd fmla="*/ 5847682 w 11855986" name="TX4895"/>
              <a:gd fmla="*/ 32002 h 6564101" name="TY4895"/>
              <a:gd fmla="*/ 5891723 w 11855986" name="TX4896"/>
              <a:gd fmla="*/ 108282 h 6564101" name="TY4896"/>
              <a:gd fmla="*/ 5915788 w 11855986" name="TX4897"/>
              <a:gd fmla="*/ 114730 h 6564101" name="TY4897"/>
              <a:gd fmla="*/ 5922236 w 11855986" name="TX4898"/>
              <a:gd fmla="*/ 90665 h 6564101" name="TY4898"/>
              <a:gd fmla="*/ 5878194 w 11855986" name="TX4899"/>
              <a:gd fmla="*/ 14384 h 6564101" name="TY4899"/>
              <a:gd fmla="*/ 5867496 w 11855986" name="TX4900"/>
              <a:gd fmla="*/ 6176 h 6564101" name="TY4900"/>
              <a:gd fmla="*/ 4750035 w 11855986" name="TX4902"/>
              <a:gd fmla="*/ 5910 h 6564101" name="TY4902"/>
              <a:gd fmla="*/ 4736822 w 11855986" name="TX4903"/>
              <a:gd fmla="*/ 19123 h 6564101" name="TY4903"/>
              <a:gd fmla="*/ 4750035 w 11855986" name="TX4904"/>
              <a:gd fmla="*/ 32336 h 6564101" name="TY4904"/>
              <a:gd fmla="*/ 4763248 w 11855986" name="TX4905"/>
              <a:gd fmla="*/ 19123 h 6564101" name="TY4905"/>
              <a:gd fmla="*/ 4750035 w 11855986" name="TX4906"/>
              <a:gd fmla="*/ 5910 h 6564101" name="TY4906"/>
              <a:gd fmla="*/ 6200192 w 11855986" name="TX4908"/>
              <a:gd fmla="*/ 5630 h 6564101" name="TY4908"/>
              <a:gd fmla="*/ 6189495 w 11855986" name="TX4909"/>
              <a:gd fmla="*/ 13838 h 6564101" name="TY4909"/>
              <a:gd fmla="*/ 6145456 w 11855986" name="TX4910"/>
              <a:gd fmla="*/ 90118 h 6564101" name="TY4910"/>
              <a:gd fmla="*/ 6151903 w 11855986" name="TX4911"/>
              <a:gd fmla="*/ 114183 h 6564101" name="TY4911"/>
              <a:gd fmla="*/ 6151903 w 11855986" name="TX4912"/>
              <a:gd fmla="*/ 114183 h 6564101" name="TY4912"/>
              <a:gd fmla="*/ 6175967 w 11855986" name="TX4913"/>
              <a:gd fmla="*/ 107735 h 6564101" name="TY4913"/>
              <a:gd fmla="*/ 6220007 w 11855986" name="TX4914"/>
              <a:gd fmla="*/ 31455 h 6564101" name="TY4914"/>
              <a:gd fmla="*/ 6213559 w 11855986" name="TX4915"/>
              <a:gd fmla="*/ 7390 h 6564101" name="TY4915"/>
              <a:gd fmla="*/ 6200192 w 11855986" name="TX4916"/>
              <a:gd fmla="*/ 5630 h 6564101" name="TY4916"/>
              <a:gd fmla="*/ 6066640 w 11855986" name="TX4918"/>
              <a:gd fmla="*/ 5629 h 6564101" name="TY4918"/>
              <a:gd fmla="*/ 6053272 w 11855986" name="TX4919"/>
              <a:gd fmla="*/ 7389 h 6564101" name="TY4919"/>
              <a:gd fmla="*/ 6053273 w 11855986" name="TX4920"/>
              <a:gd fmla="*/ 7389 h 6564101" name="TY4920"/>
              <a:gd fmla="*/ 6046825 w 11855986" name="TX4921"/>
              <a:gd fmla="*/ 31454 h 6564101" name="TY4921"/>
              <a:gd fmla="*/ 6090864 w 11855986" name="TX4922"/>
              <a:gd fmla="*/ 107734 h 6564101" name="TY4922"/>
              <a:gd fmla="*/ 6114928 w 11855986" name="TX4923"/>
              <a:gd fmla="*/ 114182 h 6564101" name="TY4923"/>
              <a:gd fmla="*/ 6121377 w 11855986" name="TX4924"/>
              <a:gd fmla="*/ 90117 h 6564101" name="TY4924"/>
              <a:gd fmla="*/ 6077336 w 11855986" name="TX4925"/>
              <a:gd fmla="*/ 13837 h 6564101" name="TY4925"/>
              <a:gd fmla="*/ 6066640 w 11855986" name="TX4926"/>
              <a:gd fmla="*/ 5629 h 6564101" name="TY4926"/>
              <a:gd fmla="*/ 4949178 w 11855986" name="TX4928"/>
              <a:gd fmla="*/ 5363 h 6564101" name="TY4928"/>
              <a:gd fmla="*/ 4935965 w 11855986" name="TX4929"/>
              <a:gd fmla="*/ 18575 h 6564101" name="TY4929"/>
              <a:gd fmla="*/ 4949178 w 11855986" name="TX4930"/>
              <a:gd fmla="*/ 31788 h 6564101" name="TY4930"/>
              <a:gd fmla="*/ 4962391 w 11855986" name="TX4931"/>
              <a:gd fmla="*/ 18575 h 6564101" name="TY4931"/>
              <a:gd fmla="*/ 4949178 w 11855986" name="TX4932"/>
              <a:gd fmla="*/ 5363 h 6564101" name="TY4932"/>
              <a:gd fmla="*/ 6399329 w 11855986" name="TX4934"/>
              <a:gd fmla="*/ 5082 h 6564101" name="TY4934"/>
              <a:gd fmla="*/ 6388632 w 11855986" name="TX4935"/>
              <a:gd fmla="*/ 13290 h 6564101" name="TY4935"/>
              <a:gd fmla="*/ 6344593 w 11855986" name="TX4936"/>
              <a:gd fmla="*/ 89570 h 6564101" name="TY4936"/>
              <a:gd fmla="*/ 6351041 w 11855986" name="TX4937"/>
              <a:gd fmla="*/ 113635 h 6564101" name="TY4937"/>
              <a:gd fmla="*/ 6351040 w 11855986" name="TX4938"/>
              <a:gd fmla="*/ 113636 h 6564101" name="TY4938"/>
              <a:gd fmla="*/ 6375103 w 11855986" name="TX4939"/>
              <a:gd fmla="*/ 107188 h 6564101" name="TY4939"/>
              <a:gd fmla="*/ 6419144 w 11855986" name="TX4940"/>
              <a:gd fmla="*/ 30907 h 6564101" name="TY4940"/>
              <a:gd fmla="*/ 6412695 w 11855986" name="TX4941"/>
              <a:gd fmla="*/ 6842 h 6564101" name="TY4941"/>
              <a:gd fmla="*/ 6399329 w 11855986" name="TX4942"/>
              <a:gd fmla="*/ 5082 h 6564101" name="TY4942"/>
              <a:gd fmla="*/ 6265774 w 11855986" name="TX4944"/>
              <a:gd fmla="*/ 5081 h 6564101" name="TY4944"/>
              <a:gd fmla="*/ 6252408 w 11855986" name="TX4945"/>
              <a:gd fmla="*/ 6841 h 6564101" name="TY4945"/>
              <a:gd fmla="*/ 6252409 w 11855986" name="TX4946"/>
              <a:gd fmla="*/ 6841 h 6564101" name="TY4946"/>
              <a:gd fmla="*/ 6245961 w 11855986" name="TX4947"/>
              <a:gd fmla="*/ 30906 h 6564101" name="TY4947"/>
              <a:gd fmla="*/ 6290000 w 11855986" name="TX4948"/>
              <a:gd fmla="*/ 107187 h 6564101" name="TY4948"/>
              <a:gd fmla="*/ 6314064 w 11855986" name="TX4949"/>
              <a:gd fmla="*/ 113635 h 6564101" name="TY4949"/>
              <a:gd fmla="*/ 6320513 w 11855986" name="TX4950"/>
              <a:gd fmla="*/ 89570 h 6564101" name="TY4950"/>
              <a:gd fmla="*/ 6276472 w 11855986" name="TX4951"/>
              <a:gd fmla="*/ 13289 h 6564101" name="TY4951"/>
              <a:gd fmla="*/ 6265774 w 11855986" name="TX4952"/>
              <a:gd fmla="*/ 5081 h 6564101" name="TY4952"/>
              <a:gd fmla="*/ 5148322 w 11855986" name="TX4954"/>
              <a:gd fmla="*/ 4815 h 6564101" name="TY4954"/>
              <a:gd fmla="*/ 5135109 w 11855986" name="TX4955"/>
              <a:gd fmla="*/ 18028 h 6564101" name="TY4955"/>
              <a:gd fmla="*/ 5148322 w 11855986" name="TX4956"/>
              <a:gd fmla="*/ 31241 h 6564101" name="TY4956"/>
              <a:gd fmla="*/ 5161535 w 11855986" name="TX4957"/>
              <a:gd fmla="*/ 18028 h 6564101" name="TY4957"/>
              <a:gd fmla="*/ 5148322 w 11855986" name="TX4958"/>
              <a:gd fmla="*/ 4815 h 6564101" name="TY4958"/>
              <a:gd fmla="*/ 6598467 w 11855986" name="TX4960"/>
              <a:gd fmla="*/ 4534 h 6564101" name="TY4960"/>
              <a:gd fmla="*/ 6587771 w 11855986" name="TX4961"/>
              <a:gd fmla="*/ 12743 h 6564101" name="TY4961"/>
              <a:gd fmla="*/ 6543730 w 11855986" name="TX4962"/>
              <a:gd fmla="*/ 89023 h 6564101" name="TY4962"/>
              <a:gd fmla="*/ 6550181 w 11855986" name="TX4963"/>
              <a:gd fmla="*/ 113088 h 6564101" name="TY4963"/>
              <a:gd fmla="*/ 6550181 w 11855986" name="TX4964"/>
              <a:gd fmla="*/ 113088 h 6564101" name="TY4964"/>
              <a:gd fmla="*/ 6574246 w 11855986" name="TX4965"/>
              <a:gd fmla="*/ 106640 h 6564101" name="TY4965"/>
              <a:gd fmla="*/ 6618282 w 11855986" name="TX4966"/>
              <a:gd fmla="*/ 30360 h 6564101" name="TY4966"/>
              <a:gd fmla="*/ 6611835 w 11855986" name="TX4967"/>
              <a:gd fmla="*/ 6294 h 6564101" name="TY4967"/>
              <a:gd fmla="*/ 6598467 w 11855986" name="TX4968"/>
              <a:gd fmla="*/ 4534 h 6564101" name="TY4968"/>
              <a:gd fmla="*/ 6464913 w 11855986" name="TX4970"/>
              <a:gd fmla="*/ 4533 h 6564101" name="TY4970"/>
              <a:gd fmla="*/ 6451545 w 11855986" name="TX4971"/>
              <a:gd fmla="*/ 6293 h 6564101" name="TY4971"/>
              <a:gd fmla="*/ 6451546 w 11855986" name="TX4972"/>
              <a:gd fmla="*/ 6294 h 6564101" name="TY4972"/>
              <a:gd fmla="*/ 6445099 w 11855986" name="TX4973"/>
              <a:gd fmla="*/ 30359 h 6564101" name="TY4973"/>
              <a:gd fmla="*/ 6489138 w 11855986" name="TX4974"/>
              <a:gd fmla="*/ 106639 h 6564101" name="TY4974"/>
              <a:gd fmla="*/ 6513203 w 11855986" name="TX4975"/>
              <a:gd fmla="*/ 113087 h 6564101" name="TY4975"/>
              <a:gd fmla="*/ 6519650 w 11855986" name="TX4976"/>
              <a:gd fmla="*/ 89022 h 6564101" name="TY4976"/>
              <a:gd fmla="*/ 6475609 w 11855986" name="TX4977"/>
              <a:gd fmla="*/ 12742 h 6564101" name="TY4977"/>
              <a:gd fmla="*/ 6464913 w 11855986" name="TX4978"/>
              <a:gd fmla="*/ 4533 h 6564101" name="TY4978"/>
              <a:gd fmla="*/ 5347465 w 11855986" name="TX4980"/>
              <a:gd fmla="*/ 4266 h 6564101" name="TY4980"/>
              <a:gd fmla="*/ 5334252 w 11855986" name="TX4981"/>
              <a:gd fmla="*/ 17479 h 6564101" name="TY4981"/>
              <a:gd fmla="*/ 5347465 w 11855986" name="TX4982"/>
              <a:gd fmla="*/ 30692 h 6564101" name="TY4982"/>
              <a:gd fmla="*/ 5360678 w 11855986" name="TX4983"/>
              <a:gd fmla="*/ 17479 h 6564101" name="TY4983"/>
              <a:gd fmla="*/ 5347465 w 11855986" name="TX4984"/>
              <a:gd fmla="*/ 4266 h 6564101" name="TY4984"/>
              <a:gd fmla="*/ 7005223 w 11855986" name="TX4986"/>
              <a:gd fmla="*/ 4102 h 6564101" name="TY4986"/>
              <a:gd fmla="*/ 6994524 w 11855986" name="TX4987"/>
              <a:gd fmla="*/ 12310 h 6564101" name="TY4987"/>
              <a:gd fmla="*/ 6950488 w 11855986" name="TX4988"/>
              <a:gd fmla="*/ 88590 h 6564101" name="TY4988"/>
              <a:gd fmla="*/ 6956933 w 11855986" name="TX4989"/>
              <a:gd fmla="*/ 112655 h 6564101" name="TY4989"/>
              <a:gd fmla="*/ 6956933 w 11855986" name="TX4990"/>
              <a:gd fmla="*/ 112656 h 6564101" name="TY4990"/>
              <a:gd fmla="*/ 6980992 w 11855986" name="TX4991"/>
              <a:gd fmla="*/ 106207 h 6564101" name="TY4991"/>
              <a:gd fmla="*/ 7025039 w 11855986" name="TX4992"/>
              <a:gd fmla="*/ 29927 h 6564101" name="TY4992"/>
              <a:gd fmla="*/ 7018581 w 11855986" name="TX4993"/>
              <a:gd fmla="*/ 5862 h 6564101" name="TY4993"/>
              <a:gd fmla="*/ 7005223 w 11855986" name="TX4994"/>
              <a:gd fmla="*/ 4102 h 6564101" name="TY4994"/>
              <a:gd fmla="*/ 6871674 w 11855986" name="TX4996"/>
              <a:gd fmla="*/ 4101 h 6564101" name="TY4996"/>
              <a:gd fmla="*/ 6858299 w 11855986" name="TX4997"/>
              <a:gd fmla="*/ 5861 h 6564101" name="TY4997"/>
              <a:gd fmla="*/ 6858302 w 11855986" name="TX4998"/>
              <a:gd fmla="*/ 5861 h 6564101" name="TY4998"/>
              <a:gd fmla="*/ 6851849 w 11855986" name="TX4999"/>
              <a:gd fmla="*/ 29926 h 6564101" name="TY4999"/>
              <a:gd fmla="*/ 6895898 w 11855986" name="TX5000"/>
              <a:gd fmla="*/ 106206 h 6564101" name="TY5000"/>
              <a:gd fmla="*/ 6919957 w 11855986" name="TX5001"/>
              <a:gd fmla="*/ 112655 h 6564101" name="TY5001"/>
              <a:gd fmla="*/ 6926407 w 11855986" name="TX5002"/>
              <a:gd fmla="*/ 88589 h 6564101" name="TY5002"/>
              <a:gd fmla="*/ 6882374 w 11855986" name="TX5003"/>
              <a:gd fmla="*/ 12309 h 6564101" name="TY5003"/>
              <a:gd fmla="*/ 6871674 w 11855986" name="TX5004"/>
              <a:gd fmla="*/ 4101 h 6564101" name="TY5004"/>
              <a:gd fmla="*/ 6797609 w 11855986" name="TX5006"/>
              <a:gd fmla="*/ 3987 h 6564101" name="TY5006"/>
              <a:gd fmla="*/ 6786911 w 11855986" name="TX5007"/>
              <a:gd fmla="*/ 12195 h 6564101" name="TY5007"/>
              <a:gd fmla="*/ 6742878 w 11855986" name="TX5008"/>
              <a:gd fmla="*/ 88475 h 6564101" name="TY5008"/>
              <a:gd fmla="*/ 6749326 w 11855986" name="TX5009"/>
              <a:gd fmla="*/ 112540 h 6564101" name="TY5009"/>
              <a:gd fmla="*/ 6749326 w 11855986" name="TX5010"/>
              <a:gd fmla="*/ 112541 h 6564101" name="TY5010"/>
              <a:gd fmla="*/ 6773385 w 11855986" name="TX5011"/>
              <a:gd fmla="*/ 106092 h 6564101" name="TY5011"/>
              <a:gd fmla="*/ 6817420 w 11855986" name="TX5012"/>
              <a:gd fmla="*/ 29812 h 6564101" name="TY5012"/>
              <a:gd fmla="*/ 6810975 w 11855986" name="TX5013"/>
              <a:gd fmla="*/ 5747 h 6564101" name="TY5013"/>
              <a:gd fmla="*/ 6797609 w 11855986" name="TX5014"/>
              <a:gd fmla="*/ 3987 h 6564101" name="TY5014"/>
              <a:gd fmla="*/ 6664060 w 11855986" name="TX5016"/>
              <a:gd fmla="*/ 3986 h 6564101" name="TY5016"/>
              <a:gd fmla="*/ 6650693 w 11855986" name="TX5017"/>
              <a:gd fmla="*/ 5746 h 6564101" name="TY5017"/>
              <a:gd fmla="*/ 6650693 w 11855986" name="TX5018"/>
              <a:gd fmla="*/ 5746 h 6564101" name="TY5018"/>
              <a:gd fmla="*/ 6644246 w 11855986" name="TX5019"/>
              <a:gd fmla="*/ 29811 h 6564101" name="TY5019"/>
              <a:gd fmla="*/ 6688275 w 11855986" name="TX5020"/>
              <a:gd fmla="*/ 106091 h 6564101" name="TY5020"/>
              <a:gd fmla="*/ 6712343 w 11855986" name="TX5021"/>
              <a:gd fmla="*/ 112540 h 6564101" name="TY5021"/>
              <a:gd fmla="*/ 6718793 w 11855986" name="TX5022"/>
              <a:gd fmla="*/ 88474 h 6564101" name="TY5022"/>
              <a:gd fmla="*/ 6674754 w 11855986" name="TX5023"/>
              <a:gd fmla="*/ 12194 h 6564101" name="TY5023"/>
              <a:gd fmla="*/ 6664060 w 11855986" name="TX5024"/>
              <a:gd fmla="*/ 3986 h 6564101" name="TY5024"/>
              <a:gd fmla="*/ 5546609 w 11855986" name="TX5026"/>
              <a:gd fmla="*/ 3719 h 6564101" name="TY5026"/>
              <a:gd fmla="*/ 5533396 w 11855986" name="TX5027"/>
              <a:gd fmla="*/ 16932 h 6564101" name="TY5027"/>
              <a:gd fmla="*/ 5546609 w 11855986" name="TX5028"/>
              <a:gd fmla="*/ 30145 h 6564101" name="TY5028"/>
              <a:gd fmla="*/ 5559822 w 11855986" name="TX5029"/>
              <a:gd fmla="*/ 16932 h 6564101" name="TY5029"/>
              <a:gd fmla="*/ 5546609 w 11855986" name="TX5030"/>
              <a:gd fmla="*/ 3719 h 6564101" name="TY5030"/>
              <a:gd fmla="*/ 7204372 w 11855986" name="TX5032"/>
              <a:gd fmla="*/ 3554 h 6564101" name="TY5032"/>
              <a:gd fmla="*/ 7193674 w 11855986" name="TX5033"/>
              <a:gd fmla="*/ 11762 h 6564101" name="TY5033"/>
              <a:gd fmla="*/ 7149627 w 11855986" name="TX5034"/>
              <a:gd fmla="*/ 88042 h 6564101" name="TY5034"/>
              <a:gd fmla="*/ 7156077 w 11855986" name="TX5035"/>
              <a:gd fmla="*/ 112108 h 6564101" name="TY5035"/>
              <a:gd fmla="*/ 7156075 w 11855986" name="TX5036"/>
              <a:gd fmla="*/ 112108 h 6564101" name="TY5036"/>
              <a:gd fmla="*/ 7180145 w 11855986" name="TX5037"/>
              <a:gd fmla="*/ 105660 h 6564101" name="TY5037"/>
              <a:gd fmla="*/ 7224193 w 11855986" name="TX5038"/>
              <a:gd fmla="*/ 29379 h 6564101" name="TY5038"/>
              <a:gd fmla="*/ 7217740 w 11855986" name="TX5039"/>
              <a:gd fmla="*/ 5314 h 6564101" name="TY5039"/>
              <a:gd fmla="*/ 7204372 w 11855986" name="TX5040"/>
              <a:gd fmla="*/ 3554 h 6564101" name="TY5040"/>
              <a:gd fmla="*/ 7070807 w 11855986" name="TX5042"/>
              <a:gd fmla="*/ 3553 h 6564101" name="TY5042"/>
              <a:gd fmla="*/ 7057439 w 11855986" name="TX5043"/>
              <a:gd fmla="*/ 5313 h 6564101" name="TY5043"/>
              <a:gd fmla="*/ 7057440 w 11855986" name="TX5044"/>
              <a:gd fmla="*/ 5313 h 6564101" name="TY5044"/>
              <a:gd fmla="*/ 7050993 w 11855986" name="TX5045"/>
              <a:gd fmla="*/ 29379 h 6564101" name="TY5045"/>
              <a:gd fmla="*/ 7095034 w 11855986" name="TX5046"/>
              <a:gd fmla="*/ 105659 h 6564101" name="TY5046"/>
              <a:gd fmla="*/ 7119097 w 11855986" name="TX5047"/>
              <a:gd fmla="*/ 112107 h 6564101" name="TY5047"/>
              <a:gd fmla="*/ 7125547 w 11855986" name="TX5048"/>
              <a:gd fmla="*/ 88042 h 6564101" name="TY5048"/>
              <a:gd fmla="*/ 7081506 w 11855986" name="TX5049"/>
              <a:gd fmla="*/ 11761 h 6564101" name="TY5049"/>
              <a:gd fmla="*/ 7070807 w 11855986" name="TX5050"/>
              <a:gd fmla="*/ 3553 h 6564101" name="TY5050"/>
              <a:gd fmla="*/ 5745752 w 11855986" name="TX5052"/>
              <a:gd fmla="*/ 3171 h 6564101" name="TY5052"/>
              <a:gd fmla="*/ 5732539 w 11855986" name="TX5053"/>
              <a:gd fmla="*/ 16384 h 6564101" name="TY5053"/>
              <a:gd fmla="*/ 5745752 w 11855986" name="TX5054"/>
              <a:gd fmla="*/ 29597 h 6564101" name="TY5054"/>
              <a:gd fmla="*/ 5758965 w 11855986" name="TX5055"/>
              <a:gd fmla="*/ 16384 h 6564101" name="TY5055"/>
              <a:gd fmla="*/ 5745752 w 11855986" name="TX5056"/>
              <a:gd fmla="*/ 3171 h 6564101" name="TY5056"/>
              <a:gd fmla="*/ 5944891 w 11855986" name="TX5058"/>
              <a:gd fmla="*/ 2624 h 6564101" name="TY5058"/>
              <a:gd fmla="*/ 5931677 w 11855986" name="TX5059"/>
              <a:gd fmla="*/ 15836 h 6564101" name="TY5059"/>
              <a:gd fmla="*/ 5944891 w 11855986" name="TX5060"/>
              <a:gd fmla="*/ 29049 h 6564101" name="TY5060"/>
              <a:gd fmla="*/ 5958104 w 11855986" name="TX5061"/>
              <a:gd fmla="*/ 15836 h 6564101" name="TY5061"/>
              <a:gd fmla="*/ 5944891 w 11855986" name="TX5062"/>
              <a:gd fmla="*/ 2624 h 6564101" name="TY5062"/>
              <a:gd fmla="*/ 6144034 w 11855986" name="TX5064"/>
              <a:gd fmla="*/ 2076 h 6564101" name="TY5064"/>
              <a:gd fmla="*/ 6130822 w 11855986" name="TX5065"/>
              <a:gd fmla="*/ 15289 h 6564101" name="TY5065"/>
              <a:gd fmla="*/ 6144034 w 11855986" name="TX5066"/>
              <a:gd fmla="*/ 28502 h 6564101" name="TY5066"/>
              <a:gd fmla="*/ 6157247 w 11855986" name="TX5067"/>
              <a:gd fmla="*/ 15289 h 6564101" name="TY5067"/>
              <a:gd fmla="*/ 6144034 w 11855986" name="TX5068"/>
              <a:gd fmla="*/ 2076 h 6564101" name="TY5068"/>
              <a:gd fmla="*/ 6343173 w 11855986" name="TX5070"/>
              <a:gd fmla="*/ 1528 h 6564101" name="TY5070"/>
              <a:gd fmla="*/ 6329959 w 11855986" name="TX5071"/>
              <a:gd fmla="*/ 14741 h 6564101" name="TY5071"/>
              <a:gd fmla="*/ 6343173 w 11855986" name="TX5072"/>
              <a:gd fmla="*/ 27954 h 6564101" name="TY5072"/>
              <a:gd fmla="*/ 6356384 w 11855986" name="TX5073"/>
              <a:gd fmla="*/ 14741 h 6564101" name="TY5073"/>
              <a:gd fmla="*/ 6343173 w 11855986" name="TX5074"/>
              <a:gd fmla="*/ 1528 h 6564101" name="TY5074"/>
              <a:gd fmla="*/ 6542310 w 11855986" name="TX5076"/>
              <a:gd fmla="*/ 981 h 6564101" name="TY5076"/>
              <a:gd fmla="*/ 6529098 w 11855986" name="TX5077"/>
              <a:gd fmla="*/ 14194 h 6564101" name="TY5077"/>
              <a:gd fmla="*/ 6542310 w 11855986" name="TX5078"/>
              <a:gd fmla="*/ 27407 h 6564101" name="TY5078"/>
              <a:gd fmla="*/ 6555526 w 11855986" name="TX5079"/>
              <a:gd fmla="*/ 14194 h 6564101" name="TY5079"/>
              <a:gd fmla="*/ 6542310 w 11855986" name="TX5080"/>
              <a:gd fmla="*/ 981 h 6564101" name="TY5080"/>
              <a:gd fmla="*/ 6949067 w 11855986" name="TX5082"/>
              <a:gd fmla="*/ 548 h 6564101" name="TY5082"/>
              <a:gd fmla="*/ 6935850 w 11855986" name="TX5083"/>
              <a:gd fmla="*/ 13761 h 6564101" name="TY5083"/>
              <a:gd fmla="*/ 6949067 w 11855986" name="TX5084"/>
              <a:gd fmla="*/ 26974 h 6564101" name="TY5084"/>
              <a:gd fmla="*/ 6962277 w 11855986" name="TX5085"/>
              <a:gd fmla="*/ 13761 h 6564101" name="TY5085"/>
              <a:gd fmla="*/ 6949067 w 11855986" name="TX5086"/>
              <a:gd fmla="*/ 548 h 6564101" name="TY5086"/>
              <a:gd fmla="*/ 6741457 w 11855986" name="TX5088"/>
              <a:gd fmla="*/ 433 h 6564101" name="TY5088"/>
              <a:gd fmla="*/ 6728242 w 11855986" name="TX5089"/>
              <a:gd fmla="*/ 13646 h 6564101" name="TY5089"/>
              <a:gd fmla="*/ 6741457 w 11855986" name="TX5090"/>
              <a:gd fmla="*/ 26859 h 6564101" name="TY5090"/>
              <a:gd fmla="*/ 6754670 w 11855986" name="TX5091"/>
              <a:gd fmla="*/ 13646 h 6564101" name="TY5091"/>
              <a:gd fmla="*/ 6741457 w 11855986" name="TX5092"/>
              <a:gd fmla="*/ 433 h 6564101" name="TY5092"/>
              <a:gd fmla="*/ 7148206 w 11855986" name="TX5094"/>
              <a:gd fmla="*/ 0 h 6564101" name="TY5094"/>
              <a:gd fmla="*/ 7134995 w 11855986" name="TX5095"/>
              <a:gd fmla="*/ 13213 h 6564101" name="TY5095"/>
              <a:gd fmla="*/ 7148206 w 11855986" name="TX5096"/>
              <a:gd fmla="*/ 26426 h 6564101" name="TY5096"/>
              <a:gd fmla="*/ 7161422 w 11855986" name="TX5097"/>
              <a:gd fmla="*/ 13213 h 6564101" name="TY5097"/>
              <a:gd fmla="*/ 7148206 w 11855986" name="TX5098"/>
              <a:gd fmla="*/ 0 h 6564101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6" h="6564101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5294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7" name="Rect 0"/>
          <p:cNvSpPr txBox="1">
            <a:spLocks/>
          </p:cNvSpPr>
          <p:nvPr/>
        </p:nvSpPr>
        <p:spPr>
          <a:xfrm rot="0">
            <a:off x="753110" y="94615"/>
            <a:ext cx="4119880" cy="5226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 lvl="2">
              <a:buFontTx/>
              <a:buNone/>
              <a:defRPr/>
            </a:pPr>
            <a:r>
              <a:rPr lang="en-US" altLang="ko-KR"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마이 페이지</a:t>
            </a:r>
            <a:endParaRPr lang="ko-KR" altLang="en-US" sz="28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688" name="Rect 0"/>
          <p:cNvSpPr>
            <a:spLocks/>
          </p:cNvSpPr>
          <p:nvPr/>
        </p:nvSpPr>
        <p:spPr>
          <a:xfrm>
            <a:off x="541020" y="688975"/>
            <a:ext cx="4227195" cy="67183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☺LOGO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89" name="Rect 0"/>
          <p:cNvSpPr>
            <a:spLocks/>
          </p:cNvSpPr>
          <p:nvPr/>
        </p:nvSpPr>
        <p:spPr>
          <a:xfrm rot="0">
            <a:off x="541655" y="1430655"/>
            <a:ext cx="1736725" cy="12782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90" name="Rect 0"/>
          <p:cNvSpPr>
            <a:spLocks/>
          </p:cNvSpPr>
          <p:nvPr/>
        </p:nvSpPr>
        <p:spPr>
          <a:xfrm rot="0">
            <a:off x="582295" y="1503045"/>
            <a:ext cx="826770" cy="1009015"/>
          </a:xfrm>
          <a:prstGeom prst="ellipse"/>
          <a:solidFill>
            <a:schemeClr val="bg1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4" name="Text Box 74"/>
          <p:cNvSpPr txBox="1">
            <a:spLocks/>
          </p:cNvSpPr>
          <p:nvPr/>
        </p:nvSpPr>
        <p:spPr>
          <a:xfrm rot="0">
            <a:off x="1433195" y="1575435"/>
            <a:ext cx="846455" cy="2470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[닉네임] 님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5" name="Shape 75"/>
          <p:cNvSpPr>
            <a:spLocks/>
          </p:cNvSpPr>
          <p:nvPr/>
        </p:nvSpPr>
        <p:spPr>
          <a:xfrm rot="0">
            <a:off x="1470660" y="1931670"/>
            <a:ext cx="775970" cy="22606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회원정보수정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6" name="Shape 76"/>
          <p:cNvSpPr>
            <a:spLocks/>
          </p:cNvSpPr>
          <p:nvPr/>
        </p:nvSpPr>
        <p:spPr>
          <a:xfrm rot="0">
            <a:off x="1469390" y="2258060"/>
            <a:ext cx="775970" cy="22606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회원 탈퇴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7" name="Shape 77"/>
          <p:cNvSpPr>
            <a:spLocks/>
          </p:cNvSpPr>
          <p:nvPr/>
        </p:nvSpPr>
        <p:spPr>
          <a:xfrm rot="0">
            <a:off x="541020" y="2780030"/>
            <a:ext cx="4215130" cy="36372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8" name="Shape 78"/>
          <p:cNvSpPr>
            <a:spLocks/>
          </p:cNvSpPr>
          <p:nvPr/>
        </p:nvSpPr>
        <p:spPr>
          <a:xfrm rot="0">
            <a:off x="2331085" y="1423035"/>
            <a:ext cx="2435860" cy="12782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5" name="Text Box 89"/>
          <p:cNvSpPr txBox="1">
            <a:spLocks/>
          </p:cNvSpPr>
          <p:nvPr/>
        </p:nvSpPr>
        <p:spPr>
          <a:xfrm>
            <a:off x="678815" y="2875280"/>
            <a:ext cx="730885" cy="231775"/>
          </a:xfrm>
          <a:prstGeom prst="rect"/>
          <a:solidFill>
            <a:schemeClr val="bg1"/>
          </a:solidFill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내가 쓴 글</a:t>
            </a:r>
            <a:endParaRPr lang="ko-KR" altLang="en-US" sz="9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6" name="Rect 0"/>
          <p:cNvSpPr>
            <a:spLocks/>
          </p:cNvSpPr>
          <p:nvPr/>
        </p:nvSpPr>
        <p:spPr>
          <a:xfrm rot="0">
            <a:off x="636270" y="3229610"/>
            <a:ext cx="1979295" cy="4203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7" name="텍스트 상자 59"/>
          <p:cNvSpPr txBox="1">
            <a:spLocks/>
          </p:cNvSpPr>
          <p:nvPr/>
        </p:nvSpPr>
        <p:spPr>
          <a:xfrm rot="0">
            <a:off x="3549650" y="1071245"/>
            <a:ext cx="1169035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He</a:t>
            </a:r>
            <a:r>
              <a:rPr lang="ko-KR" sz="1300">
                <a:latin typeface="맑은 고딕" charset="0"/>
                <a:ea typeface="맑은 고딕" charset="0"/>
              </a:rPr>
              <a:t>ader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738" name="도형 75"/>
          <p:cNvSpPr>
            <a:spLocks/>
          </p:cNvSpPr>
          <p:nvPr/>
        </p:nvSpPr>
        <p:spPr>
          <a:xfrm rot="0">
            <a:off x="2699385" y="3223260"/>
            <a:ext cx="1979295" cy="42037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9" name="도형 78"/>
          <p:cNvSpPr>
            <a:spLocks/>
          </p:cNvSpPr>
          <p:nvPr/>
        </p:nvSpPr>
        <p:spPr>
          <a:xfrm rot="0">
            <a:off x="638810" y="3734435"/>
            <a:ext cx="1979295" cy="42037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0" name="도형 79"/>
          <p:cNvSpPr>
            <a:spLocks/>
          </p:cNvSpPr>
          <p:nvPr/>
        </p:nvSpPr>
        <p:spPr>
          <a:xfrm rot="0">
            <a:off x="2701290" y="3742690"/>
            <a:ext cx="1979295" cy="42037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: #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대분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나이대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지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역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&lt;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Tag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: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#소분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야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1" name="도형 80"/>
          <p:cNvSpPr>
            <a:spLocks/>
          </p:cNvSpPr>
          <p:nvPr/>
        </p:nvSpPr>
        <p:spPr>
          <a:xfrm rot="0">
            <a:off x="2732405" y="2571750"/>
            <a:ext cx="304165" cy="35179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2" name="도형 84"/>
          <p:cNvSpPr>
            <a:spLocks/>
          </p:cNvSpPr>
          <p:nvPr/>
        </p:nvSpPr>
        <p:spPr>
          <a:xfrm rot="0">
            <a:off x="2613025" y="1542415"/>
            <a:ext cx="692150" cy="748030"/>
          </a:xfrm>
          <a:prstGeom prst="ellipse"/>
          <a:solidFill>
            <a:schemeClr val="bg1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☺️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3" name="도형 85"/>
          <p:cNvSpPr>
            <a:spLocks/>
          </p:cNvSpPr>
          <p:nvPr/>
        </p:nvSpPr>
        <p:spPr>
          <a:xfrm rot="0">
            <a:off x="3642360" y="1536700"/>
            <a:ext cx="692150" cy="748030"/>
          </a:xfrm>
          <a:prstGeom prst="ellipse"/>
          <a:solidFill>
            <a:schemeClr val="bg1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☺️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4" name="텍스트 상자 86"/>
          <p:cNvSpPr txBox="1">
            <a:spLocks/>
          </p:cNvSpPr>
          <p:nvPr/>
        </p:nvSpPr>
        <p:spPr>
          <a:xfrm rot="0">
            <a:off x="2493645" y="2332990"/>
            <a:ext cx="944245" cy="231775"/>
          </a:xfrm>
          <a:prstGeom prst="rect"/>
          <a:solidFill>
            <a:schemeClr val="bg1"/>
          </a:solidFill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글 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보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기</a:t>
            </a:r>
            <a:endParaRPr lang="ko-KR" altLang="en-US" sz="9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5" name="텍스트 상자 87"/>
          <p:cNvSpPr txBox="1">
            <a:spLocks/>
          </p:cNvSpPr>
          <p:nvPr/>
        </p:nvSpPr>
        <p:spPr>
          <a:xfrm rot="0">
            <a:off x="3552190" y="2327275"/>
            <a:ext cx="944245" cy="231775"/>
          </a:xfrm>
          <a:prstGeom prst="rect"/>
          <a:solidFill>
            <a:schemeClr val="bg1"/>
          </a:solidFill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채팅방 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보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기</a:t>
            </a:r>
            <a:endParaRPr lang="ko-KR" altLang="en-US" sz="9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 0"/>
          <p:cNvSpPr>
            <a:spLocks/>
          </p:cNvSpPr>
          <p:nvPr/>
        </p:nvSpPr>
        <p:spPr>
          <a:xfrm rot="0">
            <a:off x="5166360" y="523240"/>
            <a:ext cx="6558280" cy="595122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7990" cy="6565900"/>
          </a:xfrm>
          <a:custGeom>
            <a:gdLst>
              <a:gd fmla="*/ 4707811 w 11855987" name="TX0"/>
              <a:gd fmla="*/ 6537673 h 6564102" name="TY0"/>
              <a:gd fmla="*/ 4694598 w 11855987" name="TX1"/>
              <a:gd fmla="*/ 6550886 h 6564102" name="TY1"/>
              <a:gd fmla="*/ 4707811 w 11855987" name="TX2"/>
              <a:gd fmla="*/ 6564099 h 6564102" name="TY2"/>
              <a:gd fmla="*/ 4721024 w 11855987" name="TX3"/>
              <a:gd fmla="*/ 6550886 h 6564102" name="TY3"/>
              <a:gd fmla="*/ 4707811 w 11855987" name="TX4"/>
              <a:gd fmla="*/ 6537673 h 6564102" name="TY4"/>
              <a:gd fmla="*/ 5114562 w 11855987" name="TX6"/>
              <a:gd fmla="*/ 6537246 h 6564102" name="TY6"/>
              <a:gd fmla="*/ 5101349 w 11855987" name="TX7"/>
              <a:gd fmla="*/ 6550459 h 6564102" name="TY7"/>
              <a:gd fmla="*/ 5114562 w 11855987" name="TX8"/>
              <a:gd fmla="*/ 6563672 h 6564102" name="TY8"/>
              <a:gd fmla="*/ 5127775 w 11855987" name="TX9"/>
              <a:gd fmla="*/ 6550459 h 6564102" name="TY9"/>
              <a:gd fmla="*/ 5114562 w 11855987" name="TX10"/>
              <a:gd fmla="*/ 6537246 h 6564102" name="TY10"/>
              <a:gd fmla="*/ 4906955 w 11855987" name="TX12"/>
              <a:gd fmla="*/ 6537125 h 6564102" name="TY12"/>
              <a:gd fmla="*/ 4893742 w 11855987" name="TX13"/>
              <a:gd fmla="*/ 6550338 h 6564102" name="TY13"/>
              <a:gd fmla="*/ 4906955 w 11855987" name="TX14"/>
              <a:gd fmla="*/ 6563551 h 6564102" name="TY14"/>
              <a:gd fmla="*/ 4920168 w 11855987" name="TX15"/>
              <a:gd fmla="*/ 6550338 h 6564102" name="TY15"/>
              <a:gd fmla="*/ 4906955 w 11855987" name="TX16"/>
              <a:gd fmla="*/ 6537125 h 6564102" name="TY16"/>
              <a:gd fmla="*/ 5313706 w 11855987" name="TX18"/>
              <a:gd fmla="*/ 6536698 h 6564102" name="TY18"/>
              <a:gd fmla="*/ 5300493 w 11855987" name="TX19"/>
              <a:gd fmla="*/ 6549911 h 6564102" name="TY19"/>
              <a:gd fmla="*/ 5313706 w 11855987" name="TX20"/>
              <a:gd fmla="*/ 6563124 h 6564102" name="TY20"/>
              <a:gd fmla="*/ 5326919 w 11855987" name="TX21"/>
              <a:gd fmla="*/ 6549911 h 6564102" name="TY21"/>
              <a:gd fmla="*/ 5313706 w 11855987" name="TX22"/>
              <a:gd fmla="*/ 6536698 h 6564102" name="TY22"/>
              <a:gd fmla="*/ 5512849 w 11855987" name="TX24"/>
              <a:gd fmla="*/ 6536150 h 6564102" name="TY24"/>
              <a:gd fmla="*/ 5499636 w 11855987" name="TX25"/>
              <a:gd fmla="*/ 6549363 h 6564102" name="TY25"/>
              <a:gd fmla="*/ 5512849 w 11855987" name="TX26"/>
              <a:gd fmla="*/ 6562576 h 6564102" name="TY26"/>
              <a:gd fmla="*/ 5526062 w 11855987" name="TX27"/>
              <a:gd fmla="*/ 6549363 h 6564102" name="TY27"/>
              <a:gd fmla="*/ 5512849 w 11855987" name="TX28"/>
              <a:gd fmla="*/ 6536150 h 6564102" name="TY28"/>
              <a:gd fmla="*/ 5711993 w 11855987" name="TX30"/>
              <a:gd fmla="*/ 6535602 h 6564102" name="TY30"/>
              <a:gd fmla="*/ 5698780 w 11855987" name="TX31"/>
              <a:gd fmla="*/ 6548815 h 6564102" name="TY31"/>
              <a:gd fmla="*/ 5711993 w 11855987" name="TX32"/>
              <a:gd fmla="*/ 6562028 h 6564102" name="TY32"/>
              <a:gd fmla="*/ 5725206 w 11855987" name="TX33"/>
              <a:gd fmla="*/ 6548815 h 6564102" name="TY33"/>
              <a:gd fmla="*/ 5711993 w 11855987" name="TX34"/>
              <a:gd fmla="*/ 6535602 h 6564102" name="TY34"/>
              <a:gd fmla="*/ 5911136 w 11855987" name="TX36"/>
              <a:gd fmla="*/ 6535054 h 6564102" name="TY36"/>
              <a:gd fmla="*/ 5897923 w 11855987" name="TX37"/>
              <a:gd fmla="*/ 6548267 h 6564102" name="TY37"/>
              <a:gd fmla="*/ 5911136 w 11855987" name="TX38"/>
              <a:gd fmla="*/ 6561480 h 6564102" name="TY38"/>
              <a:gd fmla="*/ 5924349 w 11855987" name="TX39"/>
              <a:gd fmla="*/ 6548267 h 6564102" name="TY39"/>
              <a:gd fmla="*/ 5911136 w 11855987" name="TX40"/>
              <a:gd fmla="*/ 6535054 h 6564102" name="TY40"/>
              <a:gd fmla="*/ 4538972 w 11855987" name="TX42"/>
              <a:gd fmla="*/ 6534729 h 6564102" name="TY42"/>
              <a:gd fmla="*/ 4525759 w 11855987" name="TX43"/>
              <a:gd fmla="*/ 6547942 h 6564102" name="TY43"/>
              <a:gd fmla="*/ 4538972 w 11855987" name="TX44"/>
              <a:gd fmla="*/ 6561155 h 6564102" name="TY44"/>
              <a:gd fmla="*/ 4552185 w 11855987" name="TX45"/>
              <a:gd fmla="*/ 6547942 h 6564102" name="TY45"/>
              <a:gd fmla="*/ 4538972 w 11855987" name="TX46"/>
              <a:gd fmla="*/ 6534729 h 6564102" name="TY46"/>
              <a:gd fmla="*/ 6110280 w 11855987" name="TX48"/>
              <a:gd fmla="*/ 6534506 h 6564102" name="TY48"/>
              <a:gd fmla="*/ 6097067 w 11855987" name="TX49"/>
              <a:gd fmla="*/ 6547719 h 6564102" name="TY49"/>
              <a:gd fmla="*/ 6110280 w 11855987" name="TX50"/>
              <a:gd fmla="*/ 6560932 h 6564102" name="TY50"/>
              <a:gd fmla="*/ 6123493 w 11855987" name="TX51"/>
              <a:gd fmla="*/ 6547719 h 6564102" name="TY51"/>
              <a:gd fmla="*/ 6110280 w 11855987" name="TX52"/>
              <a:gd fmla="*/ 6534506 h 6564102" name="TY52"/>
              <a:gd fmla="*/ 4339829 w 11855987" name="TX54"/>
              <a:gd fmla="*/ 6534181 h 6564102" name="TY54"/>
              <a:gd fmla="*/ 4326616 w 11855987" name="TX55"/>
              <a:gd fmla="*/ 6547394 h 6564102" name="TY55"/>
              <a:gd fmla="*/ 4339829 w 11855987" name="TX56"/>
              <a:gd fmla="*/ 6560607 h 6564102" name="TY56"/>
              <a:gd fmla="*/ 4353042 w 11855987" name="TX57"/>
              <a:gd fmla="*/ 6547394 h 6564102" name="TY57"/>
              <a:gd fmla="*/ 4339829 w 11855987" name="TX58"/>
              <a:gd fmla="*/ 6534181 h 6564102" name="TY58"/>
              <a:gd fmla="*/ 6309422 w 11855987" name="TX60"/>
              <a:gd fmla="*/ 6533958 h 6564102" name="TY60"/>
              <a:gd fmla="*/ 6296209 w 11855987" name="TX61"/>
              <a:gd fmla="*/ 6547171 h 6564102" name="TY61"/>
              <a:gd fmla="*/ 6309422 w 11855987" name="TX62"/>
              <a:gd fmla="*/ 6560384 h 6564102" name="TY62"/>
              <a:gd fmla="*/ 6322635 w 11855987" name="TX63"/>
              <a:gd fmla="*/ 6547171 h 6564102" name="TY63"/>
              <a:gd fmla="*/ 6309422 w 11855987" name="TX64"/>
              <a:gd fmla="*/ 6533958 h 6564102" name="TY64"/>
              <a:gd fmla="*/ 4140685 w 11855987" name="TX66"/>
              <a:gd fmla="*/ 6533633 h 6564102" name="TY66"/>
              <a:gd fmla="*/ 4127472 w 11855987" name="TX67"/>
              <a:gd fmla="*/ 6546846 h 6564102" name="TY67"/>
              <a:gd fmla="*/ 4140685 w 11855987" name="TX68"/>
              <a:gd fmla="*/ 6560059 h 6564102" name="TY68"/>
              <a:gd fmla="*/ 4153898 w 11855987" name="TX69"/>
              <a:gd fmla="*/ 6546846 h 6564102" name="TY69"/>
              <a:gd fmla="*/ 4140685 w 11855987" name="TX70"/>
              <a:gd fmla="*/ 6533633 h 6564102" name="TY70"/>
              <a:gd fmla="*/ 6508564 w 11855987" name="TX72"/>
              <a:gd fmla="*/ 6533410 h 6564102" name="TY72"/>
              <a:gd fmla="*/ 6495352 w 11855987" name="TX73"/>
              <a:gd fmla="*/ 6546623 h 6564102" name="TY73"/>
              <a:gd fmla="*/ 6508564 w 11855987" name="TX74"/>
              <a:gd fmla="*/ 6559836 h 6564102" name="TY74"/>
              <a:gd fmla="*/ 6521777 w 11855987" name="TX75"/>
              <a:gd fmla="*/ 6546623 h 6564102" name="TY75"/>
              <a:gd fmla="*/ 6508564 w 11855987" name="TX76"/>
              <a:gd fmla="*/ 6533410 h 6564102" name="TY76"/>
              <a:gd fmla="*/ 6707709 w 11855987" name="TX78"/>
              <a:gd fmla="*/ 6532861 h 6564102" name="TY78"/>
              <a:gd fmla="*/ 6694496 w 11855987" name="TX79"/>
              <a:gd fmla="*/ 6546074 h 6564102" name="TY79"/>
              <a:gd fmla="*/ 6707709 w 11855987" name="TX80"/>
              <a:gd fmla="*/ 6559287 h 6564102" name="TY80"/>
              <a:gd fmla="*/ 6720921 w 11855987" name="TX81"/>
              <a:gd fmla="*/ 6546074 h 6564102" name="TY81"/>
              <a:gd fmla="*/ 6707709 w 11855987" name="TX82"/>
              <a:gd fmla="*/ 6532861 h 6564102" name="TY82"/>
              <a:gd fmla="*/ 6906853 w 11855987" name="TX84"/>
              <a:gd fmla="*/ 6532313 h 6564102" name="TY84"/>
              <a:gd fmla="*/ 6893641 w 11855987" name="TX85"/>
              <a:gd fmla="*/ 6545526 h 6564102" name="TY85"/>
              <a:gd fmla="*/ 6906853 w 11855987" name="TX86"/>
              <a:gd fmla="*/ 6558739 h 6564102" name="TY86"/>
              <a:gd fmla="*/ 6920065 w 11855987" name="TX87"/>
              <a:gd fmla="*/ 6545526 h 6564102" name="TY87"/>
              <a:gd fmla="*/ 6906853 w 11855987" name="TX88"/>
              <a:gd fmla="*/ 6532313 h 6564102" name="TY88"/>
              <a:gd fmla="*/ 7105996 w 11855987" name="TX90"/>
              <a:gd fmla="*/ 6531765 h 6564102" name="TY90"/>
              <a:gd fmla="*/ 7092783 w 11855987" name="TX91"/>
              <a:gd fmla="*/ 6544978 h 6564102" name="TY91"/>
              <a:gd fmla="*/ 7105996 w 11855987" name="TX92"/>
              <a:gd fmla="*/ 6558191 h 6564102" name="TY92"/>
              <a:gd fmla="*/ 7119209 w 11855987" name="TX93"/>
              <a:gd fmla="*/ 6544978 h 6564102" name="TY93"/>
              <a:gd fmla="*/ 7105996 w 11855987" name="TX94"/>
              <a:gd fmla="*/ 6531765 h 6564102" name="TY94"/>
              <a:gd fmla="*/ 7305137 w 11855987" name="TX96"/>
              <a:gd fmla="*/ 6531217 h 6564102" name="TY96"/>
              <a:gd fmla="*/ 7291924 w 11855987" name="TX97"/>
              <a:gd fmla="*/ 6544430 h 6564102" name="TY97"/>
              <a:gd fmla="*/ 7305137 w 11855987" name="TX98"/>
              <a:gd fmla="*/ 6557643 h 6564102" name="TY98"/>
              <a:gd fmla="*/ 7318350 w 11855987" name="TX99"/>
              <a:gd fmla="*/ 6544430 h 6564102" name="TY99"/>
              <a:gd fmla="*/ 7305137 w 11855987" name="TX100"/>
              <a:gd fmla="*/ 6531217 h 6564102" name="TY100"/>
              <a:gd fmla="*/ 7504283 w 11855987" name="TX102"/>
              <a:gd fmla="*/ 6530669 h 6564102" name="TY102"/>
              <a:gd fmla="*/ 7491069 w 11855987" name="TX103"/>
              <a:gd fmla="*/ 6543882 h 6564102" name="TY103"/>
              <a:gd fmla="*/ 7504283 w 11855987" name="TX104"/>
              <a:gd fmla="*/ 6557095 h 6564102" name="TY104"/>
              <a:gd fmla="*/ 7517496 w 11855987" name="TX105"/>
              <a:gd fmla="*/ 6543882 h 6564102" name="TY105"/>
              <a:gd fmla="*/ 7504283 w 11855987" name="TX106"/>
              <a:gd fmla="*/ 6530669 h 6564102" name="TY106"/>
              <a:gd fmla="*/ 8110137 w 11855987" name="TX108"/>
              <a:gd fmla="*/ 6530376 h 6564102" name="TY108"/>
              <a:gd fmla="*/ 8096926 w 11855987" name="TX109"/>
              <a:gd fmla="*/ 6543589 h 6564102" name="TY109"/>
              <a:gd fmla="*/ 8110137 w 11855987" name="TX110"/>
              <a:gd fmla="*/ 6556802 h 6564102" name="TY110"/>
              <a:gd fmla="*/ 8123350 w 11855987" name="TX111"/>
              <a:gd fmla="*/ 6543589 h 6564102" name="TY111"/>
              <a:gd fmla="*/ 8110137 w 11855987" name="TX112"/>
              <a:gd fmla="*/ 6530376 h 6564102" name="TY112"/>
              <a:gd fmla="*/ 7703426 w 11855987" name="TX114"/>
              <a:gd fmla="*/ 6530121 h 6564102" name="TY114"/>
              <a:gd fmla="*/ 7690213 w 11855987" name="TX115"/>
              <a:gd fmla="*/ 6543334 h 6564102" name="TY115"/>
              <a:gd fmla="*/ 7703426 w 11855987" name="TX116"/>
              <a:gd fmla="*/ 6556547 h 6564102" name="TY116"/>
              <a:gd fmla="*/ 7716639 w 11855987" name="TX117"/>
              <a:gd fmla="*/ 6543334 h 6564102" name="TY117"/>
              <a:gd fmla="*/ 7703426 w 11855987" name="TX118"/>
              <a:gd fmla="*/ 6530121 h 6564102" name="TY118"/>
              <a:gd fmla="*/ 8309283 w 11855987" name="TX120"/>
              <a:gd fmla="*/ 6529828 h 6564102" name="TY120"/>
              <a:gd fmla="*/ 8296070 w 11855987" name="TX121"/>
              <a:gd fmla="*/ 6543041 h 6564102" name="TY121"/>
              <a:gd fmla="*/ 8309283 w 11855987" name="TX122"/>
              <a:gd fmla="*/ 6556254 h 6564102" name="TY122"/>
              <a:gd fmla="*/ 8322497 w 11855987" name="TX123"/>
              <a:gd fmla="*/ 6543041 h 6564102" name="TY123"/>
              <a:gd fmla="*/ 8309283 w 11855987" name="TX124"/>
              <a:gd fmla="*/ 6529828 h 6564102" name="TY124"/>
              <a:gd fmla="*/ 7902567 w 11855987" name="TX126"/>
              <a:gd fmla="*/ 6529573 h 6564102" name="TY126"/>
              <a:gd fmla="*/ 7889354 w 11855987" name="TX127"/>
              <a:gd fmla="*/ 6542786 h 6564102" name="TY127"/>
              <a:gd fmla="*/ 7902567 w 11855987" name="TX128"/>
              <a:gd fmla="*/ 6555999 h 6564102" name="TY128"/>
              <a:gd fmla="*/ 7915780 w 11855987" name="TX129"/>
              <a:gd fmla="*/ 6542786 h 6564102" name="TY129"/>
              <a:gd fmla="*/ 7902567 w 11855987" name="TX130"/>
              <a:gd fmla="*/ 6529573 h 6564102" name="TY130"/>
              <a:gd fmla="*/ 8508437 w 11855987" name="TX132"/>
              <a:gd fmla="*/ 6529280 h 6564102" name="TY132"/>
              <a:gd fmla="*/ 8495224 w 11855987" name="TX133"/>
              <a:gd fmla="*/ 6542493 h 6564102" name="TY133"/>
              <a:gd fmla="*/ 8508437 w 11855987" name="TX134"/>
              <a:gd fmla="*/ 6555706 h 6564102" name="TY134"/>
              <a:gd fmla="*/ 8521651 w 11855987" name="TX135"/>
              <a:gd fmla="*/ 6542493 h 6564102" name="TY135"/>
              <a:gd fmla="*/ 8508437 w 11855987" name="TX136"/>
              <a:gd fmla="*/ 6529280 h 6564102" name="TY136"/>
              <a:gd fmla="*/ 8707573 w 11855987" name="TX138"/>
              <a:gd fmla="*/ 6528732 h 6564102" name="TY138"/>
              <a:gd fmla="*/ 8694362 w 11855987" name="TX139"/>
              <a:gd fmla="*/ 6541945 h 6564102" name="TY139"/>
              <a:gd fmla="*/ 8707573 w 11855987" name="TX140"/>
              <a:gd fmla="*/ 6555158 h 6564102" name="TY140"/>
              <a:gd fmla="*/ 8720785 w 11855987" name="TX141"/>
              <a:gd fmla="*/ 6541945 h 6564102" name="TY141"/>
              <a:gd fmla="*/ 8707573 w 11855987" name="TX142"/>
              <a:gd fmla="*/ 6528732 h 6564102" name="TY142"/>
              <a:gd fmla="*/ 3944266 w 11855987" name="TX144"/>
              <a:gd fmla="*/ 6528521 h 6564102" name="TY144"/>
              <a:gd fmla="*/ 3931053 w 11855987" name="TX145"/>
              <a:gd fmla="*/ 6541734 h 6564102" name="TY145"/>
              <a:gd fmla="*/ 3944266 w 11855987" name="TX146"/>
              <a:gd fmla="*/ 6554947 h 6564102" name="TY146"/>
              <a:gd fmla="*/ 3957479 w 11855987" name="TX147"/>
              <a:gd fmla="*/ 6541734 h 6564102" name="TY147"/>
              <a:gd fmla="*/ 3944266 w 11855987" name="TX148"/>
              <a:gd fmla="*/ 6528521 h 6564102" name="TY148"/>
              <a:gd fmla="*/ 8906706 w 11855987" name="TX150"/>
              <a:gd fmla="*/ 6528184 h 6564102" name="TY150"/>
              <a:gd fmla="*/ 8893494 w 11855987" name="TX151"/>
              <a:gd fmla="*/ 6541397 h 6564102" name="TY151"/>
              <a:gd fmla="*/ 8906706 w 11855987" name="TX152"/>
              <a:gd fmla="*/ 6554610 h 6564102" name="TY152"/>
              <a:gd fmla="*/ 8919919 w 11855987" name="TX153"/>
              <a:gd fmla="*/ 6541397 h 6564102" name="TY153"/>
              <a:gd fmla="*/ 8906706 w 11855987" name="TX154"/>
              <a:gd fmla="*/ 6528184 h 6564102" name="TY154"/>
              <a:gd fmla="*/ 3745123 w 11855987" name="TX156"/>
              <a:gd fmla="*/ 6527973 h 6564102" name="TY156"/>
              <a:gd fmla="*/ 3731910 w 11855987" name="TX157"/>
              <a:gd fmla="*/ 6541186 h 6564102" name="TY157"/>
              <a:gd fmla="*/ 3745123 w 11855987" name="TX158"/>
              <a:gd fmla="*/ 6554399 h 6564102" name="TY158"/>
              <a:gd fmla="*/ 3758336 w 11855987" name="TX159"/>
              <a:gd fmla="*/ 6541186 h 6564102" name="TY159"/>
              <a:gd fmla="*/ 3745123 w 11855987" name="TX160"/>
              <a:gd fmla="*/ 6527973 h 6564102" name="TY160"/>
              <a:gd fmla="*/ 9105856 w 11855987" name="TX162"/>
              <a:gd fmla="*/ 6527636 h 6564102" name="TY162"/>
              <a:gd fmla="*/ 9092640 w 11855987" name="TX163"/>
              <a:gd fmla="*/ 6540849 h 6564102" name="TY163"/>
              <a:gd fmla="*/ 9105856 w 11855987" name="TX164"/>
              <a:gd fmla="*/ 6554062 h 6564102" name="TY164"/>
              <a:gd fmla="*/ 9119066 w 11855987" name="TX165"/>
              <a:gd fmla="*/ 6540849 h 6564102" name="TY165"/>
              <a:gd fmla="*/ 9105856 w 11855987" name="TX166"/>
              <a:gd fmla="*/ 6527636 h 6564102" name="TY166"/>
              <a:gd fmla="*/ 3545979 w 11855987" name="TX168"/>
              <a:gd fmla="*/ 6527425 h 6564102" name="TY168"/>
              <a:gd fmla="*/ 3532766 w 11855987" name="TX169"/>
              <a:gd fmla="*/ 6540638 h 6564102" name="TY169"/>
              <a:gd fmla="*/ 3545979 w 11855987" name="TX170"/>
              <a:gd fmla="*/ 6553851 h 6564102" name="TY170"/>
              <a:gd fmla="*/ 3559192 w 11855987" name="TX171"/>
              <a:gd fmla="*/ 6540638 h 6564102" name="TY171"/>
              <a:gd fmla="*/ 3545979 w 11855987" name="TX172"/>
              <a:gd fmla="*/ 6527425 h 6564102" name="TY172"/>
              <a:gd fmla="*/ 9305002 w 11855987" name="TX174"/>
              <a:gd fmla="*/ 6527088 h 6564102" name="TY174"/>
              <a:gd fmla="*/ 9291789 w 11855987" name="TX175"/>
              <a:gd fmla="*/ 6540301 h 6564102" name="TY175"/>
              <a:gd fmla="*/ 9305002 w 11855987" name="TX176"/>
              <a:gd fmla="*/ 6553514 h 6564102" name="TY176"/>
              <a:gd fmla="*/ 9318216 w 11855987" name="TX177"/>
              <a:gd fmla="*/ 6540301 h 6564102" name="TY177"/>
              <a:gd fmla="*/ 9305002 w 11855987" name="TX178"/>
              <a:gd fmla="*/ 6527088 h 6564102" name="TY178"/>
              <a:gd fmla="*/ 3346836 w 11855987" name="TX180"/>
              <a:gd fmla="*/ 6526877 h 6564102" name="TY180"/>
              <a:gd fmla="*/ 3333623 w 11855987" name="TX181"/>
              <a:gd fmla="*/ 6540090 h 6564102" name="TY181"/>
              <a:gd fmla="*/ 3346836 w 11855987" name="TX182"/>
              <a:gd fmla="*/ 6553303 h 6564102" name="TY182"/>
              <a:gd fmla="*/ 3360049 w 11855987" name="TX183"/>
              <a:gd fmla="*/ 6540090 h 6564102" name="TY183"/>
              <a:gd fmla="*/ 3346836 w 11855987" name="TX184"/>
              <a:gd fmla="*/ 6526877 h 6564102" name="TY184"/>
              <a:gd fmla="*/ 9504147 w 11855987" name="TX186"/>
              <a:gd fmla="*/ 6526540 h 6564102" name="TY186"/>
              <a:gd fmla="*/ 9490933 w 11855987" name="TX187"/>
              <a:gd fmla="*/ 6539753 h 6564102" name="TY187"/>
              <a:gd fmla="*/ 9504147 w 11855987" name="TX188"/>
              <a:gd fmla="*/ 6552966 h 6564102" name="TY188"/>
              <a:gd fmla="*/ 9517361 w 11855987" name="TX189"/>
              <a:gd fmla="*/ 6539753 h 6564102" name="TY189"/>
              <a:gd fmla="*/ 9504147 w 11855987" name="TX190"/>
              <a:gd fmla="*/ 6526540 h 6564102" name="TY190"/>
              <a:gd fmla="*/ 3147692 w 11855987" name="TX192"/>
              <a:gd fmla="*/ 6526329 h 6564102" name="TY192"/>
              <a:gd fmla="*/ 3134479 w 11855987" name="TX193"/>
              <a:gd fmla="*/ 6539542 h 6564102" name="TY193"/>
              <a:gd fmla="*/ 3147692 w 11855987" name="TX194"/>
              <a:gd fmla="*/ 6552755 h 6564102" name="TY194"/>
              <a:gd fmla="*/ 3160905 w 11855987" name="TX195"/>
              <a:gd fmla="*/ 6539542 h 6564102" name="TY195"/>
              <a:gd fmla="*/ 3147692 w 11855987" name="TX196"/>
              <a:gd fmla="*/ 6526329 h 6564102" name="TY196"/>
              <a:gd fmla="*/ 9703290 w 11855987" name="TX198"/>
              <a:gd fmla="*/ 6525991 h 6564102" name="TY198"/>
              <a:gd fmla="*/ 9690078 w 11855987" name="TX199"/>
              <a:gd fmla="*/ 6539204 h 6564102" name="TY199"/>
              <a:gd fmla="*/ 9703290 w 11855987" name="TX200"/>
              <a:gd fmla="*/ 6552417 h 6564102" name="TY200"/>
              <a:gd fmla="*/ 9716504 w 11855987" name="TX201"/>
              <a:gd fmla="*/ 6539204 h 6564102" name="TY201"/>
              <a:gd fmla="*/ 9703290 w 11855987" name="TX202"/>
              <a:gd fmla="*/ 6525991 h 6564102" name="TY202"/>
              <a:gd fmla="*/ 2948549 w 11855987" name="TX204"/>
              <a:gd fmla="*/ 6525781 h 6564102" name="TY204"/>
              <a:gd fmla="*/ 2935336 w 11855987" name="TX205"/>
              <a:gd fmla="*/ 6538994 h 6564102" name="TY205"/>
              <a:gd fmla="*/ 2948549 w 11855987" name="TX206"/>
              <a:gd fmla="*/ 6552207 h 6564102" name="TY206"/>
              <a:gd fmla="*/ 2961762 w 11855987" name="TX207"/>
              <a:gd fmla="*/ 6538994 h 6564102" name="TY207"/>
              <a:gd fmla="*/ 2948549 w 11855987" name="TX208"/>
              <a:gd fmla="*/ 6525781 h 6564102" name="TY208"/>
              <a:gd fmla="*/ 9902436 w 11855987" name="TX210"/>
              <a:gd fmla="*/ 6525443 h 6564102" name="TY210"/>
              <a:gd fmla="*/ 9889224 w 11855987" name="TX211"/>
              <a:gd fmla="*/ 6538656 h 6564102" name="TY211"/>
              <a:gd fmla="*/ 9902436 w 11855987" name="TX212"/>
              <a:gd fmla="*/ 6551869 h 6564102" name="TY212"/>
              <a:gd fmla="*/ 9915649 w 11855987" name="TX213"/>
              <a:gd fmla="*/ 6538656 h 6564102" name="TY213"/>
              <a:gd fmla="*/ 9902436 w 11855987" name="TX214"/>
              <a:gd fmla="*/ 6525443 h 6564102" name="TY214"/>
              <a:gd fmla="*/ 2749405 w 11855987" name="TX216"/>
              <a:gd fmla="*/ 6525233 h 6564102" name="TY216"/>
              <a:gd fmla="*/ 2736192 w 11855987" name="TX217"/>
              <a:gd fmla="*/ 6538446 h 6564102" name="TY217"/>
              <a:gd fmla="*/ 2749405 w 11855987" name="TX218"/>
              <a:gd fmla="*/ 6551659 h 6564102" name="TY218"/>
              <a:gd fmla="*/ 2762618 w 11855987" name="TX219"/>
              <a:gd fmla="*/ 6538446 h 6564102" name="TY219"/>
              <a:gd fmla="*/ 2749405 w 11855987" name="TX220"/>
              <a:gd fmla="*/ 6525233 h 6564102" name="TY220"/>
              <a:gd fmla="*/ 10101585 w 11855987" name="TX222"/>
              <a:gd fmla="*/ 6524895 h 6564102" name="TY222"/>
              <a:gd fmla="*/ 10088372 w 11855987" name="TX223"/>
              <a:gd fmla="*/ 6538108 h 6564102" name="TY223"/>
              <a:gd fmla="*/ 10101585 w 11855987" name="TX224"/>
              <a:gd fmla="*/ 6551321 h 6564102" name="TY224"/>
              <a:gd fmla="*/ 10114798 w 11855987" name="TX225"/>
              <a:gd fmla="*/ 6538108 h 6564102" name="TY225"/>
              <a:gd fmla="*/ 10101585 w 11855987" name="TX226"/>
              <a:gd fmla="*/ 6524895 h 6564102" name="TY226"/>
              <a:gd fmla="*/ 2550262 w 11855987" name="TX228"/>
              <a:gd fmla="*/ 6524685 h 6564102" name="TY228"/>
              <a:gd fmla="*/ 2537049 w 11855987" name="TX229"/>
              <a:gd fmla="*/ 6537898 h 6564102" name="TY229"/>
              <a:gd fmla="*/ 2550262 w 11855987" name="TX230"/>
              <a:gd fmla="*/ 6551111 h 6564102" name="TY230"/>
              <a:gd fmla="*/ 2563475 w 11855987" name="TX231"/>
              <a:gd fmla="*/ 6537898 h 6564102" name="TY231"/>
              <a:gd fmla="*/ 2550262 w 11855987" name="TX232"/>
              <a:gd fmla="*/ 6524685 h 6564102" name="TY232"/>
              <a:gd fmla="*/ 10300730 w 11855987" name="TX234"/>
              <a:gd fmla="*/ 6524347 h 6564102" name="TY234"/>
              <a:gd fmla="*/ 10287517 w 11855987" name="TX235"/>
              <a:gd fmla="*/ 6537560 h 6564102" name="TY235"/>
              <a:gd fmla="*/ 10300730 w 11855987" name="TX236"/>
              <a:gd fmla="*/ 6550773 h 6564102" name="TY236"/>
              <a:gd fmla="*/ 10313943 w 11855987" name="TX237"/>
              <a:gd fmla="*/ 6537560 h 6564102" name="TY237"/>
              <a:gd fmla="*/ 10300730 w 11855987" name="TX238"/>
              <a:gd fmla="*/ 6524347 h 6564102" name="TY238"/>
              <a:gd fmla="*/ 2351118 w 11855987" name="TX240"/>
              <a:gd fmla="*/ 6524137 h 6564102" name="TY240"/>
              <a:gd fmla="*/ 2337905 w 11855987" name="TX241"/>
              <a:gd fmla="*/ 6537350 h 6564102" name="TY241"/>
              <a:gd fmla="*/ 2351118 w 11855987" name="TX242"/>
              <a:gd fmla="*/ 6550563 h 6564102" name="TY242"/>
              <a:gd fmla="*/ 2364331 w 11855987" name="TX243"/>
              <a:gd fmla="*/ 6537350 h 6564102" name="TY243"/>
              <a:gd fmla="*/ 2351118 w 11855987" name="TX244"/>
              <a:gd fmla="*/ 6524137 h 6564102" name="TY244"/>
              <a:gd fmla="*/ 10499873 w 11855987" name="TX246"/>
              <a:gd fmla="*/ 6523799 h 6564102" name="TY246"/>
              <a:gd fmla="*/ 10486660 w 11855987" name="TX247"/>
              <a:gd fmla="*/ 6537012 h 6564102" name="TY247"/>
              <a:gd fmla="*/ 10499873 w 11855987" name="TX248"/>
              <a:gd fmla="*/ 6550225 h 6564102" name="TY248"/>
              <a:gd fmla="*/ 10513086 w 11855987" name="TX249"/>
              <a:gd fmla="*/ 6537012 h 6564102" name="TY249"/>
              <a:gd fmla="*/ 10499873 w 11855987" name="TX250"/>
              <a:gd fmla="*/ 6523799 h 6564102" name="TY250"/>
              <a:gd fmla="*/ 2151975 w 11855987" name="TX252"/>
              <a:gd fmla="*/ 6523589 h 6564102" name="TY252"/>
              <a:gd fmla="*/ 2138762 w 11855987" name="TX253"/>
              <a:gd fmla="*/ 6536802 h 6564102" name="TY253"/>
              <a:gd fmla="*/ 2151975 w 11855987" name="TX254"/>
              <a:gd fmla="*/ 6550015 h 6564102" name="TY254"/>
              <a:gd fmla="*/ 2165188 w 11855987" name="TX255"/>
              <a:gd fmla="*/ 6536802 h 6564102" name="TY255"/>
              <a:gd fmla="*/ 2151975 w 11855987" name="TX256"/>
              <a:gd fmla="*/ 6523589 h 6564102" name="TY256"/>
              <a:gd fmla="*/ 10699016 w 11855987" name="TX258"/>
              <a:gd fmla="*/ 6523251 h 6564102" name="TY258"/>
              <a:gd fmla="*/ 10685803 w 11855987" name="TX259"/>
              <a:gd fmla="*/ 6536464 h 6564102" name="TY259"/>
              <a:gd fmla="*/ 10699016 w 11855987" name="TX260"/>
              <a:gd fmla="*/ 6549677 h 6564102" name="TY260"/>
              <a:gd fmla="*/ 10712229 w 11855987" name="TX261"/>
              <a:gd fmla="*/ 6536464 h 6564102" name="TY261"/>
              <a:gd fmla="*/ 10699016 w 11855987" name="TX262"/>
              <a:gd fmla="*/ 6523251 h 6564102" name="TY262"/>
              <a:gd fmla="*/ 1952831 w 11855987" name="TX264"/>
              <a:gd fmla="*/ 6523041 h 6564102" name="TY264"/>
              <a:gd fmla="*/ 1939618 w 11855987" name="TX265"/>
              <a:gd fmla="*/ 6536254 h 6564102" name="TY265"/>
              <a:gd fmla="*/ 1952831 w 11855987" name="TX266"/>
              <a:gd fmla="*/ 6549467 h 6564102" name="TY266"/>
              <a:gd fmla="*/ 1966044 w 11855987" name="TX267"/>
              <a:gd fmla="*/ 6536254 h 6564102" name="TY267"/>
              <a:gd fmla="*/ 1952831 w 11855987" name="TX268"/>
              <a:gd fmla="*/ 6523041 h 6564102" name="TY268"/>
              <a:gd fmla="*/ 10898161 w 11855987" name="TX270"/>
              <a:gd fmla="*/ 6522703 h 6564102" name="TY270"/>
              <a:gd fmla="*/ 10884948 w 11855987" name="TX271"/>
              <a:gd fmla="*/ 6535916 h 6564102" name="TY271"/>
              <a:gd fmla="*/ 10898161 w 11855987" name="TX272"/>
              <a:gd fmla="*/ 6549129 h 6564102" name="TY272"/>
              <a:gd fmla="*/ 10911373 w 11855987" name="TX273"/>
              <a:gd fmla="*/ 6535916 h 6564102" name="TY273"/>
              <a:gd fmla="*/ 10898161 w 11855987" name="TX274"/>
              <a:gd fmla="*/ 6522703 h 6564102" name="TY274"/>
              <a:gd fmla="*/ 1753688 w 11855987" name="TX276"/>
              <a:gd fmla="*/ 6522493 h 6564102" name="TY276"/>
              <a:gd fmla="*/ 1740475 w 11855987" name="TX277"/>
              <a:gd fmla="*/ 6535706 h 6564102" name="TY277"/>
              <a:gd fmla="*/ 1753688 w 11855987" name="TX278"/>
              <a:gd fmla="*/ 6548919 h 6564102" name="TY278"/>
              <a:gd fmla="*/ 1766901 w 11855987" name="TX279"/>
              <a:gd fmla="*/ 6535706 h 6564102" name="TY279"/>
              <a:gd fmla="*/ 1753688 w 11855987" name="TX280"/>
              <a:gd fmla="*/ 6522493 h 6564102" name="TY280"/>
              <a:gd fmla="*/ 11097304 w 11855987" name="TX282"/>
              <a:gd fmla="*/ 6522155 h 6564102" name="TY282"/>
              <a:gd fmla="*/ 11084091 w 11855987" name="TX283"/>
              <a:gd fmla="*/ 6535368 h 6564102" name="TY283"/>
              <a:gd fmla="*/ 11097304 w 11855987" name="TX284"/>
              <a:gd fmla="*/ 6548581 h 6564102" name="TY284"/>
              <a:gd fmla="*/ 11110517 w 11855987" name="TX285"/>
              <a:gd fmla="*/ 6535368 h 6564102" name="TY285"/>
              <a:gd fmla="*/ 11097304 w 11855987" name="TX286"/>
              <a:gd fmla="*/ 6522155 h 6564102" name="TY286"/>
              <a:gd fmla="*/ 1554544 w 11855987" name="TX288"/>
              <a:gd fmla="*/ 6521945 h 6564102" name="TY288"/>
              <a:gd fmla="*/ 1541331 w 11855987" name="TX289"/>
              <a:gd fmla="*/ 6535158 h 6564102" name="TY289"/>
              <a:gd fmla="*/ 1554544 w 11855987" name="TX290"/>
              <a:gd fmla="*/ 6548371 h 6564102" name="TY290"/>
              <a:gd fmla="*/ 1567757 w 11855987" name="TX291"/>
              <a:gd fmla="*/ 6535158 h 6564102" name="TY291"/>
              <a:gd fmla="*/ 1554544 w 11855987" name="TX292"/>
              <a:gd fmla="*/ 6521945 h 6564102" name="TY292"/>
              <a:gd fmla="*/ 11296448 w 11855987" name="TX294"/>
              <a:gd fmla="*/ 6521607 h 6564102" name="TY294"/>
              <a:gd fmla="*/ 11283235 w 11855987" name="TX295"/>
              <a:gd fmla="*/ 6534820 h 6564102" name="TY295"/>
              <a:gd fmla="*/ 11296448 w 11855987" name="TX296"/>
              <a:gd fmla="*/ 6548033 h 6564102" name="TY296"/>
              <a:gd fmla="*/ 11309661 w 11855987" name="TX297"/>
              <a:gd fmla="*/ 6534820 h 6564102" name="TY297"/>
              <a:gd fmla="*/ 11296448 w 11855987" name="TX298"/>
              <a:gd fmla="*/ 6521607 h 6564102" name="TY298"/>
              <a:gd fmla="*/ 1355401 w 11855987" name="TX300"/>
              <a:gd fmla="*/ 6521396 h 6564102" name="TY300"/>
              <a:gd fmla="*/ 1342188 w 11855987" name="TX301"/>
              <a:gd fmla="*/ 6534609 h 6564102" name="TY301"/>
              <a:gd fmla="*/ 1355401 w 11855987" name="TX302"/>
              <a:gd fmla="*/ 6547822 h 6564102" name="TY302"/>
              <a:gd fmla="*/ 1368614 w 11855987" name="TX303"/>
              <a:gd fmla="*/ 6534609 h 6564102" name="TY303"/>
              <a:gd fmla="*/ 1355401 w 11855987" name="TX304"/>
              <a:gd fmla="*/ 6521396 h 6564102" name="TY304"/>
              <a:gd fmla="*/ 11495591 w 11855987" name="TX306"/>
              <a:gd fmla="*/ 6521059 h 6564102" name="TY306"/>
              <a:gd fmla="*/ 11482378 w 11855987" name="TX307"/>
              <a:gd fmla="*/ 6534272 h 6564102" name="TY307"/>
              <a:gd fmla="*/ 11495591 w 11855987" name="TX308"/>
              <a:gd fmla="*/ 6547485 h 6564102" name="TY308"/>
              <a:gd fmla="*/ 11508804 w 11855987" name="TX309"/>
              <a:gd fmla="*/ 6534272 h 6564102" name="TY309"/>
              <a:gd fmla="*/ 11495591 w 11855987" name="TX310"/>
              <a:gd fmla="*/ 6521059 h 6564102" name="TY310"/>
              <a:gd fmla="*/ 1156257 w 11855987" name="TX312"/>
              <a:gd fmla="*/ 6520848 h 6564102" name="TY312"/>
              <a:gd fmla="*/ 1143044 w 11855987" name="TX313"/>
              <a:gd fmla="*/ 6534061 h 6564102" name="TY313"/>
              <a:gd fmla="*/ 1156257 w 11855987" name="TX314"/>
              <a:gd fmla="*/ 6547274 h 6564102" name="TY314"/>
              <a:gd fmla="*/ 1169470 w 11855987" name="TX315"/>
              <a:gd fmla="*/ 6534061 h 6564102" name="TY315"/>
              <a:gd fmla="*/ 1156257 w 11855987" name="TX316"/>
              <a:gd fmla="*/ 6520848 h 6564102" name="TY316"/>
              <a:gd fmla="*/ 11694735 w 11855987" name="TX318"/>
              <a:gd fmla="*/ 6520511 h 6564102" name="TY318"/>
              <a:gd fmla="*/ 11681522 w 11855987" name="TX319"/>
              <a:gd fmla="*/ 6533724 h 6564102" name="TY319"/>
              <a:gd fmla="*/ 11694735 w 11855987" name="TX320"/>
              <a:gd fmla="*/ 6546937 h 6564102" name="TY320"/>
              <a:gd fmla="*/ 11707948 w 11855987" name="TX321"/>
              <a:gd fmla="*/ 6533724 h 6564102" name="TY321"/>
              <a:gd fmla="*/ 11694735 w 11855987" name="TX322"/>
              <a:gd fmla="*/ 6520511 h 6564102" name="TY322"/>
              <a:gd fmla="*/ 957114 w 11855987" name="TX324"/>
              <a:gd fmla="*/ 6520300 h 6564102" name="TY324"/>
              <a:gd fmla="*/ 943901 w 11855987" name="TX325"/>
              <a:gd fmla="*/ 6533513 h 6564102" name="TY325"/>
              <a:gd fmla="*/ 957114 w 11855987" name="TX326"/>
              <a:gd fmla="*/ 6546726 h 6564102" name="TY326"/>
              <a:gd fmla="*/ 970327 w 11855987" name="TX327"/>
              <a:gd fmla="*/ 6533513 h 6564102" name="TY327"/>
              <a:gd fmla="*/ 957114 w 11855987" name="TX328"/>
              <a:gd fmla="*/ 6520300 h 6564102" name="TY328"/>
              <a:gd fmla="*/ 757971 w 11855987" name="TX330"/>
              <a:gd fmla="*/ 6519752 h 6564102" name="TY330"/>
              <a:gd fmla="*/ 744758 w 11855987" name="TX331"/>
              <a:gd fmla="*/ 6532965 h 6564102" name="TY331"/>
              <a:gd fmla="*/ 757971 w 11855987" name="TX332"/>
              <a:gd fmla="*/ 6546178 h 6564102" name="TY332"/>
              <a:gd fmla="*/ 771184 w 11855987" name="TX333"/>
              <a:gd fmla="*/ 6532965 h 6564102" name="TY333"/>
              <a:gd fmla="*/ 757971 w 11855987" name="TX334"/>
              <a:gd fmla="*/ 6519752 h 6564102" name="TY334"/>
              <a:gd fmla="*/ 558827 w 11855987" name="TX336"/>
              <a:gd fmla="*/ 6519204 h 6564102" name="TY336"/>
              <a:gd fmla="*/ 545614 w 11855987" name="TX337"/>
              <a:gd fmla="*/ 6532417 h 6564102" name="TY337"/>
              <a:gd fmla="*/ 558827 w 11855987" name="TX338"/>
              <a:gd fmla="*/ 6545630 h 6564102" name="TY338"/>
              <a:gd fmla="*/ 572040 w 11855987" name="TX339"/>
              <a:gd fmla="*/ 6532417 h 6564102" name="TY339"/>
              <a:gd fmla="*/ 558827 w 11855987" name="TX340"/>
              <a:gd fmla="*/ 6519204 h 6564102" name="TY340"/>
              <a:gd fmla="*/ 359684 w 11855987" name="TX342"/>
              <a:gd fmla="*/ 6518656 h 6564102" name="TY342"/>
              <a:gd fmla="*/ 346471 w 11855987" name="TX343"/>
              <a:gd fmla="*/ 6531869 h 6564102" name="TY343"/>
              <a:gd fmla="*/ 359684 w 11855987" name="TX344"/>
              <a:gd fmla="*/ 6545082 h 6564102" name="TY344"/>
              <a:gd fmla="*/ 372897 w 11855987" name="TX345"/>
              <a:gd fmla="*/ 6531869 h 6564102" name="TY345"/>
              <a:gd fmla="*/ 359684 w 11855987" name="TX346"/>
              <a:gd fmla="*/ 6518656 h 6564102" name="TY346"/>
              <a:gd fmla="*/ 160540 w 11855987" name="TX348"/>
              <a:gd fmla="*/ 6518108 h 6564102" name="TY348"/>
              <a:gd fmla="*/ 147327 w 11855987" name="TX349"/>
              <a:gd fmla="*/ 6531321 h 6564102" name="TY349"/>
              <a:gd fmla="*/ 160540 w 11855987" name="TX350"/>
              <a:gd fmla="*/ 6544534 h 6564102" name="TY350"/>
              <a:gd fmla="*/ 173753 w 11855987" name="TX351"/>
              <a:gd fmla="*/ 6531321 h 6564102" name="TY351"/>
              <a:gd fmla="*/ 160540 w 11855987" name="TX352"/>
              <a:gd fmla="*/ 6518108 h 6564102" name="TY352"/>
              <a:gd fmla="*/ 11807068 w 11855987" name="TX354"/>
              <a:gd fmla="*/ 6456908 h 6564102" name="TY354"/>
              <a:gd fmla="*/ 11799481 w 11855987" name="TX355"/>
              <a:gd fmla="*/ 6463595 h 6564102" name="TY355"/>
              <a:gd fmla="*/ 11805532 w 11855987" name="TX356"/>
              <a:gd fmla="*/ 6481274 h 6564102" name="TY356"/>
              <a:gd fmla="*/ 11823211 w 11855987" name="TX357"/>
              <a:gd fmla="*/ 6475223 h 6564102" name="TY357"/>
              <a:gd fmla="*/ 11817160 w 11855987" name="TX358"/>
              <a:gd fmla="*/ 6457544 h 6564102" name="TY358"/>
              <a:gd fmla="*/ 11807068 w 11855987" name="TX359"/>
              <a:gd fmla="*/ 6456908 h 6564102" name="TY359"/>
              <a:gd fmla="*/ 48207 w 11855987" name="TX361"/>
              <a:gd fmla="*/ 6454505 h 6564102" name="TY361"/>
              <a:gd fmla="*/ 38114 w 11855987" name="TX362"/>
              <a:gd fmla="*/ 6455141 h 6564102" name="TY362"/>
              <a:gd fmla="*/ 32063 w 11855987" name="TX363"/>
              <a:gd fmla="*/ 6472820 h 6564102" name="TY363"/>
              <a:gd fmla="*/ 49742 w 11855987" name="TX364"/>
              <a:gd fmla="*/ 6478871 h 6564102" name="TY364"/>
              <a:gd fmla="*/ 55793 w 11855987" name="TX365"/>
              <a:gd fmla="*/ 6461192 h 6564102" name="TY365"/>
              <a:gd fmla="*/ 48207 w 11855987" name="TX366"/>
              <a:gd fmla="*/ 6454505 h 6564102" name="TY366"/>
              <a:gd fmla="*/ 4750288 w 11855987" name="TX368"/>
              <a:gd fmla="*/ 6450232 h 6564102" name="TY368"/>
              <a:gd fmla="*/ 4736920 w 11855987" name="TX369"/>
              <a:gd fmla="*/ 6451992 h 6564102" name="TY369"/>
              <a:gd fmla="*/ 4730471 w 11855987" name="TX370"/>
              <a:gd fmla="*/ 6476057 h 6564102" name="TY370"/>
              <a:gd fmla="*/ 4774513 w 11855987" name="TX371"/>
              <a:gd fmla="*/ 6552338 h 6564102" name="TY371"/>
              <a:gd fmla="*/ 4798578 w 11855987" name="TX372"/>
              <a:gd fmla="*/ 6558786 h 6564102" name="TY372"/>
              <a:gd fmla="*/ 4798577 w 11855987" name="TX373"/>
              <a:gd fmla="*/ 6558786 h 6564102" name="TY373"/>
              <a:gd fmla="*/ 4805025 w 11855987" name="TX374"/>
              <a:gd fmla="*/ 6534721 h 6564102" name="TY374"/>
              <a:gd fmla="*/ 4760985 w 11855987" name="TX375"/>
              <a:gd fmla="*/ 6458440 h 6564102" name="TY375"/>
              <a:gd fmla="*/ 4750288 w 11855987" name="TX376"/>
              <a:gd fmla="*/ 6450232 h 6564102" name="TY376"/>
              <a:gd fmla="*/ 4686575 w 11855987" name="TX378"/>
              <a:gd fmla="*/ 6450231 h 6564102" name="TY378"/>
              <a:gd fmla="*/ 4675878 w 11855987" name="TX379"/>
              <a:gd fmla="*/ 6458439 h 6564102" name="TY379"/>
              <a:gd fmla="*/ 4631836 w 11855987" name="TX380"/>
              <a:gd fmla="*/ 6534720 h 6564102" name="TY380"/>
              <a:gd fmla="*/ 4638285 w 11855987" name="TX381"/>
              <a:gd fmla="*/ 6558785 h 6564102" name="TY381"/>
              <a:gd fmla="*/ 4662350 w 11855987" name="TX382"/>
              <a:gd fmla="*/ 6552337 h 6564102" name="TY382"/>
              <a:gd fmla="*/ 4706390 w 11855987" name="TX383"/>
              <a:gd fmla="*/ 6476057 h 6564102" name="TY383"/>
              <a:gd fmla="*/ 4699942 w 11855987" name="TX384"/>
              <a:gd fmla="*/ 6451992 h 6564102" name="TY384"/>
              <a:gd fmla="*/ 4699943 w 11855987" name="TX385"/>
              <a:gd fmla="*/ 6451991 h 6564102" name="TY385"/>
              <a:gd fmla="*/ 4686575 w 11855987" name="TX386"/>
              <a:gd fmla="*/ 6450231 h 6564102" name="TY386"/>
              <a:gd fmla="*/ 5157039 w 11855987" name="TX388"/>
              <a:gd fmla="*/ 6449805 h 6564102" name="TY388"/>
              <a:gd fmla="*/ 5143671 w 11855987" name="TX389"/>
              <a:gd fmla="*/ 6451565 h 6564102" name="TY389"/>
              <a:gd fmla="*/ 5137222 w 11855987" name="TX390"/>
              <a:gd fmla="*/ 6475630 h 6564102" name="TY390"/>
              <a:gd fmla="*/ 5181264 w 11855987" name="TX391"/>
              <a:gd fmla="*/ 6551911 h 6564102" name="TY391"/>
              <a:gd fmla="*/ 5205329 w 11855987" name="TX392"/>
              <a:gd fmla="*/ 6558359 h 6564102" name="TY392"/>
              <a:gd fmla="*/ 5205328 w 11855987" name="TX393"/>
              <a:gd fmla="*/ 6558359 h 6564102" name="TY393"/>
              <a:gd fmla="*/ 5211776 w 11855987" name="TX394"/>
              <a:gd fmla="*/ 6534294 h 6564102" name="TY394"/>
              <a:gd fmla="*/ 5167736 w 11855987" name="TX395"/>
              <a:gd fmla="*/ 6458013 h 6564102" name="TY395"/>
              <a:gd fmla="*/ 5157039 w 11855987" name="TX396"/>
              <a:gd fmla="*/ 6449805 h 6564102" name="TY396"/>
              <a:gd fmla="*/ 5093326 w 11855987" name="TX398"/>
              <a:gd fmla="*/ 6449804 h 6564102" name="TY398"/>
              <a:gd fmla="*/ 5082629 w 11855987" name="TX399"/>
              <a:gd fmla="*/ 6458012 h 6564102" name="TY399"/>
              <a:gd fmla="*/ 5038587 w 11855987" name="TX400"/>
              <a:gd fmla="*/ 6534293 h 6564102" name="TY400"/>
              <a:gd fmla="*/ 5045036 w 11855987" name="TX401"/>
              <a:gd fmla="*/ 6558358 h 6564102" name="TY401"/>
              <a:gd fmla="*/ 5069101 w 11855987" name="TX402"/>
              <a:gd fmla="*/ 6551910 h 6564102" name="TY402"/>
              <a:gd fmla="*/ 5113141 w 11855987" name="TX403"/>
              <a:gd fmla="*/ 6475630 h 6564102" name="TY403"/>
              <a:gd fmla="*/ 5106693 w 11855987" name="TX404"/>
              <a:gd fmla="*/ 6451565 h 6564102" name="TY404"/>
              <a:gd fmla="*/ 5106694 w 11855987" name="TX405"/>
              <a:gd fmla="*/ 6451564 h 6564102" name="TY405"/>
              <a:gd fmla="*/ 5093326 w 11855987" name="TX406"/>
              <a:gd fmla="*/ 6449804 h 6564102" name="TY406"/>
              <a:gd fmla="*/ 4949431 w 11855987" name="TX408"/>
              <a:gd fmla="*/ 6449684 h 6564102" name="TY408"/>
              <a:gd fmla="*/ 4936063 w 11855987" name="TX409"/>
              <a:gd fmla="*/ 6451444 h 6564102" name="TY409"/>
              <a:gd fmla="*/ 4929614 w 11855987" name="TX410"/>
              <a:gd fmla="*/ 6475509 h 6564102" name="TY410"/>
              <a:gd fmla="*/ 4973656 w 11855987" name="TX411"/>
              <a:gd fmla="*/ 6551790 h 6564102" name="TY411"/>
              <a:gd fmla="*/ 4997721 w 11855987" name="TX412"/>
              <a:gd fmla="*/ 6558238 h 6564102" name="TY412"/>
              <a:gd fmla="*/ 4997720 w 11855987" name="TX413"/>
              <a:gd fmla="*/ 6558238 h 6564102" name="TY413"/>
              <a:gd fmla="*/ 5004168 w 11855987" name="TX414"/>
              <a:gd fmla="*/ 6534173 h 6564102" name="TY414"/>
              <a:gd fmla="*/ 4960128 w 11855987" name="TX415"/>
              <a:gd fmla="*/ 6457892 h 6564102" name="TY415"/>
              <a:gd fmla="*/ 4949431 w 11855987" name="TX416"/>
              <a:gd fmla="*/ 6449684 h 6564102" name="TY416"/>
              <a:gd fmla="*/ 4885719 w 11855987" name="TX418"/>
              <a:gd fmla="*/ 6449683 h 6564102" name="TY418"/>
              <a:gd fmla="*/ 4875022 w 11855987" name="TX419"/>
              <a:gd fmla="*/ 6457891 h 6564102" name="TY419"/>
              <a:gd fmla="*/ 4830980 w 11855987" name="TX420"/>
              <a:gd fmla="*/ 6534172 h 6564102" name="TY420"/>
              <a:gd fmla="*/ 4837429 w 11855987" name="TX421"/>
              <a:gd fmla="*/ 6558237 h 6564102" name="TY421"/>
              <a:gd fmla="*/ 4861494 w 11855987" name="TX422"/>
              <a:gd fmla="*/ 6551789 h 6564102" name="TY422"/>
              <a:gd fmla="*/ 4905534 w 11855987" name="TX423"/>
              <a:gd fmla="*/ 6475509 h 6564102" name="TY423"/>
              <a:gd fmla="*/ 4899086 w 11855987" name="TX424"/>
              <a:gd fmla="*/ 6451444 h 6564102" name="TY424"/>
              <a:gd fmla="*/ 4899087 w 11855987" name="TX425"/>
              <a:gd fmla="*/ 6451443 h 6564102" name="TY425"/>
              <a:gd fmla="*/ 4885719 w 11855987" name="TX426"/>
              <a:gd fmla="*/ 6449683 h 6564102" name="TY426"/>
              <a:gd fmla="*/ 5356182 w 11855987" name="TX428"/>
              <a:gd fmla="*/ 6449257 h 6564102" name="TY428"/>
              <a:gd fmla="*/ 5342814 w 11855987" name="TX429"/>
              <a:gd fmla="*/ 6451017 h 6564102" name="TY429"/>
              <a:gd fmla="*/ 5336365 w 11855987" name="TX430"/>
              <a:gd fmla="*/ 6475082 h 6564102" name="TY430"/>
              <a:gd fmla="*/ 5380407 w 11855987" name="TX431"/>
              <a:gd fmla="*/ 6551363 h 6564102" name="TY431"/>
              <a:gd fmla="*/ 5404472 w 11855987" name="TX432"/>
              <a:gd fmla="*/ 6557811 h 6564102" name="TY432"/>
              <a:gd fmla="*/ 5404471 w 11855987" name="TX433"/>
              <a:gd fmla="*/ 6557811 h 6564102" name="TY433"/>
              <a:gd fmla="*/ 5410919 w 11855987" name="TX434"/>
              <a:gd fmla="*/ 6533746 h 6564102" name="TY434"/>
              <a:gd fmla="*/ 5366879 w 11855987" name="TX435"/>
              <a:gd fmla="*/ 6457465 h 6564102" name="TY435"/>
              <a:gd fmla="*/ 5356182 w 11855987" name="TX436"/>
              <a:gd fmla="*/ 6449257 h 6564102" name="TY436"/>
              <a:gd fmla="*/ 5292470 w 11855987" name="TX438"/>
              <a:gd fmla="*/ 6449256 h 6564102" name="TY438"/>
              <a:gd fmla="*/ 5281773 w 11855987" name="TX439"/>
              <a:gd fmla="*/ 6457464 h 6564102" name="TY439"/>
              <a:gd fmla="*/ 5237731 w 11855987" name="TX440"/>
              <a:gd fmla="*/ 6533745 h 6564102" name="TY440"/>
              <a:gd fmla="*/ 5244180 w 11855987" name="TX441"/>
              <a:gd fmla="*/ 6557810 h 6564102" name="TY441"/>
              <a:gd fmla="*/ 5268245 w 11855987" name="TX442"/>
              <a:gd fmla="*/ 6551362 h 6564102" name="TY442"/>
              <a:gd fmla="*/ 5312285 w 11855987" name="TX443"/>
              <a:gd fmla="*/ 6475082 h 6564102" name="TY443"/>
              <a:gd fmla="*/ 5305837 w 11855987" name="TX444"/>
              <a:gd fmla="*/ 6451017 h 6564102" name="TY444"/>
              <a:gd fmla="*/ 5305838 w 11855987" name="TX445"/>
              <a:gd fmla="*/ 6451016 h 6564102" name="TY445"/>
              <a:gd fmla="*/ 5292470 w 11855987" name="TX446"/>
              <a:gd fmla="*/ 6449256 h 6564102" name="TY446"/>
              <a:gd fmla="*/ 5555326 w 11855987" name="TX448"/>
              <a:gd fmla="*/ 6448709 h 6564102" name="TY448"/>
              <a:gd fmla="*/ 5541958 w 11855987" name="TX449"/>
              <a:gd fmla="*/ 6450469 h 6564102" name="TY449"/>
              <a:gd fmla="*/ 5535509 w 11855987" name="TX450"/>
              <a:gd fmla="*/ 6474534 h 6564102" name="TY450"/>
              <a:gd fmla="*/ 5579551 w 11855987" name="TX451"/>
              <a:gd fmla="*/ 6550815 h 6564102" name="TY451"/>
              <a:gd fmla="*/ 5603616 w 11855987" name="TX452"/>
              <a:gd fmla="*/ 6557263 h 6564102" name="TY452"/>
              <a:gd fmla="*/ 5603615 w 11855987" name="TX453"/>
              <a:gd fmla="*/ 6557263 h 6564102" name="TY453"/>
              <a:gd fmla="*/ 5610063 w 11855987" name="TX454"/>
              <a:gd fmla="*/ 6533198 h 6564102" name="TY454"/>
              <a:gd fmla="*/ 5566023 w 11855987" name="TX455"/>
              <a:gd fmla="*/ 6456917 h 6564102" name="TY455"/>
              <a:gd fmla="*/ 5555326 w 11855987" name="TX456"/>
              <a:gd fmla="*/ 6448709 h 6564102" name="TY456"/>
              <a:gd fmla="*/ 5491613 w 11855987" name="TX458"/>
              <a:gd fmla="*/ 6448708 h 6564102" name="TY458"/>
              <a:gd fmla="*/ 5480916 w 11855987" name="TX459"/>
              <a:gd fmla="*/ 6456916 h 6564102" name="TY459"/>
              <a:gd fmla="*/ 5436874 w 11855987" name="TX460"/>
              <a:gd fmla="*/ 6533197 h 6564102" name="TY460"/>
              <a:gd fmla="*/ 5443323 w 11855987" name="TX461"/>
              <a:gd fmla="*/ 6557262 h 6564102" name="TY461"/>
              <a:gd fmla="*/ 5467388 w 11855987" name="TX462"/>
              <a:gd fmla="*/ 6550814 h 6564102" name="TY462"/>
              <a:gd fmla="*/ 5511428 w 11855987" name="TX463"/>
              <a:gd fmla="*/ 6474534 h 6564102" name="TY463"/>
              <a:gd fmla="*/ 5504980 w 11855987" name="TX464"/>
              <a:gd fmla="*/ 6450469 h 6564102" name="TY464"/>
              <a:gd fmla="*/ 5504981 w 11855987" name="TX465"/>
              <a:gd fmla="*/ 6450468 h 6564102" name="TY465"/>
              <a:gd fmla="*/ 5491613 w 11855987" name="TX466"/>
              <a:gd fmla="*/ 6448708 h 6564102" name="TY466"/>
              <a:gd fmla="*/ 5754469 w 11855987" name="TX468"/>
              <a:gd fmla="*/ 6448161 h 6564102" name="TY468"/>
              <a:gd fmla="*/ 5741101 w 11855987" name="TX469"/>
              <a:gd fmla="*/ 6449921 h 6564102" name="TY469"/>
              <a:gd fmla="*/ 5734652 w 11855987" name="TX470"/>
              <a:gd fmla="*/ 6473986 h 6564102" name="TY470"/>
              <a:gd fmla="*/ 5778694 w 11855987" name="TX471"/>
              <a:gd fmla="*/ 6550267 h 6564102" name="TY471"/>
              <a:gd fmla="*/ 5802759 w 11855987" name="TX472"/>
              <a:gd fmla="*/ 6556715 h 6564102" name="TY472"/>
              <a:gd fmla="*/ 5802758 w 11855987" name="TX473"/>
              <a:gd fmla="*/ 6556715 h 6564102" name="TY473"/>
              <a:gd fmla="*/ 5809206 w 11855987" name="TX474"/>
              <a:gd fmla="*/ 6532650 h 6564102" name="TY474"/>
              <a:gd fmla="*/ 5765166 w 11855987" name="TX475"/>
              <a:gd fmla="*/ 6456369 h 6564102" name="TY475"/>
              <a:gd fmla="*/ 5754469 w 11855987" name="TX476"/>
              <a:gd fmla="*/ 6448161 h 6564102" name="TY476"/>
              <a:gd fmla="*/ 5690757 w 11855987" name="TX478"/>
              <a:gd fmla="*/ 6448160 h 6564102" name="TY478"/>
              <a:gd fmla="*/ 5680060 w 11855987" name="TX479"/>
              <a:gd fmla="*/ 6456368 h 6564102" name="TY479"/>
              <a:gd fmla="*/ 5636018 w 11855987" name="TX480"/>
              <a:gd fmla="*/ 6532649 h 6564102" name="TY480"/>
              <a:gd fmla="*/ 5642467 w 11855987" name="TX481"/>
              <a:gd fmla="*/ 6556714 h 6564102" name="TY481"/>
              <a:gd fmla="*/ 5666532 w 11855987" name="TX482"/>
              <a:gd fmla="*/ 6550266 h 6564102" name="TY482"/>
              <a:gd fmla="*/ 5710572 w 11855987" name="TX483"/>
              <a:gd fmla="*/ 6473986 h 6564102" name="TY483"/>
              <a:gd fmla="*/ 5704124 w 11855987" name="TX484"/>
              <a:gd fmla="*/ 6449921 h 6564102" name="TY484"/>
              <a:gd fmla="*/ 5704125 w 11855987" name="TX485"/>
              <a:gd fmla="*/ 6449920 h 6564102" name="TY485"/>
              <a:gd fmla="*/ 5690757 w 11855987" name="TX486"/>
              <a:gd fmla="*/ 6448160 h 6564102" name="TY486"/>
              <a:gd fmla="*/ 5953612 w 11855987" name="TX488"/>
              <a:gd fmla="*/ 6447613 h 6564102" name="TY488"/>
              <a:gd fmla="*/ 5940244 w 11855987" name="TX489"/>
              <a:gd fmla="*/ 6449373 h 6564102" name="TY489"/>
              <a:gd fmla="*/ 5933795 w 11855987" name="TX490"/>
              <a:gd fmla="*/ 6473438 h 6564102" name="TY490"/>
              <a:gd fmla="*/ 5977837 w 11855987" name="TX491"/>
              <a:gd fmla="*/ 6549719 h 6564102" name="TY491"/>
              <a:gd fmla="*/ 6001903 w 11855987" name="TX492"/>
              <a:gd fmla="*/ 6556167 h 6564102" name="TY492"/>
              <a:gd fmla="*/ 6001902 w 11855987" name="TX493"/>
              <a:gd fmla="*/ 6556167 h 6564102" name="TY493"/>
              <a:gd fmla="*/ 6008350 w 11855987" name="TX494"/>
              <a:gd fmla="*/ 6532102 h 6564102" name="TY494"/>
              <a:gd fmla="*/ 5964309 w 11855987" name="TX495"/>
              <a:gd fmla="*/ 6455821 h 6564102" name="TY495"/>
              <a:gd fmla="*/ 5953612 w 11855987" name="TX496"/>
              <a:gd fmla="*/ 6447613 h 6564102" name="TY496"/>
              <a:gd fmla="*/ 5889900 w 11855987" name="TX498"/>
              <a:gd fmla="*/ 6447612 h 6564102" name="TY498"/>
              <a:gd fmla="*/ 5879203 w 11855987" name="TX499"/>
              <a:gd fmla="*/ 6455820 h 6564102" name="TY499"/>
              <a:gd fmla="*/ 5835161 w 11855987" name="TX500"/>
              <a:gd fmla="*/ 6532101 h 6564102" name="TY500"/>
              <a:gd fmla="*/ 5841610 w 11855987" name="TX501"/>
              <a:gd fmla="*/ 6556166 h 6564102" name="TY501"/>
              <a:gd fmla="*/ 5865675 w 11855987" name="TX502"/>
              <a:gd fmla="*/ 6549718 h 6564102" name="TY502"/>
              <a:gd fmla="*/ 5909715 w 11855987" name="TX503"/>
              <a:gd fmla="*/ 6473438 h 6564102" name="TY503"/>
              <a:gd fmla="*/ 5903267 w 11855987" name="TX504"/>
              <a:gd fmla="*/ 6449373 h 6564102" name="TY504"/>
              <a:gd fmla="*/ 5903268 w 11855987" name="TX505"/>
              <a:gd fmla="*/ 6449372 h 6564102" name="TY505"/>
              <a:gd fmla="*/ 5889900 w 11855987" name="TX506"/>
              <a:gd fmla="*/ 6447612 h 6564102" name="TY506"/>
              <a:gd fmla="*/ 4496496 w 11855987" name="TX508"/>
              <a:gd fmla="*/ 6447288 h 6564102" name="TY508"/>
              <a:gd fmla="*/ 4485799 w 11855987" name="TX509"/>
              <a:gd fmla="*/ 6455496 h 6564102" name="TY509"/>
              <a:gd fmla="*/ 4441758 w 11855987" name="TX510"/>
              <a:gd fmla="*/ 6531777 h 6564102" name="TY510"/>
              <a:gd fmla="*/ 4448206 w 11855987" name="TX511"/>
              <a:gd fmla="*/ 6555842 h 6564102" name="TY511"/>
              <a:gd fmla="*/ 4448205 w 11855987" name="TX512"/>
              <a:gd fmla="*/ 6555842 h 6564102" name="TY512"/>
              <a:gd fmla="*/ 4472270 w 11855987" name="TX513"/>
              <a:gd fmla="*/ 6549394 h 6564102" name="TY513"/>
              <a:gd fmla="*/ 4516312 w 11855987" name="TX514"/>
              <a:gd fmla="*/ 6473113 h 6564102" name="TY514"/>
              <a:gd fmla="*/ 4509864 w 11855987" name="TX515"/>
              <a:gd fmla="*/ 6449048 h 6564102" name="TY515"/>
              <a:gd fmla="*/ 4496496 w 11855987" name="TX516"/>
              <a:gd fmla="*/ 6447288 h 6564102" name="TY516"/>
              <a:gd fmla="*/ 4560208 w 11855987" name="TX518"/>
              <a:gd fmla="*/ 6447287 h 6564102" name="TY518"/>
              <a:gd fmla="*/ 4546840 w 11855987" name="TX519"/>
              <a:gd fmla="*/ 6449047 h 6564102" name="TY519"/>
              <a:gd fmla="*/ 4546841 w 11855987" name="TX520"/>
              <a:gd fmla="*/ 6449048 h 6564102" name="TY520"/>
              <a:gd fmla="*/ 4540393 w 11855987" name="TX521"/>
              <a:gd fmla="*/ 6473113 h 6564102" name="TY521"/>
              <a:gd fmla="*/ 4584434 w 11855987" name="TX522"/>
              <a:gd fmla="*/ 6549393 h 6564102" name="TY522"/>
              <a:gd fmla="*/ 4608499 w 11855987" name="TX523"/>
              <a:gd fmla="*/ 6555841 h 6564102" name="TY523"/>
              <a:gd fmla="*/ 4614947 w 11855987" name="TX524"/>
              <a:gd fmla="*/ 6531776 h 6564102" name="TY524"/>
              <a:gd fmla="*/ 4570905 w 11855987" name="TX525"/>
              <a:gd fmla="*/ 6455495 h 6564102" name="TY525"/>
              <a:gd fmla="*/ 4560208 w 11855987" name="TX526"/>
              <a:gd fmla="*/ 6447287 h 6564102" name="TY526"/>
              <a:gd fmla="*/ 6152754 w 11855987" name="TX528"/>
              <a:gd fmla="*/ 6447065 h 6564102" name="TY528"/>
              <a:gd fmla="*/ 6139387 w 11855987" name="TX529"/>
              <a:gd fmla="*/ 6448825 h 6564102" name="TY529"/>
              <a:gd fmla="*/ 6132939 w 11855987" name="TX530"/>
              <a:gd fmla="*/ 6472890 h 6564102" name="TY530"/>
              <a:gd fmla="*/ 6176980 w 11855987" name="TX531"/>
              <a:gd fmla="*/ 6549171 h 6564102" name="TY531"/>
              <a:gd fmla="*/ 6201045 w 11855987" name="TX532"/>
              <a:gd fmla="*/ 6555619 h 6564102" name="TY532"/>
              <a:gd fmla="*/ 6201044 w 11855987" name="TX533"/>
              <a:gd fmla="*/ 6555619 h 6564102" name="TY533"/>
              <a:gd fmla="*/ 6207492 w 11855987" name="TX534"/>
              <a:gd fmla="*/ 6531554 h 6564102" name="TY534"/>
              <a:gd fmla="*/ 6163452 w 11855987" name="TX535"/>
              <a:gd fmla="*/ 6455273 h 6564102" name="TY535"/>
              <a:gd fmla="*/ 6152754 w 11855987" name="TX536"/>
              <a:gd fmla="*/ 6447065 h 6564102" name="TY536"/>
              <a:gd fmla="*/ 6089044 w 11855987" name="TX538"/>
              <a:gd fmla="*/ 6447064 h 6564102" name="TY538"/>
              <a:gd fmla="*/ 6078347 w 11855987" name="TX539"/>
              <a:gd fmla="*/ 6455272 h 6564102" name="TY539"/>
              <a:gd fmla="*/ 6034305 w 11855987" name="TX540"/>
              <a:gd fmla="*/ 6531553 h 6564102" name="TY540"/>
              <a:gd fmla="*/ 6040754 w 11855987" name="TX541"/>
              <a:gd fmla="*/ 6555618 h 6564102" name="TY541"/>
              <a:gd fmla="*/ 6064818 w 11855987" name="TX542"/>
              <a:gd fmla="*/ 6549170 h 6564102" name="TY542"/>
              <a:gd fmla="*/ 6108859 w 11855987" name="TX543"/>
              <a:gd fmla="*/ 6472890 h 6564102" name="TY543"/>
              <a:gd fmla="*/ 6102410 w 11855987" name="TX544"/>
              <a:gd fmla="*/ 6448825 h 6564102" name="TY544"/>
              <a:gd fmla="*/ 6102412 w 11855987" name="TX545"/>
              <a:gd fmla="*/ 6448824 h 6564102" name="TY545"/>
              <a:gd fmla="*/ 6089044 w 11855987" name="TX546"/>
              <a:gd fmla="*/ 6447064 h 6564102" name="TY546"/>
              <a:gd fmla="*/ 4297353 w 11855987" name="TX548"/>
              <a:gd fmla="*/ 6446740 h 6564102" name="TY548"/>
              <a:gd fmla="*/ 4286656 w 11855987" name="TX549"/>
              <a:gd fmla="*/ 6454948 h 6564102" name="TY549"/>
              <a:gd fmla="*/ 4242615 w 11855987" name="TX550"/>
              <a:gd fmla="*/ 6531229 h 6564102" name="TY550"/>
              <a:gd fmla="*/ 4249063 w 11855987" name="TX551"/>
              <a:gd fmla="*/ 6555294 h 6564102" name="TY551"/>
              <a:gd fmla="*/ 4249062 w 11855987" name="TX552"/>
              <a:gd fmla="*/ 6555294 h 6564102" name="TY552"/>
              <a:gd fmla="*/ 4273127 w 11855987" name="TX553"/>
              <a:gd fmla="*/ 6548846 h 6564102" name="TY553"/>
              <a:gd fmla="*/ 4317169 w 11855987" name="TX554"/>
              <a:gd fmla="*/ 6472565 h 6564102" name="TY554"/>
              <a:gd fmla="*/ 4310721 w 11855987" name="TX555"/>
              <a:gd fmla="*/ 6448500 h 6564102" name="TY555"/>
              <a:gd fmla="*/ 4297353 w 11855987" name="TX556"/>
              <a:gd fmla="*/ 6446740 h 6564102" name="TY556"/>
              <a:gd fmla="*/ 4361065 w 11855987" name="TX558"/>
              <a:gd fmla="*/ 6446739 h 6564102" name="TY558"/>
              <a:gd fmla="*/ 4347697 w 11855987" name="TX559"/>
              <a:gd fmla="*/ 6448499 h 6564102" name="TY559"/>
              <a:gd fmla="*/ 4347698 w 11855987" name="TX560"/>
              <a:gd fmla="*/ 6448500 h 6564102" name="TY560"/>
              <a:gd fmla="*/ 4341250 w 11855987" name="TX561"/>
              <a:gd fmla="*/ 6472565 h 6564102" name="TY561"/>
              <a:gd fmla="*/ 4385291 w 11855987" name="TX562"/>
              <a:gd fmla="*/ 6548845 h 6564102" name="TY562"/>
              <a:gd fmla="*/ 4409356 w 11855987" name="TX563"/>
              <a:gd fmla="*/ 6555293 h 6564102" name="TY563"/>
              <a:gd fmla="*/ 4415804 w 11855987" name="TX564"/>
              <a:gd fmla="*/ 6531228 h 6564102" name="TY564"/>
              <a:gd fmla="*/ 4371762 w 11855987" name="TX565"/>
              <a:gd fmla="*/ 6454947 h 6564102" name="TY565"/>
              <a:gd fmla="*/ 4361065 w 11855987" name="TX566"/>
              <a:gd fmla="*/ 6446739 h 6564102" name="TY566"/>
              <a:gd fmla="*/ 4806446 w 11855987" name="TX568"/>
              <a:gd fmla="*/ 6446678 h 6564102" name="TY568"/>
              <a:gd fmla="*/ 4793233 w 11855987" name="TX569"/>
              <a:gd fmla="*/ 6459891 h 6564102" name="TY569"/>
              <a:gd fmla="*/ 4806446 w 11855987" name="TX570"/>
              <a:gd fmla="*/ 6473104 h 6564102" name="TY570"/>
              <a:gd fmla="*/ 4819659 w 11855987" name="TX571"/>
              <a:gd fmla="*/ 6459891 h 6564102" name="TY571"/>
              <a:gd fmla="*/ 4806446 w 11855987" name="TX572"/>
              <a:gd fmla="*/ 6446678 h 6564102" name="TY572"/>
              <a:gd fmla="*/ 6351898 w 11855987" name="TX574"/>
              <a:gd fmla="*/ 6446517 h 6564102" name="TY574"/>
              <a:gd fmla="*/ 6338529 w 11855987" name="TX575"/>
              <a:gd fmla="*/ 6448277 h 6564102" name="TY575"/>
              <a:gd fmla="*/ 6332081 w 11855987" name="TX576"/>
              <a:gd fmla="*/ 6472342 h 6564102" name="TY576"/>
              <a:gd fmla="*/ 6376123 w 11855987" name="TX577"/>
              <a:gd fmla="*/ 6548623 h 6564102" name="TY577"/>
              <a:gd fmla="*/ 6400188 w 11855987" name="TX578"/>
              <a:gd fmla="*/ 6555071 h 6564102" name="TY578"/>
              <a:gd fmla="*/ 6400187 w 11855987" name="TX579"/>
              <a:gd fmla="*/ 6555071 h 6564102" name="TY579"/>
              <a:gd fmla="*/ 6406635 w 11855987" name="TX580"/>
              <a:gd fmla="*/ 6531006 h 6564102" name="TY580"/>
              <a:gd fmla="*/ 6362595 w 11855987" name="TX581"/>
              <a:gd fmla="*/ 6454725 h 6564102" name="TY581"/>
              <a:gd fmla="*/ 6351898 w 11855987" name="TX582"/>
              <a:gd fmla="*/ 6446517 h 6564102" name="TY582"/>
              <a:gd fmla="*/ 6288185 w 11855987" name="TX584"/>
              <a:gd fmla="*/ 6446516 h 6564102" name="TY584"/>
              <a:gd fmla="*/ 6277489 w 11855987" name="TX585"/>
              <a:gd fmla="*/ 6454724 h 6564102" name="TY585"/>
              <a:gd fmla="*/ 6233447 w 11855987" name="TX586"/>
              <a:gd fmla="*/ 6531005 h 6564102" name="TY586"/>
              <a:gd fmla="*/ 6239896 w 11855987" name="TX587"/>
              <a:gd fmla="*/ 6555070 h 6564102" name="TY587"/>
              <a:gd fmla="*/ 6263960 w 11855987" name="TX588"/>
              <a:gd fmla="*/ 6548622 h 6564102" name="TY588"/>
              <a:gd fmla="*/ 6308000 w 11855987" name="TX589"/>
              <a:gd fmla="*/ 6472342 h 6564102" name="TY589"/>
              <a:gd fmla="*/ 6301552 w 11855987" name="TX590"/>
              <a:gd fmla="*/ 6448277 h 6564102" name="TY590"/>
              <a:gd fmla="*/ 6301554 w 11855987" name="TX591"/>
              <a:gd fmla="*/ 6448276 h 6564102" name="TY591"/>
              <a:gd fmla="*/ 6288185 w 11855987" name="TX592"/>
              <a:gd fmla="*/ 6446516 h 6564102" name="TY592"/>
              <a:gd fmla="*/ 5213197 w 11855987" name="TX594"/>
              <a:gd fmla="*/ 6446251 h 6564102" name="TY594"/>
              <a:gd fmla="*/ 5199984 w 11855987" name="TX595"/>
              <a:gd fmla="*/ 6459464 h 6564102" name="TY595"/>
              <a:gd fmla="*/ 5213197 w 11855987" name="TX596"/>
              <a:gd fmla="*/ 6472677 h 6564102" name="TY596"/>
              <a:gd fmla="*/ 5226410 w 11855987" name="TX597"/>
              <a:gd fmla="*/ 6459464 h 6564102" name="TY597"/>
              <a:gd fmla="*/ 5213197 w 11855987" name="TX598"/>
              <a:gd fmla="*/ 6446251 h 6564102" name="TY598"/>
              <a:gd fmla="*/ 4098209 w 11855987" name="TX600"/>
              <a:gd fmla="*/ 6446192 h 6564102" name="TY600"/>
              <a:gd fmla="*/ 4087512 w 11855987" name="TX601"/>
              <a:gd fmla="*/ 6454400 h 6564102" name="TY601"/>
              <a:gd fmla="*/ 4043471 w 11855987" name="TX602"/>
              <a:gd fmla="*/ 6530681 h 6564102" name="TY602"/>
              <a:gd fmla="*/ 4049919 w 11855987" name="TX603"/>
              <a:gd fmla="*/ 6554746 h 6564102" name="TY603"/>
              <a:gd fmla="*/ 4049918 w 11855987" name="TX604"/>
              <a:gd fmla="*/ 6554746 h 6564102" name="TY604"/>
              <a:gd fmla="*/ 4073983 w 11855987" name="TX605"/>
              <a:gd fmla="*/ 6548298 h 6564102" name="TY605"/>
              <a:gd fmla="*/ 4118025 w 11855987" name="TX606"/>
              <a:gd fmla="*/ 6472017 h 6564102" name="TY606"/>
              <a:gd fmla="*/ 4111577 w 11855987" name="TX607"/>
              <a:gd fmla="*/ 6447952 h 6564102" name="TY607"/>
              <a:gd fmla="*/ 4098209 w 11855987" name="TX608"/>
              <a:gd fmla="*/ 6446192 h 6564102" name="TY608"/>
              <a:gd fmla="*/ 4161921 w 11855987" name="TX610"/>
              <a:gd fmla="*/ 6446191 h 6564102" name="TY610"/>
              <a:gd fmla="*/ 4148553 w 11855987" name="TX611"/>
              <a:gd fmla="*/ 6447951 h 6564102" name="TY611"/>
              <a:gd fmla="*/ 4148554 w 11855987" name="TX612"/>
              <a:gd fmla="*/ 6447952 h 6564102" name="TY612"/>
              <a:gd fmla="*/ 4142106 w 11855987" name="TX613"/>
              <a:gd fmla="*/ 6472017 h 6564102" name="TY613"/>
              <a:gd fmla="*/ 4186147 w 11855987" name="TX614"/>
              <a:gd fmla="*/ 6548297 h 6564102" name="TY614"/>
              <a:gd fmla="*/ 4210212 w 11855987" name="TX615"/>
              <a:gd fmla="*/ 6554745 h 6564102" name="TY615"/>
              <a:gd fmla="*/ 4216660 w 11855987" name="TX616"/>
              <a:gd fmla="*/ 6530680 h 6564102" name="TY616"/>
              <a:gd fmla="*/ 4172618 w 11855987" name="TX617"/>
              <a:gd fmla="*/ 6454399 h 6564102" name="TY617"/>
              <a:gd fmla="*/ 4161921 w 11855987" name="TX618"/>
              <a:gd fmla="*/ 6446191 h 6564102" name="TY618"/>
              <a:gd fmla="*/ 5005589 w 11855987" name="TX620"/>
              <a:gd fmla="*/ 6446130 h 6564102" name="TY620"/>
              <a:gd fmla="*/ 4992376 w 11855987" name="TX621"/>
              <a:gd fmla="*/ 6459343 h 6564102" name="TY621"/>
              <a:gd fmla="*/ 5005589 w 11855987" name="TX622"/>
              <a:gd fmla="*/ 6472556 h 6564102" name="TY622"/>
              <a:gd fmla="*/ 5018802 w 11855987" name="TX623"/>
              <a:gd fmla="*/ 6459343 h 6564102" name="TY623"/>
              <a:gd fmla="*/ 5005589 w 11855987" name="TX624"/>
              <a:gd fmla="*/ 6446130 h 6564102" name="TY624"/>
              <a:gd fmla="*/ 6551039 w 11855987" name="TX626"/>
              <a:gd fmla="*/ 6445969 h 6564102" name="TY626"/>
              <a:gd fmla="*/ 6537672 w 11855987" name="TX627"/>
              <a:gd fmla="*/ 6447729 h 6564102" name="TY627"/>
              <a:gd fmla="*/ 6531223 w 11855987" name="TX628"/>
              <a:gd fmla="*/ 6471794 h 6564102" name="TY628"/>
              <a:gd fmla="*/ 6575266 w 11855987" name="TX629"/>
              <a:gd fmla="*/ 6548075 h 6564102" name="TY629"/>
              <a:gd fmla="*/ 6599330 w 11855987" name="TX630"/>
              <a:gd fmla="*/ 6554523 h 6564102" name="TY630"/>
              <a:gd fmla="*/ 6599329 w 11855987" name="TX631"/>
              <a:gd fmla="*/ 6554523 h 6564102" name="TY631"/>
              <a:gd fmla="*/ 6605777 w 11855987" name="TX632"/>
              <a:gd fmla="*/ 6530458 h 6564102" name="TY632"/>
              <a:gd fmla="*/ 6561738 w 11855987" name="TX633"/>
              <a:gd fmla="*/ 6454177 h 6564102" name="TY633"/>
              <a:gd fmla="*/ 6551039 w 11855987" name="TX634"/>
              <a:gd fmla="*/ 6445969 h 6564102" name="TY634"/>
              <a:gd fmla="*/ 6487329 w 11855987" name="TX636"/>
              <a:gd fmla="*/ 6445968 h 6564102" name="TY636"/>
              <a:gd fmla="*/ 6476632 w 11855987" name="TX637"/>
              <a:gd fmla="*/ 6454176 h 6564102" name="TY637"/>
              <a:gd fmla="*/ 6432590 w 11855987" name="TX638"/>
              <a:gd fmla="*/ 6530457 h 6564102" name="TY638"/>
              <a:gd fmla="*/ 6439038 w 11855987" name="TX639"/>
              <a:gd fmla="*/ 6554522 h 6564102" name="TY639"/>
              <a:gd fmla="*/ 6463103 w 11855987" name="TX640"/>
              <a:gd fmla="*/ 6548074 h 6564102" name="TY640"/>
              <a:gd fmla="*/ 6507144 w 11855987" name="TX641"/>
              <a:gd fmla="*/ 6471794 h 6564102" name="TY641"/>
              <a:gd fmla="*/ 6500697 w 11855987" name="TX642"/>
              <a:gd fmla="*/ 6447729 h 6564102" name="TY642"/>
              <a:gd fmla="*/ 6500697 w 11855987" name="TX643"/>
              <a:gd fmla="*/ 6447728 h 6564102" name="TY643"/>
              <a:gd fmla="*/ 6487329 w 11855987" name="TX644"/>
              <a:gd fmla="*/ 6445968 h 6564102" name="TY644"/>
              <a:gd fmla="*/ 5412340 w 11855987" name="TX646"/>
              <a:gd fmla="*/ 6445703 h 6564102" name="TY646"/>
              <a:gd fmla="*/ 5399127 w 11855987" name="TX647"/>
              <a:gd fmla="*/ 6458916 h 6564102" name="TY647"/>
              <a:gd fmla="*/ 5412340 w 11855987" name="TX648"/>
              <a:gd fmla="*/ 6472129 h 6564102" name="TY648"/>
              <a:gd fmla="*/ 5425553 w 11855987" name="TX649"/>
              <a:gd fmla="*/ 6458916 h 6564102" name="TY649"/>
              <a:gd fmla="*/ 5412340 w 11855987" name="TX650"/>
              <a:gd fmla="*/ 6445703 h 6564102" name="TY650"/>
              <a:gd fmla="*/ 6750185 w 11855987" name="TX652"/>
              <a:gd fmla="*/ 6445420 h 6564102" name="TY652"/>
              <a:gd fmla="*/ 6736817 w 11855987" name="TX653"/>
              <a:gd fmla="*/ 6447180 h 6564102" name="TY653"/>
              <a:gd fmla="*/ 6730368 w 11855987" name="TX654"/>
              <a:gd fmla="*/ 6471245 h 6564102" name="TY654"/>
              <a:gd fmla="*/ 6774410 w 11855987" name="TX655"/>
              <a:gd fmla="*/ 6547526 h 6564102" name="TY655"/>
              <a:gd fmla="*/ 6798475 w 11855987" name="TX656"/>
              <a:gd fmla="*/ 6553974 h 6564102" name="TY656"/>
              <a:gd fmla="*/ 6798474 w 11855987" name="TX657"/>
              <a:gd fmla="*/ 6553974 h 6564102" name="TY657"/>
              <a:gd fmla="*/ 6804921 w 11855987" name="TX658"/>
              <a:gd fmla="*/ 6529909 h 6564102" name="TY658"/>
              <a:gd fmla="*/ 6760882 w 11855987" name="TX659"/>
              <a:gd fmla="*/ 6453628 h 6564102" name="TY659"/>
              <a:gd fmla="*/ 6750185 w 11855987" name="TX660"/>
              <a:gd fmla="*/ 6445420 h 6564102" name="TY660"/>
              <a:gd fmla="*/ 6686470 w 11855987" name="TX662"/>
              <a:gd fmla="*/ 6445419 h 6564102" name="TY662"/>
              <a:gd fmla="*/ 6675775 w 11855987" name="TX663"/>
              <a:gd fmla="*/ 6453627 h 6564102" name="TY663"/>
              <a:gd fmla="*/ 6631732 w 11855987" name="TX664"/>
              <a:gd fmla="*/ 6529908 h 6564102" name="TY664"/>
              <a:gd fmla="*/ 6638182 w 11855987" name="TX665"/>
              <a:gd fmla="*/ 6553973 h 6564102" name="TY665"/>
              <a:gd fmla="*/ 6662248 w 11855987" name="TX666"/>
              <a:gd fmla="*/ 6547525 h 6564102" name="TY666"/>
              <a:gd fmla="*/ 6706287 w 11855987" name="TX667"/>
              <a:gd fmla="*/ 6471245 h 6564102" name="TY667"/>
              <a:gd fmla="*/ 6699839 w 11855987" name="TX668"/>
              <a:gd fmla="*/ 6447180 h 6564102" name="TY668"/>
              <a:gd fmla="*/ 6699839 w 11855987" name="TX669"/>
              <a:gd fmla="*/ 6447179 h 6564102" name="TY669"/>
              <a:gd fmla="*/ 6686470 w 11855987" name="TX670"/>
              <a:gd fmla="*/ 6445419 h 6564102" name="TY670"/>
              <a:gd fmla="*/ 5611484 w 11855987" name="TX672"/>
              <a:gd fmla="*/ 6445155 h 6564102" name="TY672"/>
              <a:gd fmla="*/ 5598271 w 11855987" name="TX673"/>
              <a:gd fmla="*/ 6458368 h 6564102" name="TY673"/>
              <a:gd fmla="*/ 5611484 w 11855987" name="TX674"/>
              <a:gd fmla="*/ 6471581 h 6564102" name="TY674"/>
              <a:gd fmla="*/ 5624697 w 11855987" name="TX675"/>
              <a:gd fmla="*/ 6458368 h 6564102" name="TY675"/>
              <a:gd fmla="*/ 5611484 w 11855987" name="TX676"/>
              <a:gd fmla="*/ 6445155 h 6564102" name="TY676"/>
              <a:gd fmla="*/ 6949328 w 11855987" name="TX678"/>
              <a:gd fmla="*/ 6444872 h 6564102" name="TY678"/>
              <a:gd fmla="*/ 6935960 w 11855987" name="TX679"/>
              <a:gd fmla="*/ 6446632 h 6564102" name="TY679"/>
              <a:gd fmla="*/ 6929513 w 11855987" name="TX680"/>
              <a:gd fmla="*/ 6470697 h 6564102" name="TY680"/>
              <a:gd fmla="*/ 6973553 w 11855987" name="TX681"/>
              <a:gd fmla="*/ 6546978 h 6564102" name="TY681"/>
              <a:gd fmla="*/ 6997618 w 11855987" name="TX682"/>
              <a:gd fmla="*/ 6553426 h 6564102" name="TY682"/>
              <a:gd fmla="*/ 6997617 w 11855987" name="TX683"/>
              <a:gd fmla="*/ 6553426 h 6564102" name="TY683"/>
              <a:gd fmla="*/ 7004065 w 11855987" name="TX684"/>
              <a:gd fmla="*/ 6529361 h 6564102" name="TY684"/>
              <a:gd fmla="*/ 6960026 w 11855987" name="TX685"/>
              <a:gd fmla="*/ 6453080 h 6564102" name="TY685"/>
              <a:gd fmla="*/ 6949328 w 11855987" name="TX686"/>
              <a:gd fmla="*/ 6444872 h 6564102" name="TY686"/>
              <a:gd fmla="*/ 6885618 w 11855987" name="TX688"/>
              <a:gd fmla="*/ 6444871 h 6564102" name="TY688"/>
              <a:gd fmla="*/ 6874920 w 11855987" name="TX689"/>
              <a:gd fmla="*/ 6453079 h 6564102" name="TY689"/>
              <a:gd fmla="*/ 6830876 w 11855987" name="TX690"/>
              <a:gd fmla="*/ 6529360 h 6564102" name="TY690"/>
              <a:gd fmla="*/ 6837324 w 11855987" name="TX691"/>
              <a:gd fmla="*/ 6553425 h 6564102" name="TY691"/>
              <a:gd fmla="*/ 6861392 w 11855987" name="TX692"/>
              <a:gd fmla="*/ 6546977 h 6564102" name="TY692"/>
              <a:gd fmla="*/ 6905431 w 11855987" name="TX693"/>
              <a:gd fmla="*/ 6470697 h 6564102" name="TY693"/>
              <a:gd fmla="*/ 6898984 w 11855987" name="TX694"/>
              <a:gd fmla="*/ 6446632 h 6564102" name="TY694"/>
              <a:gd fmla="*/ 6898985 w 11855987" name="TX695"/>
              <a:gd fmla="*/ 6446631 h 6564102" name="TY695"/>
              <a:gd fmla="*/ 6885618 w 11855987" name="TX696"/>
              <a:gd fmla="*/ 6444871 h 6564102" name="TY696"/>
              <a:gd fmla="*/ 5810627 w 11855987" name="TX698"/>
              <a:gd fmla="*/ 6444607 h 6564102" name="TY698"/>
              <a:gd fmla="*/ 5797414 w 11855987" name="TX699"/>
              <a:gd fmla="*/ 6457820 h 6564102" name="TY699"/>
              <a:gd fmla="*/ 5810627 w 11855987" name="TX700"/>
              <a:gd fmla="*/ 6471033 h 6564102" name="TY700"/>
              <a:gd fmla="*/ 5823840 w 11855987" name="TX701"/>
              <a:gd fmla="*/ 6457820 h 6564102" name="TY701"/>
              <a:gd fmla="*/ 5810627 w 11855987" name="TX702"/>
              <a:gd fmla="*/ 6444607 h 6564102" name="TY702"/>
              <a:gd fmla="*/ 7148471 w 11855987" name="TX704"/>
              <a:gd fmla="*/ 6444324 h 6564102" name="TY704"/>
              <a:gd fmla="*/ 7135103 w 11855987" name="TX705"/>
              <a:gd fmla="*/ 6446084 h 6564102" name="TY705"/>
              <a:gd fmla="*/ 7128656 w 11855987" name="TX706"/>
              <a:gd fmla="*/ 6470149 h 6564102" name="TY706"/>
              <a:gd fmla="*/ 7172697 w 11855987" name="TX707"/>
              <a:gd fmla="*/ 6546430 h 6564102" name="TY707"/>
              <a:gd fmla="*/ 7196763 w 11855987" name="TX708"/>
              <a:gd fmla="*/ 6552878 h 6564102" name="TY708"/>
              <a:gd fmla="*/ 7196762 w 11855987" name="TX709"/>
              <a:gd fmla="*/ 6552878 h 6564102" name="TY709"/>
              <a:gd fmla="*/ 7203211 w 11855987" name="TX710"/>
              <a:gd fmla="*/ 6528813 h 6564102" name="TY710"/>
              <a:gd fmla="*/ 7159169 w 11855987" name="TX711"/>
              <a:gd fmla="*/ 6452532 h 6564102" name="TY711"/>
              <a:gd fmla="*/ 7148471 w 11855987" name="TX712"/>
              <a:gd fmla="*/ 6444324 h 6564102" name="TY712"/>
              <a:gd fmla="*/ 7084759 w 11855987" name="TX714"/>
              <a:gd fmla="*/ 6444323 h 6564102" name="TY714"/>
              <a:gd fmla="*/ 7074062 w 11855987" name="TX715"/>
              <a:gd fmla="*/ 6452531 h 6564102" name="TY715"/>
              <a:gd fmla="*/ 7030019 w 11855987" name="TX716"/>
              <a:gd fmla="*/ 6528812 h 6564102" name="TY716"/>
              <a:gd fmla="*/ 7036468 w 11855987" name="TX717"/>
              <a:gd fmla="*/ 6552877 h 6564102" name="TY717"/>
              <a:gd fmla="*/ 7060534 w 11855987" name="TX718"/>
              <a:gd fmla="*/ 6546429 h 6564102" name="TY718"/>
              <a:gd fmla="*/ 7104573 w 11855987" name="TX719"/>
              <a:gd fmla="*/ 6470149 h 6564102" name="TY719"/>
              <a:gd fmla="*/ 7098126 w 11855987" name="TX720"/>
              <a:gd fmla="*/ 6446084 h 6564102" name="TY720"/>
              <a:gd fmla="*/ 7098128 w 11855987" name="TX721"/>
              <a:gd fmla="*/ 6446083 h 6564102" name="TY721"/>
              <a:gd fmla="*/ 7084759 w 11855987" name="TX722"/>
              <a:gd fmla="*/ 6444323 h 6564102" name="TY722"/>
              <a:gd fmla="*/ 6009771 w 11855987" name="TX724"/>
              <a:gd fmla="*/ 6444059 h 6564102" name="TY724"/>
              <a:gd fmla="*/ 5996558 w 11855987" name="TX725"/>
              <a:gd fmla="*/ 6457272 h 6564102" name="TY725"/>
              <a:gd fmla="*/ 6009771 w 11855987" name="TX726"/>
              <a:gd fmla="*/ 6470485 h 6564102" name="TY726"/>
              <a:gd fmla="*/ 6022984 w 11855987" name="TX727"/>
              <a:gd fmla="*/ 6457272 h 6564102" name="TY727"/>
              <a:gd fmla="*/ 6009771 w 11855987" name="TX728"/>
              <a:gd fmla="*/ 6444059 h 6564102" name="TY728"/>
              <a:gd fmla="*/ 7347613 w 11855987" name="TX730"/>
              <a:gd fmla="*/ 6443776 h 6564102" name="TY730"/>
              <a:gd fmla="*/ 7334244 w 11855987" name="TX731"/>
              <a:gd fmla="*/ 6445536 h 6564102" name="TY731"/>
              <a:gd fmla="*/ 7327797 w 11855987" name="TX732"/>
              <a:gd fmla="*/ 6469601 h 6564102" name="TY732"/>
              <a:gd fmla="*/ 7371840 w 11855987" name="TX733"/>
              <a:gd fmla="*/ 6545882 h 6564102" name="TY733"/>
              <a:gd fmla="*/ 7395905 w 11855987" name="TX734"/>
              <a:gd fmla="*/ 6552330 h 6564102" name="TY734"/>
              <a:gd fmla="*/ 7395903 w 11855987" name="TX735"/>
              <a:gd fmla="*/ 6552330 h 6564102" name="TY735"/>
              <a:gd fmla="*/ 7402351 w 11855987" name="TX736"/>
              <a:gd fmla="*/ 6528265 h 6564102" name="TY736"/>
              <a:gd fmla="*/ 7358310 w 11855987" name="TX737"/>
              <a:gd fmla="*/ 6451984 h 6564102" name="TY737"/>
              <a:gd fmla="*/ 7347613 w 11855987" name="TX738"/>
              <a:gd fmla="*/ 6443776 h 6564102" name="TY738"/>
              <a:gd fmla="*/ 7283903 w 11855987" name="TX740"/>
              <a:gd fmla="*/ 6443775 h 6564102" name="TY740"/>
              <a:gd fmla="*/ 7273206 w 11855987" name="TX741"/>
              <a:gd fmla="*/ 6451983 h 6564102" name="TY741"/>
              <a:gd fmla="*/ 7229166 w 11855987" name="TX742"/>
              <a:gd fmla="*/ 6528264 h 6564102" name="TY742"/>
              <a:gd fmla="*/ 7235613 w 11855987" name="TX743"/>
              <a:gd fmla="*/ 6552329 h 6564102" name="TY743"/>
              <a:gd fmla="*/ 7259678 w 11855987" name="TX744"/>
              <a:gd fmla="*/ 6545881 h 6564102" name="TY744"/>
              <a:gd fmla="*/ 7303718 w 11855987" name="TX745"/>
              <a:gd fmla="*/ 6469601 h 6564102" name="TY745"/>
              <a:gd fmla="*/ 7297268 w 11855987" name="TX746"/>
              <a:gd fmla="*/ 6445536 h 6564102" name="TY746"/>
              <a:gd fmla="*/ 7297271 w 11855987" name="TX747"/>
              <a:gd fmla="*/ 6445535 h 6564102" name="TY747"/>
              <a:gd fmla="*/ 7283903 w 11855987" name="TX748"/>
              <a:gd fmla="*/ 6443775 h 6564102" name="TY748"/>
              <a:gd fmla="*/ 4440337 w 11855987" name="TX750"/>
              <a:gd fmla="*/ 6443734 h 6564102" name="TY750"/>
              <a:gd fmla="*/ 4427124 w 11855987" name="TX751"/>
              <a:gd fmla="*/ 6456947 h 6564102" name="TY751"/>
              <a:gd fmla="*/ 4440337 w 11855987" name="TX752"/>
              <a:gd fmla="*/ 6470160 h 6564102" name="TY752"/>
              <a:gd fmla="*/ 4453550 w 11855987" name="TX753"/>
              <a:gd fmla="*/ 6456947 h 6564102" name="TY753"/>
              <a:gd fmla="*/ 4440337 w 11855987" name="TX754"/>
              <a:gd fmla="*/ 6443734 h 6564102" name="TY754"/>
              <a:gd fmla="*/ 6208913 w 11855987" name="TX756"/>
              <a:gd fmla="*/ 6443511 h 6564102" name="TY756"/>
              <a:gd fmla="*/ 6195700 w 11855987" name="TX757"/>
              <a:gd fmla="*/ 6456724 h 6564102" name="TY757"/>
              <a:gd fmla="*/ 6208913 w 11855987" name="TX758"/>
              <a:gd fmla="*/ 6469937 h 6564102" name="TY758"/>
              <a:gd fmla="*/ 6222126 w 11855987" name="TX759"/>
              <a:gd fmla="*/ 6456724 h 6564102" name="TY759"/>
              <a:gd fmla="*/ 6208913 w 11855987" name="TX760"/>
              <a:gd fmla="*/ 6443511 h 6564102" name="TY760"/>
              <a:gd fmla="*/ 7546758 w 11855987" name="TX762"/>
              <a:gd fmla="*/ 6443228 h 6564102" name="TY762"/>
              <a:gd fmla="*/ 7533392 w 11855987" name="TX763"/>
              <a:gd fmla="*/ 6444988 h 6564102" name="TY763"/>
              <a:gd fmla="*/ 7526944 w 11855987" name="TX764"/>
              <a:gd fmla="*/ 6469053 h 6564102" name="TY764"/>
              <a:gd fmla="*/ 7570983 w 11855987" name="TX765"/>
              <a:gd fmla="*/ 6545334 h 6564102" name="TY765"/>
              <a:gd fmla="*/ 7595050 w 11855987" name="TX766"/>
              <a:gd fmla="*/ 6551782 h 6564102" name="TY766"/>
              <a:gd fmla="*/ 7595050 w 11855987" name="TX767"/>
              <a:gd fmla="*/ 6551782 h 6564102" name="TY767"/>
              <a:gd fmla="*/ 7601496 w 11855987" name="TX768"/>
              <a:gd fmla="*/ 6527717 h 6564102" name="TY768"/>
              <a:gd fmla="*/ 7557456 w 11855987" name="TX769"/>
              <a:gd fmla="*/ 6451436 h 6564102" name="TY769"/>
              <a:gd fmla="*/ 7546758 w 11855987" name="TX770"/>
              <a:gd fmla="*/ 6443228 h 6564102" name="TY770"/>
              <a:gd fmla="*/ 7483047 w 11855987" name="TX772"/>
              <a:gd fmla="*/ 6443227 h 6564102" name="TY772"/>
              <a:gd fmla="*/ 7472350 w 11855987" name="TX773"/>
              <a:gd fmla="*/ 6451435 h 6564102" name="TY773"/>
              <a:gd fmla="*/ 7428307 w 11855987" name="TX774"/>
              <a:gd fmla="*/ 6527716 h 6564102" name="TY774"/>
              <a:gd fmla="*/ 7434755 w 11855987" name="TX775"/>
              <a:gd fmla="*/ 6551781 h 6564102" name="TY775"/>
              <a:gd fmla="*/ 7458822 w 11855987" name="TX776"/>
              <a:gd fmla="*/ 6545333 h 6564102" name="TY776"/>
              <a:gd fmla="*/ 7502862 w 11855987" name="TX777"/>
              <a:gd fmla="*/ 6469053 h 6564102" name="TY777"/>
              <a:gd fmla="*/ 7496413 w 11855987" name="TX778"/>
              <a:gd fmla="*/ 6444988 h 6564102" name="TY778"/>
              <a:gd fmla="*/ 7496415 w 11855987" name="TX779"/>
              <a:gd fmla="*/ 6444987 h 6564102" name="TY779"/>
              <a:gd fmla="*/ 7483047 w 11855987" name="TX780"/>
              <a:gd fmla="*/ 6443227 h 6564102" name="TY780"/>
              <a:gd fmla="*/ 4241194 w 11855987" name="TX782"/>
              <a:gd fmla="*/ 6443186 h 6564102" name="TY782"/>
              <a:gd fmla="*/ 4227981 w 11855987" name="TX783"/>
              <a:gd fmla="*/ 6456399 h 6564102" name="TY783"/>
              <a:gd fmla="*/ 4241194 w 11855987" name="TX784"/>
              <a:gd fmla="*/ 6469612 h 6564102" name="TY784"/>
              <a:gd fmla="*/ 4254407 w 11855987" name="TX785"/>
              <a:gd fmla="*/ 6456399 h 6564102" name="TY785"/>
              <a:gd fmla="*/ 4241194 w 11855987" name="TX786"/>
              <a:gd fmla="*/ 6443186 h 6564102" name="TY786"/>
              <a:gd fmla="*/ 6408056 w 11855987" name="TX788"/>
              <a:gd fmla="*/ 6442963 h 6564102" name="TY788"/>
              <a:gd fmla="*/ 6394843 w 11855987" name="TX789"/>
              <a:gd fmla="*/ 6456176 h 6564102" name="TY789"/>
              <a:gd fmla="*/ 6408056 w 11855987" name="TX790"/>
              <a:gd fmla="*/ 6469389 h 6564102" name="TY790"/>
              <a:gd fmla="*/ 6421269 w 11855987" name="TX791"/>
              <a:gd fmla="*/ 6456176 h 6564102" name="TY791"/>
              <a:gd fmla="*/ 6408056 w 11855987" name="TX792"/>
              <a:gd fmla="*/ 6442963 h 6564102" name="TY792"/>
              <a:gd fmla="*/ 8152616 w 11855987" name="TX794"/>
              <a:gd fmla="*/ 6442935 h 6564102" name="TY794"/>
              <a:gd fmla="*/ 8139242 w 11855987" name="TX795"/>
              <a:gd fmla="*/ 6444695 h 6564102" name="TY795"/>
              <a:gd fmla="*/ 8132794 w 11855987" name="TX796"/>
              <a:gd fmla="*/ 6468760 h 6564102" name="TY796"/>
              <a:gd fmla="*/ 8176836 w 11855987" name="TX797"/>
              <a:gd fmla="*/ 6545041 h 6564102" name="TY797"/>
              <a:gd fmla="*/ 8200903 w 11855987" name="TX798"/>
              <a:gd fmla="*/ 6551489 h 6564102" name="TY798"/>
              <a:gd fmla="*/ 8200902 w 11855987" name="TX799"/>
              <a:gd fmla="*/ 6551489 h 6564102" name="TY799"/>
              <a:gd fmla="*/ 8207348 w 11855987" name="TX800"/>
              <a:gd fmla="*/ 6527424 h 6564102" name="TY800"/>
              <a:gd fmla="*/ 8163310 w 11855987" name="TX801"/>
              <a:gd fmla="*/ 6451143 h 6564102" name="TY801"/>
              <a:gd fmla="*/ 8152616 w 11855987" name="TX802"/>
              <a:gd fmla="*/ 6442935 h 6564102" name="TY802"/>
              <a:gd fmla="*/ 8088902 w 11855987" name="TX804"/>
              <a:gd fmla="*/ 6442934 h 6564102" name="TY804"/>
              <a:gd fmla="*/ 8078205 w 11855987" name="TX805"/>
              <a:gd fmla="*/ 6451142 h 6564102" name="TY805"/>
              <a:gd fmla="*/ 8034164 w 11855987" name="TX806"/>
              <a:gd fmla="*/ 6527423 h 6564102" name="TY806"/>
              <a:gd fmla="*/ 8040607 w 11855987" name="TX807"/>
              <a:gd fmla="*/ 6551488 h 6564102" name="TY807"/>
              <a:gd fmla="*/ 8064676 w 11855987" name="TX808"/>
              <a:gd fmla="*/ 6545040 h 6564102" name="TY808"/>
              <a:gd fmla="*/ 8108716 w 11855987" name="TX809"/>
              <a:gd fmla="*/ 6468760 h 6564102" name="TY809"/>
              <a:gd fmla="*/ 8102267 w 11855987" name="TX810"/>
              <a:gd fmla="*/ 6444695 h 6564102" name="TY810"/>
              <a:gd fmla="*/ 8102269 w 11855987" name="TX811"/>
              <a:gd fmla="*/ 6444694 h 6564102" name="TY811"/>
              <a:gd fmla="*/ 8088902 w 11855987" name="TX812"/>
              <a:gd fmla="*/ 6442934 h 6564102" name="TY812"/>
              <a:gd fmla="*/ 7745902 w 11855987" name="TX814"/>
              <a:gd fmla="*/ 6442680 h 6564102" name="TY814"/>
              <a:gd fmla="*/ 7732534 w 11855987" name="TX815"/>
              <a:gd fmla="*/ 6444440 h 6564102" name="TY815"/>
              <a:gd fmla="*/ 7726085 w 11855987" name="TX816"/>
              <a:gd fmla="*/ 6468505 h 6564102" name="TY816"/>
              <a:gd fmla="*/ 7770128 w 11855987" name="TX817"/>
              <a:gd fmla="*/ 6544786 h 6564102" name="TY817"/>
              <a:gd fmla="*/ 7794193 w 11855987" name="TX818"/>
              <a:gd fmla="*/ 6551234 h 6564102" name="TY818"/>
              <a:gd fmla="*/ 7794192 w 11855987" name="TX819"/>
              <a:gd fmla="*/ 6551234 h 6564102" name="TY819"/>
              <a:gd fmla="*/ 7800639 w 11855987" name="TX820"/>
              <a:gd fmla="*/ 6527169 h 6564102" name="TY820"/>
              <a:gd fmla="*/ 7756599 w 11855987" name="TX821"/>
              <a:gd fmla="*/ 6450888 h 6564102" name="TY821"/>
              <a:gd fmla="*/ 7745902 w 11855987" name="TX822"/>
              <a:gd fmla="*/ 6442680 h 6564102" name="TY822"/>
              <a:gd fmla="*/ 7682189 w 11855987" name="TX824"/>
              <a:gd fmla="*/ 6442679 h 6564102" name="TY824"/>
              <a:gd fmla="*/ 7671492 w 11855987" name="TX825"/>
              <a:gd fmla="*/ 6450887 h 6564102" name="TY825"/>
              <a:gd fmla="*/ 7627450 w 11855987" name="TX826"/>
              <a:gd fmla="*/ 6527168 h 6564102" name="TY826"/>
              <a:gd fmla="*/ 7633899 w 11855987" name="TX827"/>
              <a:gd fmla="*/ 6551233 h 6564102" name="TY827"/>
              <a:gd fmla="*/ 7657964 w 11855987" name="TX828"/>
              <a:gd fmla="*/ 6544785 h 6564102" name="TY828"/>
              <a:gd fmla="*/ 7702005 w 11855987" name="TX829"/>
              <a:gd fmla="*/ 6468505 h 6564102" name="TY829"/>
              <a:gd fmla="*/ 7695556 w 11855987" name="TX830"/>
              <a:gd fmla="*/ 6444440 h 6564102" name="TY830"/>
              <a:gd fmla="*/ 7695557 w 11855987" name="TX831"/>
              <a:gd fmla="*/ 6444439 h 6564102" name="TY831"/>
              <a:gd fmla="*/ 7682189 w 11855987" name="TX832"/>
              <a:gd fmla="*/ 6442679 h 6564102" name="TY832"/>
              <a:gd fmla="*/ 4042050 w 11855987" name="TX834"/>
              <a:gd fmla="*/ 6442638 h 6564102" name="TY834"/>
              <a:gd fmla="*/ 4028837 w 11855987" name="TX835"/>
              <a:gd fmla="*/ 6455851 h 6564102" name="TY835"/>
              <a:gd fmla="*/ 4042050 w 11855987" name="TX836"/>
              <a:gd fmla="*/ 6469064 h 6564102" name="TY836"/>
              <a:gd fmla="*/ 4055263 w 11855987" name="TX837"/>
              <a:gd fmla="*/ 6455851 h 6564102" name="TY837"/>
              <a:gd fmla="*/ 4042050 w 11855987" name="TX838"/>
              <a:gd fmla="*/ 6442638 h 6564102" name="TY838"/>
              <a:gd fmla="*/ 6607198 w 11855987" name="TX840"/>
              <a:gd fmla="*/ 6442415 h 6564102" name="TY840"/>
              <a:gd fmla="*/ 6593986 w 11855987" name="TX841"/>
              <a:gd fmla="*/ 6455628 h 6564102" name="TY841"/>
              <a:gd fmla="*/ 6607198 w 11855987" name="TX842"/>
              <a:gd fmla="*/ 6468841 h 6564102" name="TY842"/>
              <a:gd fmla="*/ 6620412 w 11855987" name="TX843"/>
              <a:gd fmla="*/ 6455628 h 6564102" name="TY843"/>
              <a:gd fmla="*/ 6607198 w 11855987" name="TX844"/>
              <a:gd fmla="*/ 6442415 h 6564102" name="TY844"/>
              <a:gd fmla="*/ 8351761 w 11855987" name="TX846"/>
              <a:gd fmla="*/ 6442386 h 6564102" name="TY846"/>
              <a:gd fmla="*/ 8338392 w 11855987" name="TX847"/>
              <a:gd fmla="*/ 6444147 h 6564102" name="TY847"/>
              <a:gd fmla="*/ 8331944 w 11855987" name="TX848"/>
              <a:gd fmla="*/ 6468212 h 6564102" name="TY848"/>
              <a:gd fmla="*/ 8375988 w 11855987" name="TX849"/>
              <a:gd fmla="*/ 6544493 h 6564102" name="TY849"/>
              <a:gd fmla="*/ 8400054 w 11855987" name="TX850"/>
              <a:gd fmla="*/ 6550941 h 6564102" name="TY850"/>
              <a:gd fmla="*/ 8400053 w 11855987" name="TX851"/>
              <a:gd fmla="*/ 6550941 h 6564102" name="TY851"/>
              <a:gd fmla="*/ 8406502 w 11855987" name="TX852"/>
              <a:gd fmla="*/ 6526876 h 6564102" name="TY852"/>
              <a:gd fmla="*/ 8362459 w 11855987" name="TX853"/>
              <a:gd fmla="*/ 6450595 h 6564102" name="TY853"/>
              <a:gd fmla="*/ 8351761 w 11855987" name="TX854"/>
              <a:gd fmla="*/ 6442386 h 6564102" name="TY854"/>
              <a:gd fmla="*/ 8288046 w 11855987" name="TX856"/>
              <a:gd fmla="*/ 6442386 h 6564102" name="TY856"/>
              <a:gd fmla="*/ 8277349 w 11855987" name="TX857"/>
              <a:gd fmla="*/ 6450594 h 6564102" name="TY857"/>
              <a:gd fmla="*/ 8233307 w 11855987" name="TX858"/>
              <a:gd fmla="*/ 6526875 h 6564102" name="TY858"/>
              <a:gd fmla="*/ 8239754 w 11855987" name="TX859"/>
              <a:gd fmla="*/ 6550940 h 6564102" name="TY859"/>
              <a:gd fmla="*/ 8263819 w 11855987" name="TX860"/>
              <a:gd fmla="*/ 6544492 h 6564102" name="TY860"/>
              <a:gd fmla="*/ 8307862 w 11855987" name="TX861"/>
              <a:gd fmla="*/ 6468212 h 6564102" name="TY861"/>
              <a:gd fmla="*/ 8301414 w 11855987" name="TX862"/>
              <a:gd fmla="*/ 6444147 h 6564102" name="TY862"/>
              <a:gd fmla="*/ 8301415 w 11855987" name="TX863"/>
              <a:gd fmla="*/ 6444146 h 6564102" name="TY863"/>
              <a:gd fmla="*/ 8288046 w 11855987" name="TX864"/>
              <a:gd fmla="*/ 6442386 h 6564102" name="TY864"/>
              <a:gd fmla="*/ 7945044 w 11855987" name="TX866"/>
              <a:gd fmla="*/ 6442131 h 6564102" name="TY866"/>
              <a:gd fmla="*/ 7931675 w 11855987" name="TX867"/>
              <a:gd fmla="*/ 6443892 h 6564102" name="TY867"/>
              <a:gd fmla="*/ 7925227 w 11855987" name="TX868"/>
              <a:gd fmla="*/ 6467957 h 6564102" name="TY868"/>
              <a:gd fmla="*/ 7969269 w 11855987" name="TX869"/>
              <a:gd fmla="*/ 6544238 h 6564102" name="TY869"/>
              <a:gd fmla="*/ 7993334 w 11855987" name="TX870"/>
              <a:gd fmla="*/ 6550686 h 6564102" name="TY870"/>
              <a:gd fmla="*/ 7993332 w 11855987" name="TX871"/>
              <a:gd fmla="*/ 6550686 h 6564102" name="TY871"/>
              <a:gd fmla="*/ 7999780 w 11855987" name="TX872"/>
              <a:gd fmla="*/ 6526621 h 6564102" name="TY872"/>
              <a:gd fmla="*/ 7955740 w 11855987" name="TX873"/>
              <a:gd fmla="*/ 6450340 h 6564102" name="TY873"/>
              <a:gd fmla="*/ 7945044 w 11855987" name="TX874"/>
              <a:gd fmla="*/ 6442131 h 6564102" name="TY874"/>
              <a:gd fmla="*/ 7881331 w 11855987" name="TX876"/>
              <a:gd fmla="*/ 6442131 h 6564102" name="TY876"/>
              <a:gd fmla="*/ 7870634 w 11855987" name="TX877"/>
              <a:gd fmla="*/ 6450339 h 6564102" name="TY877"/>
              <a:gd fmla="*/ 7826596 w 11855987" name="TX878"/>
              <a:gd fmla="*/ 6526620 h 6564102" name="TY878"/>
              <a:gd fmla="*/ 7833044 w 11855987" name="TX879"/>
              <a:gd fmla="*/ 6550685 h 6564102" name="TY879"/>
              <a:gd fmla="*/ 7857106 w 11855987" name="TX880"/>
              <a:gd fmla="*/ 6544237 h 6564102" name="TY880"/>
              <a:gd fmla="*/ 7901146 w 11855987" name="TX881"/>
              <a:gd fmla="*/ 6467957 h 6564102" name="TY881"/>
              <a:gd fmla="*/ 7894698 w 11855987" name="TX882"/>
              <a:gd fmla="*/ 6443892 h 6564102" name="TY882"/>
              <a:gd fmla="*/ 7894699 w 11855987" name="TX883"/>
              <a:gd fmla="*/ 6443891 h 6564102" name="TY883"/>
              <a:gd fmla="*/ 7881331 w 11855987" name="TX884"/>
              <a:gd fmla="*/ 6442131 h 6564102" name="TY884"/>
              <a:gd fmla="*/ 6806341 w 11855987" name="TX886"/>
              <a:gd fmla="*/ 6441866 h 6564102" name="TY886"/>
              <a:gd fmla="*/ 6793130 w 11855987" name="TX887"/>
              <a:gd fmla="*/ 6455079 h 6564102" name="TY887"/>
              <a:gd fmla="*/ 6806341 w 11855987" name="TX888"/>
              <a:gd fmla="*/ 6468292 h 6564102" name="TY888"/>
              <a:gd fmla="*/ 6819554 w 11855987" name="TX889"/>
              <a:gd fmla="*/ 6455079 h 6564102" name="TY889"/>
              <a:gd fmla="*/ 6806341 w 11855987" name="TX890"/>
              <a:gd fmla="*/ 6441866 h 6564102" name="TY890"/>
              <a:gd fmla="*/ 8550913 w 11855987" name="TX892"/>
              <a:gd fmla="*/ 6441838 h 6564102" name="TY892"/>
              <a:gd fmla="*/ 8537546 w 11855987" name="TX893"/>
              <a:gd fmla="*/ 6443599 h 6564102" name="TY893"/>
              <a:gd fmla="*/ 8531098 w 11855987" name="TX894"/>
              <a:gd fmla="*/ 6467664 h 6564102" name="TY894"/>
              <a:gd fmla="*/ 8575138 w 11855987" name="TX895"/>
              <a:gd fmla="*/ 6543945 h 6564102" name="TY895"/>
              <a:gd fmla="*/ 8599202 w 11855987" name="TX896"/>
              <a:gd fmla="*/ 6550393 h 6564102" name="TY896"/>
              <a:gd fmla="*/ 8599200 w 11855987" name="TX897"/>
              <a:gd fmla="*/ 6550393 h 6564102" name="TY897"/>
              <a:gd fmla="*/ 8605648 w 11855987" name="TX898"/>
              <a:gd fmla="*/ 6526328 h 6564102" name="TY898"/>
              <a:gd fmla="*/ 8561610 w 11855987" name="TX899"/>
              <a:gd fmla="*/ 6450047 h 6564102" name="TY899"/>
              <a:gd fmla="*/ 8550913 w 11855987" name="TX900"/>
              <a:gd fmla="*/ 6441838 h 6564102" name="TY900"/>
              <a:gd fmla="*/ 8487200 w 11855987" name="TX902"/>
              <a:gd fmla="*/ 6441838 h 6564102" name="TY902"/>
              <a:gd fmla="*/ 8476503 w 11855987" name="TX903"/>
              <a:gd fmla="*/ 6450046 h 6564102" name="TY903"/>
              <a:gd fmla="*/ 8432459 w 11855987" name="TX904"/>
              <a:gd fmla="*/ 6526327 h 6564102" name="TY904"/>
              <a:gd fmla="*/ 8438907 w 11855987" name="TX905"/>
              <a:gd fmla="*/ 6550392 h 6564102" name="TY905"/>
              <a:gd fmla="*/ 8462973 w 11855987" name="TX906"/>
              <a:gd fmla="*/ 6543944 h 6564102" name="TY906"/>
              <a:gd fmla="*/ 8507016 w 11855987" name="TX907"/>
              <a:gd fmla="*/ 6467664 h 6564102" name="TY907"/>
              <a:gd fmla="*/ 8500568 w 11855987" name="TX908"/>
              <a:gd fmla="*/ 6443599 h 6564102" name="TY908"/>
              <a:gd fmla="*/ 8500569 w 11855987" name="TX909"/>
              <a:gd fmla="*/ 6443598 h 6564102" name="TY909"/>
              <a:gd fmla="*/ 8487200 w 11855987" name="TX910"/>
              <a:gd fmla="*/ 6441838 h 6564102" name="TY910"/>
              <a:gd fmla="*/ 7005485 w 11855987" name="TX912"/>
              <a:gd fmla="*/ 6441318 h 6564102" name="TY912"/>
              <a:gd fmla="*/ 6992273 w 11855987" name="TX913"/>
              <a:gd fmla="*/ 6454531 h 6564102" name="TY913"/>
              <a:gd fmla="*/ 7005485 w 11855987" name="TX914"/>
              <a:gd fmla="*/ 6467744 h 6564102" name="TY914"/>
              <a:gd fmla="*/ 7018700 w 11855987" name="TX915"/>
              <a:gd fmla="*/ 6454531 h 6564102" name="TY915"/>
              <a:gd fmla="*/ 7005485 w 11855987" name="TX916"/>
              <a:gd fmla="*/ 6441318 h 6564102" name="TY916"/>
              <a:gd fmla="*/ 8750047 w 11855987" name="TX918"/>
              <a:gd fmla="*/ 6441290 h 6564102" name="TY918"/>
              <a:gd fmla="*/ 8736679 w 11855987" name="TX919"/>
              <a:gd fmla="*/ 6443051 h 6564102" name="TY919"/>
              <a:gd fmla="*/ 8730231 w 11855987" name="TX920"/>
              <a:gd fmla="*/ 6467116 h 6564102" name="TY920"/>
              <a:gd fmla="*/ 8774271 w 11855987" name="TX921"/>
              <a:gd fmla="*/ 6543397 h 6564102" name="TY921"/>
              <a:gd fmla="*/ 8798335 w 11855987" name="TX922"/>
              <a:gd fmla="*/ 6549845 h 6564102" name="TY922"/>
              <a:gd fmla="*/ 8798333 w 11855987" name="TX923"/>
              <a:gd fmla="*/ 6549845 h 6564102" name="TY923"/>
              <a:gd fmla="*/ 8804781 w 11855987" name="TX924"/>
              <a:gd fmla="*/ 6525780 h 6564102" name="TY924"/>
              <a:gd fmla="*/ 8760743 w 11855987" name="TX925"/>
              <a:gd fmla="*/ 6449499 h 6564102" name="TY925"/>
              <a:gd fmla="*/ 8750047 w 11855987" name="TX926"/>
              <a:gd fmla="*/ 6441290 h 6564102" name="TY926"/>
              <a:gd fmla="*/ 8686338 w 11855987" name="TX928"/>
              <a:gd fmla="*/ 6441290 h 6564102" name="TY928"/>
              <a:gd fmla="*/ 8675642 w 11855987" name="TX929"/>
              <a:gd fmla="*/ 6449498 h 6564102" name="TY929"/>
              <a:gd fmla="*/ 8631602 w 11855987" name="TX930"/>
              <a:gd fmla="*/ 6525779 h 6564102" name="TY930"/>
              <a:gd fmla="*/ 8638050 w 11855987" name="TX931"/>
              <a:gd fmla="*/ 6549844 h 6564102" name="TY931"/>
              <a:gd fmla="*/ 8662114 w 11855987" name="TX932"/>
              <a:gd fmla="*/ 6543396 h 6564102" name="TY932"/>
              <a:gd fmla="*/ 8706152 w 11855987" name="TX933"/>
              <a:gd fmla="*/ 6467116 h 6564102" name="TY933"/>
              <a:gd fmla="*/ 8699704 w 11855987" name="TX934"/>
              <a:gd fmla="*/ 6443051 h 6564102" name="TY934"/>
              <a:gd fmla="*/ 8699706 w 11855987" name="TX935"/>
              <a:gd fmla="*/ 6443050 h 6564102" name="TY935"/>
              <a:gd fmla="*/ 8686338 w 11855987" name="TX936"/>
              <a:gd fmla="*/ 6441290 h 6564102" name="TY936"/>
              <a:gd fmla="*/ 3901789 w 11855987" name="TX938"/>
              <a:gd fmla="*/ 6441079 h 6564102" name="TY938"/>
              <a:gd fmla="*/ 3891092 w 11855987" name="TX939"/>
              <a:gd fmla="*/ 6449288 h 6564102" name="TY939"/>
              <a:gd fmla="*/ 3847052 w 11855987" name="TX940"/>
              <a:gd fmla="*/ 6525569 h 6564102" name="TY940"/>
              <a:gd fmla="*/ 3853500 w 11855987" name="TX941"/>
              <a:gd fmla="*/ 6549634 h 6564102" name="TY941"/>
              <a:gd fmla="*/ 3853499 w 11855987" name="TX942"/>
              <a:gd fmla="*/ 6549634 h 6564102" name="TY942"/>
              <a:gd fmla="*/ 3877564 w 11855987" name="TX943"/>
              <a:gd fmla="*/ 6543186 h 6564102" name="TY943"/>
              <a:gd fmla="*/ 3921606 w 11855987" name="TX944"/>
              <a:gd fmla="*/ 6466905 h 6564102" name="TY944"/>
              <a:gd fmla="*/ 3915157 w 11855987" name="TX945"/>
              <a:gd fmla="*/ 6442840 h 6564102" name="TY945"/>
              <a:gd fmla="*/ 3901789 w 11855987" name="TX946"/>
              <a:gd fmla="*/ 6441079 h 6564102" name="TY946"/>
              <a:gd fmla="*/ 3965502 w 11855987" name="TX948"/>
              <a:gd fmla="*/ 6441079 h 6564102" name="TY948"/>
              <a:gd fmla="*/ 3952134 w 11855987" name="TX949"/>
              <a:gd fmla="*/ 6442839 h 6564102" name="TY949"/>
              <a:gd fmla="*/ 3952135 w 11855987" name="TX950"/>
              <a:gd fmla="*/ 6442840 h 6564102" name="TY950"/>
              <a:gd fmla="*/ 3945687 w 11855987" name="TX951"/>
              <a:gd fmla="*/ 6466905 h 6564102" name="TY951"/>
              <a:gd fmla="*/ 3989727 w 11855987" name="TX952"/>
              <a:gd fmla="*/ 6543185 h 6564102" name="TY952"/>
              <a:gd fmla="*/ 4013792 w 11855987" name="TX953"/>
              <a:gd fmla="*/ 6549633 h 6564102" name="TY953"/>
              <a:gd fmla="*/ 4020241 w 11855987" name="TX954"/>
              <a:gd fmla="*/ 6525568 h 6564102" name="TY954"/>
              <a:gd fmla="*/ 3976199 w 11855987" name="TX955"/>
              <a:gd fmla="*/ 6449287 h 6564102" name="TY955"/>
              <a:gd fmla="*/ 3965502 w 11855987" name="TX956"/>
              <a:gd fmla="*/ 6441079 h 6564102" name="TY956"/>
              <a:gd fmla="*/ 7204632 w 11855987" name="TX958"/>
              <a:gd fmla="*/ 6440770 h 6564102" name="TY958"/>
              <a:gd fmla="*/ 7191418 w 11855987" name="TX959"/>
              <a:gd fmla="*/ 6453983 h 6564102" name="TY959"/>
              <a:gd fmla="*/ 7204632 w 11855987" name="TX960"/>
              <a:gd fmla="*/ 6467196 h 6564102" name="TY960"/>
              <a:gd fmla="*/ 7217845 w 11855987" name="TX961"/>
              <a:gd fmla="*/ 6453983 h 6564102" name="TY961"/>
              <a:gd fmla="*/ 7204632 w 11855987" name="TX962"/>
              <a:gd fmla="*/ 6440770 h 6564102" name="TY962"/>
              <a:gd fmla="*/ 8949181 w 11855987" name="TX964"/>
              <a:gd fmla="*/ 6440742 h 6564102" name="TY964"/>
              <a:gd fmla="*/ 8935813 w 11855987" name="TX965"/>
              <a:gd fmla="*/ 6442503 h 6564102" name="TY965"/>
              <a:gd fmla="*/ 8929365 w 11855987" name="TX966"/>
              <a:gd fmla="*/ 6466568 h 6564102" name="TY966"/>
              <a:gd fmla="*/ 8973405 w 11855987" name="TX967"/>
              <a:gd fmla="*/ 6542849 h 6564102" name="TY967"/>
              <a:gd fmla="*/ 8997469 w 11855987" name="TX968"/>
              <a:gd fmla="*/ 6549297 h 6564102" name="TY968"/>
              <a:gd fmla="*/ 8997468 w 11855987" name="TX969"/>
              <a:gd fmla="*/ 6549297 h 6564102" name="TY969"/>
              <a:gd fmla="*/ 9003915 w 11855987" name="TX970"/>
              <a:gd fmla="*/ 6525232 h 6564102" name="TY970"/>
              <a:gd fmla="*/ 8959877 w 11855987" name="TX971"/>
              <a:gd fmla="*/ 6448951 h 6564102" name="TY971"/>
              <a:gd fmla="*/ 8949181 w 11855987" name="TX972"/>
              <a:gd fmla="*/ 6440742 h 6564102" name="TY972"/>
              <a:gd fmla="*/ 8885471 w 11855987" name="TX974"/>
              <a:gd fmla="*/ 6440742 h 6564102" name="TY974"/>
              <a:gd fmla="*/ 8874775 w 11855987" name="TX975"/>
              <a:gd fmla="*/ 6448950 h 6564102" name="TY975"/>
              <a:gd fmla="*/ 8830735 w 11855987" name="TX976"/>
              <a:gd fmla="*/ 6525231 h 6564102" name="TY976"/>
              <a:gd fmla="*/ 8837183 w 11855987" name="TX977"/>
              <a:gd fmla="*/ 6549296 h 6564102" name="TY977"/>
              <a:gd fmla="*/ 8861247 w 11855987" name="TX978"/>
              <a:gd fmla="*/ 6542848 h 6564102" name="TY978"/>
              <a:gd fmla="*/ 8905285 w 11855987" name="TX979"/>
              <a:gd fmla="*/ 6466568 h 6564102" name="TY979"/>
              <a:gd fmla="*/ 8898838 w 11855987" name="TX980"/>
              <a:gd fmla="*/ 6442502 h 6564102" name="TY980"/>
              <a:gd fmla="*/ 8898839 w 11855987" name="TX981"/>
              <a:gd fmla="*/ 6442502 h 6564102" name="TY981"/>
              <a:gd fmla="*/ 8885471 w 11855987" name="TX982"/>
              <a:gd fmla="*/ 6440742 h 6564102" name="TY982"/>
              <a:gd fmla="*/ 3702646 w 11855987" name="TX984"/>
              <a:gd fmla="*/ 6440531 h 6564102" name="TY984"/>
              <a:gd fmla="*/ 3691949 w 11855987" name="TX985"/>
              <a:gd fmla="*/ 6448740 h 6564102" name="TY985"/>
              <a:gd fmla="*/ 3647909 w 11855987" name="TX986"/>
              <a:gd fmla="*/ 6525021 h 6564102" name="TY986"/>
              <a:gd fmla="*/ 3654357 w 11855987" name="TX987"/>
              <a:gd fmla="*/ 6549086 h 6564102" name="TY987"/>
              <a:gd fmla="*/ 3654356 w 11855987" name="TX988"/>
              <a:gd fmla="*/ 6549086 h 6564102" name="TY988"/>
              <a:gd fmla="*/ 3678421 w 11855987" name="TX989"/>
              <a:gd fmla="*/ 6542638 h 6564102" name="TY989"/>
              <a:gd fmla="*/ 3722463 w 11855987" name="TX990"/>
              <a:gd fmla="*/ 6466357 h 6564102" name="TY990"/>
              <a:gd fmla="*/ 3716014 w 11855987" name="TX991"/>
              <a:gd fmla="*/ 6442292 h 6564102" name="TY991"/>
              <a:gd fmla="*/ 3702646 w 11855987" name="TX992"/>
              <a:gd fmla="*/ 6440531 h 6564102" name="TY992"/>
              <a:gd fmla="*/ 3766359 w 11855987" name="TX994"/>
              <a:gd fmla="*/ 6440531 h 6564102" name="TY994"/>
              <a:gd fmla="*/ 3752991 w 11855987" name="TX995"/>
              <a:gd fmla="*/ 6442291 h 6564102" name="TY995"/>
              <a:gd fmla="*/ 3752992 w 11855987" name="TX996"/>
              <a:gd fmla="*/ 6442291 h 6564102" name="TY996"/>
              <a:gd fmla="*/ 3746544 w 11855987" name="TX997"/>
              <a:gd fmla="*/ 6466357 h 6564102" name="TY997"/>
              <a:gd fmla="*/ 3790584 w 11855987" name="TX998"/>
              <a:gd fmla="*/ 6542637 h 6564102" name="TY998"/>
              <a:gd fmla="*/ 3814649 w 11855987" name="TX999"/>
              <a:gd fmla="*/ 6549085 h 6564102" name="TY999"/>
              <a:gd fmla="*/ 3821098 w 11855987" name="TX1000"/>
              <a:gd fmla="*/ 6525020 h 6564102" name="TY1000"/>
              <a:gd fmla="*/ 3777056 w 11855987" name="TX1001"/>
              <a:gd fmla="*/ 6448739 h 6564102" name="TY1001"/>
              <a:gd fmla="*/ 3766359 w 11855987" name="TX1002"/>
              <a:gd fmla="*/ 6440531 h 6564102" name="TY1002"/>
              <a:gd fmla="*/ 7403773 w 11855987" name="TX1004"/>
              <a:gd fmla="*/ 6440222 h 6564102" name="TY1004"/>
              <a:gd fmla="*/ 7390559 w 11855987" name="TX1005"/>
              <a:gd fmla="*/ 6453435 h 6564102" name="TY1005"/>
              <a:gd fmla="*/ 7403773 w 11855987" name="TX1006"/>
              <a:gd fmla="*/ 6466648 h 6564102" name="TY1006"/>
              <a:gd fmla="*/ 7416984 w 11855987" name="TX1007"/>
              <a:gd fmla="*/ 6453435 h 6564102" name="TY1007"/>
              <a:gd fmla="*/ 7403773 w 11855987" name="TX1008"/>
              <a:gd fmla="*/ 6440222 h 6564102" name="TY1008"/>
              <a:gd fmla="*/ 9148335 w 11855987" name="TX1010"/>
              <a:gd fmla="*/ 6440194 h 6564102" name="TY1010"/>
              <a:gd fmla="*/ 9134961 w 11855987" name="TX1011"/>
              <a:gd fmla="*/ 6441955 h 6564102" name="TY1011"/>
              <a:gd fmla="*/ 9128513 w 11855987" name="TX1012"/>
              <a:gd fmla="*/ 6466020 h 6564102" name="TY1012"/>
              <a:gd fmla="*/ 9172554 w 11855987" name="TX1013"/>
              <a:gd fmla="*/ 6542301 h 6564102" name="TY1013"/>
              <a:gd fmla="*/ 9196621 w 11855987" name="TX1014"/>
              <a:gd fmla="*/ 6548749 h 6564102" name="TY1014"/>
              <a:gd fmla="*/ 9196620 w 11855987" name="TX1015"/>
              <a:gd fmla="*/ 6548749 h 6564102" name="TY1015"/>
              <a:gd fmla="*/ 9203067 w 11855987" name="TX1016"/>
              <a:gd fmla="*/ 6524684 h 6564102" name="TY1016"/>
              <a:gd fmla="*/ 9159027 w 11855987" name="TX1017"/>
              <a:gd fmla="*/ 6448403 h 6564102" name="TY1017"/>
              <a:gd fmla="*/ 9148335 w 11855987" name="TX1018"/>
              <a:gd fmla="*/ 6440194 h 6564102" name="TY1018"/>
              <a:gd fmla="*/ 9084619 w 11855987" name="TX1020"/>
              <a:gd fmla="*/ 6440194 h 6564102" name="TY1020"/>
              <a:gd fmla="*/ 9073920 w 11855987" name="TX1021"/>
              <a:gd fmla="*/ 6448402 h 6564102" name="TY1021"/>
              <a:gd fmla="*/ 9029872 w 11855987" name="TX1022"/>
              <a:gd fmla="*/ 6524683 h 6564102" name="TY1022"/>
              <a:gd fmla="*/ 9036321 w 11855987" name="TX1023"/>
              <a:gd fmla="*/ 6548748 h 6564102" name="TY1023"/>
              <a:gd fmla="*/ 9060389 w 11855987" name="TX1024"/>
              <a:gd fmla="*/ 6542300 h 6564102" name="TY1024"/>
              <a:gd fmla="*/ 9104431 w 11855987" name="TX1025"/>
              <a:gd fmla="*/ 6466020 h 6564102" name="TY1025"/>
              <a:gd fmla="*/ 9097984 w 11855987" name="TX1026"/>
              <a:gd fmla="*/ 6441954 h 6564102" name="TY1026"/>
              <a:gd fmla="*/ 9097986 w 11855987" name="TX1027"/>
              <a:gd fmla="*/ 6441954 h 6564102" name="TY1027"/>
              <a:gd fmla="*/ 9084619 w 11855987" name="TX1028"/>
              <a:gd fmla="*/ 6440194 h 6564102" name="TY1028"/>
              <a:gd fmla="*/ 3503502 w 11855987" name="TX1030"/>
              <a:gd fmla="*/ 6439983 h 6564102" name="TY1030"/>
              <a:gd fmla="*/ 3492805 w 11855987" name="TX1031"/>
              <a:gd fmla="*/ 6448192 h 6564102" name="TY1031"/>
              <a:gd fmla="*/ 3448765 w 11855987" name="TX1032"/>
              <a:gd fmla="*/ 6524473 h 6564102" name="TY1032"/>
              <a:gd fmla="*/ 3455213 w 11855987" name="TX1033"/>
              <a:gd fmla="*/ 6548538 h 6564102" name="TY1033"/>
              <a:gd fmla="*/ 3455212 w 11855987" name="TX1034"/>
              <a:gd fmla="*/ 6548538 h 6564102" name="TY1034"/>
              <a:gd fmla="*/ 3479277 w 11855987" name="TX1035"/>
              <a:gd fmla="*/ 6542090 h 6564102" name="TY1035"/>
              <a:gd fmla="*/ 3523319 w 11855987" name="TX1036"/>
              <a:gd fmla="*/ 6465809 h 6564102" name="TY1036"/>
              <a:gd fmla="*/ 3516871 w 11855987" name="TX1037"/>
              <a:gd fmla="*/ 6441744 h 6564102" name="TY1037"/>
              <a:gd fmla="*/ 3503502 w 11855987" name="TX1038"/>
              <a:gd fmla="*/ 6439983 h 6564102" name="TY1038"/>
              <a:gd fmla="*/ 3567215 w 11855987" name="TX1040"/>
              <a:gd fmla="*/ 6439983 h 6564102" name="TY1040"/>
              <a:gd fmla="*/ 3553847 w 11855987" name="TX1041"/>
              <a:gd fmla="*/ 6441743 h 6564102" name="TY1041"/>
              <a:gd fmla="*/ 3553848 w 11855987" name="TX1042"/>
              <a:gd fmla="*/ 6441743 h 6564102" name="TY1042"/>
              <a:gd fmla="*/ 3547400 w 11855987" name="TX1043"/>
              <a:gd fmla="*/ 6465809 h 6564102" name="TY1043"/>
              <a:gd fmla="*/ 3591440 w 11855987" name="TX1044"/>
              <a:gd fmla="*/ 6542089 h 6564102" name="TY1044"/>
              <a:gd fmla="*/ 3615506 w 11855987" name="TX1045"/>
              <a:gd fmla="*/ 6548537 h 6564102" name="TY1045"/>
              <a:gd fmla="*/ 3621954 w 11855987" name="TX1046"/>
              <a:gd fmla="*/ 6524472 h 6564102" name="TY1046"/>
              <a:gd fmla="*/ 3577912 w 11855987" name="TX1047"/>
              <a:gd fmla="*/ 6448191 h 6564102" name="TY1047"/>
              <a:gd fmla="*/ 3567215 w 11855987" name="TX1048"/>
              <a:gd fmla="*/ 6439983 h 6564102" name="TY1048"/>
              <a:gd fmla="*/ 7602917 w 11855987" name="TX1050"/>
              <a:gd fmla="*/ 6439674 h 6564102" name="TY1050"/>
              <a:gd fmla="*/ 7589705 w 11855987" name="TX1051"/>
              <a:gd fmla="*/ 6452887 h 6564102" name="TY1051"/>
              <a:gd fmla="*/ 7602917 w 11855987" name="TX1052"/>
              <a:gd fmla="*/ 6466100 h 6564102" name="TY1052"/>
              <a:gd fmla="*/ 7616130 w 11855987" name="TX1053"/>
              <a:gd fmla="*/ 6452887 h 6564102" name="TY1053"/>
              <a:gd fmla="*/ 7602917 w 11855987" name="TX1054"/>
              <a:gd fmla="*/ 6439674 h 6564102" name="TY1054"/>
              <a:gd fmla="*/ 9347479 w 11855987" name="TX1056"/>
              <a:gd fmla="*/ 6439646 h 6564102" name="TY1056"/>
              <a:gd fmla="*/ 9334109 w 11855987" name="TX1057"/>
              <a:gd fmla="*/ 6441407 h 6564102" name="TY1057"/>
              <a:gd fmla="*/ 9327661 w 11855987" name="TX1058"/>
              <a:gd fmla="*/ 6465472 h 6564102" name="TY1058"/>
              <a:gd fmla="*/ 9371706 w 11855987" name="TX1059"/>
              <a:gd fmla="*/ 6541753 h 6564102" name="TY1059"/>
              <a:gd fmla="*/ 9395769 w 11855987" name="TX1060"/>
              <a:gd fmla="*/ 6548201 h 6564102" name="TY1060"/>
              <a:gd fmla="*/ 9395768 w 11855987" name="TX1061"/>
              <a:gd fmla="*/ 6548201 h 6564102" name="TY1061"/>
              <a:gd fmla="*/ 9402216 w 11855987" name="TX1062"/>
              <a:gd fmla="*/ 6524136 h 6564102" name="TY1062"/>
              <a:gd fmla="*/ 9358179 w 11855987" name="TX1063"/>
              <a:gd fmla="*/ 6447855 h 6564102" name="TY1063"/>
              <a:gd fmla="*/ 9347479 w 11855987" name="TX1064"/>
              <a:gd fmla="*/ 6439646 h 6564102" name="TY1064"/>
              <a:gd fmla="*/ 9283766 w 11855987" name="TX1066"/>
              <a:gd fmla="*/ 6439646 h 6564102" name="TY1066"/>
              <a:gd fmla="*/ 9273069 w 11855987" name="TX1067"/>
              <a:gd fmla="*/ 6447854 h 6564102" name="TY1067"/>
              <a:gd fmla="*/ 9229024 w 11855987" name="TX1068"/>
              <a:gd fmla="*/ 6524135 h 6564102" name="TY1068"/>
              <a:gd fmla="*/ 9235473 w 11855987" name="TX1069"/>
              <a:gd fmla="*/ 6548200 h 6564102" name="TY1069"/>
              <a:gd fmla="*/ 9259540 w 11855987" name="TX1070"/>
              <a:gd fmla="*/ 6541752 h 6564102" name="TY1070"/>
              <a:gd fmla="*/ 9303582 w 11855987" name="TX1071"/>
              <a:gd fmla="*/ 6465472 h 6564102" name="TY1071"/>
              <a:gd fmla="*/ 9297134 w 11855987" name="TX1072"/>
              <a:gd fmla="*/ 6441406 h 6564102" name="TY1072"/>
              <a:gd fmla="*/ 9297135 w 11855987" name="TX1073"/>
              <a:gd fmla="*/ 6441406 h 6564102" name="TY1073"/>
              <a:gd fmla="*/ 9283766 w 11855987" name="TX1074"/>
              <a:gd fmla="*/ 6439646 h 6564102" name="TY1074"/>
              <a:gd fmla="*/ 3304359 w 11855987" name="TX1076"/>
              <a:gd fmla="*/ 6439435 h 6564102" name="TY1076"/>
              <a:gd fmla="*/ 3293662 w 11855987" name="TX1077"/>
              <a:gd fmla="*/ 6447644 h 6564102" name="TY1077"/>
              <a:gd fmla="*/ 3249622 w 11855987" name="TX1078"/>
              <a:gd fmla="*/ 6523925 h 6564102" name="TY1078"/>
              <a:gd fmla="*/ 3256070 w 11855987" name="TX1079"/>
              <a:gd fmla="*/ 6547990 h 6564102" name="TY1079"/>
              <a:gd fmla="*/ 3256069 w 11855987" name="TX1080"/>
              <a:gd fmla="*/ 6547990 h 6564102" name="TY1080"/>
              <a:gd fmla="*/ 3280134 w 11855987" name="TX1081"/>
              <a:gd fmla="*/ 6541542 h 6564102" name="TY1081"/>
              <a:gd fmla="*/ 3324176 w 11855987" name="TX1082"/>
              <a:gd fmla="*/ 6465261 h 6564102" name="TY1082"/>
              <a:gd fmla="*/ 3317728 w 11855987" name="TX1083"/>
              <a:gd fmla="*/ 6441196 h 6564102" name="TY1083"/>
              <a:gd fmla="*/ 3304359 w 11855987" name="TX1084"/>
              <a:gd fmla="*/ 6439435 h 6564102" name="TY1084"/>
              <a:gd fmla="*/ 3368072 w 11855987" name="TX1086"/>
              <a:gd fmla="*/ 6439435 h 6564102" name="TY1086"/>
              <a:gd fmla="*/ 3354704 w 11855987" name="TX1087"/>
              <a:gd fmla="*/ 6441195 h 6564102" name="TY1087"/>
              <a:gd fmla="*/ 3354705 w 11855987" name="TX1088"/>
              <a:gd fmla="*/ 6441195 h 6564102" name="TY1088"/>
              <a:gd fmla="*/ 3348257 w 11855987" name="TX1089"/>
              <a:gd fmla="*/ 6465261 h 6564102" name="TY1089"/>
              <a:gd fmla="*/ 3392297 w 11855987" name="TX1090"/>
              <a:gd fmla="*/ 6541541 h 6564102" name="TY1090"/>
              <a:gd fmla="*/ 3416363 w 11855987" name="TX1091"/>
              <a:gd fmla="*/ 6547989 h 6564102" name="TY1091"/>
              <a:gd fmla="*/ 3422811 w 11855987" name="TX1092"/>
              <a:gd fmla="*/ 6523924 h 6564102" name="TY1092"/>
              <a:gd fmla="*/ 3378769 w 11855987" name="TX1093"/>
              <a:gd fmla="*/ 6447643 h 6564102" name="TY1093"/>
              <a:gd fmla="*/ 3368072 w 11855987" name="TX1094"/>
              <a:gd fmla="*/ 6439435 h 6564102" name="TY1094"/>
              <a:gd fmla="*/ 8208770 w 11855987" name="TX1096"/>
              <a:gd fmla="*/ 6439381 h 6564102" name="TY1096"/>
              <a:gd fmla="*/ 8195562 w 11855987" name="TX1097"/>
              <a:gd fmla="*/ 6452594 h 6564102" name="TY1097"/>
              <a:gd fmla="*/ 8208770 w 11855987" name="TX1098"/>
              <a:gd fmla="*/ 6465807 h 6564102" name="TY1098"/>
              <a:gd fmla="*/ 8221985 w 11855987" name="TX1099"/>
              <a:gd fmla="*/ 6452594 h 6564102" name="TY1099"/>
              <a:gd fmla="*/ 8208770 w 11855987" name="TX1100"/>
              <a:gd fmla="*/ 6439381 h 6564102" name="TY1100"/>
              <a:gd fmla="*/ 7802061 w 11855987" name="TX1102"/>
              <a:gd fmla="*/ 6439126 h 6564102" name="TY1102"/>
              <a:gd fmla="*/ 7788847 w 11855987" name="TX1103"/>
              <a:gd fmla="*/ 6452339 h 6564102" name="TY1103"/>
              <a:gd fmla="*/ 7802061 w 11855987" name="TX1104"/>
              <a:gd fmla="*/ 6465552 h 6564102" name="TY1104"/>
              <a:gd fmla="*/ 7815274 w 11855987" name="TX1105"/>
              <a:gd fmla="*/ 6452339 h 6564102" name="TY1105"/>
              <a:gd fmla="*/ 7802061 w 11855987" name="TX1106"/>
              <a:gd fmla="*/ 6439126 h 6564102" name="TY1106"/>
              <a:gd fmla="*/ 9546622 w 11855987" name="TX1108"/>
              <a:gd fmla="*/ 6439098 h 6564102" name="TY1108"/>
              <a:gd fmla="*/ 9533255 w 11855987" name="TX1109"/>
              <a:gd fmla="*/ 6440859 h 6564102" name="TY1109"/>
              <a:gd fmla="*/ 9526807 w 11855987" name="TX1110"/>
              <a:gd fmla="*/ 6464924 h 6564102" name="TY1110"/>
              <a:gd fmla="*/ 9570845 w 11855987" name="TX1111"/>
              <a:gd fmla="*/ 6541205 h 6564102" name="TY1111"/>
              <a:gd fmla="*/ 9594914 w 11855987" name="TX1112"/>
              <a:gd fmla="*/ 6547653 h 6564102" name="TY1112"/>
              <a:gd fmla="*/ 9594912 w 11855987" name="TX1113"/>
              <a:gd fmla="*/ 6547653 h 6564102" name="TY1113"/>
              <a:gd fmla="*/ 9601361 w 11855987" name="TX1114"/>
              <a:gd fmla="*/ 6523588 h 6564102" name="TY1114"/>
              <a:gd fmla="*/ 9557318 w 11855987" name="TX1115"/>
              <a:gd fmla="*/ 6447307 h 6564102" name="TY1115"/>
              <a:gd fmla="*/ 9546622 w 11855987" name="TX1116"/>
              <a:gd fmla="*/ 6439098 h 6564102" name="TY1116"/>
              <a:gd fmla="*/ 9482909 w 11855987" name="TX1118"/>
              <a:gd fmla="*/ 6439098 h 6564102" name="TY1118"/>
              <a:gd fmla="*/ 9472210 w 11855987" name="TX1119"/>
              <a:gd fmla="*/ 6447306 h 6564102" name="TY1119"/>
              <a:gd fmla="*/ 9428168 w 11855987" name="TX1120"/>
              <a:gd fmla="*/ 6523587 h 6564102" name="TY1120"/>
              <a:gd fmla="*/ 9434616 w 11855987" name="TX1121"/>
              <a:gd fmla="*/ 6547652 h 6564102" name="TY1121"/>
              <a:gd fmla="*/ 9458681 w 11855987" name="TX1122"/>
              <a:gd fmla="*/ 6541204 h 6564102" name="TY1122"/>
              <a:gd fmla="*/ 9502725 w 11855987" name="TX1123"/>
              <a:gd fmla="*/ 6464924 h 6564102" name="TY1123"/>
              <a:gd fmla="*/ 9496277 w 11855987" name="TX1124"/>
              <a:gd fmla="*/ 6440858 h 6564102" name="TY1124"/>
              <a:gd fmla="*/ 9496278 w 11855987" name="TX1125"/>
              <a:gd fmla="*/ 6440858 h 6564102" name="TY1125"/>
              <a:gd fmla="*/ 9482909 w 11855987" name="TX1126"/>
              <a:gd fmla="*/ 6439098 h 6564102" name="TY1126"/>
              <a:gd fmla="*/ 3105215 w 11855987" name="TX1128"/>
              <a:gd fmla="*/ 6438887 h 6564102" name="TY1128"/>
              <a:gd fmla="*/ 3094518 w 11855987" name="TX1129"/>
              <a:gd fmla="*/ 6447096 h 6564102" name="TY1129"/>
              <a:gd fmla="*/ 3050478 w 11855987" name="TX1130"/>
              <a:gd fmla="*/ 6523377 h 6564102" name="TY1130"/>
              <a:gd fmla="*/ 3056926 w 11855987" name="TX1131"/>
              <a:gd fmla="*/ 6547442 h 6564102" name="TY1131"/>
              <a:gd fmla="*/ 3056925 w 11855987" name="TX1132"/>
              <a:gd fmla="*/ 6547442 h 6564102" name="TY1132"/>
              <a:gd fmla="*/ 3080990 w 11855987" name="TX1133"/>
              <a:gd fmla="*/ 6540994 h 6564102" name="TY1133"/>
              <a:gd fmla="*/ 3125032 w 11855987" name="TX1134"/>
              <a:gd fmla="*/ 6464713 h 6564102" name="TY1134"/>
              <a:gd fmla="*/ 3118584 w 11855987" name="TX1135"/>
              <a:gd fmla="*/ 6440648 h 6564102" name="TY1135"/>
              <a:gd fmla="*/ 3105215 w 11855987" name="TX1136"/>
              <a:gd fmla="*/ 6438887 h 6564102" name="TY1136"/>
              <a:gd fmla="*/ 3168928 w 11855987" name="TX1138"/>
              <a:gd fmla="*/ 6438887 h 6564102" name="TY1138"/>
              <a:gd fmla="*/ 3155560 w 11855987" name="TX1139"/>
              <a:gd fmla="*/ 6440647 h 6564102" name="TY1139"/>
              <a:gd fmla="*/ 3155561 w 11855987" name="TX1140"/>
              <a:gd fmla="*/ 6440647 h 6564102" name="TY1140"/>
              <a:gd fmla="*/ 3149113 w 11855987" name="TX1141"/>
              <a:gd fmla="*/ 6464713 h 6564102" name="TY1141"/>
              <a:gd fmla="*/ 3193153 w 11855987" name="TX1142"/>
              <a:gd fmla="*/ 6540993 h 6564102" name="TY1142"/>
              <a:gd fmla="*/ 3217219 w 11855987" name="TX1143"/>
              <a:gd fmla="*/ 6547441 h 6564102" name="TY1143"/>
              <a:gd fmla="*/ 3223667 w 11855987" name="TX1144"/>
              <a:gd fmla="*/ 6523376 h 6564102" name="TY1144"/>
              <a:gd fmla="*/ 3179625 w 11855987" name="TX1145"/>
              <a:gd fmla="*/ 6447095 h 6564102" name="TY1145"/>
              <a:gd fmla="*/ 3168928 w 11855987" name="TX1146"/>
              <a:gd fmla="*/ 6438887 h 6564102" name="TY1146"/>
              <a:gd fmla="*/ 8407923 w 11855987" name="TX1148"/>
              <a:gd fmla="*/ 6438833 h 6564102" name="TY1148"/>
              <a:gd fmla="*/ 8394709 w 11855987" name="TX1149"/>
              <a:gd fmla="*/ 6452046 h 6564102" name="TY1149"/>
              <a:gd fmla="*/ 8407923 w 11855987" name="TX1150"/>
              <a:gd fmla="*/ 6465259 h 6564102" name="TY1150"/>
              <a:gd fmla="*/ 8421136 w 11855987" name="TX1151"/>
              <a:gd fmla="*/ 6452046 h 6564102" name="TY1151"/>
              <a:gd fmla="*/ 8407923 w 11855987" name="TX1152"/>
              <a:gd fmla="*/ 6438833 h 6564102" name="TY1152"/>
              <a:gd fmla="*/ 8001201 w 11855987" name="TX1154"/>
              <a:gd fmla="*/ 6438578 h 6564102" name="TY1154"/>
              <a:gd fmla="*/ 7987988 w 11855987" name="TX1155"/>
              <a:gd fmla="*/ 6451791 h 6564102" name="TY1155"/>
              <a:gd fmla="*/ 8001201 w 11855987" name="TX1156"/>
              <a:gd fmla="*/ 6465004 h 6564102" name="TY1156"/>
              <a:gd fmla="*/ 8014415 w 11855987" name="TX1157"/>
              <a:gd fmla="*/ 6451791 h 6564102" name="TY1157"/>
              <a:gd fmla="*/ 8001201 w 11855987" name="TX1158"/>
              <a:gd fmla="*/ 6438578 h 6564102" name="TY1158"/>
              <a:gd fmla="*/ 9745767 w 11855987" name="TX1160"/>
              <a:gd fmla="*/ 6438549 h 6564102" name="TY1160"/>
              <a:gd fmla="*/ 9732400 w 11855987" name="TX1161"/>
              <a:gd fmla="*/ 6440310 h 6564102" name="TY1161"/>
              <a:gd fmla="*/ 9725951 w 11855987" name="TX1162"/>
              <a:gd fmla="*/ 6464375 h 6564102" name="TY1162"/>
              <a:gd fmla="*/ 9769993 w 11855987" name="TX1163"/>
              <a:gd fmla="*/ 6540656 h 6564102" name="TY1163"/>
              <a:gd fmla="*/ 9794058 w 11855987" name="TX1164"/>
              <a:gd fmla="*/ 6547104 h 6564102" name="TY1164"/>
              <a:gd fmla="*/ 9794057 w 11855987" name="TX1165"/>
              <a:gd fmla="*/ 6547104 h 6564102" name="TY1165"/>
              <a:gd fmla="*/ 9800505 w 11855987" name="TX1166"/>
              <a:gd fmla="*/ 6523039 h 6564102" name="TY1166"/>
              <a:gd fmla="*/ 9756464 w 11855987" name="TX1167"/>
              <a:gd fmla="*/ 6446758 h 6564102" name="TY1167"/>
              <a:gd fmla="*/ 9745767 w 11855987" name="TX1168"/>
              <a:gd fmla="*/ 6438549 h 6564102" name="TY1168"/>
              <a:gd fmla="*/ 9682057 w 11855987" name="TX1170"/>
              <a:gd fmla="*/ 6438549 h 6564102" name="TY1170"/>
              <a:gd fmla="*/ 9671358 w 11855987" name="TX1171"/>
              <a:gd fmla="*/ 6446757 h 6564102" name="TY1171"/>
              <a:gd fmla="*/ 9627314 w 11855987" name="TX1172"/>
              <a:gd fmla="*/ 6523038 h 6564102" name="TY1172"/>
              <a:gd fmla="*/ 9633764 w 11855987" name="TX1173"/>
              <a:gd fmla="*/ 6547103 h 6564102" name="TY1173"/>
              <a:gd fmla="*/ 9657828 w 11855987" name="TX1174"/>
              <a:gd fmla="*/ 6540655 h 6564102" name="TY1174"/>
              <a:gd fmla="*/ 9701869 w 11855987" name="TX1175"/>
              <a:gd fmla="*/ 6464375 h 6564102" name="TY1175"/>
              <a:gd fmla="*/ 9695422 w 11855987" name="TX1176"/>
              <a:gd fmla="*/ 6440309 h 6564102" name="TY1176"/>
              <a:gd fmla="*/ 9695422 w 11855987" name="TX1177"/>
              <a:gd fmla="*/ 6440309 h 6564102" name="TY1177"/>
              <a:gd fmla="*/ 9682057 w 11855987" name="TX1178"/>
              <a:gd fmla="*/ 6438549 h 6564102" name="TY1178"/>
              <a:gd fmla="*/ 2906072 w 11855987" name="TX1180"/>
              <a:gd fmla="*/ 6438339 h 6564102" name="TY1180"/>
              <a:gd fmla="*/ 2895375 w 11855987" name="TX1181"/>
              <a:gd fmla="*/ 6446548 h 6564102" name="TY1181"/>
              <a:gd fmla="*/ 2851335 w 11855987" name="TX1182"/>
              <a:gd fmla="*/ 6522829 h 6564102" name="TY1182"/>
              <a:gd fmla="*/ 2857783 w 11855987" name="TX1183"/>
              <a:gd fmla="*/ 6546894 h 6564102" name="TY1183"/>
              <a:gd fmla="*/ 2857782 w 11855987" name="TX1184"/>
              <a:gd fmla="*/ 6546894 h 6564102" name="TY1184"/>
              <a:gd fmla="*/ 2881847 w 11855987" name="TX1185"/>
              <a:gd fmla="*/ 6540446 h 6564102" name="TY1185"/>
              <a:gd fmla="*/ 2925889 w 11855987" name="TX1186"/>
              <a:gd fmla="*/ 6464165 h 6564102" name="TY1186"/>
              <a:gd fmla="*/ 2919441 w 11855987" name="TX1187"/>
              <a:gd fmla="*/ 6440100 h 6564102" name="TY1187"/>
              <a:gd fmla="*/ 2906072 w 11855987" name="TX1188"/>
              <a:gd fmla="*/ 6438339 h 6564102" name="TY1188"/>
              <a:gd fmla="*/ 2969785 w 11855987" name="TX1190"/>
              <a:gd fmla="*/ 6438339 h 6564102" name="TY1190"/>
              <a:gd fmla="*/ 2956417 w 11855987" name="TX1191"/>
              <a:gd fmla="*/ 6440099 h 6564102" name="TY1191"/>
              <a:gd fmla="*/ 2956418 w 11855987" name="TX1192"/>
              <a:gd fmla="*/ 6440099 h 6564102" name="TY1192"/>
              <a:gd fmla="*/ 2949970 w 11855987" name="TX1193"/>
              <a:gd fmla="*/ 6464165 h 6564102" name="TY1193"/>
              <a:gd fmla="*/ 2994010 w 11855987" name="TX1194"/>
              <a:gd fmla="*/ 6540445 h 6564102" name="TY1194"/>
              <a:gd fmla="*/ 3018076 w 11855987" name="TX1195"/>
              <a:gd fmla="*/ 6546893 h 6564102" name="TY1195"/>
              <a:gd fmla="*/ 3024524 w 11855987" name="TX1196"/>
              <a:gd fmla="*/ 6522828 h 6564102" name="TY1196"/>
              <a:gd fmla="*/ 2980482 w 11855987" name="TX1197"/>
              <a:gd fmla="*/ 6446547 h 6564102" name="TY1197"/>
              <a:gd fmla="*/ 2969785 w 11855987" name="TX1198"/>
              <a:gd fmla="*/ 6438339 h 6564102" name="TY1198"/>
              <a:gd fmla="*/ 8607069 w 11855987" name="TX1200"/>
              <a:gd fmla="*/ 6438285 h 6564102" name="TY1200"/>
              <a:gd fmla="*/ 8593857 w 11855987" name="TX1201"/>
              <a:gd fmla="*/ 6451498 h 6564102" name="TY1201"/>
              <a:gd fmla="*/ 8607069 w 11855987" name="TX1202"/>
              <a:gd fmla="*/ 6464711 h 6564102" name="TY1202"/>
              <a:gd fmla="*/ 8620282 w 11855987" name="TX1203"/>
              <a:gd fmla="*/ 6451498 h 6564102" name="TY1203"/>
              <a:gd fmla="*/ 8607069 w 11855987" name="TX1204"/>
              <a:gd fmla="*/ 6438285 h 6564102" name="TY1204"/>
              <a:gd fmla="*/ 9944912 w 11855987" name="TX1206"/>
              <a:gd fmla="*/ 6438001 h 6564102" name="TY1206"/>
              <a:gd fmla="*/ 9931543 w 11855987" name="TX1207"/>
              <a:gd fmla="*/ 6439762 h 6564102" name="TY1207"/>
              <a:gd fmla="*/ 9925095 w 11855987" name="TX1208"/>
              <a:gd fmla="*/ 6463827 h 6564102" name="TY1208"/>
              <a:gd fmla="*/ 9969143 w 11855987" name="TX1209"/>
              <a:gd fmla="*/ 6540108 h 6564102" name="TY1209"/>
              <a:gd fmla="*/ 9993207 w 11855987" name="TX1210"/>
              <a:gd fmla="*/ 6546556 h 6564102" name="TY1210"/>
              <a:gd fmla="*/ 9993206 w 11855987" name="TX1211"/>
              <a:gd fmla="*/ 6546556 h 6564102" name="TY1211"/>
              <a:gd fmla="*/ 9999654 w 11855987" name="TX1212"/>
              <a:gd fmla="*/ 6522491 h 6564102" name="TY1212"/>
              <a:gd fmla="*/ 9955615 w 11855987" name="TX1213"/>
              <a:gd fmla="*/ 6446210 h 6564102" name="TY1213"/>
              <a:gd fmla="*/ 9944912 w 11855987" name="TX1214"/>
              <a:gd fmla="*/ 6438001 h 6564102" name="TY1214"/>
              <a:gd fmla="*/ 9881200 w 11855987" name="TX1216"/>
              <a:gd fmla="*/ 6438001 h 6564102" name="TY1216"/>
              <a:gd fmla="*/ 9870503 w 11855987" name="TX1217"/>
              <a:gd fmla="*/ 6446209 h 6564102" name="TY1217"/>
              <a:gd fmla="*/ 9826461 w 11855987" name="TX1218"/>
              <a:gd fmla="*/ 6522490 h 6564102" name="TY1218"/>
              <a:gd fmla="*/ 9832909 w 11855987" name="TX1219"/>
              <a:gd fmla="*/ 6546555 h 6564102" name="TY1219"/>
              <a:gd fmla="*/ 9856975 w 11855987" name="TX1220"/>
              <a:gd fmla="*/ 6540107 h 6564102" name="TY1220"/>
              <a:gd fmla="*/ 9901014 w 11855987" name="TX1221"/>
              <a:gd fmla="*/ 6463827 h 6564102" name="TY1221"/>
              <a:gd fmla="*/ 9894567 w 11855987" name="TX1222"/>
              <a:gd fmla="*/ 6439761 h 6564102" name="TY1222"/>
              <a:gd fmla="*/ 9894568 w 11855987" name="TX1223"/>
              <a:gd fmla="*/ 6439761 h 6564102" name="TY1223"/>
              <a:gd fmla="*/ 9881200 w 11855987" name="TX1224"/>
              <a:gd fmla="*/ 6438001 h 6564102" name="TY1224"/>
              <a:gd fmla="*/ 2706929 w 11855987" name="TX1226"/>
              <a:gd fmla="*/ 6437791 h 6564102" name="TY1226"/>
              <a:gd fmla="*/ 2696232 w 11855987" name="TX1227"/>
              <a:gd fmla="*/ 6446000 h 6564102" name="TY1227"/>
              <a:gd fmla="*/ 2652192 w 11855987" name="TX1228"/>
              <a:gd fmla="*/ 6522281 h 6564102" name="TY1228"/>
              <a:gd fmla="*/ 2658640 w 11855987" name="TX1229"/>
              <a:gd fmla="*/ 6546346 h 6564102" name="TY1229"/>
              <a:gd fmla="*/ 2658639 w 11855987" name="TX1230"/>
              <a:gd fmla="*/ 6546346 h 6564102" name="TY1230"/>
              <a:gd fmla="*/ 2682704 w 11855987" name="TX1231"/>
              <a:gd fmla="*/ 6539898 h 6564102" name="TY1231"/>
              <a:gd fmla="*/ 2726746 w 11855987" name="TX1232"/>
              <a:gd fmla="*/ 6463617 h 6564102" name="TY1232"/>
              <a:gd fmla="*/ 2720298 w 11855987" name="TX1233"/>
              <a:gd fmla="*/ 6439552 h 6564102" name="TY1233"/>
              <a:gd fmla="*/ 2706929 w 11855987" name="TX1234"/>
              <a:gd fmla="*/ 6437791 h 6564102" name="TY1234"/>
              <a:gd fmla="*/ 2770641 w 11855987" name="TX1236"/>
              <a:gd fmla="*/ 6437791 h 6564102" name="TY1236"/>
              <a:gd fmla="*/ 2757273 w 11855987" name="TX1237"/>
              <a:gd fmla="*/ 6439551 h 6564102" name="TY1237"/>
              <a:gd fmla="*/ 2757274 w 11855987" name="TX1238"/>
              <a:gd fmla="*/ 6439551 h 6564102" name="TY1238"/>
              <a:gd fmla="*/ 2750826 w 11855987" name="TX1239"/>
              <a:gd fmla="*/ 6463617 h 6564102" name="TY1239"/>
              <a:gd fmla="*/ 2794866 w 11855987" name="TX1240"/>
              <a:gd fmla="*/ 6539897 h 6564102" name="TY1240"/>
              <a:gd fmla="*/ 2818932 w 11855987" name="TX1241"/>
              <a:gd fmla="*/ 6546345 h 6564102" name="TY1241"/>
              <a:gd fmla="*/ 2825380 w 11855987" name="TX1242"/>
              <a:gd fmla="*/ 6522280 h 6564102" name="TY1242"/>
              <a:gd fmla="*/ 2781338 w 11855987" name="TX1243"/>
              <a:gd fmla="*/ 6445999 h 6564102" name="TY1243"/>
              <a:gd fmla="*/ 2770641 w 11855987" name="TX1244"/>
              <a:gd fmla="*/ 6437791 h 6564102" name="TY1244"/>
              <a:gd fmla="*/ 8806202 w 11855987" name="TX1246"/>
              <a:gd fmla="*/ 6437737 h 6564102" name="TY1246"/>
              <a:gd fmla="*/ 8792989 w 11855987" name="TX1247"/>
              <a:gd fmla="*/ 6450950 h 6564102" name="TY1247"/>
              <a:gd fmla="*/ 8806202 w 11855987" name="TX1248"/>
              <a:gd fmla="*/ 6464163 h 6564102" name="TY1248"/>
              <a:gd fmla="*/ 8819414 w 11855987" name="TX1249"/>
              <a:gd fmla="*/ 6450950 h 6564102" name="TY1249"/>
              <a:gd fmla="*/ 8806202 w 11855987" name="TX1250"/>
              <a:gd fmla="*/ 6437737 h 6564102" name="TY1250"/>
              <a:gd fmla="*/ 3845631 w 11855987" name="TX1252"/>
              <a:gd fmla="*/ 6437526 h 6564102" name="TY1252"/>
              <a:gd fmla="*/ 3832418 w 11855987" name="TX1253"/>
              <a:gd fmla="*/ 6450739 h 6564102" name="TY1253"/>
              <a:gd fmla="*/ 3845631 w 11855987" name="TX1254"/>
              <a:gd fmla="*/ 6463952 h 6564102" name="TY1254"/>
              <a:gd fmla="*/ 3858844 w 11855987" name="TX1255"/>
              <a:gd fmla="*/ 6450739 h 6564102" name="TY1255"/>
              <a:gd fmla="*/ 3845631 w 11855987" name="TX1256"/>
              <a:gd fmla="*/ 6437526 h 6564102" name="TY1256"/>
              <a:gd fmla="*/ 10144061 w 11855987" name="TX1258"/>
              <a:gd fmla="*/ 6437453 h 6564102" name="TY1258"/>
              <a:gd fmla="*/ 10130694 w 11855987" name="TX1259"/>
              <a:gd fmla="*/ 6439214 h 6564102" name="TY1259"/>
              <a:gd fmla="*/ 10124246 w 11855987" name="TX1260"/>
              <a:gd fmla="*/ 6463279 h 6564102" name="TY1260"/>
              <a:gd fmla="*/ 10168287 w 11855987" name="TX1261"/>
              <a:gd fmla="*/ 6539560 h 6564102" name="TY1261"/>
              <a:gd fmla="*/ 10192352 w 11855987" name="TX1262"/>
              <a:gd fmla="*/ 6546008 h 6564102" name="TY1262"/>
              <a:gd fmla="*/ 10192351 w 11855987" name="TX1263"/>
              <a:gd fmla="*/ 6546008 h 6564102" name="TY1263"/>
              <a:gd fmla="*/ 10198800 w 11855987" name="TX1264"/>
              <a:gd fmla="*/ 6521943 h 6564102" name="TY1264"/>
              <a:gd fmla="*/ 10154759 w 11855987" name="TX1265"/>
              <a:gd fmla="*/ 6445662 h 6564102" name="TY1265"/>
              <a:gd fmla="*/ 10144061 w 11855987" name="TX1266"/>
              <a:gd fmla="*/ 6437453 h 6564102" name="TY1266"/>
              <a:gd fmla="*/ 10080350 w 11855987" name="TX1268"/>
              <a:gd fmla="*/ 6437453 h 6564102" name="TY1268"/>
              <a:gd fmla="*/ 10069653 w 11855987" name="TX1269"/>
              <a:gd fmla="*/ 6445661 h 6564102" name="TY1269"/>
              <a:gd fmla="*/ 10025608 w 11855987" name="TX1270"/>
              <a:gd fmla="*/ 6521942 h 6564102" name="TY1270"/>
              <a:gd fmla="*/ 10032058 w 11855987" name="TX1271"/>
              <a:gd fmla="*/ 6546007 h 6564102" name="TY1271"/>
              <a:gd fmla="*/ 10056124 w 11855987" name="TX1272"/>
              <a:gd fmla="*/ 6539559 h 6564102" name="TY1272"/>
              <a:gd fmla="*/ 10100165 w 11855987" name="TX1273"/>
              <a:gd fmla="*/ 6463279 h 6564102" name="TY1273"/>
              <a:gd fmla="*/ 10093716 w 11855987" name="TX1274"/>
              <a:gd fmla="*/ 6439213 h 6564102" name="TY1274"/>
              <a:gd fmla="*/ 10093717 w 11855987" name="TX1275"/>
              <a:gd fmla="*/ 6439213 h 6564102" name="TY1275"/>
              <a:gd fmla="*/ 10080350 w 11855987" name="TX1276"/>
              <a:gd fmla="*/ 6437453 h 6564102" name="TY1276"/>
              <a:gd fmla="*/ 2507785 w 11855987" name="TX1278"/>
              <a:gd fmla="*/ 6437243 h 6564102" name="TY1278"/>
              <a:gd fmla="*/ 2497088 w 11855987" name="TX1279"/>
              <a:gd fmla="*/ 6445452 h 6564102" name="TY1279"/>
              <a:gd fmla="*/ 2453048 w 11855987" name="TX1280"/>
              <a:gd fmla="*/ 6521733 h 6564102" name="TY1280"/>
              <a:gd fmla="*/ 2459496 w 11855987" name="TX1281"/>
              <a:gd fmla="*/ 6545798 h 6564102" name="TY1281"/>
              <a:gd fmla="*/ 2459495 w 11855987" name="TX1282"/>
              <a:gd fmla="*/ 6545798 h 6564102" name="TY1282"/>
              <a:gd fmla="*/ 2483560 w 11855987" name="TX1283"/>
              <a:gd fmla="*/ 6539350 h 6564102" name="TY1283"/>
              <a:gd fmla="*/ 2527602 w 11855987" name="TX1284"/>
              <a:gd fmla="*/ 6463069 h 6564102" name="TY1284"/>
              <a:gd fmla="*/ 2521154 w 11855987" name="TX1285"/>
              <a:gd fmla="*/ 6439004 h 6564102" name="TY1285"/>
              <a:gd fmla="*/ 2507785 w 11855987" name="TX1286"/>
              <a:gd fmla="*/ 6437243 h 6564102" name="TY1286"/>
              <a:gd fmla="*/ 2571498 w 11855987" name="TX1288"/>
              <a:gd fmla="*/ 6437243 h 6564102" name="TY1288"/>
              <a:gd fmla="*/ 2558130 w 11855987" name="TX1289"/>
              <a:gd fmla="*/ 6439003 h 6564102" name="TY1289"/>
              <a:gd fmla="*/ 2558131 w 11855987" name="TX1290"/>
              <a:gd fmla="*/ 6439003 h 6564102" name="TY1290"/>
              <a:gd fmla="*/ 2551683 w 11855987" name="TX1291"/>
              <a:gd fmla="*/ 6463069 h 6564102" name="TY1291"/>
              <a:gd fmla="*/ 2595723 w 11855987" name="TX1292"/>
              <a:gd fmla="*/ 6539349 h 6564102" name="TY1292"/>
              <a:gd fmla="*/ 2619789 w 11855987" name="TX1293"/>
              <a:gd fmla="*/ 6545797 h 6564102" name="TY1293"/>
              <a:gd fmla="*/ 2626237 w 11855987" name="TX1294"/>
              <a:gd fmla="*/ 6521732 h 6564102" name="TY1294"/>
              <a:gd fmla="*/ 2582195 w 11855987" name="TX1295"/>
              <a:gd fmla="*/ 6445451 h 6564102" name="TY1295"/>
              <a:gd fmla="*/ 2571498 w 11855987" name="TX1296"/>
              <a:gd fmla="*/ 6437243 h 6564102" name="TY1296"/>
              <a:gd fmla="*/ 9005336 w 11855987" name="TX1298"/>
              <a:gd fmla="*/ 6437189 h 6564102" name="TY1298"/>
              <a:gd fmla="*/ 8992124 w 11855987" name="TX1299"/>
              <a:gd fmla="*/ 6450402 h 6564102" name="TY1299"/>
              <a:gd fmla="*/ 9005336 w 11855987" name="TX1300"/>
              <a:gd fmla="*/ 6463615 h 6564102" name="TY1300"/>
              <a:gd fmla="*/ 9018549 w 11855987" name="TX1301"/>
              <a:gd fmla="*/ 6450402 h 6564102" name="TY1301"/>
              <a:gd fmla="*/ 9005336 w 11855987" name="TX1302"/>
              <a:gd fmla="*/ 6437189 h 6564102" name="TY1302"/>
              <a:gd fmla="*/ 3646488 w 11855987" name="TX1304"/>
              <a:gd fmla="*/ 6436978 h 6564102" name="TY1304"/>
              <a:gd fmla="*/ 3633275 w 11855987" name="TX1305"/>
              <a:gd fmla="*/ 6450191 h 6564102" name="TY1305"/>
              <a:gd fmla="*/ 3646488 w 11855987" name="TX1306"/>
              <a:gd fmla="*/ 6463404 h 6564102" name="TY1306"/>
              <a:gd fmla="*/ 3659701 w 11855987" name="TX1307"/>
              <a:gd fmla="*/ 6450191 h 6564102" name="TY1307"/>
              <a:gd fmla="*/ 3646488 w 11855987" name="TX1308"/>
              <a:gd fmla="*/ 6436978 h 6564102" name="TY1308"/>
              <a:gd fmla="*/ 10343206 w 11855987" name="TX1310"/>
              <a:gd fmla="*/ 6436905 h 6564102" name="TY1310"/>
              <a:gd fmla="*/ 10329838 w 11855987" name="TX1311"/>
              <a:gd fmla="*/ 6438666 h 6564102" name="TY1311"/>
              <a:gd fmla="*/ 10323389 w 11855987" name="TX1312"/>
              <a:gd fmla="*/ 6462731 h 6564102" name="TY1312"/>
              <a:gd fmla="*/ 10367431 w 11855987" name="TX1313"/>
              <a:gd fmla="*/ 6539012 h 6564102" name="TY1313"/>
              <a:gd fmla="*/ 10391496 w 11855987" name="TX1314"/>
              <a:gd fmla="*/ 6545460 h 6564102" name="TY1314"/>
              <a:gd fmla="*/ 10391495 w 11855987" name="TX1315"/>
              <a:gd fmla="*/ 6545460 h 6564102" name="TY1315"/>
              <a:gd fmla="*/ 10397943 w 11855987" name="TX1316"/>
              <a:gd fmla="*/ 6521395 h 6564102" name="TY1316"/>
              <a:gd fmla="*/ 10353903 w 11855987" name="TX1317"/>
              <a:gd fmla="*/ 6445114 h 6564102" name="TY1317"/>
              <a:gd fmla="*/ 10343206 w 11855987" name="TX1318"/>
              <a:gd fmla="*/ 6436905 h 6564102" name="TY1318"/>
              <a:gd fmla="*/ 10279494 w 11855987" name="TX1320"/>
              <a:gd fmla="*/ 6436905 h 6564102" name="TY1320"/>
              <a:gd fmla="*/ 10268797 w 11855987" name="TX1321"/>
              <a:gd fmla="*/ 6445113 h 6564102" name="TY1321"/>
              <a:gd fmla="*/ 10224755 w 11855987" name="TX1322"/>
              <a:gd fmla="*/ 6521394 h 6564102" name="TY1322"/>
              <a:gd fmla="*/ 10231204 w 11855987" name="TX1323"/>
              <a:gd fmla="*/ 6545459 h 6564102" name="TY1323"/>
              <a:gd fmla="*/ 10255269 w 11855987" name="TX1324"/>
              <a:gd fmla="*/ 6539011 h 6564102" name="TY1324"/>
              <a:gd fmla="*/ 10299309 w 11855987" name="TX1325"/>
              <a:gd fmla="*/ 6462731 h 6564102" name="TY1325"/>
              <a:gd fmla="*/ 10292861 w 11855987" name="TX1326"/>
              <a:gd fmla="*/ 6438665 h 6564102" name="TY1326"/>
              <a:gd fmla="*/ 10292862 w 11855987" name="TX1327"/>
              <a:gd fmla="*/ 6438665 h 6564102" name="TY1327"/>
              <a:gd fmla="*/ 10279494 w 11855987" name="TX1328"/>
              <a:gd fmla="*/ 6436905 h 6564102" name="TY1328"/>
              <a:gd fmla="*/ 2308642 w 11855987" name="TX1330"/>
              <a:gd fmla="*/ 6436695 h 6564102" name="TY1330"/>
              <a:gd fmla="*/ 2297945 w 11855987" name="TX1331"/>
              <a:gd fmla="*/ 6444904 h 6564102" name="TY1331"/>
              <a:gd fmla="*/ 2253905 w 11855987" name="TX1332"/>
              <a:gd fmla="*/ 6521185 h 6564102" name="TY1332"/>
              <a:gd fmla="*/ 2260353 w 11855987" name="TX1333"/>
              <a:gd fmla="*/ 6545250 h 6564102" name="TY1333"/>
              <a:gd fmla="*/ 2260352 w 11855987" name="TX1334"/>
              <a:gd fmla="*/ 6545250 h 6564102" name="TY1334"/>
              <a:gd fmla="*/ 2284417 w 11855987" name="TX1335"/>
              <a:gd fmla="*/ 6538802 h 6564102" name="TY1335"/>
              <a:gd fmla="*/ 2328459 w 11855987" name="TX1336"/>
              <a:gd fmla="*/ 6462521 h 6564102" name="TY1336"/>
              <a:gd fmla="*/ 2322011 w 11855987" name="TX1337"/>
              <a:gd fmla="*/ 6438456 h 6564102" name="TY1337"/>
              <a:gd fmla="*/ 2308642 w 11855987" name="TX1338"/>
              <a:gd fmla="*/ 6436695 h 6564102" name="TY1338"/>
              <a:gd fmla="*/ 2372354 w 11855987" name="TX1340"/>
              <a:gd fmla="*/ 6436695 h 6564102" name="TY1340"/>
              <a:gd fmla="*/ 2358986 w 11855987" name="TX1341"/>
              <a:gd fmla="*/ 6438455 h 6564102" name="TY1341"/>
              <a:gd fmla="*/ 2358987 w 11855987" name="TX1342"/>
              <a:gd fmla="*/ 6438455 h 6564102" name="TY1342"/>
              <a:gd fmla="*/ 2352539 w 11855987" name="TX1343"/>
              <a:gd fmla="*/ 6462521 h 6564102" name="TY1343"/>
              <a:gd fmla="*/ 2396579 w 11855987" name="TX1344"/>
              <a:gd fmla="*/ 6538801 h 6564102" name="TY1344"/>
              <a:gd fmla="*/ 2420645 w 11855987" name="TX1345"/>
              <a:gd fmla="*/ 6545249 h 6564102" name="TY1345"/>
              <a:gd fmla="*/ 2427093 w 11855987" name="TX1346"/>
              <a:gd fmla="*/ 6521184 h 6564102" name="TY1346"/>
              <a:gd fmla="*/ 2383051 w 11855987" name="TX1347"/>
              <a:gd fmla="*/ 6444903 h 6564102" name="TY1347"/>
              <a:gd fmla="*/ 2372354 w 11855987" name="TX1348"/>
              <a:gd fmla="*/ 6436695 h 6564102" name="TY1348"/>
              <a:gd fmla="*/ 9204489 w 11855987" name="TX1350"/>
              <a:gd fmla="*/ 6436641 h 6564102" name="TY1350"/>
              <a:gd fmla="*/ 9191275 w 11855987" name="TX1351"/>
              <a:gd fmla="*/ 6449854 h 6564102" name="TY1351"/>
              <a:gd fmla="*/ 9204489 w 11855987" name="TX1352"/>
              <a:gd fmla="*/ 6463067 h 6564102" name="TY1352"/>
              <a:gd fmla="*/ 9217702 w 11855987" name="TX1353"/>
              <a:gd fmla="*/ 6449854 h 6564102" name="TY1353"/>
              <a:gd fmla="*/ 9204489 w 11855987" name="TX1354"/>
              <a:gd fmla="*/ 6436641 h 6564102" name="TY1354"/>
              <a:gd fmla="*/ 3447344 w 11855987" name="TX1356"/>
              <a:gd fmla="*/ 6436430 h 6564102" name="TY1356"/>
              <a:gd fmla="*/ 3434131 w 11855987" name="TX1357"/>
              <a:gd fmla="*/ 6449643 h 6564102" name="TY1357"/>
              <a:gd fmla="*/ 3447344 w 11855987" name="TX1358"/>
              <a:gd fmla="*/ 6462856 h 6564102" name="TY1358"/>
              <a:gd fmla="*/ 3460557 w 11855987" name="TX1359"/>
              <a:gd fmla="*/ 6449643 h 6564102" name="TY1359"/>
              <a:gd fmla="*/ 3447344 w 11855987" name="TX1360"/>
              <a:gd fmla="*/ 6436430 h 6564102" name="TY1360"/>
              <a:gd fmla="*/ 10542350 w 11855987" name="TX1362"/>
              <a:gd fmla="*/ 6436357 h 6564102" name="TY1362"/>
              <a:gd fmla="*/ 10528982 w 11855987" name="TX1363"/>
              <a:gd fmla="*/ 6438118 h 6564102" name="TY1363"/>
              <a:gd fmla="*/ 10522534 w 11855987" name="TX1364"/>
              <a:gd fmla="*/ 6462183 h 6564102" name="TY1364"/>
              <a:gd fmla="*/ 10566575 w 11855987" name="TX1365"/>
              <a:gd fmla="*/ 6538464 h 6564102" name="TY1365"/>
              <a:gd fmla="*/ 10590640 w 11855987" name="TX1366"/>
              <a:gd fmla="*/ 6544912 h 6564102" name="TY1366"/>
              <a:gd fmla="*/ 10590639 w 11855987" name="TX1367"/>
              <a:gd fmla="*/ 6544912 h 6564102" name="TY1367"/>
              <a:gd fmla="*/ 10597087 w 11855987" name="TX1368"/>
              <a:gd fmla="*/ 6520847 h 6564102" name="TY1368"/>
              <a:gd fmla="*/ 10553047 w 11855987" name="TX1369"/>
              <a:gd fmla="*/ 6444566 h 6564102" name="TY1369"/>
              <a:gd fmla="*/ 10542350 w 11855987" name="TX1370"/>
              <a:gd fmla="*/ 6436357 h 6564102" name="TY1370"/>
              <a:gd fmla="*/ 10478637 w 11855987" name="TX1372"/>
              <a:gd fmla="*/ 6436357 h 6564102" name="TY1372"/>
              <a:gd fmla="*/ 10467940 w 11855987" name="TX1373"/>
              <a:gd fmla="*/ 6444565 h 6564102" name="TY1373"/>
              <a:gd fmla="*/ 10423898 w 11855987" name="TX1374"/>
              <a:gd fmla="*/ 6520846 h 6564102" name="TY1374"/>
              <a:gd fmla="*/ 10430347 w 11855987" name="TX1375"/>
              <a:gd fmla="*/ 6544911 h 6564102" name="TY1375"/>
              <a:gd fmla="*/ 10454412 w 11855987" name="TX1376"/>
              <a:gd fmla="*/ 6538463 h 6564102" name="TY1376"/>
              <a:gd fmla="*/ 10498452 w 11855987" name="TX1377"/>
              <a:gd fmla="*/ 6462183 h 6564102" name="TY1377"/>
              <a:gd fmla="*/ 10492004 w 11855987" name="TX1378"/>
              <a:gd fmla="*/ 6438117 h 6564102" name="TY1378"/>
              <a:gd fmla="*/ 10492005 w 11855987" name="TX1379"/>
              <a:gd fmla="*/ 6438117 h 6564102" name="TY1379"/>
              <a:gd fmla="*/ 10478637 w 11855987" name="TX1380"/>
              <a:gd fmla="*/ 6436357 h 6564102" name="TY1380"/>
              <a:gd fmla="*/ 2109498 w 11855987" name="TX1382"/>
              <a:gd fmla="*/ 6436147 h 6564102" name="TY1382"/>
              <a:gd fmla="*/ 2098801 w 11855987" name="TX1383"/>
              <a:gd fmla="*/ 6444356 h 6564102" name="TY1383"/>
              <a:gd fmla="*/ 2054761 w 11855987" name="TX1384"/>
              <a:gd fmla="*/ 6520637 h 6564102" name="TY1384"/>
              <a:gd fmla="*/ 2061209 w 11855987" name="TX1385"/>
              <a:gd fmla="*/ 6544702 h 6564102" name="TY1385"/>
              <a:gd fmla="*/ 2061208 w 11855987" name="TX1386"/>
              <a:gd fmla="*/ 6544702 h 6564102" name="TY1386"/>
              <a:gd fmla="*/ 2085273 w 11855987" name="TX1387"/>
              <a:gd fmla="*/ 6538254 h 6564102" name="TY1387"/>
              <a:gd fmla="*/ 2129315 w 11855987" name="TX1388"/>
              <a:gd fmla="*/ 6461973 h 6564102" name="TY1388"/>
              <a:gd fmla="*/ 2122867 w 11855987" name="TX1389"/>
              <a:gd fmla="*/ 6437908 h 6564102" name="TY1389"/>
              <a:gd fmla="*/ 2109498 w 11855987" name="TX1390"/>
              <a:gd fmla="*/ 6436147 h 6564102" name="TY1390"/>
              <a:gd fmla="*/ 2173211 w 11855987" name="TX1392"/>
              <a:gd fmla="*/ 6436147 h 6564102" name="TY1392"/>
              <a:gd fmla="*/ 2159843 w 11855987" name="TX1393"/>
              <a:gd fmla="*/ 6437907 h 6564102" name="TY1393"/>
              <a:gd fmla="*/ 2159844 w 11855987" name="TX1394"/>
              <a:gd fmla="*/ 6437907 h 6564102" name="TY1394"/>
              <a:gd fmla="*/ 2153396 w 11855987" name="TX1395"/>
              <a:gd fmla="*/ 6461973 h 6564102" name="TY1395"/>
              <a:gd fmla="*/ 2197436 w 11855987" name="TX1396"/>
              <a:gd fmla="*/ 6538253 h 6564102" name="TY1396"/>
              <a:gd fmla="*/ 2221502 w 11855987" name="TX1397"/>
              <a:gd fmla="*/ 6544701 h 6564102" name="TY1397"/>
              <a:gd fmla="*/ 2227950 w 11855987" name="TX1398"/>
              <a:gd fmla="*/ 6520636 h 6564102" name="TY1398"/>
              <a:gd fmla="*/ 2183908 w 11855987" name="TX1399"/>
              <a:gd fmla="*/ 6444355 h 6564102" name="TY1399"/>
              <a:gd fmla="*/ 2173211 w 11855987" name="TX1400"/>
              <a:gd fmla="*/ 6436147 h 6564102" name="TY1400"/>
              <a:gd fmla="*/ 9403637 w 11855987" name="TX1402"/>
              <a:gd fmla="*/ 6436093 h 6564102" name="TY1402"/>
              <a:gd fmla="*/ 9390425 w 11855987" name="TX1403"/>
              <a:gd fmla="*/ 6449306 h 6564102" name="TY1403"/>
              <a:gd fmla="*/ 9403637 w 11855987" name="TX1404"/>
              <a:gd fmla="*/ 6462519 h 6564102" name="TY1404"/>
              <a:gd fmla="*/ 9416848 w 11855987" name="TX1405"/>
              <a:gd fmla="*/ 6449306 h 6564102" name="TY1405"/>
              <a:gd fmla="*/ 9403637 w 11855987" name="TX1406"/>
              <a:gd fmla="*/ 6436093 h 6564102" name="TY1406"/>
              <a:gd fmla="*/ 3248201 w 11855987" name="TX1408"/>
              <a:gd fmla="*/ 6435882 h 6564102" name="TY1408"/>
              <a:gd fmla="*/ 3234988 w 11855987" name="TX1409"/>
              <a:gd fmla="*/ 6449095 h 6564102" name="TY1409"/>
              <a:gd fmla="*/ 3248201 w 11855987" name="TX1410"/>
              <a:gd fmla="*/ 6462308 h 6564102" name="TY1410"/>
              <a:gd fmla="*/ 3261414 w 11855987" name="TX1411"/>
              <a:gd fmla="*/ 6449095 h 6564102" name="TY1411"/>
              <a:gd fmla="*/ 3248201 w 11855987" name="TX1412"/>
              <a:gd fmla="*/ 6435882 h 6564102" name="TY1412"/>
              <a:gd fmla="*/ 10741493 w 11855987" name="TX1414"/>
              <a:gd fmla="*/ 6435809 h 6564102" name="TY1414"/>
              <a:gd fmla="*/ 10728125 w 11855987" name="TX1415"/>
              <a:gd fmla="*/ 6437570 h 6564102" name="TY1415"/>
              <a:gd fmla="*/ 10721677 w 11855987" name="TX1416"/>
              <a:gd fmla="*/ 6461635 h 6564102" name="TY1416"/>
              <a:gd fmla="*/ 10765718 w 11855987" name="TX1417"/>
              <a:gd fmla="*/ 6537916 h 6564102" name="TY1417"/>
              <a:gd fmla="*/ 10789784 w 11855987" name="TX1418"/>
              <a:gd fmla="*/ 6544364 h 6564102" name="TY1418"/>
              <a:gd fmla="*/ 10789782 w 11855987" name="TX1419"/>
              <a:gd fmla="*/ 6544364 h 6564102" name="TY1419"/>
              <a:gd fmla="*/ 10796230 w 11855987" name="TX1420"/>
              <a:gd fmla="*/ 6520299 h 6564102" name="TY1420"/>
              <a:gd fmla="*/ 10752190 w 11855987" name="TX1421"/>
              <a:gd fmla="*/ 6444018 h 6564102" name="TY1421"/>
              <a:gd fmla="*/ 10741493 w 11855987" name="TX1422"/>
              <a:gd fmla="*/ 6435809 h 6564102" name="TY1422"/>
              <a:gd fmla="*/ 10677780 w 11855987" name="TX1424"/>
              <a:gd fmla="*/ 6435809 h 6564102" name="TY1424"/>
              <a:gd fmla="*/ 10667083 w 11855987" name="TX1425"/>
              <a:gd fmla="*/ 6444017 h 6564102" name="TY1425"/>
              <a:gd fmla="*/ 10623041 w 11855987" name="TX1426"/>
              <a:gd fmla="*/ 6520298 h 6564102" name="TY1426"/>
              <a:gd fmla="*/ 10629490 w 11855987" name="TX1427"/>
              <a:gd fmla="*/ 6544363 h 6564102" name="TY1427"/>
              <a:gd fmla="*/ 10653555 w 11855987" name="TX1428"/>
              <a:gd fmla="*/ 6537915 h 6564102" name="TY1428"/>
              <a:gd fmla="*/ 10697595 w 11855987" name="TX1429"/>
              <a:gd fmla="*/ 6461635 h 6564102" name="TY1429"/>
              <a:gd fmla="*/ 10691147 w 11855987" name="TX1430"/>
              <a:gd fmla="*/ 6437569 h 6564102" name="TY1430"/>
              <a:gd fmla="*/ 10691148 w 11855987" name="TX1431"/>
              <a:gd fmla="*/ 6437569 h 6564102" name="TY1431"/>
              <a:gd fmla="*/ 10677780 w 11855987" name="TX1432"/>
              <a:gd fmla="*/ 6435809 h 6564102" name="TY1432"/>
              <a:gd fmla="*/ 1910355 w 11855987" name="TX1434"/>
              <a:gd fmla="*/ 6435599 h 6564102" name="TY1434"/>
              <a:gd fmla="*/ 1899658 w 11855987" name="TX1435"/>
              <a:gd fmla="*/ 6443808 h 6564102" name="TY1435"/>
              <a:gd fmla="*/ 1855618 w 11855987" name="TX1436"/>
              <a:gd fmla="*/ 6520089 h 6564102" name="TY1436"/>
              <a:gd fmla="*/ 1862066 w 11855987" name="TX1437"/>
              <a:gd fmla="*/ 6544154 h 6564102" name="TY1437"/>
              <a:gd fmla="*/ 1862065 w 11855987" name="TX1438"/>
              <a:gd fmla="*/ 6544154 h 6564102" name="TY1438"/>
              <a:gd fmla="*/ 1886130 w 11855987" name="TX1439"/>
              <a:gd fmla="*/ 6537706 h 6564102" name="TY1439"/>
              <a:gd fmla="*/ 1930172 w 11855987" name="TX1440"/>
              <a:gd fmla="*/ 6461425 h 6564102" name="TY1440"/>
              <a:gd fmla="*/ 1923724 w 11855987" name="TX1441"/>
              <a:gd fmla="*/ 6437360 h 6564102" name="TY1441"/>
              <a:gd fmla="*/ 1910355 w 11855987" name="TX1442"/>
              <a:gd fmla="*/ 6435599 h 6564102" name="TY1442"/>
              <a:gd fmla="*/ 1974067 w 11855987" name="TX1444"/>
              <a:gd fmla="*/ 6435599 h 6564102" name="TY1444"/>
              <a:gd fmla="*/ 1960699 w 11855987" name="TX1445"/>
              <a:gd fmla="*/ 6437359 h 6564102" name="TY1445"/>
              <a:gd fmla="*/ 1960700 w 11855987" name="TX1446"/>
              <a:gd fmla="*/ 6437359 h 6564102" name="TY1446"/>
              <a:gd fmla="*/ 1954252 w 11855987" name="TX1447"/>
              <a:gd fmla="*/ 6461425 h 6564102" name="TY1447"/>
              <a:gd fmla="*/ 1998292 w 11855987" name="TX1448"/>
              <a:gd fmla="*/ 6537705 h 6564102" name="TY1448"/>
              <a:gd fmla="*/ 2022358 w 11855987" name="TX1449"/>
              <a:gd fmla="*/ 6544153 h 6564102" name="TY1449"/>
              <a:gd fmla="*/ 2028806 w 11855987" name="TX1450"/>
              <a:gd fmla="*/ 6520088 h 6564102" name="TY1450"/>
              <a:gd fmla="*/ 1984764 w 11855987" name="TX1451"/>
              <a:gd fmla="*/ 6443807 h 6564102" name="TY1451"/>
              <a:gd fmla="*/ 1974067 w 11855987" name="TX1452"/>
              <a:gd fmla="*/ 6435599 h 6564102" name="TY1452"/>
              <a:gd fmla="*/ 9602782 w 11855987" name="TX1454"/>
              <a:gd fmla="*/ 6435545 h 6564102" name="TY1454"/>
              <a:gd fmla="*/ 9589568 w 11855987" name="TX1455"/>
              <a:gd fmla="*/ 6448758 h 6564102" name="TY1455"/>
              <a:gd fmla="*/ 9602782 w 11855987" name="TX1456"/>
              <a:gd fmla="*/ 6461971 h 6564102" name="TY1456"/>
              <a:gd fmla="*/ 9615995 w 11855987" name="TX1457"/>
              <a:gd fmla="*/ 6448758 h 6564102" name="TY1457"/>
              <a:gd fmla="*/ 9602782 w 11855987" name="TX1458"/>
              <a:gd fmla="*/ 6435545 h 6564102" name="TY1458"/>
              <a:gd fmla="*/ 3049057 w 11855987" name="TX1460"/>
              <a:gd fmla="*/ 6435334 h 6564102" name="TY1460"/>
              <a:gd fmla="*/ 3035844 w 11855987" name="TX1461"/>
              <a:gd fmla="*/ 6448547 h 6564102" name="TY1461"/>
              <a:gd fmla="*/ 3049057 w 11855987" name="TX1462"/>
              <a:gd fmla="*/ 6461760 h 6564102" name="TY1462"/>
              <a:gd fmla="*/ 3062270 w 11855987" name="TX1463"/>
              <a:gd fmla="*/ 6448547 h 6564102" name="TY1463"/>
              <a:gd fmla="*/ 3049057 w 11855987" name="TX1464"/>
              <a:gd fmla="*/ 6435334 h 6564102" name="TY1464"/>
              <a:gd fmla="*/ 10940637 w 11855987" name="TX1466"/>
              <a:gd fmla="*/ 6435261 h 6564102" name="TY1466"/>
              <a:gd fmla="*/ 10927269 w 11855987" name="TX1467"/>
              <a:gd fmla="*/ 6437022 h 6564102" name="TY1467"/>
              <a:gd fmla="*/ 10920821 w 11855987" name="TX1468"/>
              <a:gd fmla="*/ 6461087 h 6564102" name="TY1468"/>
              <a:gd fmla="*/ 10964863 w 11855987" name="TX1469"/>
              <a:gd fmla="*/ 6537368 h 6564102" name="TY1469"/>
              <a:gd fmla="*/ 10988928 w 11855987" name="TX1470"/>
              <a:gd fmla="*/ 6543816 h 6564102" name="TY1470"/>
              <a:gd fmla="*/ 10988926 w 11855987" name="TX1471"/>
              <a:gd fmla="*/ 6543816 h 6564102" name="TY1471"/>
              <a:gd fmla="*/ 10995375 w 11855987" name="TX1472"/>
              <a:gd fmla="*/ 6519751 h 6564102" name="TY1472"/>
              <a:gd fmla="*/ 10951334 w 11855987" name="TX1473"/>
              <a:gd fmla="*/ 6443470 h 6564102" name="TY1473"/>
              <a:gd fmla="*/ 10940637 w 11855987" name="TX1474"/>
              <a:gd fmla="*/ 6435261 h 6564102" name="TY1474"/>
              <a:gd fmla="*/ 10876924 w 11855987" name="TX1476"/>
              <a:gd fmla="*/ 6435261 h 6564102" name="TY1476"/>
              <a:gd fmla="*/ 10866227 w 11855987" name="TX1477"/>
              <a:gd fmla="*/ 6443469 h 6564102" name="TY1477"/>
              <a:gd fmla="*/ 10822186 w 11855987" name="TX1478"/>
              <a:gd fmla="*/ 6519750 h 6564102" name="TY1478"/>
              <a:gd fmla="*/ 10828634 w 11855987" name="TX1479"/>
              <a:gd fmla="*/ 6543815 h 6564102" name="TY1479"/>
              <a:gd fmla="*/ 10852699 w 11855987" name="TX1480"/>
              <a:gd fmla="*/ 6537367 h 6564102" name="TY1480"/>
              <a:gd fmla="*/ 10896740 w 11855987" name="TX1481"/>
              <a:gd fmla="*/ 6461087 h 6564102" name="TY1481"/>
              <a:gd fmla="*/ 10890291 w 11855987" name="TX1482"/>
              <a:gd fmla="*/ 6437021 h 6564102" name="TY1482"/>
              <a:gd fmla="*/ 10890293 w 11855987" name="TX1483"/>
              <a:gd fmla="*/ 6437021 h 6564102" name="TY1483"/>
              <a:gd fmla="*/ 10876924 w 11855987" name="TX1484"/>
              <a:gd fmla="*/ 6435261 h 6564102" name="TY1484"/>
              <a:gd fmla="*/ 1711211 w 11855987" name="TX1486"/>
              <a:gd fmla="*/ 6435051 h 6564102" name="TY1486"/>
              <a:gd fmla="*/ 1700514 w 11855987" name="TX1487"/>
              <a:gd fmla="*/ 6443260 h 6564102" name="TY1487"/>
              <a:gd fmla="*/ 1656474 w 11855987" name="TX1488"/>
              <a:gd fmla="*/ 6519541 h 6564102" name="TY1488"/>
              <a:gd fmla="*/ 1662922 w 11855987" name="TX1489"/>
              <a:gd fmla="*/ 6543606 h 6564102" name="TY1489"/>
              <a:gd fmla="*/ 1662921 w 11855987" name="TX1490"/>
              <a:gd fmla="*/ 6543606 h 6564102" name="TY1490"/>
              <a:gd fmla="*/ 1686986 w 11855987" name="TX1491"/>
              <a:gd fmla="*/ 6537158 h 6564102" name="TY1491"/>
              <a:gd fmla="*/ 1731028 w 11855987" name="TX1492"/>
              <a:gd fmla="*/ 6460877 h 6564102" name="TY1492"/>
              <a:gd fmla="*/ 1724580 w 11855987" name="TX1493"/>
              <a:gd fmla="*/ 6436812 h 6564102" name="TY1493"/>
              <a:gd fmla="*/ 1711211 w 11855987" name="TX1494"/>
              <a:gd fmla="*/ 6435051 h 6564102" name="TY1494"/>
              <a:gd fmla="*/ 1774924 w 11855987" name="TX1496"/>
              <a:gd fmla="*/ 6435051 h 6564102" name="TY1496"/>
              <a:gd fmla="*/ 1761556 w 11855987" name="TX1497"/>
              <a:gd fmla="*/ 6436811 h 6564102" name="TY1497"/>
              <a:gd fmla="*/ 1761557 w 11855987" name="TX1498"/>
              <a:gd fmla="*/ 6436811 h 6564102" name="TY1498"/>
              <a:gd fmla="*/ 1755109 w 11855987" name="TX1499"/>
              <a:gd fmla="*/ 6460877 h 6564102" name="TY1499"/>
              <a:gd fmla="*/ 1799149 w 11855987" name="TX1500"/>
              <a:gd fmla="*/ 6537157 h 6564102" name="TY1500"/>
              <a:gd fmla="*/ 1823215 w 11855987" name="TX1501"/>
              <a:gd fmla="*/ 6543605 h 6564102" name="TY1501"/>
              <a:gd fmla="*/ 1829663 w 11855987" name="TX1502"/>
              <a:gd fmla="*/ 6519540 h 6564102" name="TY1502"/>
              <a:gd fmla="*/ 1785621 w 11855987" name="TX1503"/>
              <a:gd fmla="*/ 6443259 h 6564102" name="TY1503"/>
              <a:gd fmla="*/ 1774924 w 11855987" name="TX1504"/>
              <a:gd fmla="*/ 6435051 h 6564102" name="TY1504"/>
              <a:gd fmla="*/ 9801926 w 11855987" name="TX1506"/>
              <a:gd fmla="*/ 6434996 h 6564102" name="TY1506"/>
              <a:gd fmla="*/ 9788713 w 11855987" name="TX1507"/>
              <a:gd fmla="*/ 6448209 h 6564102" name="TY1507"/>
              <a:gd fmla="*/ 9801926 w 11855987" name="TX1508"/>
              <a:gd fmla="*/ 6461422 h 6564102" name="TY1508"/>
              <a:gd fmla="*/ 9815139 w 11855987" name="TX1509"/>
              <a:gd fmla="*/ 6448209 h 6564102" name="TY1509"/>
              <a:gd fmla="*/ 9801926 w 11855987" name="TX1510"/>
              <a:gd fmla="*/ 6434996 h 6564102" name="TY1510"/>
              <a:gd fmla="*/ 2849914 w 11855987" name="TX1512"/>
              <a:gd fmla="*/ 6434786 h 6564102" name="TY1512"/>
              <a:gd fmla="*/ 2836701 w 11855987" name="TX1513"/>
              <a:gd fmla="*/ 6447999 h 6564102" name="TY1513"/>
              <a:gd fmla="*/ 2849914 w 11855987" name="TX1514"/>
              <a:gd fmla="*/ 6461212 h 6564102" name="TY1514"/>
              <a:gd fmla="*/ 2863127 w 11855987" name="TX1515"/>
              <a:gd fmla="*/ 6447999 h 6564102" name="TY1515"/>
              <a:gd fmla="*/ 2849914 w 11855987" name="TX1516"/>
              <a:gd fmla="*/ 6434786 h 6564102" name="TY1516"/>
              <a:gd fmla="*/ 11139780 w 11855987" name="TX1518"/>
              <a:gd fmla="*/ 6434713 h 6564102" name="TY1518"/>
              <a:gd fmla="*/ 11126412 w 11855987" name="TX1519"/>
              <a:gd fmla="*/ 6436474 h 6564102" name="TY1519"/>
              <a:gd fmla="*/ 11119964 w 11855987" name="TX1520"/>
              <a:gd fmla="*/ 6460539 h 6564102" name="TY1520"/>
              <a:gd fmla="*/ 11164006 w 11855987" name="TX1521"/>
              <a:gd fmla="*/ 6536820 h 6564102" name="TY1521"/>
              <a:gd fmla="*/ 11188071 w 11855987" name="TX1522"/>
              <a:gd fmla="*/ 6543268 h 6564102" name="TY1522"/>
              <a:gd fmla="*/ 11188069 w 11855987" name="TX1523"/>
              <a:gd fmla="*/ 6543268 h 6564102" name="TY1523"/>
              <a:gd fmla="*/ 11194518 w 11855987" name="TX1524"/>
              <a:gd fmla="*/ 6519203 h 6564102" name="TY1524"/>
              <a:gd fmla="*/ 11150477 w 11855987" name="TX1525"/>
              <a:gd fmla="*/ 6442922 h 6564102" name="TY1525"/>
              <a:gd fmla="*/ 11139780 w 11855987" name="TX1526"/>
              <a:gd fmla="*/ 6434713 h 6564102" name="TY1526"/>
              <a:gd fmla="*/ 11076068 w 11855987" name="TX1528"/>
              <a:gd fmla="*/ 6434713 h 6564102" name="TY1528"/>
              <a:gd fmla="*/ 11065370 w 11855987" name="TX1529"/>
              <a:gd fmla="*/ 6442921 h 6564102" name="TY1529"/>
              <a:gd fmla="*/ 11021329 w 11855987" name="TX1530"/>
              <a:gd fmla="*/ 6519202 h 6564102" name="TY1530"/>
              <a:gd fmla="*/ 11027777 w 11855987" name="TX1531"/>
              <a:gd fmla="*/ 6543267 h 6564102" name="TY1531"/>
              <a:gd fmla="*/ 11051842 w 11855987" name="TX1532"/>
              <a:gd fmla="*/ 6536819 h 6564102" name="TY1532"/>
              <a:gd fmla="*/ 11095883 w 11855987" name="TX1533"/>
              <a:gd fmla="*/ 6460539 h 6564102" name="TY1533"/>
              <a:gd fmla="*/ 11089434 w 11855987" name="TX1534"/>
              <a:gd fmla="*/ 6436473 h 6564102" name="TY1534"/>
              <a:gd fmla="*/ 11089436 w 11855987" name="TX1535"/>
              <a:gd fmla="*/ 6436473 h 6564102" name="TY1535"/>
              <a:gd fmla="*/ 11076068 w 11855987" name="TX1536"/>
              <a:gd fmla="*/ 6434713 h 6564102" name="TY1536"/>
              <a:gd fmla="*/ 1512068 w 11855987" name="TX1538"/>
              <a:gd fmla="*/ 6434503 h 6564102" name="TY1538"/>
              <a:gd fmla="*/ 1501371 w 11855987" name="TX1539"/>
              <a:gd fmla="*/ 6442712 h 6564102" name="TY1539"/>
              <a:gd fmla="*/ 1457331 w 11855987" name="TX1540"/>
              <a:gd fmla="*/ 6518993 h 6564102" name="TY1540"/>
              <a:gd fmla="*/ 1463779 w 11855987" name="TX1541"/>
              <a:gd fmla="*/ 6543058 h 6564102" name="TY1541"/>
              <a:gd fmla="*/ 1463778 w 11855987" name="TX1542"/>
              <a:gd fmla="*/ 6543058 h 6564102" name="TY1542"/>
              <a:gd fmla="*/ 1487843 w 11855987" name="TX1543"/>
              <a:gd fmla="*/ 6536610 h 6564102" name="TY1543"/>
              <a:gd fmla="*/ 1531885 w 11855987" name="TX1544"/>
              <a:gd fmla="*/ 6460329 h 6564102" name="TY1544"/>
              <a:gd fmla="*/ 1525437 w 11855987" name="TX1545"/>
              <a:gd fmla="*/ 6436264 h 6564102" name="TY1545"/>
              <a:gd fmla="*/ 1512068 w 11855987" name="TX1546"/>
              <a:gd fmla="*/ 6434503 h 6564102" name="TY1546"/>
              <a:gd fmla="*/ 1575780 w 11855987" name="TX1548"/>
              <a:gd fmla="*/ 6434503 h 6564102" name="TY1548"/>
              <a:gd fmla="*/ 1562412 w 11855987" name="TX1549"/>
              <a:gd fmla="*/ 6436263 h 6564102" name="TY1549"/>
              <a:gd fmla="*/ 1562413 w 11855987" name="TX1550"/>
              <a:gd fmla="*/ 6436263 h 6564102" name="TY1550"/>
              <a:gd fmla="*/ 1555965 w 11855987" name="TX1551"/>
              <a:gd fmla="*/ 6460329 h 6564102" name="TY1551"/>
              <a:gd fmla="*/ 1600005 w 11855987" name="TX1552"/>
              <a:gd fmla="*/ 6536609 h 6564102" name="TY1552"/>
              <a:gd fmla="*/ 1624071 w 11855987" name="TX1553"/>
              <a:gd fmla="*/ 6543057 h 6564102" name="TY1553"/>
              <a:gd fmla="*/ 1630519 w 11855987" name="TX1554"/>
              <a:gd fmla="*/ 6518992 h 6564102" name="TY1554"/>
              <a:gd fmla="*/ 1586477 w 11855987" name="TX1555"/>
              <a:gd fmla="*/ 6442711 h 6564102" name="TY1555"/>
              <a:gd fmla="*/ 1575780 w 11855987" name="TX1556"/>
              <a:gd fmla="*/ 6434503 h 6564102" name="TY1556"/>
              <a:gd fmla="*/ 10001075 w 11855987" name="TX1558"/>
              <a:gd fmla="*/ 6434448 h 6564102" name="TY1558"/>
              <a:gd fmla="*/ 9987863 w 11855987" name="TX1559"/>
              <a:gd fmla="*/ 6447661 h 6564102" name="TY1559"/>
              <a:gd fmla="*/ 10001075 w 11855987" name="TX1560"/>
              <a:gd fmla="*/ 6460874 h 6564102" name="TY1560"/>
              <a:gd fmla="*/ 10014289 w 11855987" name="TX1561"/>
              <a:gd fmla="*/ 6447661 h 6564102" name="TY1561"/>
              <a:gd fmla="*/ 10001075 w 11855987" name="TX1562"/>
              <a:gd fmla="*/ 6434448 h 6564102" name="TY1562"/>
              <a:gd fmla="*/ 2650771 w 11855987" name="TX1564"/>
              <a:gd fmla="*/ 6434238 h 6564102" name="TY1564"/>
              <a:gd fmla="*/ 2637558 w 11855987" name="TX1565"/>
              <a:gd fmla="*/ 6447451 h 6564102" name="TY1565"/>
              <a:gd fmla="*/ 2650771 w 11855987" name="TX1566"/>
              <a:gd fmla="*/ 6460664 h 6564102" name="TY1566"/>
              <a:gd fmla="*/ 2663984 w 11855987" name="TX1567"/>
              <a:gd fmla="*/ 6447451 h 6564102" name="TY1567"/>
              <a:gd fmla="*/ 2650771 w 11855987" name="TX1568"/>
              <a:gd fmla="*/ 6434238 h 6564102" name="TY1568"/>
              <a:gd fmla="*/ 11338923 w 11855987" name="TX1570"/>
              <a:gd fmla="*/ 6434165 h 6564102" name="TY1570"/>
              <a:gd fmla="*/ 11325555 w 11855987" name="TX1571"/>
              <a:gd fmla="*/ 6435926 h 6564102" name="TY1571"/>
              <a:gd fmla="*/ 11319107 w 11855987" name="TX1572"/>
              <a:gd fmla="*/ 6459991 h 6564102" name="TY1572"/>
              <a:gd fmla="*/ 11363149 w 11855987" name="TX1573"/>
              <a:gd fmla="*/ 6536272 h 6564102" name="TY1573"/>
              <a:gd fmla="*/ 11387214 w 11855987" name="TX1574"/>
              <a:gd fmla="*/ 6542720 h 6564102" name="TY1574"/>
              <a:gd fmla="*/ 11387213 w 11855987" name="TX1575"/>
              <a:gd fmla="*/ 6542720 h 6564102" name="TY1575"/>
              <a:gd fmla="*/ 11393661 w 11855987" name="TX1576"/>
              <a:gd fmla="*/ 6518655 h 6564102" name="TY1576"/>
              <a:gd fmla="*/ 11349621 w 11855987" name="TX1577"/>
              <a:gd fmla="*/ 6442374 h 6564102" name="TY1577"/>
              <a:gd fmla="*/ 11338923 w 11855987" name="TX1578"/>
              <a:gd fmla="*/ 6434165 h 6564102" name="TY1578"/>
              <a:gd fmla="*/ 11275212 w 11855987" name="TX1580"/>
              <a:gd fmla="*/ 6434165 h 6564102" name="TY1580"/>
              <a:gd fmla="*/ 11264515 w 11855987" name="TX1581"/>
              <a:gd fmla="*/ 6442373 h 6564102" name="TY1581"/>
              <a:gd fmla="*/ 11220473 w 11855987" name="TX1582"/>
              <a:gd fmla="*/ 6518654 h 6564102" name="TY1582"/>
              <a:gd fmla="*/ 11226921 w 11855987" name="TX1583"/>
              <a:gd fmla="*/ 6542719 h 6564102" name="TY1583"/>
              <a:gd fmla="*/ 11250986 w 11855987" name="TX1584"/>
              <a:gd fmla="*/ 6536271 h 6564102" name="TY1584"/>
              <a:gd fmla="*/ 11295027 w 11855987" name="TX1585"/>
              <a:gd fmla="*/ 6459991 h 6564102" name="TY1585"/>
              <a:gd fmla="*/ 11288579 w 11855987" name="TX1586"/>
              <a:gd fmla="*/ 6435925 h 6564102" name="TY1586"/>
              <a:gd fmla="*/ 11288580 w 11855987" name="TX1587"/>
              <a:gd fmla="*/ 6435925 h 6564102" name="TY1587"/>
              <a:gd fmla="*/ 11275212 w 11855987" name="TX1588"/>
              <a:gd fmla="*/ 6434165 h 6564102" name="TY1588"/>
              <a:gd fmla="*/ 1312924 w 11855987" name="TX1590"/>
              <a:gd fmla="*/ 6433954 h 6564102" name="TY1590"/>
              <a:gd fmla="*/ 1302227 w 11855987" name="TX1591"/>
              <a:gd fmla="*/ 6442163 h 6564102" name="TY1591"/>
              <a:gd fmla="*/ 1258187 w 11855987" name="TX1592"/>
              <a:gd fmla="*/ 6518444 h 6564102" name="TY1592"/>
              <a:gd fmla="*/ 1264635 w 11855987" name="TX1593"/>
              <a:gd fmla="*/ 6542509 h 6564102" name="TY1593"/>
              <a:gd fmla="*/ 1264634 w 11855987" name="TX1594"/>
              <a:gd fmla="*/ 6542509 h 6564102" name="TY1594"/>
              <a:gd fmla="*/ 1288699 w 11855987" name="TX1595"/>
              <a:gd fmla="*/ 6536061 h 6564102" name="TY1595"/>
              <a:gd fmla="*/ 1332741 w 11855987" name="TX1596"/>
              <a:gd fmla="*/ 6459780 h 6564102" name="TY1596"/>
              <a:gd fmla="*/ 1326293 w 11855987" name="TX1597"/>
              <a:gd fmla="*/ 6435715 h 6564102" name="TY1597"/>
              <a:gd fmla="*/ 1312924 w 11855987" name="TX1598"/>
              <a:gd fmla="*/ 6433954 h 6564102" name="TY1598"/>
              <a:gd fmla="*/ 1376637 w 11855987" name="TX1600"/>
              <a:gd fmla="*/ 6433954 h 6564102" name="TY1600"/>
              <a:gd fmla="*/ 1363269 w 11855987" name="TX1601"/>
              <a:gd fmla="*/ 6435714 h 6564102" name="TY1601"/>
              <a:gd fmla="*/ 1363270 w 11855987" name="TX1602"/>
              <a:gd fmla="*/ 6435714 h 6564102" name="TY1602"/>
              <a:gd fmla="*/ 1356822 w 11855987" name="TX1603"/>
              <a:gd fmla="*/ 6459780 h 6564102" name="TY1603"/>
              <a:gd fmla="*/ 1400862 w 11855987" name="TX1604"/>
              <a:gd fmla="*/ 6536060 h 6564102" name="TY1604"/>
              <a:gd fmla="*/ 1424928 w 11855987" name="TX1605"/>
              <a:gd fmla="*/ 6542508 h 6564102" name="TY1605"/>
              <a:gd fmla="*/ 1431376 w 11855987" name="TX1606"/>
              <a:gd fmla="*/ 6518443 h 6564102" name="TY1606"/>
              <a:gd fmla="*/ 1387334 w 11855987" name="TX1607"/>
              <a:gd fmla="*/ 6442162 h 6564102" name="TY1607"/>
              <a:gd fmla="*/ 1376637 w 11855987" name="TX1608"/>
              <a:gd fmla="*/ 6433954 h 6564102" name="TY1608"/>
              <a:gd fmla="*/ 10200221 w 11855987" name="TX1610"/>
              <a:gd fmla="*/ 6433900 h 6564102" name="TY1610"/>
              <a:gd fmla="*/ 10187008 w 11855987" name="TX1611"/>
              <a:gd fmla="*/ 6447113 h 6564102" name="TY1611"/>
              <a:gd fmla="*/ 10200221 w 11855987" name="TX1612"/>
              <a:gd fmla="*/ 6460326 h 6564102" name="TY1612"/>
              <a:gd fmla="*/ 10213434 w 11855987" name="TX1613"/>
              <a:gd fmla="*/ 6447113 h 6564102" name="TY1613"/>
              <a:gd fmla="*/ 10200221 w 11855987" name="TX1614"/>
              <a:gd fmla="*/ 6433900 h 6564102" name="TY1614"/>
              <a:gd fmla="*/ 2451627 w 11855987" name="TX1616"/>
              <a:gd fmla="*/ 6433690 h 6564102" name="TY1616"/>
              <a:gd fmla="*/ 2438414 w 11855987" name="TX1617"/>
              <a:gd fmla="*/ 6446903 h 6564102" name="TY1617"/>
              <a:gd fmla="*/ 2451627 w 11855987" name="TX1618"/>
              <a:gd fmla="*/ 6460116 h 6564102" name="TY1618"/>
              <a:gd fmla="*/ 2464840 w 11855987" name="TX1619"/>
              <a:gd fmla="*/ 6446903 h 6564102" name="TY1619"/>
              <a:gd fmla="*/ 2451627 w 11855987" name="TX1620"/>
              <a:gd fmla="*/ 6433690 h 6564102" name="TY1620"/>
              <a:gd fmla="*/ 11538068 w 11855987" name="TX1622"/>
              <a:gd fmla="*/ 6433617 h 6564102" name="TY1622"/>
              <a:gd fmla="*/ 11524700 w 11855987" name="TX1623"/>
              <a:gd fmla="*/ 6435378 h 6564102" name="TY1623"/>
              <a:gd fmla="*/ 11518251 w 11855987" name="TX1624"/>
              <a:gd fmla="*/ 6459443 h 6564102" name="TY1624"/>
              <a:gd fmla="*/ 11562293 w 11855987" name="TX1625"/>
              <a:gd fmla="*/ 6535724 h 6564102" name="TY1625"/>
              <a:gd fmla="*/ 11586358 w 11855987" name="TX1626"/>
              <a:gd fmla="*/ 6542172 h 6564102" name="TY1626"/>
              <a:gd fmla="*/ 11586357 w 11855987" name="TX1627"/>
              <a:gd fmla="*/ 6542172 h 6564102" name="TY1627"/>
              <a:gd fmla="*/ 11592805 w 11855987" name="TX1628"/>
              <a:gd fmla="*/ 6518107 h 6564102" name="TY1628"/>
              <a:gd fmla="*/ 11548765 w 11855987" name="TX1629"/>
              <a:gd fmla="*/ 6441826 h 6564102" name="TY1629"/>
              <a:gd fmla="*/ 11538068 w 11855987" name="TX1630"/>
              <a:gd fmla="*/ 6433617 h 6564102" name="TY1630"/>
              <a:gd fmla="*/ 11474355 w 11855987" name="TX1632"/>
              <a:gd fmla="*/ 6433617 h 6564102" name="TY1632"/>
              <a:gd fmla="*/ 11463658 w 11855987" name="TX1633"/>
              <a:gd fmla="*/ 6441825 h 6564102" name="TY1633"/>
              <a:gd fmla="*/ 11419616 w 11855987" name="TX1634"/>
              <a:gd fmla="*/ 6518106 h 6564102" name="TY1634"/>
              <a:gd fmla="*/ 11426064 w 11855987" name="TX1635"/>
              <a:gd fmla="*/ 6542171 h 6564102" name="TY1635"/>
              <a:gd fmla="*/ 11450130 w 11855987" name="TX1636"/>
              <a:gd fmla="*/ 6535723 h 6564102" name="TY1636"/>
              <a:gd fmla="*/ 11494170 w 11855987" name="TX1637"/>
              <a:gd fmla="*/ 6459443 h 6564102" name="TY1637"/>
              <a:gd fmla="*/ 11487722 w 11855987" name="TX1638"/>
              <a:gd fmla="*/ 6435377 h 6564102" name="TY1638"/>
              <a:gd fmla="*/ 11487723 w 11855987" name="TX1639"/>
              <a:gd fmla="*/ 6435377 h 6564102" name="TY1639"/>
              <a:gd fmla="*/ 11474355 w 11855987" name="TX1640"/>
              <a:gd fmla="*/ 6433617 h 6564102" name="TY1640"/>
              <a:gd fmla="*/ 1113781 w 11855987" name="TX1642"/>
              <a:gd fmla="*/ 6433406 h 6564102" name="TY1642"/>
              <a:gd fmla="*/ 1103084 w 11855987" name="TX1643"/>
              <a:gd fmla="*/ 6441615 h 6564102" name="TY1643"/>
              <a:gd fmla="*/ 1059044 w 11855987" name="TX1644"/>
              <a:gd fmla="*/ 6517896 h 6564102" name="TY1644"/>
              <a:gd fmla="*/ 1065492 w 11855987" name="TX1645"/>
              <a:gd fmla="*/ 6541961 h 6564102" name="TY1645"/>
              <a:gd fmla="*/ 1065491 w 11855987" name="TX1646"/>
              <a:gd fmla="*/ 6541961 h 6564102" name="TY1646"/>
              <a:gd fmla="*/ 1089556 w 11855987" name="TX1647"/>
              <a:gd fmla="*/ 6535513 h 6564102" name="TY1647"/>
              <a:gd fmla="*/ 1133598 w 11855987" name="TX1648"/>
              <a:gd fmla="*/ 6459232 h 6564102" name="TY1648"/>
              <a:gd fmla="*/ 1127150 w 11855987" name="TX1649"/>
              <a:gd fmla="*/ 6435167 h 6564102" name="TY1649"/>
              <a:gd fmla="*/ 1113781 w 11855987" name="TX1650"/>
              <a:gd fmla="*/ 6433406 h 6564102" name="TY1650"/>
              <a:gd fmla="*/ 1177493 w 11855987" name="TX1652"/>
              <a:gd fmla="*/ 6433406 h 6564102" name="TY1652"/>
              <a:gd fmla="*/ 1164125 w 11855987" name="TX1653"/>
              <a:gd fmla="*/ 6435166 h 6564102" name="TY1653"/>
              <a:gd fmla="*/ 1164126 w 11855987" name="TX1654"/>
              <a:gd fmla="*/ 6435166 h 6564102" name="TY1654"/>
              <a:gd fmla="*/ 1157678 w 11855987" name="TX1655"/>
              <a:gd fmla="*/ 6459232 h 6564102" name="TY1655"/>
              <a:gd fmla="*/ 1201718 w 11855987" name="TX1656"/>
              <a:gd fmla="*/ 6535512 h 6564102" name="TY1656"/>
              <a:gd fmla="*/ 1225784 w 11855987" name="TX1657"/>
              <a:gd fmla="*/ 6541960 h 6564102" name="TY1657"/>
              <a:gd fmla="*/ 1232232 w 11855987" name="TX1658"/>
              <a:gd fmla="*/ 6517895 h 6564102" name="TY1658"/>
              <a:gd fmla="*/ 1188190 w 11855987" name="TX1659"/>
              <a:gd fmla="*/ 6441614 h 6564102" name="TY1659"/>
              <a:gd fmla="*/ 1177493 w 11855987" name="TX1660"/>
              <a:gd fmla="*/ 6433406 h 6564102" name="TY1660"/>
              <a:gd fmla="*/ 10399364 w 11855987" name="TX1662"/>
              <a:gd fmla="*/ 6433352 h 6564102" name="TY1662"/>
              <a:gd fmla="*/ 10386151 w 11855987" name="TX1663"/>
              <a:gd fmla="*/ 6446565 h 6564102" name="TY1663"/>
              <a:gd fmla="*/ 10399364 w 11855987" name="TX1664"/>
              <a:gd fmla="*/ 6459778 h 6564102" name="TY1664"/>
              <a:gd fmla="*/ 10412577 w 11855987" name="TX1665"/>
              <a:gd fmla="*/ 6446565 h 6564102" name="TY1665"/>
              <a:gd fmla="*/ 10399364 w 11855987" name="TX1666"/>
              <a:gd fmla="*/ 6433352 h 6564102" name="TY1666"/>
              <a:gd fmla="*/ 2252484 w 11855987" name="TX1668"/>
              <a:gd fmla="*/ 6433142 h 6564102" name="TY1668"/>
              <a:gd fmla="*/ 2239271 w 11855987" name="TX1669"/>
              <a:gd fmla="*/ 6446355 h 6564102" name="TY1669"/>
              <a:gd fmla="*/ 2252484 w 11855987" name="TX1670"/>
              <a:gd fmla="*/ 6459568 h 6564102" name="TY1670"/>
              <a:gd fmla="*/ 2265697 w 11855987" name="TX1671"/>
              <a:gd fmla="*/ 6446355 h 6564102" name="TY1671"/>
              <a:gd fmla="*/ 2252484 w 11855987" name="TX1672"/>
              <a:gd fmla="*/ 6433142 h 6564102" name="TY1672"/>
              <a:gd fmla="*/ 11673499 w 11855987" name="TX1674"/>
              <a:gd fmla="*/ 6433069 h 6564102" name="TY1674"/>
              <a:gd fmla="*/ 11662802 w 11855987" name="TX1675"/>
              <a:gd fmla="*/ 6441277 h 6564102" name="TY1675"/>
              <a:gd fmla="*/ 11618760 w 11855987" name="TX1676"/>
              <a:gd fmla="*/ 6517558 h 6564102" name="TY1676"/>
              <a:gd fmla="*/ 11625209 w 11855987" name="TX1677"/>
              <a:gd fmla="*/ 6541623 h 6564102" name="TY1677"/>
              <a:gd fmla="*/ 11649274 w 11855987" name="TX1678"/>
              <a:gd fmla="*/ 6535175 h 6564102" name="TY1678"/>
              <a:gd fmla="*/ 11693314 w 11855987" name="TX1679"/>
              <a:gd fmla="*/ 6458895 h 6564102" name="TY1679"/>
              <a:gd fmla="*/ 11686866 w 11855987" name="TX1680"/>
              <a:gd fmla="*/ 6434829 h 6564102" name="TY1680"/>
              <a:gd fmla="*/ 11686867 w 11855987" name="TX1681"/>
              <a:gd fmla="*/ 6434829 h 6564102" name="TY1681"/>
              <a:gd fmla="*/ 11673499 w 11855987" name="TX1682"/>
              <a:gd fmla="*/ 6433069 h 6564102" name="TY1682"/>
              <a:gd fmla="*/ 914637 w 11855987" name="TX1684"/>
              <a:gd fmla="*/ 6432858 h 6564102" name="TY1684"/>
              <a:gd fmla="*/ 903940 w 11855987" name="TX1685"/>
              <a:gd fmla="*/ 6441067 h 6564102" name="TY1685"/>
              <a:gd fmla="*/ 859900 w 11855987" name="TX1686"/>
              <a:gd fmla="*/ 6517348 h 6564102" name="TY1686"/>
              <a:gd fmla="*/ 866348 w 11855987" name="TX1687"/>
              <a:gd fmla="*/ 6541413 h 6564102" name="TY1687"/>
              <a:gd fmla="*/ 866347 w 11855987" name="TX1688"/>
              <a:gd fmla="*/ 6541413 h 6564102" name="TY1688"/>
              <a:gd fmla="*/ 890412 w 11855987" name="TX1689"/>
              <a:gd fmla="*/ 6534965 h 6564102" name="TY1689"/>
              <a:gd fmla="*/ 934454 w 11855987" name="TX1690"/>
              <a:gd fmla="*/ 6458684 h 6564102" name="TY1690"/>
              <a:gd fmla="*/ 928006 w 11855987" name="TX1691"/>
              <a:gd fmla="*/ 6434619 h 6564102" name="TY1691"/>
              <a:gd fmla="*/ 914637 w 11855987" name="TX1692"/>
              <a:gd fmla="*/ 6432858 h 6564102" name="TY1692"/>
              <a:gd fmla="*/ 978350 w 11855987" name="TX1694"/>
              <a:gd fmla="*/ 6432858 h 6564102" name="TY1694"/>
              <a:gd fmla="*/ 964982 w 11855987" name="TX1695"/>
              <a:gd fmla="*/ 6434618 h 6564102" name="TY1695"/>
              <a:gd fmla="*/ 964983 w 11855987" name="TX1696"/>
              <a:gd fmla="*/ 6434618 h 6564102" name="TY1696"/>
              <a:gd fmla="*/ 958535 w 11855987" name="TX1697"/>
              <a:gd fmla="*/ 6458684 h 6564102" name="TY1697"/>
              <a:gd fmla="*/ 1002575 w 11855987" name="TX1698"/>
              <a:gd fmla="*/ 6534964 h 6564102" name="TY1698"/>
              <a:gd fmla="*/ 1026641 w 11855987" name="TX1699"/>
              <a:gd fmla="*/ 6541412 h 6564102" name="TY1699"/>
              <a:gd fmla="*/ 1033089 w 11855987" name="TX1700"/>
              <a:gd fmla="*/ 6517347 h 6564102" name="TY1700"/>
              <a:gd fmla="*/ 989047 w 11855987" name="TX1701"/>
              <a:gd fmla="*/ 6441066 h 6564102" name="TY1701"/>
              <a:gd fmla="*/ 978350 w 11855987" name="TX1702"/>
              <a:gd fmla="*/ 6432858 h 6564102" name="TY1702"/>
              <a:gd fmla="*/ 10598508 w 11855987" name="TX1704"/>
              <a:gd fmla="*/ 6432804 h 6564102" name="TY1704"/>
              <a:gd fmla="*/ 10585296 w 11855987" name="TX1705"/>
              <a:gd fmla="*/ 6446017 h 6564102" name="TY1705"/>
              <a:gd fmla="*/ 10598508 w 11855987" name="TX1706"/>
              <a:gd fmla="*/ 6459230 h 6564102" name="TY1706"/>
              <a:gd fmla="*/ 10611721 w 11855987" name="TX1707"/>
              <a:gd fmla="*/ 6446017 h 6564102" name="TY1707"/>
              <a:gd fmla="*/ 10598508 w 11855987" name="TX1708"/>
              <a:gd fmla="*/ 6432804 h 6564102" name="TY1708"/>
              <a:gd fmla="*/ 2053340 w 11855987" name="TX1710"/>
              <a:gd fmla="*/ 6432594 h 6564102" name="TY1710"/>
              <a:gd fmla="*/ 2040127 w 11855987" name="TX1711"/>
              <a:gd fmla="*/ 6445807 h 6564102" name="TY1711"/>
              <a:gd fmla="*/ 2053340 w 11855987" name="TX1712"/>
              <a:gd fmla="*/ 6459020 h 6564102" name="TY1712"/>
              <a:gd fmla="*/ 2066553 w 11855987" name="TX1713"/>
              <a:gd fmla="*/ 6445807 h 6564102" name="TY1713"/>
              <a:gd fmla="*/ 2053340 w 11855987" name="TX1714"/>
              <a:gd fmla="*/ 6432594 h 6564102" name="TY1714"/>
              <a:gd fmla="*/ 715494 w 11855987" name="TX1716"/>
              <a:gd fmla="*/ 6432310 h 6564102" name="TY1716"/>
              <a:gd fmla="*/ 704797 w 11855987" name="TX1717"/>
              <a:gd fmla="*/ 6440519 h 6564102" name="TY1717"/>
              <a:gd fmla="*/ 660757 w 11855987" name="TX1718"/>
              <a:gd fmla="*/ 6516800 h 6564102" name="TY1718"/>
              <a:gd fmla="*/ 667205 w 11855987" name="TX1719"/>
              <a:gd fmla="*/ 6540865 h 6564102" name="TY1719"/>
              <a:gd fmla="*/ 667204 w 11855987" name="TX1720"/>
              <a:gd fmla="*/ 6540865 h 6564102" name="TY1720"/>
              <a:gd fmla="*/ 691269 w 11855987" name="TX1721"/>
              <a:gd fmla="*/ 6534417 h 6564102" name="TY1721"/>
              <a:gd fmla="*/ 735311 w 11855987" name="TX1722"/>
              <a:gd fmla="*/ 6458136 h 6564102" name="TY1722"/>
              <a:gd fmla="*/ 728863 w 11855987" name="TX1723"/>
              <a:gd fmla="*/ 6434071 h 6564102" name="TY1723"/>
              <a:gd fmla="*/ 715494 w 11855987" name="TX1724"/>
              <a:gd fmla="*/ 6432310 h 6564102" name="TY1724"/>
              <a:gd fmla="*/ 779207 w 11855987" name="TX1726"/>
              <a:gd fmla="*/ 6432310 h 6564102" name="TY1726"/>
              <a:gd fmla="*/ 765839 w 11855987" name="TX1727"/>
              <a:gd fmla="*/ 6434070 h 6564102" name="TY1727"/>
              <a:gd fmla="*/ 765840 w 11855987" name="TX1728"/>
              <a:gd fmla="*/ 6434070 h 6564102" name="TY1728"/>
              <a:gd fmla="*/ 759392 w 11855987" name="TX1729"/>
              <a:gd fmla="*/ 6458136 h 6564102" name="TY1729"/>
              <a:gd fmla="*/ 803432 w 11855987" name="TX1730"/>
              <a:gd fmla="*/ 6534416 h 6564102" name="TY1730"/>
              <a:gd fmla="*/ 827498 w 11855987" name="TX1731"/>
              <a:gd fmla="*/ 6540864 h 6564102" name="TY1731"/>
              <a:gd fmla="*/ 833946 w 11855987" name="TX1732"/>
              <a:gd fmla="*/ 6516799 h 6564102" name="TY1732"/>
              <a:gd fmla="*/ 789904 w 11855987" name="TX1733"/>
              <a:gd fmla="*/ 6440518 h 6564102" name="TY1733"/>
              <a:gd fmla="*/ 779207 w 11855987" name="TX1734"/>
              <a:gd fmla="*/ 6432310 h 6564102" name="TY1734"/>
              <a:gd fmla="*/ 10797651 w 11855987" name="TX1736"/>
              <a:gd fmla="*/ 6432256 h 6564102" name="TY1736"/>
              <a:gd fmla="*/ 10784439 w 11855987" name="TX1737"/>
              <a:gd fmla="*/ 6445469 h 6564102" name="TY1737"/>
              <a:gd fmla="*/ 10797651 w 11855987" name="TX1738"/>
              <a:gd fmla="*/ 6458682 h 6564102" name="TY1738"/>
              <a:gd fmla="*/ 10810864 w 11855987" name="TX1739"/>
              <a:gd fmla="*/ 6445469 h 6564102" name="TY1739"/>
              <a:gd fmla="*/ 10797651 w 11855987" name="TX1740"/>
              <a:gd fmla="*/ 6432256 h 6564102" name="TY1740"/>
              <a:gd fmla="*/ 1854197 w 11855987" name="TX1742"/>
              <a:gd fmla="*/ 6432046 h 6564102" name="TY1742"/>
              <a:gd fmla="*/ 1840984 w 11855987" name="TX1743"/>
              <a:gd fmla="*/ 6445259 h 6564102" name="TY1743"/>
              <a:gd fmla="*/ 1854197 w 11855987" name="TX1744"/>
              <a:gd fmla="*/ 6458472 h 6564102" name="TY1744"/>
              <a:gd fmla="*/ 1867410 w 11855987" name="TX1745"/>
              <a:gd fmla="*/ 6445259 h 6564102" name="TY1745"/>
              <a:gd fmla="*/ 1854197 w 11855987" name="TX1746"/>
              <a:gd fmla="*/ 6432046 h 6564102" name="TY1746"/>
              <a:gd fmla="*/ 516350 w 11855987" name="TX1748"/>
              <a:gd fmla="*/ 6431762 h 6564102" name="TY1748"/>
              <a:gd fmla="*/ 505653 w 11855987" name="TX1749"/>
              <a:gd fmla="*/ 6439971 h 6564102" name="TY1749"/>
              <a:gd fmla="*/ 461613 w 11855987" name="TX1750"/>
              <a:gd fmla="*/ 6516252 h 6564102" name="TY1750"/>
              <a:gd fmla="*/ 468061 w 11855987" name="TX1751"/>
              <a:gd fmla="*/ 6540317 h 6564102" name="TY1751"/>
              <a:gd fmla="*/ 468060 w 11855987" name="TX1752"/>
              <a:gd fmla="*/ 6540317 h 6564102" name="TY1752"/>
              <a:gd fmla="*/ 492125 w 11855987" name="TX1753"/>
              <a:gd fmla="*/ 6533869 h 6564102" name="TY1753"/>
              <a:gd fmla="*/ 536167 w 11855987" name="TX1754"/>
              <a:gd fmla="*/ 6457588 h 6564102" name="TY1754"/>
              <a:gd fmla="*/ 529719 w 11855987" name="TX1755"/>
              <a:gd fmla="*/ 6433523 h 6564102" name="TY1755"/>
              <a:gd fmla="*/ 516350 w 11855987" name="TX1756"/>
              <a:gd fmla="*/ 6431762 h 6564102" name="TY1756"/>
              <a:gd fmla="*/ 580063 w 11855987" name="TX1758"/>
              <a:gd fmla="*/ 6431762 h 6564102" name="TY1758"/>
              <a:gd fmla="*/ 566695 w 11855987" name="TX1759"/>
              <a:gd fmla="*/ 6433522 h 6564102" name="TY1759"/>
              <a:gd fmla="*/ 566696 w 11855987" name="TX1760"/>
              <a:gd fmla="*/ 6433522 h 6564102" name="TY1760"/>
              <a:gd fmla="*/ 560248 w 11855987" name="TX1761"/>
              <a:gd fmla="*/ 6457588 h 6564102" name="TY1761"/>
              <a:gd fmla="*/ 604288 w 11855987" name="TX1762"/>
              <a:gd fmla="*/ 6533868 h 6564102" name="TY1762"/>
              <a:gd fmla="*/ 628354 w 11855987" name="TX1763"/>
              <a:gd fmla="*/ 6540316 h 6564102" name="TY1763"/>
              <a:gd fmla="*/ 634802 w 11855987" name="TX1764"/>
              <a:gd fmla="*/ 6516251 h 6564102" name="TY1764"/>
              <a:gd fmla="*/ 590760 w 11855987" name="TX1765"/>
              <a:gd fmla="*/ 6439970 h 6564102" name="TY1765"/>
              <a:gd fmla="*/ 580063 w 11855987" name="TX1766"/>
              <a:gd fmla="*/ 6431762 h 6564102" name="TY1766"/>
              <a:gd fmla="*/ 10996796 w 11855987" name="TX1768"/>
              <a:gd fmla="*/ 6431708 h 6564102" name="TY1768"/>
              <a:gd fmla="*/ 10983583 w 11855987" name="TX1769"/>
              <a:gd fmla="*/ 6444921 h 6564102" name="TY1769"/>
              <a:gd fmla="*/ 10996796 w 11855987" name="TX1770"/>
              <a:gd fmla="*/ 6458134 h 6564102" name="TY1770"/>
              <a:gd fmla="*/ 11010009 w 11855987" name="TX1771"/>
              <a:gd fmla="*/ 6444921 h 6564102" name="TY1771"/>
              <a:gd fmla="*/ 10996796 w 11855987" name="TX1772"/>
              <a:gd fmla="*/ 6431708 h 6564102" name="TY1772"/>
              <a:gd fmla="*/ 1655053 w 11855987" name="TX1774"/>
              <a:gd fmla="*/ 6431498 h 6564102" name="TY1774"/>
              <a:gd fmla="*/ 1641840 w 11855987" name="TX1775"/>
              <a:gd fmla="*/ 6444711 h 6564102" name="TY1775"/>
              <a:gd fmla="*/ 1655053 w 11855987" name="TX1776"/>
              <a:gd fmla="*/ 6457924 h 6564102" name="TY1776"/>
              <a:gd fmla="*/ 1668266 w 11855987" name="TX1777"/>
              <a:gd fmla="*/ 6444711 h 6564102" name="TY1777"/>
              <a:gd fmla="*/ 1655053 w 11855987" name="TX1778"/>
              <a:gd fmla="*/ 6431498 h 6564102" name="TY1778"/>
              <a:gd fmla="*/ 317207 w 11855987" name="TX1780"/>
              <a:gd fmla="*/ 6431214 h 6564102" name="TY1780"/>
              <a:gd fmla="*/ 306510 w 11855987" name="TX1781"/>
              <a:gd fmla="*/ 6439423 h 6564102" name="TY1781"/>
              <a:gd fmla="*/ 262470 w 11855987" name="TX1782"/>
              <a:gd fmla="*/ 6515704 h 6564102" name="TY1782"/>
              <a:gd fmla="*/ 268918 w 11855987" name="TX1783"/>
              <a:gd fmla="*/ 6539769 h 6564102" name="TY1783"/>
              <a:gd fmla="*/ 268917 w 11855987" name="TX1784"/>
              <a:gd fmla="*/ 6539769 h 6564102" name="TY1784"/>
              <a:gd fmla="*/ 292982 w 11855987" name="TX1785"/>
              <a:gd fmla="*/ 6533321 h 6564102" name="TY1785"/>
              <a:gd fmla="*/ 337024 w 11855987" name="TX1786"/>
              <a:gd fmla="*/ 6457040 h 6564102" name="TY1786"/>
              <a:gd fmla="*/ 330576 w 11855987" name="TX1787"/>
              <a:gd fmla="*/ 6432975 h 6564102" name="TY1787"/>
              <a:gd fmla="*/ 317207 w 11855987" name="TX1788"/>
              <a:gd fmla="*/ 6431214 h 6564102" name="TY1788"/>
              <a:gd fmla="*/ 380920 w 11855987" name="TX1790"/>
              <a:gd fmla="*/ 6431214 h 6564102" name="TY1790"/>
              <a:gd fmla="*/ 367552 w 11855987" name="TX1791"/>
              <a:gd fmla="*/ 6432974 h 6564102" name="TY1791"/>
              <a:gd fmla="*/ 367553 w 11855987" name="TX1792"/>
              <a:gd fmla="*/ 6432974 h 6564102" name="TY1792"/>
              <a:gd fmla="*/ 361105 w 11855987" name="TX1793"/>
              <a:gd fmla="*/ 6457040 h 6564102" name="TY1793"/>
              <a:gd fmla="*/ 405145 w 11855987" name="TX1794"/>
              <a:gd fmla="*/ 6533320 h 6564102" name="TY1794"/>
              <a:gd fmla="*/ 429211 w 11855987" name="TX1795"/>
              <a:gd fmla="*/ 6539768 h 6564102" name="TY1795"/>
              <a:gd fmla="*/ 435659 w 11855987" name="TX1796"/>
              <a:gd fmla="*/ 6515703 h 6564102" name="TY1796"/>
              <a:gd fmla="*/ 391617 w 11855987" name="TX1797"/>
              <a:gd fmla="*/ 6439422 h 6564102" name="TY1797"/>
              <a:gd fmla="*/ 380920 w 11855987" name="TX1798"/>
              <a:gd fmla="*/ 6431214 h 6564102" name="TY1798"/>
              <a:gd fmla="*/ 11195939 w 11855987" name="TX1800"/>
              <a:gd fmla="*/ 6431160 h 6564102" name="TY1800"/>
              <a:gd fmla="*/ 11182726 w 11855987" name="TX1801"/>
              <a:gd fmla="*/ 6444373 h 6564102" name="TY1801"/>
              <a:gd fmla="*/ 11195939 w 11855987" name="TX1802"/>
              <a:gd fmla="*/ 6457586 h 6564102" name="TY1802"/>
              <a:gd fmla="*/ 11209152 w 11855987" name="TX1803"/>
              <a:gd fmla="*/ 6444373 h 6564102" name="TY1803"/>
              <a:gd fmla="*/ 11195939 w 11855987" name="TX1804"/>
              <a:gd fmla="*/ 6431160 h 6564102" name="TY1804"/>
              <a:gd fmla="*/ 1455910 w 11855987" name="TX1806"/>
              <a:gd fmla="*/ 6430950 h 6564102" name="TY1806"/>
              <a:gd fmla="*/ 1442697 w 11855987" name="TX1807"/>
              <a:gd fmla="*/ 6444163 h 6564102" name="TY1807"/>
              <a:gd fmla="*/ 1455910 w 11855987" name="TX1808"/>
              <a:gd fmla="*/ 6457376 h 6564102" name="TY1808"/>
              <a:gd fmla="*/ 1469123 w 11855987" name="TX1809"/>
              <a:gd fmla="*/ 6444163 h 6564102" name="TY1809"/>
              <a:gd fmla="*/ 1455910 w 11855987" name="TX1810"/>
              <a:gd fmla="*/ 6430950 h 6564102" name="TY1810"/>
              <a:gd fmla="*/ 181776 w 11855987" name="TX1812"/>
              <a:gd fmla="*/ 6430666 h 6564102" name="TY1812"/>
              <a:gd fmla="*/ 168408 w 11855987" name="TX1813"/>
              <a:gd fmla="*/ 6432426 h 6564102" name="TY1813"/>
              <a:gd fmla="*/ 168409 w 11855987" name="TX1814"/>
              <a:gd fmla="*/ 6432426 h 6564102" name="TY1814"/>
              <a:gd fmla="*/ 161961 w 11855987" name="TX1815"/>
              <a:gd fmla="*/ 6456492 h 6564102" name="TY1815"/>
              <a:gd fmla="*/ 206001 w 11855987" name="TX1816"/>
              <a:gd fmla="*/ 6532772 h 6564102" name="TY1816"/>
              <a:gd fmla="*/ 230067 w 11855987" name="TX1817"/>
              <a:gd fmla="*/ 6539220 h 6564102" name="TY1817"/>
              <a:gd fmla="*/ 236515 w 11855987" name="TX1818"/>
              <a:gd fmla="*/ 6515155 h 6564102" name="TY1818"/>
              <a:gd fmla="*/ 192473 w 11855987" name="TX1819"/>
              <a:gd fmla="*/ 6438874 h 6564102" name="TY1819"/>
              <a:gd fmla="*/ 181776 w 11855987" name="TX1820"/>
              <a:gd fmla="*/ 6430666 h 6564102" name="TY1820"/>
              <a:gd fmla="*/ 11395082 w 11855987" name="TX1822"/>
              <a:gd fmla="*/ 6430612 h 6564102" name="TY1822"/>
              <a:gd fmla="*/ 11381869 w 11855987" name="TX1823"/>
              <a:gd fmla="*/ 6443825 h 6564102" name="TY1823"/>
              <a:gd fmla="*/ 11395082 w 11855987" name="TX1824"/>
              <a:gd fmla="*/ 6457038 h 6564102" name="TY1824"/>
              <a:gd fmla="*/ 11408295 w 11855987" name="TX1825"/>
              <a:gd fmla="*/ 6443825 h 6564102" name="TY1825"/>
              <a:gd fmla="*/ 11395082 w 11855987" name="TX1826"/>
              <a:gd fmla="*/ 6430612 h 6564102" name="TY1826"/>
              <a:gd fmla="*/ 1256766 w 11855987" name="TX1828"/>
              <a:gd fmla="*/ 6430401 h 6564102" name="TY1828"/>
              <a:gd fmla="*/ 1243553 w 11855987" name="TX1829"/>
              <a:gd fmla="*/ 6443614 h 6564102" name="TY1829"/>
              <a:gd fmla="*/ 1256766 w 11855987" name="TX1830"/>
              <a:gd fmla="*/ 6456827 h 6564102" name="TY1830"/>
              <a:gd fmla="*/ 1269979 w 11855987" name="TX1831"/>
              <a:gd fmla="*/ 6443614 h 6564102" name="TY1831"/>
              <a:gd fmla="*/ 1256766 w 11855987" name="TX1832"/>
              <a:gd fmla="*/ 6430401 h 6564102" name="TY1832"/>
              <a:gd fmla="*/ 11732296 w 11855987" name="TX1834"/>
              <a:gd fmla="*/ 6430295 h 6564102" name="TY1834"/>
              <a:gd fmla="*/ 11719078 w 11855987" name="TX1835"/>
              <a:gd fmla="*/ 6432959 h 6564102" name="TY1835"/>
              <a:gd fmla="*/ 11719078 w 11855987" name="TX1836"/>
              <a:gd fmla="*/ 6432957 h 6564102" name="TY1836"/>
              <a:gd fmla="*/ 11714280 w 11855987" name="TX1837"/>
              <a:gd fmla="*/ 6457406 h 6564102" name="TY1837"/>
              <a:gd fmla="*/ 11763399 w 11855987" name="TX1838"/>
              <a:gd fmla="*/ 6530520 h 6564102" name="TY1838"/>
              <a:gd fmla="*/ 11787847 w 11855987" name="TX1839"/>
              <a:gd fmla="*/ 6535319 h 6564102" name="TY1839"/>
              <a:gd fmla="*/ 11792645 w 11855987" name="TX1840"/>
              <a:gd fmla="*/ 6510871 h 6564102" name="TY1840"/>
              <a:gd fmla="*/ 11743526 w 11855987" name="TX1841"/>
              <a:gd fmla="*/ 6437758 h 6564102" name="TY1841"/>
              <a:gd fmla="*/ 11732296 w 11855987" name="TX1842"/>
              <a:gd fmla="*/ 6430295 h 6564102" name="TY1842"/>
              <a:gd fmla="*/ 11594226 w 11855987" name="TX1844"/>
              <a:gd fmla="*/ 6430064 h 6564102" name="TY1844"/>
              <a:gd fmla="*/ 11581013 w 11855987" name="TX1845"/>
              <a:gd fmla="*/ 6443277 h 6564102" name="TY1845"/>
              <a:gd fmla="*/ 11594226 w 11855987" name="TX1846"/>
              <a:gd fmla="*/ 6456490 h 6564102" name="TY1846"/>
              <a:gd fmla="*/ 11607439 w 11855987" name="TX1847"/>
              <a:gd fmla="*/ 6443277 h 6564102" name="TY1847"/>
              <a:gd fmla="*/ 11594226 w 11855987" name="TX1848"/>
              <a:gd fmla="*/ 6430064 h 6564102" name="TY1848"/>
              <a:gd fmla="*/ 1057623 w 11855987" name="TX1850"/>
              <a:gd fmla="*/ 6429853 h 6564102" name="TY1850"/>
              <a:gd fmla="*/ 1044410 w 11855987" name="TX1851"/>
              <a:gd fmla="*/ 6443066 h 6564102" name="TY1851"/>
              <a:gd fmla="*/ 1057623 w 11855987" name="TX1852"/>
              <a:gd fmla="*/ 6456279 h 6564102" name="TY1852"/>
              <a:gd fmla="*/ 1070836 w 11855987" name="TX1853"/>
              <a:gd fmla="*/ 6443066 h 6564102" name="TY1853"/>
              <a:gd fmla="*/ 1057623 w 11855987" name="TX1854"/>
              <a:gd fmla="*/ 6429853 h 6564102" name="TY1854"/>
              <a:gd fmla="*/ 858479 w 11855987" name="TX1856"/>
              <a:gd fmla="*/ 6429305 h 6564102" name="TY1856"/>
              <a:gd fmla="*/ 845266 w 11855987" name="TX1857"/>
              <a:gd fmla="*/ 6442518 h 6564102" name="TY1857"/>
              <a:gd fmla="*/ 858479 w 11855987" name="TX1858"/>
              <a:gd fmla="*/ 6455731 h 6564102" name="TY1858"/>
              <a:gd fmla="*/ 871692 w 11855987" name="TX1859"/>
              <a:gd fmla="*/ 6442518 h 6564102" name="TY1859"/>
              <a:gd fmla="*/ 858479 w 11855987" name="TX1860"/>
              <a:gd fmla="*/ 6429305 h 6564102" name="TY1860"/>
              <a:gd fmla="*/ 659336 w 11855987" name="TX1862"/>
              <a:gd fmla="*/ 6428757 h 6564102" name="TY1862"/>
              <a:gd fmla="*/ 646123 w 11855987" name="TX1863"/>
              <a:gd fmla="*/ 6441970 h 6564102" name="TY1863"/>
              <a:gd fmla="*/ 659336 w 11855987" name="TX1864"/>
              <a:gd fmla="*/ 6455183 h 6564102" name="TY1864"/>
              <a:gd fmla="*/ 672549 w 11855987" name="TX1865"/>
              <a:gd fmla="*/ 6441970 h 6564102" name="TY1865"/>
              <a:gd fmla="*/ 659336 w 11855987" name="TX1866"/>
              <a:gd fmla="*/ 6428757 h 6564102" name="TY1866"/>
              <a:gd fmla="*/ 460192 w 11855987" name="TX1868"/>
              <a:gd fmla="*/ 6428209 h 6564102" name="TY1868"/>
              <a:gd fmla="*/ 446979 w 11855987" name="TX1869"/>
              <a:gd fmla="*/ 6441422 h 6564102" name="TY1869"/>
              <a:gd fmla="*/ 460192 w 11855987" name="TX1870"/>
              <a:gd fmla="*/ 6454635 h 6564102" name="TY1870"/>
              <a:gd fmla="*/ 473405 w 11855987" name="TX1871"/>
              <a:gd fmla="*/ 6441422 h 6564102" name="TY1871"/>
              <a:gd fmla="*/ 460192 w 11855987" name="TX1872"/>
              <a:gd fmla="*/ 6428209 h 6564102" name="TY1872"/>
              <a:gd fmla="*/ 122980 w 11855987" name="TX1874"/>
              <a:gd fmla="*/ 6427892 h 6564102" name="TY1874"/>
              <a:gd fmla="*/ 111750 w 11855987" name="TX1875"/>
              <a:gd fmla="*/ 6435355 h 6564102" name="TY1875"/>
              <a:gd fmla="*/ 62630 w 11855987" name="TX1876"/>
              <a:gd fmla="*/ 6508468 h 6564102" name="TY1876"/>
              <a:gd fmla="*/ 67429 w 11855987" name="TX1877"/>
              <a:gd fmla="*/ 6532916 h 6564102" name="TY1877"/>
              <a:gd fmla="*/ 91876 w 11855987" name="TX1878"/>
              <a:gd fmla="*/ 6528117 h 6564102" name="TY1878"/>
              <a:gd fmla="*/ 140996 w 11855987" name="TX1879"/>
              <a:gd fmla="*/ 6455003 h 6564102" name="TY1879"/>
              <a:gd fmla="*/ 136197 w 11855987" name="TX1880"/>
              <a:gd fmla="*/ 6430554 h 6564102" name="TY1880"/>
              <a:gd fmla="*/ 136197 w 11855987" name="TX1881"/>
              <a:gd fmla="*/ 6430556 h 6564102" name="TY1881"/>
              <a:gd fmla="*/ 122980 w 11855987" name="TX1882"/>
              <a:gd fmla="*/ 6427892 h 6564102" name="TY1882"/>
              <a:gd fmla="*/ 261049 w 11855987" name="TX1884"/>
              <a:gd fmla="*/ 6427661 h 6564102" name="TY1884"/>
              <a:gd fmla="*/ 247836 w 11855987" name="TX1885"/>
              <a:gd fmla="*/ 6440874 h 6564102" name="TY1885"/>
              <a:gd fmla="*/ 261049 w 11855987" name="TX1886"/>
              <a:gd fmla="*/ 6454087 h 6564102" name="TY1886"/>
              <a:gd fmla="*/ 274262 w 11855987" name="TX1887"/>
              <a:gd fmla="*/ 6440874 h 6564102" name="TY1887"/>
              <a:gd fmla="*/ 261049 w 11855987" name="TX1888"/>
              <a:gd fmla="*/ 6427661 h 6564102" name="TY1888"/>
              <a:gd fmla="*/ 11749709 w 11855987" name="TX1890"/>
              <a:gd fmla="*/ 6377568 h 6564102" name="TY1890"/>
              <a:gd fmla="*/ 11731964 w 11855987" name="TX1891"/>
              <a:gd fmla="*/ 6395057 h 6564102" name="TY1891"/>
              <a:gd fmla="*/ 11731963 w 11855987" name="TX1892"/>
              <a:gd fmla="*/ 6395056 h 6564102" name="TY1892"/>
              <a:gd fmla="*/ 11749452 w 11855987" name="TX1893"/>
              <a:gd fmla="*/ 6412800 h 6564102" name="TY1893"/>
              <a:gd fmla="*/ 11837532 w 11855987" name="TX1894"/>
              <a:gd fmla="*/ 6413440 h 6564102" name="TY1894"/>
              <a:gd fmla="*/ 11855276 w 11855987" name="TX1895"/>
              <a:gd fmla="*/ 6395951 h 6564102" name="TY1895"/>
              <a:gd fmla="*/ 11837787 w 11855987" name="TX1896"/>
              <a:gd fmla="*/ 6378206 h 6564102" name="TY1896"/>
              <a:gd fmla="*/ 105567 w 11855987" name="TX1898"/>
              <a:gd fmla="*/ 6375165 h 6564102" name="TY1898"/>
              <a:gd fmla="*/ 17488 w 11855987" name="TX1899"/>
              <a:gd fmla="*/ 6375803 h 6564102" name="TY1899"/>
              <a:gd fmla="*/ 0 w 11855987" name="TX1900"/>
              <a:gd fmla="*/ 6393548 h 6564102" name="TY1900"/>
              <a:gd fmla="*/ 17744 w 11855987" name="TX1901"/>
              <a:gd fmla="*/ 6411037 h 6564102" name="TY1901"/>
              <a:gd fmla="*/ 105824 w 11855987" name="TX1902"/>
              <a:gd fmla="*/ 6410397 h 6564102" name="TY1902"/>
              <a:gd fmla="*/ 123312 w 11855987" name="TX1903"/>
              <a:gd fmla="*/ 6392653 h 6564102" name="TY1903"/>
              <a:gd fmla="*/ 123311 w 11855987" name="TX1904"/>
              <a:gd fmla="*/ 6392654 h 6564102" name="TY1904"/>
              <a:gd fmla="*/ 105567 w 11855987" name="TX1905"/>
              <a:gd fmla="*/ 6375165 h 6564102" name="TY1905"/>
              <a:gd fmla="*/ 11817592 w 11855987" name="TX1907"/>
              <a:gd fmla="*/ 6326650 h 6564102" name="TY1907"/>
              <a:gd fmla="*/ 11807557 w 11855987" name="TX1908"/>
              <a:gd fmla="*/ 6327898 h 6564102" name="TY1908"/>
              <a:gd fmla="*/ 11802590 w 11855987" name="TX1909"/>
              <a:gd fmla="*/ 6345911 h 6564102" name="TY1909"/>
              <a:gd fmla="*/ 11820603 w 11855987" name="TX1910"/>
              <a:gd fmla="*/ 6350878 h 6564102" name="TY1910"/>
              <a:gd fmla="*/ 11825570 w 11855987" name="TX1911"/>
              <a:gd fmla="*/ 6332865 h 6564102" name="TY1911"/>
              <a:gd fmla="*/ 11817592 w 11855987" name="TX1912"/>
              <a:gd fmla="*/ 6326650 h 6564102" name="TY1912"/>
              <a:gd fmla="*/ 37683 w 11855987" name="TX1914"/>
              <a:gd fmla="*/ 6324247 h 6564102" name="TY1914"/>
              <a:gd fmla="*/ 29705 w 11855987" name="TX1915"/>
              <a:gd fmla="*/ 6330462 h 6564102" name="TY1915"/>
              <a:gd fmla="*/ 34672 w 11855987" name="TX1916"/>
              <a:gd fmla="*/ 6348475 h 6564102" name="TY1916"/>
              <a:gd fmla="*/ 52686 w 11855987" name="TX1917"/>
              <a:gd fmla="*/ 6343508 h 6564102" name="TY1917"/>
              <a:gd fmla="*/ 47719 w 11855987" name="TX1918"/>
              <a:gd fmla="*/ 6325495 h 6564102" name="TY1918"/>
              <a:gd fmla="*/ 37683 w 11855987" name="TX1919"/>
              <a:gd fmla="*/ 6324247 h 6564102" name="TY1919"/>
              <a:gd fmla="*/ 104138 w 11855987" name="TX1921"/>
              <a:gd fmla="*/ 6279963 h 6564102" name="TY1921"/>
              <a:gd fmla="*/ 90925 w 11855987" name="TX1922"/>
              <a:gd fmla="*/ 6293176 h 6564102" name="TY1922"/>
              <a:gd fmla="*/ 104138 w 11855987" name="TX1923"/>
              <a:gd fmla="*/ 6306389 h 6564102" name="TY1923"/>
              <a:gd fmla="*/ 117351 w 11855987" name="TX1924"/>
              <a:gd fmla="*/ 6293176 h 6564102" name="TY1924"/>
              <a:gd fmla="*/ 104138 w 11855987" name="TX1925"/>
              <a:gd fmla="*/ 6279963 h 6564102" name="TY1925"/>
              <a:gd fmla="*/ 101340 w 11855987" name="TX1927"/>
              <a:gd fmla="*/ 6215441 h 6564102" name="TY1927"/>
              <a:gd fmla="*/ 87972 w 11855987" name="TX1928"/>
              <a:gd fmla="*/ 6217201 h 6564102" name="TY1928"/>
              <a:gd fmla="*/ 11691 w 11855987" name="TX1929"/>
              <a:gd fmla="*/ 6261243 h 6564102" name="TY1929"/>
              <a:gd fmla="*/ 5243 w 11855987" name="TX1930"/>
              <a:gd fmla="*/ 6285308 h 6564102" name="TY1930"/>
              <a:gd fmla="*/ 5243 w 11855987" name="TX1931"/>
              <a:gd fmla="*/ 6285307 h 6564102" name="TY1931"/>
              <a:gd fmla="*/ 29309 w 11855987" name="TX1932"/>
              <a:gd fmla="*/ 6291755 h 6564102" name="TY1932"/>
              <a:gd fmla="*/ 105589 w 11855987" name="TX1933"/>
              <a:gd fmla="*/ 6247714 h 6564102" name="TY1933"/>
              <a:gd fmla="*/ 112037 w 11855987" name="TX1934"/>
              <a:gd fmla="*/ 6223649 h 6564102" name="TY1934"/>
              <a:gd fmla="*/ 101340 w 11855987" name="TX1935"/>
              <a:gd fmla="*/ 6215441 h 6564102" name="TY1935"/>
              <a:gd fmla="*/ 11748429 w 11855987" name="TX1937"/>
              <a:gd fmla="*/ 6215102 h 6564102" name="TY1937"/>
              <a:gd fmla="*/ 11737732 w 11855987" name="TX1938"/>
              <a:gd fmla="*/ 6223310 h 6564102" name="TY1938"/>
              <a:gd fmla="*/ 11737732 w 11855987" name="TX1939"/>
              <a:gd fmla="*/ 6223309 h 6564102" name="TY1939"/>
              <a:gd fmla="*/ 11744180 w 11855987" name="TX1940"/>
              <a:gd fmla="*/ 6247374 h 6564102" name="TY1940"/>
              <a:gd fmla="*/ 11820461 w 11855987" name="TX1941"/>
              <a:gd fmla="*/ 6291416 h 6564102" name="TY1941"/>
              <a:gd fmla="*/ 11844526 w 11855987" name="TX1942"/>
              <a:gd fmla="*/ 6284967 h 6564102" name="TY1942"/>
              <a:gd fmla="*/ 11838078 w 11855987" name="TX1943"/>
              <a:gd fmla="*/ 6260902 h 6564102" name="TY1943"/>
              <a:gd fmla="*/ 11761798 w 11855987" name="TX1944"/>
              <a:gd fmla="*/ 6216862 h 6564102" name="TY1944"/>
              <a:gd fmla="*/ 11748429 w 11855987" name="TX1945"/>
              <a:gd fmla="*/ 6215102 h 6564102" name="TY1945"/>
              <a:gd fmla="*/ 11836627 w 11855987" name="TX1947"/>
              <a:gd fmla="*/ 6202228 h 6564102" name="TY1947"/>
              <a:gd fmla="*/ 11823414 w 11855987" name="TX1948"/>
              <a:gd fmla="*/ 6215441 h 6564102" name="TY1948"/>
              <a:gd fmla="*/ 11836627 w 11855987" name="TX1949"/>
              <a:gd fmla="*/ 6228654 h 6564102" name="TY1949"/>
              <a:gd fmla="*/ 11849840 w 11855987" name="TX1950"/>
              <a:gd fmla="*/ 6215441 h 6564102" name="TY1950"/>
              <a:gd fmla="*/ 11836627 w 11855987" name="TX1951"/>
              <a:gd fmla="*/ 6202228 h 6564102" name="TY1951"/>
              <a:gd fmla="*/ 14239 w 11855987" name="TX1953"/>
              <a:gd fmla="*/ 6161928 h 6564102" name="TY1953"/>
              <a:gd fmla="*/ 1026 w 11855987" name="TX1954"/>
              <a:gd fmla="*/ 6175141 h 6564102" name="TY1954"/>
              <a:gd fmla="*/ 14239 w 11855987" name="TX1955"/>
              <a:gd fmla="*/ 6188354 h 6564102" name="TY1955"/>
              <a:gd fmla="*/ 27452 w 11855987" name="TX1956"/>
              <a:gd fmla="*/ 6175141 h 6564102" name="TY1956"/>
              <a:gd fmla="*/ 14239 w 11855987" name="TX1957"/>
              <a:gd fmla="*/ 6161928 h 6564102" name="TY1957"/>
              <a:gd fmla="*/ 11834379 w 11855987" name="TX1959"/>
              <a:gd fmla="*/ 6114593 h 6564102" name="TY1959"/>
              <a:gd fmla="*/ 11821011 w 11855987" name="TX1960"/>
              <a:gd fmla="*/ 6116353 h 6564102" name="TY1960"/>
              <a:gd fmla="*/ 11744730 w 11855987" name="TX1961"/>
              <a:gd fmla="*/ 6160393 h 6564102" name="TY1961"/>
              <a:gd fmla="*/ 11738282 w 11855987" name="TX1962"/>
              <a:gd fmla="*/ 6184458 h 6564102" name="TY1962"/>
              <a:gd fmla="*/ 11762347 w 11855987" name="TX1963"/>
              <a:gd fmla="*/ 6190907 h 6564102" name="TY1963"/>
              <a:gd fmla="*/ 11838628 w 11855987" name="TX1964"/>
              <a:gd fmla="*/ 6146865 h 6564102" name="TY1964"/>
              <a:gd fmla="*/ 11845076 w 11855987" name="TX1965"/>
              <a:gd fmla="*/ 6122800 h 6564102" name="TY1965"/>
              <a:gd fmla="*/ 11845076 w 11855987" name="TX1966"/>
              <a:gd fmla="*/ 6122801 h 6564102" name="TY1966"/>
              <a:gd fmla="*/ 11834379 w 11855987" name="TX1967"/>
              <a:gd fmla="*/ 6114593 h 6564102" name="TY1967"/>
              <a:gd fmla="*/ 11746182 w 11855987" name="TX1969"/>
              <a:gd fmla="*/ 6101719 h 6564102" name="TY1969"/>
              <a:gd fmla="*/ 11732969 w 11855987" name="TX1970"/>
              <a:gd fmla="*/ 6114932 h 6564102" name="TY1970"/>
              <a:gd fmla="*/ 11746182 w 11855987" name="TX1971"/>
              <a:gd fmla="*/ 6128145 h 6564102" name="TY1971"/>
              <a:gd fmla="*/ 11759395 w 11855987" name="TX1972"/>
              <a:gd fmla="*/ 6114932 h 6564102" name="TY1972"/>
              <a:gd fmla="*/ 11746182 w 11855987" name="TX1973"/>
              <a:gd fmla="*/ 6101719 h 6564102" name="TY1973"/>
              <a:gd fmla="*/ 17037 w 11855987" name="TX1975"/>
              <a:gd fmla="*/ 6097406 h 6564102" name="TY1975"/>
              <a:gd fmla="*/ 6340 w 11855987" name="TX1976"/>
              <a:gd fmla="*/ 6105614 h 6564102" name="TY1976"/>
              <a:gd fmla="*/ 12788 w 11855987" name="TX1977"/>
              <a:gd fmla="*/ 6129679 h 6564102" name="TY1977"/>
              <a:gd fmla="*/ 89068 w 11855987" name="TX1978"/>
              <a:gd fmla="*/ 6173720 h 6564102" name="TY1978"/>
              <a:gd fmla="*/ 113134 w 11855987" name="TX1979"/>
              <a:gd fmla="*/ 6167272 h 6564102" name="TY1979"/>
              <a:gd fmla="*/ 113134 w 11855987" name="TX1980"/>
              <a:gd fmla="*/ 6167273 h 6564102" name="TY1980"/>
              <a:gd fmla="*/ 106686 w 11855987" name="TX1981"/>
              <a:gd fmla="*/ 6143208 h 6564102" name="TY1981"/>
              <a:gd fmla="*/ 30405 w 11855987" name="TX1982"/>
              <a:gd fmla="*/ 6099166 h 6564102" name="TY1982"/>
              <a:gd fmla="*/ 17037 w 11855987" name="TX1983"/>
              <a:gd fmla="*/ 6097406 h 6564102" name="TY1983"/>
              <a:gd fmla="*/ 105234 w 11855987" name="TX1985"/>
              <a:gd fmla="*/ 6063293 h 6564102" name="TY1985"/>
              <a:gd fmla="*/ 92021 w 11855987" name="TX1986"/>
              <a:gd fmla="*/ 6076506 h 6564102" name="TY1986"/>
              <a:gd fmla="*/ 105234 w 11855987" name="TX1987"/>
              <a:gd fmla="*/ 6089719 h 6564102" name="TY1987"/>
              <a:gd fmla="*/ 118447 w 11855987" name="TX1988"/>
              <a:gd fmla="*/ 6076506 h 6564102" name="TY1988"/>
              <a:gd fmla="*/ 105234 w 11855987" name="TX1989"/>
              <a:gd fmla="*/ 6063293 h 6564102" name="TY1989"/>
              <a:gd fmla="*/ 11748067 w 11855987" name="TX1991"/>
              <a:gd fmla="*/ 5999215 h 6564102" name="TY1991"/>
              <a:gd fmla="*/ 11737370 w 11855987" name="TX1992"/>
              <a:gd fmla="*/ 6007423 h 6564102" name="TY1992"/>
              <a:gd fmla="*/ 11737369 w 11855987" name="TX1993"/>
              <a:gd fmla="*/ 6007422 h 6564102" name="TY1993"/>
              <a:gd fmla="*/ 11743818 w 11855987" name="TX1994"/>
              <a:gd fmla="*/ 6031487 h 6564102" name="TY1994"/>
              <a:gd fmla="*/ 11820098 w 11855987" name="TX1995"/>
              <a:gd fmla="*/ 6075529 h 6564102" name="TY1995"/>
              <a:gd fmla="*/ 11844163 w 11855987" name="TX1996"/>
              <a:gd fmla="*/ 6069080 h 6564102" name="TY1996"/>
              <a:gd fmla="*/ 11837715 w 11855987" name="TX1997"/>
              <a:gd fmla="*/ 6045015 h 6564102" name="TY1997"/>
              <a:gd fmla="*/ 11761435 w 11855987" name="TX1998"/>
              <a:gd fmla="*/ 6000975 h 6564102" name="TY1998"/>
              <a:gd fmla="*/ 11748067 w 11855987" name="TX1999"/>
              <a:gd fmla="*/ 5999215 h 6564102" name="TY1999"/>
              <a:gd fmla="*/ 102436 w 11855987" name="TX2001"/>
              <a:gd fmla="*/ 5998771 h 6564102" name="TY2001"/>
              <a:gd fmla="*/ 89068 w 11855987" name="TX2002"/>
              <a:gd fmla="*/ 6000531 h 6564102" name="TY2002"/>
              <a:gd fmla="*/ 12787 w 11855987" name="TX2003"/>
              <a:gd fmla="*/ 6044573 h 6564102" name="TY2003"/>
              <a:gd fmla="*/ 6339 w 11855987" name="TX2004"/>
              <a:gd fmla="*/ 6068638 h 6564102" name="TY2004"/>
              <a:gd fmla="*/ 6339 w 11855987" name="TX2005"/>
              <a:gd fmla="*/ 6068637 h 6564102" name="TY2005"/>
              <a:gd fmla="*/ 30405 w 11855987" name="TX2006"/>
              <a:gd fmla="*/ 6075085 h 6564102" name="TY2006"/>
              <a:gd fmla="*/ 106685 w 11855987" name="TX2007"/>
              <a:gd fmla="*/ 6031044 h 6564102" name="TY2007"/>
              <a:gd fmla="*/ 113133 w 11855987" name="TX2008"/>
              <a:gd fmla="*/ 6006979 h 6564102" name="TY2008"/>
              <a:gd fmla="*/ 102436 w 11855987" name="TX2009"/>
              <a:gd fmla="*/ 5998771 h 6564102" name="TY2009"/>
              <a:gd fmla="*/ 11836264 w 11855987" name="TX2011"/>
              <a:gd fmla="*/ 5986341 h 6564102" name="TY2011"/>
              <a:gd fmla="*/ 11823051 w 11855987" name="TX2012"/>
              <a:gd fmla="*/ 5999554 h 6564102" name="TY2012"/>
              <a:gd fmla="*/ 11836264 w 11855987" name="TX2013"/>
              <a:gd fmla="*/ 6012767 h 6564102" name="TY2013"/>
              <a:gd fmla="*/ 11849477 w 11855987" name="TX2014"/>
              <a:gd fmla="*/ 5999554 h 6564102" name="TY2014"/>
              <a:gd fmla="*/ 11836264 w 11855987" name="TX2015"/>
              <a:gd fmla="*/ 5986341 h 6564102" name="TY2015"/>
              <a:gd fmla="*/ 14787 w 11855987" name="TX2017"/>
              <a:gd fmla="*/ 5962784 h 6564102" name="TY2017"/>
              <a:gd fmla="*/ 1574 w 11855987" name="TX2018"/>
              <a:gd fmla="*/ 5975997 h 6564102" name="TY2018"/>
              <a:gd fmla="*/ 14787 w 11855987" name="TX2019"/>
              <a:gd fmla="*/ 5989210 h 6564102" name="TY2019"/>
              <a:gd fmla="*/ 28000 w 11855987" name="TX2020"/>
              <a:gd fmla="*/ 5975997 h 6564102" name="TY2020"/>
              <a:gd fmla="*/ 14787 w 11855987" name="TX2021"/>
              <a:gd fmla="*/ 5962784 h 6564102" name="TY2021"/>
              <a:gd fmla="*/ 11834015 w 11855987" name="TX2023"/>
              <a:gd fmla="*/ 5898707 h 6564102" name="TY2023"/>
              <a:gd fmla="*/ 11820647 w 11855987" name="TX2024"/>
              <a:gd fmla="*/ 5900467 h 6564102" name="TY2024"/>
              <a:gd fmla="*/ 11744367 w 11855987" name="TX2025"/>
              <a:gd fmla="*/ 5944507 h 6564102" name="TY2025"/>
              <a:gd fmla="*/ 11737918 w 11855987" name="TX2026"/>
              <a:gd fmla="*/ 5968572 h 6564102" name="TY2026"/>
              <a:gd fmla="*/ 11761984 w 11855987" name="TX2027"/>
              <a:gd fmla="*/ 5975021 h 6564102" name="TY2027"/>
              <a:gd fmla="*/ 11838264 w 11855987" name="TX2028"/>
              <a:gd fmla="*/ 5930979 h 6564102" name="TY2028"/>
              <a:gd fmla="*/ 11844712 w 11855987" name="TX2029"/>
              <a:gd fmla="*/ 5906914 h 6564102" name="TY2029"/>
              <a:gd fmla="*/ 11844712 w 11855987" name="TX2030"/>
              <a:gd fmla="*/ 5906915 h 6564102" name="TY2030"/>
              <a:gd fmla="*/ 11834015 w 11855987" name="TX2031"/>
              <a:gd fmla="*/ 5898707 h 6564102" name="TY2031"/>
              <a:gd fmla="*/ 17585 w 11855987" name="TX2033"/>
              <a:gd fmla="*/ 5898262 h 6564102" name="TY2033"/>
              <a:gd fmla="*/ 6888 w 11855987" name="TX2034"/>
              <a:gd fmla="*/ 5906470 h 6564102" name="TY2034"/>
              <a:gd fmla="*/ 13336 w 11855987" name="TX2035"/>
              <a:gd fmla="*/ 5930535 h 6564102" name="TY2035"/>
              <a:gd fmla="*/ 89616 w 11855987" name="TX2036"/>
              <a:gd fmla="*/ 5974576 h 6564102" name="TY2036"/>
              <a:gd fmla="*/ 113682 w 11855987" name="TX2037"/>
              <a:gd fmla="*/ 5968128 h 6564102" name="TY2037"/>
              <a:gd fmla="*/ 113682 w 11855987" name="TX2038"/>
              <a:gd fmla="*/ 5968129 h 6564102" name="TY2038"/>
              <a:gd fmla="*/ 107234 w 11855987" name="TX2039"/>
              <a:gd fmla="*/ 5944064 h 6564102" name="TY2039"/>
              <a:gd fmla="*/ 30953 w 11855987" name="TX2040"/>
              <a:gd fmla="*/ 5900022 h 6564102" name="TY2040"/>
              <a:gd fmla="*/ 17585 w 11855987" name="TX2041"/>
              <a:gd fmla="*/ 5898262 h 6564102" name="TY2041"/>
              <a:gd fmla="*/ 11745818 w 11855987" name="TX2043"/>
              <a:gd fmla="*/ 5885833 h 6564102" name="TY2043"/>
              <a:gd fmla="*/ 11732605 w 11855987" name="TX2044"/>
              <a:gd fmla="*/ 5899046 h 6564102" name="TY2044"/>
              <a:gd fmla="*/ 11745818 w 11855987" name="TX2045"/>
              <a:gd fmla="*/ 5912259 h 6564102" name="TY2045"/>
              <a:gd fmla="*/ 11759031 w 11855987" name="TX2046"/>
              <a:gd fmla="*/ 5899046 h 6564102" name="TY2046"/>
              <a:gd fmla="*/ 11745818 w 11855987" name="TX2047"/>
              <a:gd fmla="*/ 5885833 h 6564102" name="TY2047"/>
              <a:gd fmla="*/ 105782 w 11855987" name="TX2049"/>
              <a:gd fmla="*/ 5864150 h 6564102" name="TY2049"/>
              <a:gd fmla="*/ 92569 w 11855987" name="TX2050"/>
              <a:gd fmla="*/ 5877363 h 6564102" name="TY2050"/>
              <a:gd fmla="*/ 105782 w 11855987" name="TX2051"/>
              <a:gd fmla="*/ 5890576 h 6564102" name="TY2051"/>
              <a:gd fmla="*/ 118995 w 11855987" name="TX2052"/>
              <a:gd fmla="*/ 5877363 h 6564102" name="TY2052"/>
              <a:gd fmla="*/ 105782 w 11855987" name="TX2053"/>
              <a:gd fmla="*/ 5864150 h 6564102" name="TY2053"/>
              <a:gd fmla="*/ 11748615 w 11855987" name="TX2055"/>
              <a:gd fmla="*/ 5800072 h 6564102" name="TY2055"/>
              <a:gd fmla="*/ 11737918 w 11855987" name="TX2056"/>
              <a:gd fmla="*/ 5808280 h 6564102" name="TY2056"/>
              <a:gd fmla="*/ 11737918 w 11855987" name="TX2057"/>
              <a:gd fmla="*/ 5808279 h 6564102" name="TY2057"/>
              <a:gd fmla="*/ 11744366 w 11855987" name="TX2058"/>
              <a:gd fmla="*/ 5832344 h 6564102" name="TY2058"/>
              <a:gd fmla="*/ 11820647 w 11855987" name="TX2059"/>
              <a:gd fmla="*/ 5876386 h 6564102" name="TY2059"/>
              <a:gd fmla="*/ 11844712 w 11855987" name="TX2060"/>
              <a:gd fmla="*/ 5869937 h 6564102" name="TY2060"/>
              <a:gd fmla="*/ 11838264 w 11855987" name="TX2061"/>
              <a:gd fmla="*/ 5845872 h 6564102" name="TY2061"/>
              <a:gd fmla="*/ 11761983 w 11855987" name="TX2062"/>
              <a:gd fmla="*/ 5801832 h 6564102" name="TY2062"/>
              <a:gd fmla="*/ 11748615 w 11855987" name="TX2063"/>
              <a:gd fmla="*/ 5800072 h 6564102" name="TY2063"/>
              <a:gd fmla="*/ 102984 w 11855987" name="TX2065"/>
              <a:gd fmla="*/ 5799628 h 6564102" name="TY2065"/>
              <a:gd fmla="*/ 89616 w 11855987" name="TX2066"/>
              <a:gd fmla="*/ 5801388 h 6564102" name="TY2066"/>
              <a:gd fmla="*/ 13335 w 11855987" name="TX2067"/>
              <a:gd fmla="*/ 5845430 h 6564102" name="TY2067"/>
              <a:gd fmla="*/ 6887 w 11855987" name="TX2068"/>
              <a:gd fmla="*/ 5869495 h 6564102" name="TY2068"/>
              <a:gd fmla="*/ 6887 w 11855987" name="TX2069"/>
              <a:gd fmla="*/ 5869494 h 6564102" name="TY2069"/>
              <a:gd fmla="*/ 30953 w 11855987" name="TX2070"/>
              <a:gd fmla="*/ 5875942 h 6564102" name="TY2070"/>
              <a:gd fmla="*/ 107233 w 11855987" name="TX2071"/>
              <a:gd fmla="*/ 5831901 h 6564102" name="TY2071"/>
              <a:gd fmla="*/ 113681 w 11855987" name="TX2072"/>
              <a:gd fmla="*/ 5807836 h 6564102" name="TY2072"/>
              <a:gd fmla="*/ 102984 w 11855987" name="TX2073"/>
              <a:gd fmla="*/ 5799628 h 6564102" name="TY2073"/>
              <a:gd fmla="*/ 11836813 w 11855987" name="TX2075"/>
              <a:gd fmla="*/ 5787198 h 6564102" name="TY2075"/>
              <a:gd fmla="*/ 11823600 w 11855987" name="TX2076"/>
              <a:gd fmla="*/ 5800411 h 6564102" name="TY2076"/>
              <a:gd fmla="*/ 11836813 w 11855987" name="TX2077"/>
              <a:gd fmla="*/ 5813624 h 6564102" name="TY2077"/>
              <a:gd fmla="*/ 11850026 w 11855987" name="TX2078"/>
              <a:gd fmla="*/ 5800411 h 6564102" name="TY2078"/>
              <a:gd fmla="*/ 11836813 w 11855987" name="TX2079"/>
              <a:gd fmla="*/ 5787198 h 6564102" name="TY2079"/>
              <a:gd fmla="*/ 15335 w 11855987" name="TX2081"/>
              <a:gd fmla="*/ 5763641 h 6564102" name="TY2081"/>
              <a:gd fmla="*/ 2122 w 11855987" name="TX2082"/>
              <a:gd fmla="*/ 5776854 h 6564102" name="TY2082"/>
              <a:gd fmla="*/ 15335 w 11855987" name="TX2083"/>
              <a:gd fmla="*/ 5790067 h 6564102" name="TY2083"/>
              <a:gd fmla="*/ 28548 w 11855987" name="TX2084"/>
              <a:gd fmla="*/ 5776854 h 6564102" name="TY2084"/>
              <a:gd fmla="*/ 15335 w 11855987" name="TX2085"/>
              <a:gd fmla="*/ 5763641 h 6564102" name="TY2085"/>
              <a:gd fmla="*/ 11834565 w 11855987" name="TX2087"/>
              <a:gd fmla="*/ 5699563 h 6564102" name="TY2087"/>
              <a:gd fmla="*/ 11821197 w 11855987" name="TX2088"/>
              <a:gd fmla="*/ 5701323 h 6564102" name="TY2088"/>
              <a:gd fmla="*/ 11744916 w 11855987" name="TX2089"/>
              <a:gd fmla="*/ 5745363 h 6564102" name="TY2089"/>
              <a:gd fmla="*/ 11738468 w 11855987" name="TX2090"/>
              <a:gd fmla="*/ 5769428 h 6564102" name="TY2090"/>
              <a:gd fmla="*/ 11762533 w 11855987" name="TX2091"/>
              <a:gd fmla="*/ 5775877 h 6564102" name="TY2091"/>
              <a:gd fmla="*/ 11838814 w 11855987" name="TX2092"/>
              <a:gd fmla="*/ 5731835 h 6564102" name="TY2092"/>
              <a:gd fmla="*/ 11845262 w 11855987" name="TX2093"/>
              <a:gd fmla="*/ 5707770 h 6564102" name="TY2093"/>
              <a:gd fmla="*/ 11845262 w 11855987" name="TX2094"/>
              <a:gd fmla="*/ 5707771 h 6564102" name="TY2094"/>
              <a:gd fmla="*/ 11834565 w 11855987" name="TX2095"/>
              <a:gd fmla="*/ 5699563 h 6564102" name="TY2095"/>
              <a:gd fmla="*/ 18133 w 11855987" name="TX2097"/>
              <a:gd fmla="*/ 5699119 h 6564102" name="TY2097"/>
              <a:gd fmla="*/ 7436 w 11855987" name="TX2098"/>
              <a:gd fmla="*/ 5707327 h 6564102" name="TY2098"/>
              <a:gd fmla="*/ 13884 w 11855987" name="TX2099"/>
              <a:gd fmla="*/ 5731392 h 6564102" name="TY2099"/>
              <a:gd fmla="*/ 90164 w 11855987" name="TX2100"/>
              <a:gd fmla="*/ 5775433 h 6564102" name="TY2100"/>
              <a:gd fmla="*/ 114230 w 11855987" name="TX2101"/>
              <a:gd fmla="*/ 5768985 h 6564102" name="TY2101"/>
              <a:gd fmla="*/ 114230 w 11855987" name="TX2102"/>
              <a:gd fmla="*/ 5768986 h 6564102" name="TY2102"/>
              <a:gd fmla="*/ 107782 w 11855987" name="TX2103"/>
              <a:gd fmla="*/ 5744921 h 6564102" name="TY2103"/>
              <a:gd fmla="*/ 31501 w 11855987" name="TX2104"/>
              <a:gd fmla="*/ 5700879 h 6564102" name="TY2104"/>
              <a:gd fmla="*/ 18133 w 11855987" name="TX2105"/>
              <a:gd fmla="*/ 5699119 h 6564102" name="TY2105"/>
              <a:gd fmla="*/ 11746367 w 11855987" name="TX2107"/>
              <a:gd fmla="*/ 5686689 h 6564102" name="TY2107"/>
              <a:gd fmla="*/ 11733155 w 11855987" name="TX2108"/>
              <a:gd fmla="*/ 5699902 h 6564102" name="TY2108"/>
              <a:gd fmla="*/ 11746367 w 11855987" name="TX2109"/>
              <a:gd fmla="*/ 5713115 h 6564102" name="TY2109"/>
              <a:gd fmla="*/ 11759580 w 11855987" name="TX2110"/>
              <a:gd fmla="*/ 5699902 h 6564102" name="TY2110"/>
              <a:gd fmla="*/ 11746367 w 11855987" name="TX2111"/>
              <a:gd fmla="*/ 5686689 h 6564102" name="TY2111"/>
              <a:gd fmla="*/ 106330 w 11855987" name="TX2113"/>
              <a:gd fmla="*/ 5665006 h 6564102" name="TY2113"/>
              <a:gd fmla="*/ 93117 w 11855987" name="TX2114"/>
              <a:gd fmla="*/ 5678219 h 6564102" name="TY2114"/>
              <a:gd fmla="*/ 106330 w 11855987" name="TX2115"/>
              <a:gd fmla="*/ 5691432 h 6564102" name="TY2115"/>
              <a:gd fmla="*/ 119543 w 11855987" name="TX2116"/>
              <a:gd fmla="*/ 5678219 h 6564102" name="TY2116"/>
              <a:gd fmla="*/ 106330 w 11855987" name="TX2117"/>
              <a:gd fmla="*/ 5665006 h 6564102" name="TY2117"/>
              <a:gd fmla="*/ 11749165 w 11855987" name="TX2119"/>
              <a:gd fmla="*/ 5600928 h 6564102" name="TY2119"/>
              <a:gd fmla="*/ 11738468 w 11855987" name="TX2120"/>
              <a:gd fmla="*/ 5609136 h 6564102" name="TY2120"/>
              <a:gd fmla="*/ 11738468 w 11855987" name="TX2121"/>
              <a:gd fmla="*/ 5609135 h 6564102" name="TY2121"/>
              <a:gd fmla="*/ 11744916 w 11855987" name="TX2122"/>
              <a:gd fmla="*/ 5633200 h 6564102" name="TY2122"/>
              <a:gd fmla="*/ 11821196 w 11855987" name="TX2123"/>
              <a:gd fmla="*/ 5677242 h 6564102" name="TY2123"/>
              <a:gd fmla="*/ 11845262 w 11855987" name="TX2124"/>
              <a:gd fmla="*/ 5670793 h 6564102" name="TY2124"/>
              <a:gd fmla="*/ 11838813 w 11855987" name="TX2125"/>
              <a:gd fmla="*/ 5646728 h 6564102" name="TY2125"/>
              <a:gd fmla="*/ 11762533 w 11855987" name="TX2126"/>
              <a:gd fmla="*/ 5602688 h 6564102" name="TY2126"/>
              <a:gd fmla="*/ 11749165 w 11855987" name="TX2127"/>
              <a:gd fmla="*/ 5600928 h 6564102" name="TY2127"/>
              <a:gd fmla="*/ 103532 w 11855987" name="TX2129"/>
              <a:gd fmla="*/ 5600484 h 6564102" name="TY2129"/>
              <a:gd fmla="*/ 90164 w 11855987" name="TX2130"/>
              <a:gd fmla="*/ 5602244 h 6564102" name="TY2130"/>
              <a:gd fmla="*/ 13883 w 11855987" name="TX2131"/>
              <a:gd fmla="*/ 5646286 h 6564102" name="TY2131"/>
              <a:gd fmla="*/ 7435 w 11855987" name="TX2132"/>
              <a:gd fmla="*/ 5670351 h 6564102" name="TY2132"/>
              <a:gd fmla="*/ 7435 w 11855987" name="TX2133"/>
              <a:gd fmla="*/ 5670350 h 6564102" name="TY2133"/>
              <a:gd fmla="*/ 31501 w 11855987" name="TX2134"/>
              <a:gd fmla="*/ 5676798 h 6564102" name="TY2134"/>
              <a:gd fmla="*/ 107781 w 11855987" name="TX2135"/>
              <a:gd fmla="*/ 5632757 h 6564102" name="TY2135"/>
              <a:gd fmla="*/ 114229 w 11855987" name="TX2136"/>
              <a:gd fmla="*/ 5608692 h 6564102" name="TY2136"/>
              <a:gd fmla="*/ 103532 w 11855987" name="TX2137"/>
              <a:gd fmla="*/ 5600484 h 6564102" name="TY2137"/>
              <a:gd fmla="*/ 11837363 w 11855987" name="TX2139"/>
              <a:gd fmla="*/ 5588054 h 6564102" name="TY2139"/>
              <a:gd fmla="*/ 11824150 w 11855987" name="TX2140"/>
              <a:gd fmla="*/ 5601267 h 6564102" name="TY2140"/>
              <a:gd fmla="*/ 11837363 w 11855987" name="TX2141"/>
              <a:gd fmla="*/ 5614480 h 6564102" name="TY2141"/>
              <a:gd fmla="*/ 11850575 w 11855987" name="TX2142"/>
              <a:gd fmla="*/ 5601267 h 6564102" name="TY2142"/>
              <a:gd fmla="*/ 11837363 w 11855987" name="TX2143"/>
              <a:gd fmla="*/ 5588054 h 6564102" name="TY2143"/>
              <a:gd fmla="*/ 15883 w 11855987" name="TX2145"/>
              <a:gd fmla="*/ 5564497 h 6564102" name="TY2145"/>
              <a:gd fmla="*/ 2670 w 11855987" name="TX2146"/>
              <a:gd fmla="*/ 5577710 h 6564102" name="TY2146"/>
              <a:gd fmla="*/ 15883 w 11855987" name="TX2147"/>
              <a:gd fmla="*/ 5590923 h 6564102" name="TY2147"/>
              <a:gd fmla="*/ 29096 w 11855987" name="TX2148"/>
              <a:gd fmla="*/ 5577710 h 6564102" name="TY2148"/>
              <a:gd fmla="*/ 15883 w 11855987" name="TX2149"/>
              <a:gd fmla="*/ 5564497 h 6564102" name="TY2149"/>
              <a:gd fmla="*/ 11835113 w 11855987" name="TX2151"/>
              <a:gd fmla="*/ 5500420 h 6564102" name="TY2151"/>
              <a:gd fmla="*/ 11821745 w 11855987" name="TX2152"/>
              <a:gd fmla="*/ 5502180 h 6564102" name="TY2152"/>
              <a:gd fmla="*/ 11745465 w 11855987" name="TX2153"/>
              <a:gd fmla="*/ 5546220 h 6564102" name="TY2153"/>
              <a:gd fmla="*/ 11739017 w 11855987" name="TX2154"/>
              <a:gd fmla="*/ 5570285 h 6564102" name="TY2154"/>
              <a:gd fmla="*/ 11763082 w 11855987" name="TX2155"/>
              <a:gd fmla="*/ 5576734 h 6564102" name="TY2155"/>
              <a:gd fmla="*/ 11839362 w 11855987" name="TX2156"/>
              <a:gd fmla="*/ 5532692 h 6564102" name="TY2156"/>
              <a:gd fmla="*/ 11845811 w 11855987" name="TX2157"/>
              <a:gd fmla="*/ 5508627 h 6564102" name="TY2157"/>
              <a:gd fmla="*/ 11845810 w 11855987" name="TX2158"/>
              <a:gd fmla="*/ 5508628 h 6564102" name="TY2158"/>
              <a:gd fmla="*/ 11835113 w 11855987" name="TX2159"/>
              <a:gd fmla="*/ 5500420 h 6564102" name="TY2159"/>
              <a:gd fmla="*/ 18681 w 11855987" name="TX2161"/>
              <a:gd fmla="*/ 5499975 h 6564102" name="TY2161"/>
              <a:gd fmla="*/ 7984 w 11855987" name="TX2162"/>
              <a:gd fmla="*/ 5508183 h 6564102" name="TY2162"/>
              <a:gd fmla="*/ 14432 w 11855987" name="TX2163"/>
              <a:gd fmla="*/ 5532248 h 6564102" name="TY2163"/>
              <a:gd fmla="*/ 90712 w 11855987" name="TX2164"/>
              <a:gd fmla="*/ 5576289 h 6564102" name="TY2164"/>
              <a:gd fmla="*/ 114778 w 11855987" name="TX2165"/>
              <a:gd fmla="*/ 5569841 h 6564102" name="TY2165"/>
              <a:gd fmla="*/ 114778 w 11855987" name="TX2166"/>
              <a:gd fmla="*/ 5569842 h 6564102" name="TY2166"/>
              <a:gd fmla="*/ 108330 w 11855987" name="TX2167"/>
              <a:gd fmla="*/ 5545777 h 6564102" name="TY2167"/>
              <a:gd fmla="*/ 32049 w 11855987" name="TX2168"/>
              <a:gd fmla="*/ 5501735 h 6564102" name="TY2168"/>
              <a:gd fmla="*/ 18681 w 11855987" name="TX2169"/>
              <a:gd fmla="*/ 5499975 h 6564102" name="TY2169"/>
              <a:gd fmla="*/ 11746916 w 11855987" name="TX2171"/>
              <a:gd fmla="*/ 5487546 h 6564102" name="TY2171"/>
              <a:gd fmla="*/ 11733703 w 11855987" name="TX2172"/>
              <a:gd fmla="*/ 5500759 h 6564102" name="TY2172"/>
              <a:gd fmla="*/ 11746916 w 11855987" name="TX2173"/>
              <a:gd fmla="*/ 5513972 h 6564102" name="TY2173"/>
              <a:gd fmla="*/ 11760129 w 11855987" name="TX2174"/>
              <a:gd fmla="*/ 5500759 h 6564102" name="TY2174"/>
              <a:gd fmla="*/ 11746916 w 11855987" name="TX2175"/>
              <a:gd fmla="*/ 5487546 h 6564102" name="TY2175"/>
              <a:gd fmla="*/ 106878 w 11855987" name="TX2177"/>
              <a:gd fmla="*/ 5465863 h 6564102" name="TY2177"/>
              <a:gd fmla="*/ 93665 w 11855987" name="TX2178"/>
              <a:gd fmla="*/ 5479076 h 6564102" name="TY2178"/>
              <a:gd fmla="*/ 106878 w 11855987" name="TX2179"/>
              <a:gd fmla="*/ 5492289 h 6564102" name="TY2179"/>
              <a:gd fmla="*/ 120091 w 11855987" name="TX2180"/>
              <a:gd fmla="*/ 5479076 h 6564102" name="TY2180"/>
              <a:gd fmla="*/ 106878 w 11855987" name="TX2181"/>
              <a:gd fmla="*/ 5465863 h 6564102" name="TY2181"/>
              <a:gd fmla="*/ 11749714 w 11855987" name="TX2183"/>
              <a:gd fmla="*/ 5401785 h 6564102" name="TY2183"/>
              <a:gd fmla="*/ 11739017 w 11855987" name="TX2184"/>
              <a:gd fmla="*/ 5409993 h 6564102" name="TY2184"/>
              <a:gd fmla="*/ 11739016 w 11855987" name="TX2185"/>
              <a:gd fmla="*/ 5409992 h 6564102" name="TY2185"/>
              <a:gd fmla="*/ 11745464 w 11855987" name="TX2186"/>
              <a:gd fmla="*/ 5434057 h 6564102" name="TY2186"/>
              <a:gd fmla="*/ 11821745 w 11855987" name="TX2187"/>
              <a:gd fmla="*/ 5478099 h 6564102" name="TY2187"/>
              <a:gd fmla="*/ 11845810 w 11855987" name="TX2188"/>
              <a:gd fmla="*/ 5471650 h 6564102" name="TY2188"/>
              <a:gd fmla="*/ 11839362 w 11855987" name="TX2189"/>
              <a:gd fmla="*/ 5447585 h 6564102" name="TY2189"/>
              <a:gd fmla="*/ 11763082 w 11855987" name="TX2190"/>
              <a:gd fmla="*/ 5403545 h 6564102" name="TY2190"/>
              <a:gd fmla="*/ 11749714 w 11855987" name="TX2191"/>
              <a:gd fmla="*/ 5401785 h 6564102" name="TY2191"/>
              <a:gd fmla="*/ 104080 w 11855987" name="TX2193"/>
              <a:gd fmla="*/ 5401341 h 6564102" name="TY2193"/>
              <a:gd fmla="*/ 90712 w 11855987" name="TX2194"/>
              <a:gd fmla="*/ 5403101 h 6564102" name="TY2194"/>
              <a:gd fmla="*/ 14431 w 11855987" name="TX2195"/>
              <a:gd fmla="*/ 5447143 h 6564102" name="TY2195"/>
              <a:gd fmla="*/ 7983 w 11855987" name="TX2196"/>
              <a:gd fmla="*/ 5471208 h 6564102" name="TY2196"/>
              <a:gd fmla="*/ 7983 w 11855987" name="TX2197"/>
              <a:gd fmla="*/ 5471207 h 6564102" name="TY2197"/>
              <a:gd fmla="*/ 32049 w 11855987" name="TX2198"/>
              <a:gd fmla="*/ 5477655 h 6564102" name="TY2198"/>
              <a:gd fmla="*/ 108329 w 11855987" name="TX2199"/>
              <a:gd fmla="*/ 5433614 h 6564102" name="TY2199"/>
              <a:gd fmla="*/ 114777 w 11855987" name="TX2200"/>
              <a:gd fmla="*/ 5409549 h 6564102" name="TY2200"/>
              <a:gd fmla="*/ 104080 w 11855987" name="TX2201"/>
              <a:gd fmla="*/ 5401341 h 6564102" name="TY2201"/>
              <a:gd fmla="*/ 11837911 w 11855987" name="TX2203"/>
              <a:gd fmla="*/ 5388911 h 6564102" name="TY2203"/>
              <a:gd fmla="*/ 11824698 w 11855987" name="TX2204"/>
              <a:gd fmla="*/ 5402124 h 6564102" name="TY2204"/>
              <a:gd fmla="*/ 11837911 w 11855987" name="TX2205"/>
              <a:gd fmla="*/ 5415337 h 6564102" name="TY2205"/>
              <a:gd fmla="*/ 11851124 w 11855987" name="TX2206"/>
              <a:gd fmla="*/ 5402124 h 6564102" name="TY2206"/>
              <a:gd fmla="*/ 11837911 w 11855987" name="TX2207"/>
              <a:gd fmla="*/ 5388911 h 6564102" name="TY2207"/>
              <a:gd fmla="*/ 16431 w 11855987" name="TX2209"/>
              <a:gd fmla="*/ 5365354 h 6564102" name="TY2209"/>
              <a:gd fmla="*/ 3218 w 11855987" name="TX2210"/>
              <a:gd fmla="*/ 5378567 h 6564102" name="TY2210"/>
              <a:gd fmla="*/ 16431 w 11855987" name="TX2211"/>
              <a:gd fmla="*/ 5391780 h 6564102" name="TY2211"/>
              <a:gd fmla="*/ 29644 w 11855987" name="TX2212"/>
              <a:gd fmla="*/ 5378567 h 6564102" name="TY2212"/>
              <a:gd fmla="*/ 16431 w 11855987" name="TX2213"/>
              <a:gd fmla="*/ 5365354 h 6564102" name="TY2213"/>
              <a:gd fmla="*/ 11835662 w 11855987" name="TX2215"/>
              <a:gd fmla="*/ 5301276 h 6564102" name="TY2215"/>
              <a:gd fmla="*/ 11822294 w 11855987" name="TX2216"/>
              <a:gd fmla="*/ 5303036 h 6564102" name="TY2216"/>
              <a:gd fmla="*/ 11746014 w 11855987" name="TX2217"/>
              <a:gd fmla="*/ 5347076 h 6564102" name="TY2217"/>
              <a:gd fmla="*/ 11739566 w 11855987" name="TX2218"/>
              <a:gd fmla="*/ 5371141 h 6564102" name="TY2218"/>
              <a:gd fmla="*/ 11763631 w 11855987" name="TX2219"/>
              <a:gd fmla="*/ 5377590 h 6564102" name="TY2219"/>
              <a:gd fmla="*/ 11839911 w 11855987" name="TX2220"/>
              <a:gd fmla="*/ 5333548 h 6564102" name="TY2220"/>
              <a:gd fmla="*/ 11846359 w 11855987" name="TX2221"/>
              <a:gd fmla="*/ 5309483 h 6564102" name="TY2221"/>
              <a:gd fmla="*/ 11846359 w 11855987" name="TX2222"/>
              <a:gd fmla="*/ 5309484 h 6564102" name="TY2222"/>
              <a:gd fmla="*/ 11835662 w 11855987" name="TX2223"/>
              <a:gd fmla="*/ 5301276 h 6564102" name="TY2223"/>
              <a:gd fmla="*/ 19229 w 11855987" name="TX2225"/>
              <a:gd fmla="*/ 5300832 h 6564102" name="TY2225"/>
              <a:gd fmla="*/ 8532 w 11855987" name="TX2226"/>
              <a:gd fmla="*/ 5309040 h 6564102" name="TY2226"/>
              <a:gd fmla="*/ 14980 w 11855987" name="TX2227"/>
              <a:gd fmla="*/ 5333105 h 6564102" name="TY2227"/>
              <a:gd fmla="*/ 91260 w 11855987" name="TX2228"/>
              <a:gd fmla="*/ 5377146 h 6564102" name="TY2228"/>
              <a:gd fmla="*/ 115326 w 11855987" name="TX2229"/>
              <a:gd fmla="*/ 5370698 h 6564102" name="TY2229"/>
              <a:gd fmla="*/ 115326 w 11855987" name="TX2230"/>
              <a:gd fmla="*/ 5370699 h 6564102" name="TY2230"/>
              <a:gd fmla="*/ 108878 w 11855987" name="TX2231"/>
              <a:gd fmla="*/ 5346634 h 6564102" name="TY2231"/>
              <a:gd fmla="*/ 32597 w 11855987" name="TX2232"/>
              <a:gd fmla="*/ 5302592 h 6564102" name="TY2232"/>
              <a:gd fmla="*/ 19229 w 11855987" name="TX2233"/>
              <a:gd fmla="*/ 5300832 h 6564102" name="TY2233"/>
              <a:gd fmla="*/ 11747465 w 11855987" name="TX2235"/>
              <a:gd fmla="*/ 5288402 h 6564102" name="TY2235"/>
              <a:gd fmla="*/ 11734252 w 11855987" name="TX2236"/>
              <a:gd fmla="*/ 5301615 h 6564102" name="TY2236"/>
              <a:gd fmla="*/ 11747465 w 11855987" name="TX2237"/>
              <a:gd fmla="*/ 5314828 h 6564102" name="TY2237"/>
              <a:gd fmla="*/ 11760678 w 11855987" name="TX2238"/>
              <a:gd fmla="*/ 5301615 h 6564102" name="TY2238"/>
              <a:gd fmla="*/ 11747465 w 11855987" name="TX2239"/>
              <a:gd fmla="*/ 5288402 h 6564102" name="TY2239"/>
              <a:gd fmla="*/ 107426 w 11855987" name="TX2241"/>
              <a:gd fmla="*/ 5266719 h 6564102" name="TY2241"/>
              <a:gd fmla="*/ 94213 w 11855987" name="TX2242"/>
              <a:gd fmla="*/ 5279932 h 6564102" name="TY2242"/>
              <a:gd fmla="*/ 107426 w 11855987" name="TX2243"/>
              <a:gd fmla="*/ 5293145 h 6564102" name="TY2243"/>
              <a:gd fmla="*/ 120639 w 11855987" name="TX2244"/>
              <a:gd fmla="*/ 5279932 h 6564102" name="TY2244"/>
              <a:gd fmla="*/ 107426 w 11855987" name="TX2245"/>
              <a:gd fmla="*/ 5266719 h 6564102" name="TY2245"/>
              <a:gd fmla="*/ 11750262 w 11855987" name="TX2247"/>
              <a:gd fmla="*/ 5202642 h 6564102" name="TY2247"/>
              <a:gd fmla="*/ 11739565 w 11855987" name="TX2248"/>
              <a:gd fmla="*/ 5210850 h 6564102" name="TY2248"/>
              <a:gd fmla="*/ 11739565 w 11855987" name="TX2249"/>
              <a:gd fmla="*/ 5210849 h 6564102" name="TY2249"/>
              <a:gd fmla="*/ 11746013 w 11855987" name="TX2250"/>
              <a:gd fmla="*/ 5234914 h 6564102" name="TY2250"/>
              <a:gd fmla="*/ 11822294 w 11855987" name="TX2251"/>
              <a:gd fmla="*/ 5278956 h 6564102" name="TY2251"/>
              <a:gd fmla="*/ 11846359 w 11855987" name="TX2252"/>
              <a:gd fmla="*/ 5272507 h 6564102" name="TY2252"/>
              <a:gd fmla="*/ 11839911 w 11855987" name="TX2253"/>
              <a:gd fmla="*/ 5248442 h 6564102" name="TY2253"/>
              <a:gd fmla="*/ 11763631 w 11855987" name="TX2254"/>
              <a:gd fmla="*/ 5204402 h 6564102" name="TY2254"/>
              <a:gd fmla="*/ 11750262 w 11855987" name="TX2255"/>
              <a:gd fmla="*/ 5202642 h 6564102" name="TY2255"/>
              <a:gd fmla="*/ 104628 w 11855987" name="TX2257"/>
              <a:gd fmla="*/ 5202197 h 6564102" name="TY2257"/>
              <a:gd fmla="*/ 91260 w 11855987" name="TX2258"/>
              <a:gd fmla="*/ 5203957 h 6564102" name="TY2258"/>
              <a:gd fmla="*/ 14979 w 11855987" name="TX2259"/>
              <a:gd fmla="*/ 5247999 h 6564102" name="TY2259"/>
              <a:gd fmla="*/ 8531 w 11855987" name="TX2260"/>
              <a:gd fmla="*/ 5272064 h 6564102" name="TY2260"/>
              <a:gd fmla="*/ 8531 w 11855987" name="TX2261"/>
              <a:gd fmla="*/ 5272063 h 6564102" name="TY2261"/>
              <a:gd fmla="*/ 32597 w 11855987" name="TX2262"/>
              <a:gd fmla="*/ 5278511 h 6564102" name="TY2262"/>
              <a:gd fmla="*/ 108877 w 11855987" name="TX2263"/>
              <a:gd fmla="*/ 5234470 h 6564102" name="TY2263"/>
              <a:gd fmla="*/ 115325 w 11855987" name="TX2264"/>
              <a:gd fmla="*/ 5210405 h 6564102" name="TY2264"/>
              <a:gd fmla="*/ 104628 w 11855987" name="TX2265"/>
              <a:gd fmla="*/ 5202197 h 6564102" name="TY2265"/>
              <a:gd fmla="*/ 11838460 w 11855987" name="TX2267"/>
              <a:gd fmla="*/ 5189768 h 6564102" name="TY2267"/>
              <a:gd fmla="*/ 11825247 w 11855987" name="TX2268"/>
              <a:gd fmla="*/ 5202981 h 6564102" name="TY2268"/>
              <a:gd fmla="*/ 11838460 w 11855987" name="TX2269"/>
              <a:gd fmla="*/ 5216194 h 6564102" name="TY2269"/>
              <a:gd fmla="*/ 11851673 w 11855987" name="TX2270"/>
              <a:gd fmla="*/ 5202981 h 6564102" name="TY2270"/>
              <a:gd fmla="*/ 11838460 w 11855987" name="TX2271"/>
              <a:gd fmla="*/ 5189768 h 6564102" name="TY2271"/>
              <a:gd fmla="*/ 16979 w 11855987" name="TX2273"/>
              <a:gd fmla="*/ 5166210 h 6564102" name="TY2273"/>
              <a:gd fmla="*/ 3766 w 11855987" name="TX2274"/>
              <a:gd fmla="*/ 5179423 h 6564102" name="TY2274"/>
              <a:gd fmla="*/ 16979 w 11855987" name="TX2275"/>
              <a:gd fmla="*/ 5192636 h 6564102" name="TY2275"/>
              <a:gd fmla="*/ 30192 w 11855987" name="TX2276"/>
              <a:gd fmla="*/ 5179423 h 6564102" name="TY2276"/>
              <a:gd fmla="*/ 16979 w 11855987" name="TX2277"/>
              <a:gd fmla="*/ 5166210 h 6564102" name="TY2277"/>
              <a:gd fmla="*/ 11836211 w 11855987" name="TX2279"/>
              <a:gd fmla="*/ 5102133 h 6564102" name="TY2279"/>
              <a:gd fmla="*/ 11822843 w 11855987" name="TX2280"/>
              <a:gd fmla="*/ 5103893 h 6564102" name="TY2280"/>
              <a:gd fmla="*/ 11746562 w 11855987" name="TX2281"/>
              <a:gd fmla="*/ 5147933 h 6564102" name="TY2281"/>
              <a:gd fmla="*/ 11740114 w 11855987" name="TX2282"/>
              <a:gd fmla="*/ 5171998 h 6564102" name="TY2282"/>
              <a:gd fmla="*/ 11764179 w 11855987" name="TX2283"/>
              <a:gd fmla="*/ 5178447 h 6564102" name="TY2283"/>
              <a:gd fmla="*/ 11840460 w 11855987" name="TX2284"/>
              <a:gd fmla="*/ 5134405 h 6564102" name="TY2284"/>
              <a:gd fmla="*/ 11846908 w 11855987" name="TX2285"/>
              <a:gd fmla="*/ 5110340 h 6564102" name="TY2285"/>
              <a:gd fmla="*/ 11846908 w 11855987" name="TX2286"/>
              <a:gd fmla="*/ 5110341 h 6564102" name="TY2286"/>
              <a:gd fmla="*/ 11836211 w 11855987" name="TX2287"/>
              <a:gd fmla="*/ 5102133 h 6564102" name="TY2287"/>
              <a:gd fmla="*/ 19777 w 11855987" name="TX2289"/>
              <a:gd fmla="*/ 5101688 h 6564102" name="TY2289"/>
              <a:gd fmla="*/ 9080 w 11855987" name="TX2290"/>
              <a:gd fmla="*/ 5109896 h 6564102" name="TY2290"/>
              <a:gd fmla="*/ 15528 w 11855987" name="TX2291"/>
              <a:gd fmla="*/ 5133961 h 6564102" name="TY2291"/>
              <a:gd fmla="*/ 91808 w 11855987" name="TX2292"/>
              <a:gd fmla="*/ 5178002 h 6564102" name="TY2292"/>
              <a:gd fmla="*/ 115874 w 11855987" name="TX2293"/>
              <a:gd fmla="*/ 5171554 h 6564102" name="TY2293"/>
              <a:gd fmla="*/ 115874 w 11855987" name="TX2294"/>
              <a:gd fmla="*/ 5171555 h 6564102" name="TY2294"/>
              <a:gd fmla="*/ 109426 w 11855987" name="TX2295"/>
              <a:gd fmla="*/ 5147490 h 6564102" name="TY2295"/>
              <a:gd fmla="*/ 33145 w 11855987" name="TX2296"/>
              <a:gd fmla="*/ 5103448 h 6564102" name="TY2296"/>
              <a:gd fmla="*/ 19777 w 11855987" name="TX2297"/>
              <a:gd fmla="*/ 5101688 h 6564102" name="TY2297"/>
              <a:gd fmla="*/ 11748014 w 11855987" name="TX2299"/>
              <a:gd fmla="*/ 5089259 h 6564102" name="TY2299"/>
              <a:gd fmla="*/ 11734801 w 11855987" name="TX2300"/>
              <a:gd fmla="*/ 5102472 h 6564102" name="TY2300"/>
              <a:gd fmla="*/ 11748014 w 11855987" name="TX2301"/>
              <a:gd fmla="*/ 5115685 h 6564102" name="TY2301"/>
              <a:gd fmla="*/ 11761226 w 11855987" name="TX2302"/>
              <a:gd fmla="*/ 5102472 h 6564102" name="TY2302"/>
              <a:gd fmla="*/ 11748014 w 11855987" name="TX2303"/>
              <a:gd fmla="*/ 5089259 h 6564102" name="TY2303"/>
              <a:gd fmla="*/ 107974 w 11855987" name="TX2305"/>
              <a:gd fmla="*/ 5067576 h 6564102" name="TY2305"/>
              <a:gd fmla="*/ 94761 w 11855987" name="TX2306"/>
              <a:gd fmla="*/ 5080789 h 6564102" name="TY2306"/>
              <a:gd fmla="*/ 107974 w 11855987" name="TX2307"/>
              <a:gd fmla="*/ 5094002 h 6564102" name="TY2307"/>
              <a:gd fmla="*/ 121187 w 11855987" name="TX2308"/>
              <a:gd fmla="*/ 5080789 h 6564102" name="TY2308"/>
              <a:gd fmla="*/ 107974 w 11855987" name="TX2309"/>
              <a:gd fmla="*/ 5067576 h 6564102" name="TY2309"/>
              <a:gd fmla="*/ 11750811 w 11855987" name="TX2311"/>
              <a:gd fmla="*/ 5003498 h 6564102" name="TY2311"/>
              <a:gd fmla="*/ 11740114 w 11855987" name="TX2312"/>
              <a:gd fmla="*/ 5011706 h 6564102" name="TY2312"/>
              <a:gd fmla="*/ 11740114 w 11855987" name="TX2313"/>
              <a:gd fmla="*/ 5011705 h 6564102" name="TY2313"/>
              <a:gd fmla="*/ 11746562 w 11855987" name="TX2314"/>
              <a:gd fmla="*/ 5035770 h 6564102" name="TY2314"/>
              <a:gd fmla="*/ 11822842 w 11855987" name="TX2315"/>
              <a:gd fmla="*/ 5079812 h 6564102" name="TY2315"/>
              <a:gd fmla="*/ 11846908 w 11855987" name="TX2316"/>
              <a:gd fmla="*/ 5073363 h 6564102" name="TY2316"/>
              <a:gd fmla="*/ 11840459 w 11855987" name="TX2317"/>
              <a:gd fmla="*/ 5049298 h 6564102" name="TY2317"/>
              <a:gd fmla="*/ 11764179 w 11855987" name="TX2318"/>
              <a:gd fmla="*/ 5005258 h 6564102" name="TY2318"/>
              <a:gd fmla="*/ 11750811 w 11855987" name="TX2319"/>
              <a:gd fmla="*/ 5003498 h 6564102" name="TY2319"/>
              <a:gd fmla="*/ 105176 w 11855987" name="TX2321"/>
              <a:gd fmla="*/ 5003054 h 6564102" name="TY2321"/>
              <a:gd fmla="*/ 91808 w 11855987" name="TX2322"/>
              <a:gd fmla="*/ 5004814 h 6564102" name="TY2322"/>
              <a:gd fmla="*/ 15527 w 11855987" name="TX2323"/>
              <a:gd fmla="*/ 5048856 h 6564102" name="TY2323"/>
              <a:gd fmla="*/ 9079 w 11855987" name="TX2324"/>
              <a:gd fmla="*/ 5072921 h 6564102" name="TY2324"/>
              <a:gd fmla="*/ 9079 w 11855987" name="TX2325"/>
              <a:gd fmla="*/ 5072920 h 6564102" name="TY2325"/>
              <a:gd fmla="*/ 33145 w 11855987" name="TX2326"/>
              <a:gd fmla="*/ 5079368 h 6564102" name="TY2326"/>
              <a:gd fmla="*/ 109425 w 11855987" name="TX2327"/>
              <a:gd fmla="*/ 5035327 h 6564102" name="TY2327"/>
              <a:gd fmla="*/ 115873 w 11855987" name="TX2328"/>
              <a:gd fmla="*/ 5011262 h 6564102" name="TY2328"/>
              <a:gd fmla="*/ 105176 w 11855987" name="TX2329"/>
              <a:gd fmla="*/ 5003054 h 6564102" name="TY2329"/>
              <a:gd fmla="*/ 11839009 w 11855987" name="TX2331"/>
              <a:gd fmla="*/ 4990624 h 6564102" name="TY2331"/>
              <a:gd fmla="*/ 11825796 w 11855987" name="TX2332"/>
              <a:gd fmla="*/ 5003837 h 6564102" name="TY2332"/>
              <a:gd fmla="*/ 11839009 w 11855987" name="TX2333"/>
              <a:gd fmla="*/ 5017050 h 6564102" name="TY2333"/>
              <a:gd fmla="*/ 11852222 w 11855987" name="TX2334"/>
              <a:gd fmla="*/ 5003837 h 6564102" name="TY2334"/>
              <a:gd fmla="*/ 11839009 w 11855987" name="TX2335"/>
              <a:gd fmla="*/ 4990624 h 6564102" name="TY2335"/>
              <a:gd fmla="*/ 17527 w 11855987" name="TX2337"/>
              <a:gd fmla="*/ 4967067 h 6564102" name="TY2337"/>
              <a:gd fmla="*/ 4314 w 11855987" name="TX2338"/>
              <a:gd fmla="*/ 4980280 h 6564102" name="TY2338"/>
              <a:gd fmla="*/ 17527 w 11855987" name="TX2339"/>
              <a:gd fmla="*/ 4993493 h 6564102" name="TY2339"/>
              <a:gd fmla="*/ 30740 w 11855987" name="TX2340"/>
              <a:gd fmla="*/ 4980280 h 6564102" name="TY2340"/>
              <a:gd fmla="*/ 17527 w 11855987" name="TX2341"/>
              <a:gd fmla="*/ 4967067 h 6564102" name="TY2341"/>
              <a:gd fmla="*/ 11836759 w 11855987" name="TX2343"/>
              <a:gd fmla="*/ 4902989 h 6564102" name="TY2343"/>
              <a:gd fmla="*/ 11823391 w 11855987" name="TX2344"/>
              <a:gd fmla="*/ 4904749 h 6564102" name="TY2344"/>
              <a:gd fmla="*/ 11747111 w 11855987" name="TX2345"/>
              <a:gd fmla="*/ 4948789 h 6564102" name="TY2345"/>
              <a:gd fmla="*/ 11740663 w 11855987" name="TX2346"/>
              <a:gd fmla="*/ 4972854 h 6564102" name="TY2346"/>
              <a:gd fmla="*/ 11764728 w 11855987" name="TX2347"/>
              <a:gd fmla="*/ 4979303 h 6564102" name="TY2347"/>
              <a:gd fmla="*/ 11841009 w 11855987" name="TX2348"/>
              <a:gd fmla="*/ 4935261 h 6564102" name="TY2348"/>
              <a:gd fmla="*/ 11847457 w 11855987" name="TX2349"/>
              <a:gd fmla="*/ 4911196 h 6564102" name="TY2349"/>
              <a:gd fmla="*/ 11847456 w 11855987" name="TX2350"/>
              <a:gd fmla="*/ 4911197 h 6564102" name="TY2350"/>
              <a:gd fmla="*/ 11836759 w 11855987" name="TX2351"/>
              <a:gd fmla="*/ 4902989 h 6564102" name="TY2351"/>
              <a:gd fmla="*/ 20325 w 11855987" name="TX2353"/>
              <a:gd fmla="*/ 4902545 h 6564102" name="TY2353"/>
              <a:gd fmla="*/ 9628 w 11855987" name="TX2354"/>
              <a:gd fmla="*/ 4910753 h 6564102" name="TY2354"/>
              <a:gd fmla="*/ 16076 w 11855987" name="TX2355"/>
              <a:gd fmla="*/ 4934818 h 6564102" name="TY2355"/>
              <a:gd fmla="*/ 92356 w 11855987" name="TX2356"/>
              <a:gd fmla="*/ 4978859 h 6564102" name="TY2356"/>
              <a:gd fmla="*/ 116422 w 11855987" name="TX2357"/>
              <a:gd fmla="*/ 4972411 h 6564102" name="TY2357"/>
              <a:gd fmla="*/ 116422 w 11855987" name="TX2358"/>
              <a:gd fmla="*/ 4972412 h 6564102" name="TY2358"/>
              <a:gd fmla="*/ 109974 w 11855987" name="TX2359"/>
              <a:gd fmla="*/ 4948347 h 6564102" name="TY2359"/>
              <a:gd fmla="*/ 33693 w 11855987" name="TX2360"/>
              <a:gd fmla="*/ 4904305 h 6564102" name="TY2360"/>
              <a:gd fmla="*/ 20325 w 11855987" name="TX2361"/>
              <a:gd fmla="*/ 4902545 h 6564102" name="TY2361"/>
              <a:gd fmla="*/ 11748562 w 11855987" name="TX2363"/>
              <a:gd fmla="*/ 4890115 h 6564102" name="TY2363"/>
              <a:gd fmla="*/ 11735349 w 11855987" name="TX2364"/>
              <a:gd fmla="*/ 4903328 h 6564102" name="TY2364"/>
              <a:gd fmla="*/ 11748562 w 11855987" name="TX2365"/>
              <a:gd fmla="*/ 4916541 h 6564102" name="TY2365"/>
              <a:gd fmla="*/ 11761775 w 11855987" name="TX2366"/>
              <a:gd fmla="*/ 4903328 h 6564102" name="TY2366"/>
              <a:gd fmla="*/ 11748562 w 11855987" name="TX2367"/>
              <a:gd fmla="*/ 4890115 h 6564102" name="TY2367"/>
              <a:gd fmla="*/ 108522 w 11855987" name="TX2369"/>
              <a:gd fmla="*/ 4868432 h 6564102" name="TY2369"/>
              <a:gd fmla="*/ 95309 w 11855987" name="TX2370"/>
              <a:gd fmla="*/ 4881645 h 6564102" name="TY2370"/>
              <a:gd fmla="*/ 108522 w 11855987" name="TX2371"/>
              <a:gd fmla="*/ 4894858 h 6564102" name="TY2371"/>
              <a:gd fmla="*/ 121735 w 11855987" name="TX2372"/>
              <a:gd fmla="*/ 4881645 h 6564102" name="TY2372"/>
              <a:gd fmla="*/ 108522 w 11855987" name="TX2373"/>
              <a:gd fmla="*/ 4868432 h 6564102" name="TY2373"/>
              <a:gd fmla="*/ 11751360 w 11855987" name="TX2375"/>
              <a:gd fmla="*/ 4804355 h 6564102" name="TY2375"/>
              <a:gd fmla="*/ 11740663 w 11855987" name="TX2376"/>
              <a:gd fmla="*/ 4812563 h 6564102" name="TY2376"/>
              <a:gd fmla="*/ 11740662 w 11855987" name="TX2377"/>
              <a:gd fmla="*/ 4812562 h 6564102" name="TY2377"/>
              <a:gd fmla="*/ 11747111 w 11855987" name="TX2378"/>
              <a:gd fmla="*/ 4836627 h 6564102" name="TY2378"/>
              <a:gd fmla="*/ 11823391 w 11855987" name="TX2379"/>
              <a:gd fmla="*/ 4880669 h 6564102" name="TY2379"/>
              <a:gd fmla="*/ 11847456 w 11855987" name="TX2380"/>
              <a:gd fmla="*/ 4874220 h 6564102" name="TY2380"/>
              <a:gd fmla="*/ 11841008 w 11855987" name="TX2381"/>
              <a:gd fmla="*/ 4850155 h 6564102" name="TY2381"/>
              <a:gd fmla="*/ 11764728 w 11855987" name="TX2382"/>
              <a:gd fmla="*/ 4806115 h 6564102" name="TY2382"/>
              <a:gd fmla="*/ 11751360 w 11855987" name="TX2383"/>
              <a:gd fmla="*/ 4804355 h 6564102" name="TY2383"/>
              <a:gd fmla="*/ 105724 w 11855987" name="TX2385"/>
              <a:gd fmla="*/ 4803910 h 6564102" name="TY2385"/>
              <a:gd fmla="*/ 92356 w 11855987" name="TX2386"/>
              <a:gd fmla="*/ 4805670 h 6564102" name="TY2386"/>
              <a:gd fmla="*/ 16075 w 11855987" name="TX2387"/>
              <a:gd fmla="*/ 4849712 h 6564102" name="TY2387"/>
              <a:gd fmla="*/ 9627 w 11855987" name="TX2388"/>
              <a:gd fmla="*/ 4873777 h 6564102" name="TY2388"/>
              <a:gd fmla="*/ 9627 w 11855987" name="TX2389"/>
              <a:gd fmla="*/ 4873776 h 6564102" name="TY2389"/>
              <a:gd fmla="*/ 33693 w 11855987" name="TX2390"/>
              <a:gd fmla="*/ 4880224 h 6564102" name="TY2390"/>
              <a:gd fmla="*/ 109973 w 11855987" name="TX2391"/>
              <a:gd fmla="*/ 4836183 h 6564102" name="TY2391"/>
              <a:gd fmla="*/ 116421 w 11855987" name="TX2392"/>
              <a:gd fmla="*/ 4812118 h 6564102" name="TY2392"/>
              <a:gd fmla="*/ 105724 w 11855987" name="TX2393"/>
              <a:gd fmla="*/ 4803910 h 6564102" name="TY2393"/>
              <a:gd fmla="*/ 11839557 w 11855987" name="TX2395"/>
              <a:gd fmla="*/ 4791481 h 6564102" name="TY2395"/>
              <a:gd fmla="*/ 11826344 w 11855987" name="TX2396"/>
              <a:gd fmla="*/ 4804694 h 6564102" name="TY2396"/>
              <a:gd fmla="*/ 11839557 w 11855987" name="TX2397"/>
              <a:gd fmla="*/ 4817907 h 6564102" name="TY2397"/>
              <a:gd fmla="*/ 11852770 w 11855987" name="TX2398"/>
              <a:gd fmla="*/ 4804694 h 6564102" name="TY2398"/>
              <a:gd fmla="*/ 11839557 w 11855987" name="TX2399"/>
              <a:gd fmla="*/ 4791481 h 6564102" name="TY2399"/>
              <a:gd fmla="*/ 18075 w 11855987" name="TX2401"/>
              <a:gd fmla="*/ 4767923 h 6564102" name="TY2401"/>
              <a:gd fmla="*/ 4862 w 11855987" name="TX2402"/>
              <a:gd fmla="*/ 4781136 h 6564102" name="TY2402"/>
              <a:gd fmla="*/ 18075 w 11855987" name="TX2403"/>
              <a:gd fmla="*/ 4794349 h 6564102" name="TY2403"/>
              <a:gd fmla="*/ 31288 w 11855987" name="TX2404"/>
              <a:gd fmla="*/ 4781136 h 6564102" name="TY2404"/>
              <a:gd fmla="*/ 18075 w 11855987" name="TX2405"/>
              <a:gd fmla="*/ 4767923 h 6564102" name="TY2405"/>
              <a:gd fmla="*/ 11837308 w 11855987" name="TX2407"/>
              <a:gd fmla="*/ 4703846 h 6564102" name="TY2407"/>
              <a:gd fmla="*/ 11823940 w 11855987" name="TX2408"/>
              <a:gd fmla="*/ 4705606 h 6564102" name="TY2408"/>
              <a:gd fmla="*/ 11747660 w 11855987" name="TX2409"/>
              <a:gd fmla="*/ 4749646 h 6564102" name="TY2409"/>
              <a:gd fmla="*/ 11741212 w 11855987" name="TX2410"/>
              <a:gd fmla="*/ 4773711 h 6564102" name="TY2410"/>
              <a:gd fmla="*/ 11765277 w 11855987" name="TX2411"/>
              <a:gd fmla="*/ 4780160 h 6564102" name="TY2411"/>
              <a:gd fmla="*/ 11841557 w 11855987" name="TX2412"/>
              <a:gd fmla="*/ 4736118 h 6564102" name="TY2412"/>
              <a:gd fmla="*/ 11848006 w 11855987" name="TX2413"/>
              <a:gd fmla="*/ 4712053 h 6564102" name="TY2413"/>
              <a:gd fmla="*/ 11848005 w 11855987" name="TX2414"/>
              <a:gd fmla="*/ 4712054 h 6564102" name="TY2414"/>
              <a:gd fmla="*/ 11837308 w 11855987" name="TX2415"/>
              <a:gd fmla="*/ 4703846 h 6564102" name="TY2415"/>
              <a:gd fmla="*/ 20873 w 11855987" name="TX2417"/>
              <a:gd fmla="*/ 4703401 h 6564102" name="TY2417"/>
              <a:gd fmla="*/ 10176 w 11855987" name="TX2418"/>
              <a:gd fmla="*/ 4711609 h 6564102" name="TY2418"/>
              <a:gd fmla="*/ 16624 w 11855987" name="TX2419"/>
              <a:gd fmla="*/ 4735674 h 6564102" name="TY2419"/>
              <a:gd fmla="*/ 92904 w 11855987" name="TX2420"/>
              <a:gd fmla="*/ 4779715 h 6564102" name="TY2420"/>
              <a:gd fmla="*/ 116970 w 11855987" name="TX2421"/>
              <a:gd fmla="*/ 4773267 h 6564102" name="TY2421"/>
              <a:gd fmla="*/ 116970 w 11855987" name="TX2422"/>
              <a:gd fmla="*/ 4773268 h 6564102" name="TY2422"/>
              <a:gd fmla="*/ 110522 w 11855987" name="TX2423"/>
              <a:gd fmla="*/ 4749203 h 6564102" name="TY2423"/>
              <a:gd fmla="*/ 34241 w 11855987" name="TX2424"/>
              <a:gd fmla="*/ 4705161 h 6564102" name="TY2424"/>
              <a:gd fmla="*/ 20873 w 11855987" name="TX2425"/>
              <a:gd fmla="*/ 4703401 h 6564102" name="TY2425"/>
              <a:gd fmla="*/ 11749111 w 11855987" name="TX2427"/>
              <a:gd fmla="*/ 4690972 h 6564102" name="TY2427"/>
              <a:gd fmla="*/ 11735898 w 11855987" name="TX2428"/>
              <a:gd fmla="*/ 4704185 h 6564102" name="TY2428"/>
              <a:gd fmla="*/ 11749111 w 11855987" name="TX2429"/>
              <a:gd fmla="*/ 4717398 h 6564102" name="TY2429"/>
              <a:gd fmla="*/ 11762324 w 11855987" name="TX2430"/>
              <a:gd fmla="*/ 4704185 h 6564102" name="TY2430"/>
              <a:gd fmla="*/ 11749111 w 11855987" name="TX2431"/>
              <a:gd fmla="*/ 4690972 h 6564102" name="TY2431"/>
              <a:gd fmla="*/ 109070 w 11855987" name="TX2433"/>
              <a:gd fmla="*/ 4669289 h 6564102" name="TY2433"/>
              <a:gd fmla="*/ 95857 w 11855987" name="TX2434"/>
              <a:gd fmla="*/ 4682502 h 6564102" name="TY2434"/>
              <a:gd fmla="*/ 109070 w 11855987" name="TX2435"/>
              <a:gd fmla="*/ 4695715 h 6564102" name="TY2435"/>
              <a:gd fmla="*/ 122283 w 11855987" name="TX2436"/>
              <a:gd fmla="*/ 4682502 h 6564102" name="TY2436"/>
              <a:gd fmla="*/ 109070 w 11855987" name="TX2437"/>
              <a:gd fmla="*/ 4669289 h 6564102" name="TY2437"/>
              <a:gd fmla="*/ 11751908 w 11855987" name="TX2439"/>
              <a:gd fmla="*/ 4605211 h 6564102" name="TY2439"/>
              <a:gd fmla="*/ 11741211 w 11855987" name="TX2440"/>
              <a:gd fmla="*/ 4613419 h 6564102" name="TY2440"/>
              <a:gd fmla="*/ 11741211 w 11855987" name="TX2441"/>
              <a:gd fmla="*/ 4613418 h 6564102" name="TY2441"/>
              <a:gd fmla="*/ 11747659 w 11855987" name="TX2442"/>
              <a:gd fmla="*/ 4637483 h 6564102" name="TY2442"/>
              <a:gd fmla="*/ 11823940 w 11855987" name="TX2443"/>
              <a:gd fmla="*/ 4681525 h 6564102" name="TY2443"/>
              <a:gd fmla="*/ 11848005 w 11855987" name="TX2444"/>
              <a:gd fmla="*/ 4675076 h 6564102" name="TY2444"/>
              <a:gd fmla="*/ 11841557 w 11855987" name="TX2445"/>
              <a:gd fmla="*/ 4651011 h 6564102" name="TY2445"/>
              <a:gd fmla="*/ 11765277 w 11855987" name="TX2446"/>
              <a:gd fmla="*/ 4606971 h 6564102" name="TY2446"/>
              <a:gd fmla="*/ 11751908 w 11855987" name="TX2447"/>
              <a:gd fmla="*/ 4605211 h 6564102" name="TY2447"/>
              <a:gd fmla="*/ 106272 w 11855987" name="TX2449"/>
              <a:gd fmla="*/ 4604767 h 6564102" name="TY2449"/>
              <a:gd fmla="*/ 92904 w 11855987" name="TX2450"/>
              <a:gd fmla="*/ 4606527 h 6564102" name="TY2450"/>
              <a:gd fmla="*/ 16623 w 11855987" name="TX2451"/>
              <a:gd fmla="*/ 4650569 h 6564102" name="TY2451"/>
              <a:gd fmla="*/ 10175 w 11855987" name="TX2452"/>
              <a:gd fmla="*/ 4674634 h 6564102" name="TY2452"/>
              <a:gd fmla="*/ 10175 w 11855987" name="TX2453"/>
              <a:gd fmla="*/ 4674633 h 6564102" name="TY2453"/>
              <a:gd fmla="*/ 34241 w 11855987" name="TX2454"/>
              <a:gd fmla="*/ 4681081 h 6564102" name="TY2454"/>
              <a:gd fmla="*/ 110521 w 11855987" name="TX2455"/>
              <a:gd fmla="*/ 4637040 h 6564102" name="TY2455"/>
              <a:gd fmla="*/ 116969 w 11855987" name="TX2456"/>
              <a:gd fmla="*/ 4612975 h 6564102" name="TY2456"/>
              <a:gd fmla="*/ 106272 w 11855987" name="TX2457"/>
              <a:gd fmla="*/ 4604767 h 6564102" name="TY2457"/>
              <a:gd fmla="*/ 11840106 w 11855987" name="TX2459"/>
              <a:gd fmla="*/ 4592337 h 6564102" name="TY2459"/>
              <a:gd fmla="*/ 11826893 w 11855987" name="TX2460"/>
              <a:gd fmla="*/ 4605550 h 6564102" name="TY2460"/>
              <a:gd fmla="*/ 11840106 w 11855987" name="TX2461"/>
              <a:gd fmla="*/ 4618763 h 6564102" name="TY2461"/>
              <a:gd fmla="*/ 11853319 w 11855987" name="TX2462"/>
              <a:gd fmla="*/ 4605550 h 6564102" name="TY2462"/>
              <a:gd fmla="*/ 11840106 w 11855987" name="TX2463"/>
              <a:gd fmla="*/ 4592337 h 6564102" name="TY2463"/>
              <a:gd fmla="*/ 18623 w 11855987" name="TX2465"/>
              <a:gd fmla="*/ 4568780 h 6564102" name="TY2465"/>
              <a:gd fmla="*/ 5410 w 11855987" name="TX2466"/>
              <a:gd fmla="*/ 4581993 h 6564102" name="TY2466"/>
              <a:gd fmla="*/ 18623 w 11855987" name="TX2467"/>
              <a:gd fmla="*/ 4595206 h 6564102" name="TY2467"/>
              <a:gd fmla="*/ 31836 w 11855987" name="TX2468"/>
              <a:gd fmla="*/ 4581993 h 6564102" name="TY2468"/>
              <a:gd fmla="*/ 18623 w 11855987" name="TX2469"/>
              <a:gd fmla="*/ 4568780 h 6564102" name="TY2469"/>
              <a:gd fmla="*/ 11837857 w 11855987" name="TX2471"/>
              <a:gd fmla="*/ 4504702 h 6564102" name="TY2471"/>
              <a:gd fmla="*/ 11824489 w 11855987" name="TX2472"/>
              <a:gd fmla="*/ 4506462 h 6564102" name="TY2472"/>
              <a:gd fmla="*/ 11748208 w 11855987" name="TX2473"/>
              <a:gd fmla="*/ 4550502 h 6564102" name="TY2473"/>
              <a:gd fmla="*/ 11741760 w 11855987" name="TX2474"/>
              <a:gd fmla="*/ 4574567 h 6564102" name="TY2474"/>
              <a:gd fmla="*/ 11765825 w 11855987" name="TX2475"/>
              <a:gd fmla="*/ 4581016 h 6564102" name="TY2475"/>
              <a:gd fmla="*/ 11842106 w 11855987" name="TX2476"/>
              <a:gd fmla="*/ 4536974 h 6564102" name="TY2476"/>
              <a:gd fmla="*/ 11848554 w 11855987" name="TX2477"/>
              <a:gd fmla="*/ 4512909 h 6564102" name="TY2477"/>
              <a:gd fmla="*/ 11848554 w 11855987" name="TX2478"/>
              <a:gd fmla="*/ 4512910 h 6564102" name="TY2478"/>
              <a:gd fmla="*/ 11837857 w 11855987" name="TX2479"/>
              <a:gd fmla="*/ 4504702 h 6564102" name="TY2479"/>
              <a:gd fmla="*/ 21421 w 11855987" name="TX2481"/>
              <a:gd fmla="*/ 4504258 h 6564102" name="TY2481"/>
              <a:gd fmla="*/ 10724 w 11855987" name="TX2482"/>
              <a:gd fmla="*/ 4512466 h 6564102" name="TY2482"/>
              <a:gd fmla="*/ 17172 w 11855987" name="TX2483"/>
              <a:gd fmla="*/ 4536531 h 6564102" name="TY2483"/>
              <a:gd fmla="*/ 93452 w 11855987" name="TX2484"/>
              <a:gd fmla="*/ 4580572 h 6564102" name="TY2484"/>
              <a:gd fmla="*/ 117518 w 11855987" name="TX2485"/>
              <a:gd fmla="*/ 4574124 h 6564102" name="TY2485"/>
              <a:gd fmla="*/ 117518 w 11855987" name="TX2486"/>
              <a:gd fmla="*/ 4574125 h 6564102" name="TY2486"/>
              <a:gd fmla="*/ 111070 w 11855987" name="TX2487"/>
              <a:gd fmla="*/ 4550060 h 6564102" name="TY2487"/>
              <a:gd fmla="*/ 34789 w 11855987" name="TX2488"/>
              <a:gd fmla="*/ 4506018 h 6564102" name="TY2488"/>
              <a:gd fmla="*/ 21421 w 11855987" name="TX2489"/>
              <a:gd fmla="*/ 4504258 h 6564102" name="TY2489"/>
              <a:gd fmla="*/ 11749660 w 11855987" name="TX2491"/>
              <a:gd fmla="*/ 4491828 h 6564102" name="TY2491"/>
              <a:gd fmla="*/ 11736447 w 11855987" name="TX2492"/>
              <a:gd fmla="*/ 4505041 h 6564102" name="TY2492"/>
              <a:gd fmla="*/ 11749660 w 11855987" name="TX2493"/>
              <a:gd fmla="*/ 4518254 h 6564102" name="TY2493"/>
              <a:gd fmla="*/ 11762873 w 11855987" name="TX2494"/>
              <a:gd fmla="*/ 4505041 h 6564102" name="TY2494"/>
              <a:gd fmla="*/ 11749660 w 11855987" name="TX2495"/>
              <a:gd fmla="*/ 4491828 h 6564102" name="TY2495"/>
              <a:gd fmla="*/ 109618 w 11855987" name="TX2497"/>
              <a:gd fmla="*/ 4470145 h 6564102" name="TY2497"/>
              <a:gd fmla="*/ 96405 w 11855987" name="TX2498"/>
              <a:gd fmla="*/ 4483358 h 6564102" name="TY2498"/>
              <a:gd fmla="*/ 109618 w 11855987" name="TX2499"/>
              <a:gd fmla="*/ 4496571 h 6564102" name="TY2499"/>
              <a:gd fmla="*/ 122831 w 11855987" name="TX2500"/>
              <a:gd fmla="*/ 4483358 h 6564102" name="TY2500"/>
              <a:gd fmla="*/ 109618 w 11855987" name="TX2501"/>
              <a:gd fmla="*/ 4470145 h 6564102" name="TY2501"/>
              <a:gd fmla="*/ 11752457 w 11855987" name="TX2503"/>
              <a:gd fmla="*/ 4406068 h 6564102" name="TY2503"/>
              <a:gd fmla="*/ 11741760 w 11855987" name="TX2504"/>
              <a:gd fmla="*/ 4414276 h 6564102" name="TY2504"/>
              <a:gd fmla="*/ 11741760 w 11855987" name="TX2505"/>
              <a:gd fmla="*/ 4414275 h 6564102" name="TY2505"/>
              <a:gd fmla="*/ 11748208 w 11855987" name="TX2506"/>
              <a:gd fmla="*/ 4438340 h 6564102" name="TY2506"/>
              <a:gd fmla="*/ 11824488 w 11855987" name="TX2507"/>
              <a:gd fmla="*/ 4482382 h 6564102" name="TY2507"/>
              <a:gd fmla="*/ 11848554 w 11855987" name="TX2508"/>
              <a:gd fmla="*/ 4475933 h 6564102" name="TY2508"/>
              <a:gd fmla="*/ 11842105 w 11855987" name="TX2509"/>
              <a:gd fmla="*/ 4451868 h 6564102" name="TY2509"/>
              <a:gd fmla="*/ 11765825 w 11855987" name="TX2510"/>
              <a:gd fmla="*/ 4407828 h 6564102" name="TY2510"/>
              <a:gd fmla="*/ 11752457 w 11855987" name="TX2511"/>
              <a:gd fmla="*/ 4406068 h 6564102" name="TY2511"/>
              <a:gd fmla="*/ 106820 w 11855987" name="TX2513"/>
              <a:gd fmla="*/ 4405623 h 6564102" name="TY2513"/>
              <a:gd fmla="*/ 93452 w 11855987" name="TX2514"/>
              <a:gd fmla="*/ 4407383 h 6564102" name="TY2514"/>
              <a:gd fmla="*/ 17171 w 11855987" name="TX2515"/>
              <a:gd fmla="*/ 4451425 h 6564102" name="TY2515"/>
              <a:gd fmla="*/ 10723 w 11855987" name="TX2516"/>
              <a:gd fmla="*/ 4475490 h 6564102" name="TY2516"/>
              <a:gd fmla="*/ 10723 w 11855987" name="TX2517"/>
              <a:gd fmla="*/ 4475489 h 6564102" name="TY2517"/>
              <a:gd fmla="*/ 34789 w 11855987" name="TX2518"/>
              <a:gd fmla="*/ 4481937 h 6564102" name="TY2518"/>
              <a:gd fmla="*/ 111069 w 11855987" name="TX2519"/>
              <a:gd fmla="*/ 4437896 h 6564102" name="TY2519"/>
              <a:gd fmla="*/ 117517 w 11855987" name="TX2520"/>
              <a:gd fmla="*/ 4413831 h 6564102" name="TY2520"/>
              <a:gd fmla="*/ 106820 w 11855987" name="TX2521"/>
              <a:gd fmla="*/ 4405623 h 6564102" name="TY2521"/>
              <a:gd fmla="*/ 11840655 w 11855987" name="TX2523"/>
              <a:gd fmla="*/ 4393194 h 6564102" name="TY2523"/>
              <a:gd fmla="*/ 11827442 w 11855987" name="TX2524"/>
              <a:gd fmla="*/ 4406407 h 6564102" name="TY2524"/>
              <a:gd fmla="*/ 11840655 w 11855987" name="TX2525"/>
              <a:gd fmla="*/ 4419620 h 6564102" name="TY2525"/>
              <a:gd fmla="*/ 11853868 w 11855987" name="TX2526"/>
              <a:gd fmla="*/ 4406407 h 6564102" name="TY2526"/>
              <a:gd fmla="*/ 11840655 w 11855987" name="TX2527"/>
              <a:gd fmla="*/ 4393194 h 6564102" name="TY2527"/>
              <a:gd fmla="*/ 19171 w 11855987" name="TX2529"/>
              <a:gd fmla="*/ 4369637 h 6564102" name="TY2529"/>
              <a:gd fmla="*/ 5958 w 11855987" name="TX2530"/>
              <a:gd fmla="*/ 4382850 h 6564102" name="TY2530"/>
              <a:gd fmla="*/ 19171 w 11855987" name="TX2531"/>
              <a:gd fmla="*/ 4396063 h 6564102" name="TY2531"/>
              <a:gd fmla="*/ 32384 w 11855987" name="TX2532"/>
              <a:gd fmla="*/ 4382850 h 6564102" name="TY2532"/>
              <a:gd fmla="*/ 19171 w 11855987" name="TX2533"/>
              <a:gd fmla="*/ 4369637 h 6564102" name="TY2533"/>
              <a:gd fmla="*/ 11838405 w 11855987" name="TX2535"/>
              <a:gd fmla="*/ 4305559 h 6564102" name="TY2535"/>
              <a:gd fmla="*/ 11825037 w 11855987" name="TX2536"/>
              <a:gd fmla="*/ 4307319 h 6564102" name="TY2536"/>
              <a:gd fmla="*/ 11748757 w 11855987" name="TX2537"/>
              <a:gd fmla="*/ 4351359 h 6564102" name="TY2537"/>
              <a:gd fmla="*/ 11742309 w 11855987" name="TX2538"/>
              <a:gd fmla="*/ 4375424 h 6564102" name="TY2538"/>
              <a:gd fmla="*/ 11766374 w 11855987" name="TX2539"/>
              <a:gd fmla="*/ 4381873 h 6564102" name="TY2539"/>
              <a:gd fmla="*/ 11842655 w 11855987" name="TX2540"/>
              <a:gd fmla="*/ 4337831 h 6564102" name="TY2540"/>
              <a:gd fmla="*/ 11849103 w 11855987" name="TX2541"/>
              <a:gd fmla="*/ 4313766 h 6564102" name="TY2541"/>
              <a:gd fmla="*/ 11849102 w 11855987" name="TX2542"/>
              <a:gd fmla="*/ 4313767 h 6564102" name="TY2542"/>
              <a:gd fmla="*/ 11838405 w 11855987" name="TX2543"/>
              <a:gd fmla="*/ 4305559 h 6564102" name="TY2543"/>
              <a:gd fmla="*/ 21969 w 11855987" name="TX2545"/>
              <a:gd fmla="*/ 4305115 h 6564102" name="TY2545"/>
              <a:gd fmla="*/ 11272 w 11855987" name="TX2546"/>
              <a:gd fmla="*/ 4313323 h 6564102" name="TY2546"/>
              <a:gd fmla="*/ 17720 w 11855987" name="TX2547"/>
              <a:gd fmla="*/ 4337388 h 6564102" name="TY2547"/>
              <a:gd fmla="*/ 94000 w 11855987" name="TX2548"/>
              <a:gd fmla="*/ 4381429 h 6564102" name="TY2548"/>
              <a:gd fmla="*/ 118066 w 11855987" name="TX2549"/>
              <a:gd fmla="*/ 4374981 h 6564102" name="TY2549"/>
              <a:gd fmla="*/ 118066 w 11855987" name="TX2550"/>
              <a:gd fmla="*/ 4374982 h 6564102" name="TY2550"/>
              <a:gd fmla="*/ 111618 w 11855987" name="TX2551"/>
              <a:gd fmla="*/ 4350917 h 6564102" name="TY2551"/>
              <a:gd fmla="*/ 35337 w 11855987" name="TX2552"/>
              <a:gd fmla="*/ 4306875 h 6564102" name="TY2552"/>
              <a:gd fmla="*/ 21969 w 11855987" name="TX2553"/>
              <a:gd fmla="*/ 4305115 h 6564102" name="TY2553"/>
              <a:gd fmla="*/ 11750208 w 11855987" name="TX2555"/>
              <a:gd fmla="*/ 4292685 h 6564102" name="TY2555"/>
              <a:gd fmla="*/ 11736995 w 11855987" name="TX2556"/>
              <a:gd fmla="*/ 4305898 h 6564102" name="TY2556"/>
              <a:gd fmla="*/ 11750208 w 11855987" name="TX2557"/>
              <a:gd fmla="*/ 4319111 h 6564102" name="TY2557"/>
              <a:gd fmla="*/ 11763421 w 11855987" name="TX2558"/>
              <a:gd fmla="*/ 4305898 h 6564102" name="TY2558"/>
              <a:gd fmla="*/ 11750208 w 11855987" name="TX2559"/>
              <a:gd fmla="*/ 4292685 h 6564102" name="TY2559"/>
              <a:gd fmla="*/ 110166 w 11855987" name="TX2561"/>
              <a:gd fmla="*/ 4271002 h 6564102" name="TY2561"/>
              <a:gd fmla="*/ 96953 w 11855987" name="TX2562"/>
              <a:gd fmla="*/ 4284215 h 6564102" name="TY2562"/>
              <a:gd fmla="*/ 110166 w 11855987" name="TX2563"/>
              <a:gd fmla="*/ 4297428 h 6564102" name="TY2563"/>
              <a:gd fmla="*/ 123379 w 11855987" name="TX2564"/>
              <a:gd fmla="*/ 4284215 h 6564102" name="TY2564"/>
              <a:gd fmla="*/ 110166 w 11855987" name="TX2565"/>
              <a:gd fmla="*/ 4271002 h 6564102" name="TY2565"/>
              <a:gd fmla="*/ 11753006 w 11855987" name="TX2567"/>
              <a:gd fmla="*/ 4206924 h 6564102" name="TY2567"/>
              <a:gd fmla="*/ 11742309 w 11855987" name="TX2568"/>
              <a:gd fmla="*/ 4215132 h 6564102" name="TY2568"/>
              <a:gd fmla="*/ 11742308 w 11855987" name="TX2569"/>
              <a:gd fmla="*/ 4215131 h 6564102" name="TY2569"/>
              <a:gd fmla="*/ 11748757 w 11855987" name="TX2570"/>
              <a:gd fmla="*/ 4239196 h 6564102" name="TY2570"/>
              <a:gd fmla="*/ 11825037 w 11855987" name="TX2571"/>
              <a:gd fmla="*/ 4283238 h 6564102" name="TY2571"/>
              <a:gd fmla="*/ 11849102 w 11855987" name="TX2572"/>
              <a:gd fmla="*/ 4276789 h 6564102" name="TY2572"/>
              <a:gd fmla="*/ 11842654 w 11855987" name="TX2573"/>
              <a:gd fmla="*/ 4252724 h 6564102" name="TY2573"/>
              <a:gd fmla="*/ 11766374 w 11855987" name="TX2574"/>
              <a:gd fmla="*/ 4208684 h 6564102" name="TY2574"/>
              <a:gd fmla="*/ 11753006 w 11855987" name="TX2575"/>
              <a:gd fmla="*/ 4206924 h 6564102" name="TY2575"/>
              <a:gd fmla="*/ 107368 w 11855987" name="TX2577"/>
              <a:gd fmla="*/ 4206480 h 6564102" name="TY2577"/>
              <a:gd fmla="*/ 94000 w 11855987" name="TX2578"/>
              <a:gd fmla="*/ 4208240 h 6564102" name="TY2578"/>
              <a:gd fmla="*/ 17719 w 11855987" name="TX2579"/>
              <a:gd fmla="*/ 4252282 h 6564102" name="TY2579"/>
              <a:gd fmla="*/ 11271 w 11855987" name="TX2580"/>
              <a:gd fmla="*/ 4276347 h 6564102" name="TY2580"/>
              <a:gd fmla="*/ 11271 w 11855987" name="TX2581"/>
              <a:gd fmla="*/ 4276346 h 6564102" name="TY2581"/>
              <a:gd fmla="*/ 35337 w 11855987" name="TX2582"/>
              <a:gd fmla="*/ 4282794 h 6564102" name="TY2582"/>
              <a:gd fmla="*/ 111617 w 11855987" name="TX2583"/>
              <a:gd fmla="*/ 4238753 h 6564102" name="TY2583"/>
              <a:gd fmla="*/ 118065 w 11855987" name="TX2584"/>
              <a:gd fmla="*/ 4214688 h 6564102" name="TY2584"/>
              <a:gd fmla="*/ 107368 w 11855987" name="TX2585"/>
              <a:gd fmla="*/ 4206480 h 6564102" name="TY2585"/>
              <a:gd fmla="*/ 11841203 w 11855987" name="TX2587"/>
              <a:gd fmla="*/ 4194050 h 6564102" name="TY2587"/>
              <a:gd fmla="*/ 11827990 w 11855987" name="TX2588"/>
              <a:gd fmla="*/ 4207263 h 6564102" name="TY2588"/>
              <a:gd fmla="*/ 11841203 w 11855987" name="TX2589"/>
              <a:gd fmla="*/ 4220476 h 6564102" name="TY2589"/>
              <a:gd fmla="*/ 11854416 w 11855987" name="TX2590"/>
              <a:gd fmla="*/ 4207263 h 6564102" name="TY2590"/>
              <a:gd fmla="*/ 11841203 w 11855987" name="TX2591"/>
              <a:gd fmla="*/ 4194050 h 6564102" name="TY2591"/>
              <a:gd fmla="*/ 19720 w 11855987" name="TX2593"/>
              <a:gd fmla="*/ 4170493 h 6564102" name="TY2593"/>
              <a:gd fmla="*/ 6507 w 11855987" name="TX2594"/>
              <a:gd fmla="*/ 4183706 h 6564102" name="TY2594"/>
              <a:gd fmla="*/ 19720 w 11855987" name="TX2595"/>
              <a:gd fmla="*/ 4196919 h 6564102" name="TY2595"/>
              <a:gd fmla="*/ 32933 w 11855987" name="TX2596"/>
              <a:gd fmla="*/ 4183706 h 6564102" name="TY2596"/>
              <a:gd fmla="*/ 19720 w 11855987" name="TX2597"/>
              <a:gd fmla="*/ 4170493 h 6564102" name="TY2597"/>
              <a:gd fmla="*/ 11838954 w 11855987" name="TX2599"/>
              <a:gd fmla="*/ 4106415 h 6564102" name="TY2599"/>
              <a:gd fmla="*/ 11825586 w 11855987" name="TX2600"/>
              <a:gd fmla="*/ 4108175 h 6564102" name="TY2600"/>
              <a:gd fmla="*/ 11749306 w 11855987" name="TX2601"/>
              <a:gd fmla="*/ 4152215 h 6564102" name="TY2601"/>
              <a:gd fmla="*/ 11742858 w 11855987" name="TX2602"/>
              <a:gd fmla="*/ 4176280 h 6564102" name="TY2602"/>
              <a:gd fmla="*/ 11766923 w 11855987" name="TX2603"/>
              <a:gd fmla="*/ 4182729 h 6564102" name="TY2603"/>
              <a:gd fmla="*/ 11843203 w 11855987" name="TX2604"/>
              <a:gd fmla="*/ 4138687 h 6564102" name="TY2604"/>
              <a:gd fmla="*/ 11849652 w 11855987" name="TX2605"/>
              <a:gd fmla="*/ 4114622 h 6564102" name="TY2605"/>
              <a:gd fmla="*/ 11849651 w 11855987" name="TX2606"/>
              <a:gd fmla="*/ 4114623 h 6564102" name="TY2606"/>
              <a:gd fmla="*/ 11838954 w 11855987" name="TX2607"/>
              <a:gd fmla="*/ 4106415 h 6564102" name="TY2607"/>
              <a:gd fmla="*/ 22518 w 11855987" name="TX2609"/>
              <a:gd fmla="*/ 4105971 h 6564102" name="TY2609"/>
              <a:gd fmla="*/ 11821 w 11855987" name="TX2610"/>
              <a:gd fmla="*/ 4114179 h 6564102" name="TY2610"/>
              <a:gd fmla="*/ 18269 w 11855987" name="TX2611"/>
              <a:gd fmla="*/ 4138244 h 6564102" name="TY2611"/>
              <a:gd fmla="*/ 94549 w 11855987" name="TX2612"/>
              <a:gd fmla="*/ 4182285 h 6564102" name="TY2612"/>
              <a:gd fmla="*/ 118615 w 11855987" name="TX2613"/>
              <a:gd fmla="*/ 4175837 h 6564102" name="TY2613"/>
              <a:gd fmla="*/ 118615 w 11855987" name="TX2614"/>
              <a:gd fmla="*/ 4175838 h 6564102" name="TY2614"/>
              <a:gd fmla="*/ 112167 w 11855987" name="TX2615"/>
              <a:gd fmla="*/ 4151773 h 6564102" name="TY2615"/>
              <a:gd fmla="*/ 35886 w 11855987" name="TX2616"/>
              <a:gd fmla="*/ 4107731 h 6564102" name="TY2616"/>
              <a:gd fmla="*/ 22518 w 11855987" name="TX2617"/>
              <a:gd fmla="*/ 4105971 h 6564102" name="TY2617"/>
              <a:gd fmla="*/ 11750757 w 11855987" name="TX2619"/>
              <a:gd fmla="*/ 4093541 h 6564102" name="TY2619"/>
              <a:gd fmla="*/ 11737544 w 11855987" name="TX2620"/>
              <a:gd fmla="*/ 4106754 h 6564102" name="TY2620"/>
              <a:gd fmla="*/ 11750757 w 11855987" name="TX2621"/>
              <a:gd fmla="*/ 4119967 h 6564102" name="TY2621"/>
              <a:gd fmla="*/ 11763970 w 11855987" name="TX2622"/>
              <a:gd fmla="*/ 4106754 h 6564102" name="TY2622"/>
              <a:gd fmla="*/ 11750757 w 11855987" name="TX2623"/>
              <a:gd fmla="*/ 4093541 h 6564102" name="TY2623"/>
              <a:gd fmla="*/ 110715 w 11855987" name="TX2625"/>
              <a:gd fmla="*/ 4071858 h 6564102" name="TY2625"/>
              <a:gd fmla="*/ 97502 w 11855987" name="TX2626"/>
              <a:gd fmla="*/ 4085071 h 6564102" name="TY2626"/>
              <a:gd fmla="*/ 110715 w 11855987" name="TX2627"/>
              <a:gd fmla="*/ 4098284 h 6564102" name="TY2627"/>
              <a:gd fmla="*/ 123928 w 11855987" name="TX2628"/>
              <a:gd fmla="*/ 4085071 h 6564102" name="TY2628"/>
              <a:gd fmla="*/ 110715 w 11855987" name="TX2629"/>
              <a:gd fmla="*/ 4071858 h 6564102" name="TY2629"/>
              <a:gd fmla="*/ 11753555 w 11855987" name="TX2631"/>
              <a:gd fmla="*/ 4007781 h 6564102" name="TY2631"/>
              <a:gd fmla="*/ 11742858 w 11855987" name="TX2632"/>
              <a:gd fmla="*/ 4015989 h 6564102" name="TY2632"/>
              <a:gd fmla="*/ 11742857 w 11855987" name="TX2633"/>
              <a:gd fmla="*/ 4015988 h 6564102" name="TY2633"/>
              <a:gd fmla="*/ 11749305 w 11855987" name="TX2634"/>
              <a:gd fmla="*/ 4040053 h 6564102" name="TY2634"/>
              <a:gd fmla="*/ 11825586 w 11855987" name="TX2635"/>
              <a:gd fmla="*/ 4084095 h 6564102" name="TY2635"/>
              <a:gd fmla="*/ 11849651 w 11855987" name="TX2636"/>
              <a:gd fmla="*/ 4077646 h 6564102" name="TY2636"/>
              <a:gd fmla="*/ 11843203 w 11855987" name="TX2637"/>
              <a:gd fmla="*/ 4053581 h 6564102" name="TY2637"/>
              <a:gd fmla="*/ 11766923 w 11855987" name="TX2638"/>
              <a:gd fmla="*/ 4009541 h 6564102" name="TY2638"/>
              <a:gd fmla="*/ 11753555 w 11855987" name="TX2639"/>
              <a:gd fmla="*/ 4007781 h 6564102" name="TY2639"/>
              <a:gd fmla="*/ 107917 w 11855987" name="TX2641"/>
              <a:gd fmla="*/ 4007336 h 6564102" name="TY2641"/>
              <a:gd fmla="*/ 94549 w 11855987" name="TX2642"/>
              <a:gd fmla="*/ 4009096 h 6564102" name="TY2642"/>
              <a:gd fmla="*/ 18268 w 11855987" name="TX2643"/>
              <a:gd fmla="*/ 4053138 h 6564102" name="TY2643"/>
              <a:gd fmla="*/ 11820 w 11855987" name="TX2644"/>
              <a:gd fmla="*/ 4077203 h 6564102" name="TY2644"/>
              <a:gd fmla="*/ 11820 w 11855987" name="TX2645"/>
              <a:gd fmla="*/ 4077202 h 6564102" name="TY2645"/>
              <a:gd fmla="*/ 35886 w 11855987" name="TX2646"/>
              <a:gd fmla="*/ 4083650 h 6564102" name="TY2646"/>
              <a:gd fmla="*/ 112166 w 11855987" name="TX2647"/>
              <a:gd fmla="*/ 4039609 h 6564102" name="TY2647"/>
              <a:gd fmla="*/ 118614 w 11855987" name="TX2648"/>
              <a:gd fmla="*/ 4015544 h 6564102" name="TY2648"/>
              <a:gd fmla="*/ 107917 w 11855987" name="TX2649"/>
              <a:gd fmla="*/ 4007336 h 6564102" name="TY2649"/>
              <a:gd fmla="*/ 11841752 w 11855987" name="TX2651"/>
              <a:gd fmla="*/ 3994907 h 6564102" name="TY2651"/>
              <a:gd fmla="*/ 11828539 w 11855987" name="TX2652"/>
              <a:gd fmla="*/ 4008120 h 6564102" name="TY2652"/>
              <a:gd fmla="*/ 11841752 w 11855987" name="TX2653"/>
              <a:gd fmla="*/ 4021333 h 6564102" name="TY2653"/>
              <a:gd fmla="*/ 11854965 w 11855987" name="TX2654"/>
              <a:gd fmla="*/ 4008120 h 6564102" name="TY2654"/>
              <a:gd fmla="*/ 11841752 w 11855987" name="TX2655"/>
              <a:gd fmla="*/ 3994907 h 6564102" name="TY2655"/>
              <a:gd fmla="*/ 20268 w 11855987" name="TX2657"/>
              <a:gd fmla="*/ 3971350 h 6564102" name="TY2657"/>
              <a:gd fmla="*/ 7055 w 11855987" name="TX2658"/>
              <a:gd fmla="*/ 3984563 h 6564102" name="TY2658"/>
              <a:gd fmla="*/ 20268 w 11855987" name="TX2659"/>
              <a:gd fmla="*/ 3997776 h 6564102" name="TY2659"/>
              <a:gd fmla="*/ 33481 w 11855987" name="TX2660"/>
              <a:gd fmla="*/ 3984563 h 6564102" name="TY2660"/>
              <a:gd fmla="*/ 20268 w 11855987" name="TX2661"/>
              <a:gd fmla="*/ 3971350 h 6564102" name="TY2661"/>
              <a:gd fmla="*/ 11839503 w 11855987" name="TX2663"/>
              <a:gd fmla="*/ 3907272 h 6564102" name="TY2663"/>
              <a:gd fmla="*/ 11826135 w 11855987" name="TX2664"/>
              <a:gd fmla="*/ 3909032 h 6564102" name="TY2664"/>
              <a:gd fmla="*/ 11749855 w 11855987" name="TX2665"/>
              <a:gd fmla="*/ 3953072 h 6564102" name="TY2665"/>
              <a:gd fmla="*/ 11743406 w 11855987" name="TX2666"/>
              <a:gd fmla="*/ 3977138 h 6564102" name="TY2666"/>
              <a:gd fmla="*/ 11767471 w 11855987" name="TX2667"/>
              <a:gd fmla="*/ 3983586 h 6564102" name="TY2667"/>
              <a:gd fmla="*/ 11843752 w 11855987" name="TX2668"/>
              <a:gd fmla="*/ 3939544 h 6564102" name="TY2668"/>
              <a:gd fmla="*/ 11850200 w 11855987" name="TX2669"/>
              <a:gd fmla="*/ 3915479 h 6564102" name="TY2669"/>
              <a:gd fmla="*/ 11850200 w 11855987" name="TX2670"/>
              <a:gd fmla="*/ 3915480 h 6564102" name="TY2670"/>
              <a:gd fmla="*/ 11839503 w 11855987" name="TX2671"/>
              <a:gd fmla="*/ 3907272 h 6564102" name="TY2671"/>
              <a:gd fmla="*/ 23066 w 11855987" name="TX2673"/>
              <a:gd fmla="*/ 3906828 h 6564102" name="TY2673"/>
              <a:gd fmla="*/ 12369 w 11855987" name="TX2674"/>
              <a:gd fmla="*/ 3915036 h 6564102" name="TY2674"/>
              <a:gd fmla="*/ 18817 w 11855987" name="TX2675"/>
              <a:gd fmla="*/ 3939101 h 6564102" name="TY2675"/>
              <a:gd fmla="*/ 95097 w 11855987" name="TX2676"/>
              <a:gd fmla="*/ 3983142 h 6564102" name="TY2676"/>
              <a:gd fmla="*/ 119163 w 11855987" name="TX2677"/>
              <a:gd fmla="*/ 3976694 h 6564102" name="TY2677"/>
              <a:gd fmla="*/ 119163 w 11855987" name="TX2678"/>
              <a:gd fmla="*/ 3976695 h 6564102" name="TY2678"/>
              <a:gd fmla="*/ 112715 w 11855987" name="TX2679"/>
              <a:gd fmla="*/ 3952630 h 6564102" name="TY2679"/>
              <a:gd fmla="*/ 36434 w 11855987" name="TX2680"/>
              <a:gd fmla="*/ 3908588 h 6564102" name="TY2680"/>
              <a:gd fmla="*/ 23066 w 11855987" name="TX2681"/>
              <a:gd fmla="*/ 3906828 h 6564102" name="TY2681"/>
              <a:gd fmla="*/ 11751306 w 11855987" name="TX2683"/>
              <a:gd fmla="*/ 3894398 h 6564102" name="TY2683"/>
              <a:gd fmla="*/ 11738093 w 11855987" name="TX2684"/>
              <a:gd fmla="*/ 3907611 h 6564102" name="TY2684"/>
              <a:gd fmla="*/ 11751306 w 11855987" name="TX2685"/>
              <a:gd fmla="*/ 3920824 h 6564102" name="TY2685"/>
              <a:gd fmla="*/ 11764519 w 11855987" name="TX2686"/>
              <a:gd fmla="*/ 3907611 h 6564102" name="TY2686"/>
              <a:gd fmla="*/ 11751306 w 11855987" name="TX2687"/>
              <a:gd fmla="*/ 3894398 h 6564102" name="TY2687"/>
              <a:gd fmla="*/ 110373 w 11855987" name="TX2689"/>
              <a:gd fmla="*/ 3855972 h 6564102" name="TY2689"/>
              <a:gd fmla="*/ 97160 w 11855987" name="TX2690"/>
              <a:gd fmla="*/ 3869185 h 6564102" name="TY2690"/>
              <a:gd fmla="*/ 110373 w 11855987" name="TX2691"/>
              <a:gd fmla="*/ 3882398 h 6564102" name="TY2691"/>
              <a:gd fmla="*/ 123586 w 11855987" name="TX2692"/>
              <a:gd fmla="*/ 3869185 h 6564102" name="TY2692"/>
              <a:gd fmla="*/ 110373 w 11855987" name="TX2693"/>
              <a:gd fmla="*/ 3855972 h 6564102" name="TY2693"/>
              <a:gd fmla="*/ 11754103 w 11855987" name="TX2695"/>
              <a:gd fmla="*/ 3808637 h 6564102" name="TY2695"/>
              <a:gd fmla="*/ 11743406 w 11855987" name="TX2696"/>
              <a:gd fmla="*/ 3816845 h 6564102" name="TY2696"/>
              <a:gd fmla="*/ 11743406 w 11855987" name="TX2697"/>
              <a:gd fmla="*/ 3816844 h 6564102" name="TY2697"/>
              <a:gd fmla="*/ 11749854 w 11855987" name="TX2698"/>
              <a:gd fmla="*/ 3840909 h 6564102" name="TY2698"/>
              <a:gd fmla="*/ 11826135 w 11855987" name="TX2699"/>
              <a:gd fmla="*/ 3884951 h 6564102" name="TY2699"/>
              <a:gd fmla="*/ 11850200 w 11855987" name="TX2700"/>
              <a:gd fmla="*/ 3878503 h 6564102" name="TY2700"/>
              <a:gd fmla="*/ 11843752 w 11855987" name="TX2701"/>
              <a:gd fmla="*/ 3854437 h 6564102" name="TY2701"/>
              <a:gd fmla="*/ 11767471 w 11855987" name="TX2702"/>
              <a:gd fmla="*/ 3810397 h 6564102" name="TY2702"/>
              <a:gd fmla="*/ 11754103 w 11855987" name="TX2703"/>
              <a:gd fmla="*/ 3808637 h 6564102" name="TY2703"/>
              <a:gd fmla="*/ 11842301 w 11855987" name="TX2705"/>
              <a:gd fmla="*/ 3795763 h 6564102" name="TY2705"/>
              <a:gd fmla="*/ 11829088 w 11855987" name="TX2706"/>
              <a:gd fmla="*/ 3808976 h 6564102" name="TY2706"/>
              <a:gd fmla="*/ 11842301 w 11855987" name="TX2707"/>
              <a:gd fmla="*/ 3822189 h 6564102" name="TY2707"/>
              <a:gd fmla="*/ 11855514 w 11855987" name="TX2708"/>
              <a:gd fmla="*/ 3808976 h 6564102" name="TY2708"/>
              <a:gd fmla="*/ 11842301 w 11855987" name="TX2709"/>
              <a:gd fmla="*/ 3795763 h 6564102" name="TY2709"/>
              <a:gd fmla="*/ 107575 w 11855987" name="TX2711"/>
              <a:gd fmla="*/ 3791450 h 6564102" name="TY2711"/>
              <a:gd fmla="*/ 94207 w 11855987" name="TX2712"/>
              <a:gd fmla="*/ 3793210 h 6564102" name="TY2712"/>
              <a:gd fmla="*/ 17926 w 11855987" name="TX2713"/>
              <a:gd fmla="*/ 3837252 h 6564102" name="TY2713"/>
              <a:gd fmla="*/ 11478 w 11855987" name="TX2714"/>
              <a:gd fmla="*/ 3861317 h 6564102" name="TY2714"/>
              <a:gd fmla="*/ 11478 w 11855987" name="TX2715"/>
              <a:gd fmla="*/ 3861316 h 6564102" name="TY2715"/>
              <a:gd fmla="*/ 35544 w 11855987" name="TX2716"/>
              <a:gd fmla="*/ 3867764 h 6564102" name="TY2716"/>
              <a:gd fmla="*/ 111824 w 11855987" name="TX2717"/>
              <a:gd fmla="*/ 3823723 h 6564102" name="TY2717"/>
              <a:gd fmla="*/ 118272 w 11855987" name="TX2718"/>
              <a:gd fmla="*/ 3799658 h 6564102" name="TY2718"/>
              <a:gd fmla="*/ 107575 w 11855987" name="TX2719"/>
              <a:gd fmla="*/ 3791450 h 6564102" name="TY2719"/>
              <a:gd fmla="*/ 18076 w 11855987" name="TX2721"/>
              <a:gd fmla="*/ 3736031 h 6564102" name="TY2721"/>
              <a:gd fmla="*/ 4863 w 11855987" name="TX2722"/>
              <a:gd fmla="*/ 3749244 h 6564102" name="TY2722"/>
              <a:gd fmla="*/ 18076 w 11855987" name="TX2723"/>
              <a:gd fmla="*/ 3762457 h 6564102" name="TY2723"/>
              <a:gd fmla="*/ 31289 w 11855987" name="TX2724"/>
              <a:gd fmla="*/ 3749244 h 6564102" name="TY2724"/>
              <a:gd fmla="*/ 18076 w 11855987" name="TX2725"/>
              <a:gd fmla="*/ 3736031 h 6564102" name="TY2725"/>
              <a:gd fmla="*/ 11837683 w 11855987" name="TX2727"/>
              <a:gd fmla="*/ 3707176 h 6564102" name="TY2727"/>
              <a:gd fmla="*/ 11824314 w 11855987" name="TX2728"/>
              <a:gd fmla="*/ 3708936 h 6564102" name="TY2728"/>
              <a:gd fmla="*/ 11748034 w 11855987" name="TX2729"/>
              <a:gd fmla="*/ 3752976 h 6564102" name="TY2729"/>
              <a:gd fmla="*/ 11741586 w 11855987" name="TX2730"/>
              <a:gd fmla="*/ 3777042 h 6564102" name="TY2730"/>
              <a:gd fmla="*/ 11765651 w 11855987" name="TX2731"/>
              <a:gd fmla="*/ 3783490 h 6564102" name="TY2731"/>
              <a:gd fmla="*/ 11841932 w 11855987" name="TX2732"/>
              <a:gd fmla="*/ 3739448 h 6564102" name="TY2732"/>
              <a:gd fmla="*/ 11848380 w 11855987" name="TX2733"/>
              <a:gd fmla="*/ 3715383 h 6564102" name="TY2733"/>
              <a:gd fmla="*/ 11848380 w 11855987" name="TX2734"/>
              <a:gd fmla="*/ 3715384 h 6564102" name="TY2734"/>
              <a:gd fmla="*/ 11837683 w 11855987" name="TX2735"/>
              <a:gd fmla="*/ 3707176 h 6564102" name="TY2735"/>
              <a:gd fmla="*/ 11749485 w 11855987" name="TX2737"/>
              <a:gd fmla="*/ 3694302 h 6564102" name="TY2737"/>
              <a:gd fmla="*/ 11736272 w 11855987" name="TX2738"/>
              <a:gd fmla="*/ 3707515 h 6564102" name="TY2738"/>
              <a:gd fmla="*/ 11749485 w 11855987" name="TX2739"/>
              <a:gd fmla="*/ 3720728 h 6564102" name="TY2739"/>
              <a:gd fmla="*/ 11762698 w 11855987" name="TX2740"/>
              <a:gd fmla="*/ 3707515 h 6564102" name="TY2740"/>
              <a:gd fmla="*/ 11749485 w 11855987" name="TX2741"/>
              <a:gd fmla="*/ 3694302 h 6564102" name="TY2741"/>
              <a:gd fmla="*/ 20874 w 11855987" name="TX2743"/>
              <a:gd fmla="*/ 3671509 h 6564102" name="TY2743"/>
              <a:gd fmla="*/ 10177 w 11855987" name="TX2744"/>
              <a:gd fmla="*/ 3679717 h 6564102" name="TY2744"/>
              <a:gd fmla="*/ 16625 w 11855987" name="TX2745"/>
              <a:gd fmla="*/ 3703782 h 6564102" name="TY2745"/>
              <a:gd fmla="*/ 92905 w 11855987" name="TX2746"/>
              <a:gd fmla="*/ 3747823 h 6564102" name="TY2746"/>
              <a:gd fmla="*/ 116971 w 11855987" name="TX2747"/>
              <a:gd fmla="*/ 3741375 h 6564102" name="TY2747"/>
              <a:gd fmla="*/ 116971 w 11855987" name="TX2748"/>
              <a:gd fmla="*/ 3741376 h 6564102" name="TY2748"/>
              <a:gd fmla="*/ 110523 w 11855987" name="TX2749"/>
              <a:gd fmla="*/ 3717311 h 6564102" name="TY2749"/>
              <a:gd fmla="*/ 34242 w 11855987" name="TX2750"/>
              <a:gd fmla="*/ 3673269 h 6564102" name="TY2750"/>
              <a:gd fmla="*/ 20874 w 11855987" name="TX2751"/>
              <a:gd fmla="*/ 3671509 h 6564102" name="TY2751"/>
              <a:gd fmla="*/ 109071 w 11855987" name="TX2753"/>
              <a:gd fmla="*/ 3637396 h 6564102" name="TY2753"/>
              <a:gd fmla="*/ 95858 w 11855987" name="TX2754"/>
              <a:gd fmla="*/ 3650609 h 6564102" name="TY2754"/>
              <a:gd fmla="*/ 109071 w 11855987" name="TX2755"/>
              <a:gd fmla="*/ 3663822 h 6564102" name="TY2755"/>
              <a:gd fmla="*/ 122284 w 11855987" name="TX2756"/>
              <a:gd fmla="*/ 3650609 h 6564102" name="TY2756"/>
              <a:gd fmla="*/ 109071 w 11855987" name="TX2757"/>
              <a:gd fmla="*/ 3637396 h 6564102" name="TY2757"/>
              <a:gd fmla="*/ 11747549 w 11855987" name="TX2759"/>
              <a:gd fmla="*/ 3611062 h 6564102" name="TY2759"/>
              <a:gd fmla="*/ 11736852 w 11855987" name="TX2760"/>
              <a:gd fmla="*/ 3619270 h 6564102" name="TY2760"/>
              <a:gd fmla="*/ 11736852 w 11855987" name="TX2761"/>
              <a:gd fmla="*/ 3619269 h 6564102" name="TY2761"/>
              <a:gd fmla="*/ 11743300 w 11855987" name="TX2762"/>
              <a:gd fmla="*/ 3643334 h 6564102" name="TY2762"/>
              <a:gd fmla="*/ 11819581 w 11855987" name="TX2763"/>
              <a:gd fmla="*/ 3687376 h 6564102" name="TY2763"/>
              <a:gd fmla="*/ 11843646 w 11855987" name="TX2764"/>
              <a:gd fmla="*/ 3680928 h 6564102" name="TY2764"/>
              <a:gd fmla="*/ 11837198 w 11855987" name="TX2765"/>
              <a:gd fmla="*/ 3656862 h 6564102" name="TY2765"/>
              <a:gd fmla="*/ 11760917 w 11855987" name="TX2766"/>
              <a:gd fmla="*/ 3612822 h 6564102" name="TY2766"/>
              <a:gd fmla="*/ 11747549 w 11855987" name="TX2767"/>
              <a:gd fmla="*/ 3611062 h 6564102" name="TY2767"/>
              <a:gd fmla="*/ 11835747 w 11855987" name="TX2769"/>
              <a:gd fmla="*/ 3598188 h 6564102" name="TY2769"/>
              <a:gd fmla="*/ 11822534 w 11855987" name="TX2770"/>
              <a:gd fmla="*/ 3611401 h 6564102" name="TY2770"/>
              <a:gd fmla="*/ 11835747 w 11855987" name="TX2771"/>
              <a:gd fmla="*/ 3624614 h 6564102" name="TY2771"/>
              <a:gd fmla="*/ 11848960 w 11855987" name="TX2772"/>
              <a:gd fmla="*/ 3611401 h 6564102" name="TY2772"/>
              <a:gd fmla="*/ 11835747 w 11855987" name="TX2773"/>
              <a:gd fmla="*/ 3598188 h 6564102" name="TY2773"/>
              <a:gd fmla="*/ 106273 w 11855987" name="TX2775"/>
              <a:gd fmla="*/ 3572874 h 6564102" name="TY2775"/>
              <a:gd fmla="*/ 92905 w 11855987" name="TX2776"/>
              <a:gd fmla="*/ 3574634 h 6564102" name="TY2776"/>
              <a:gd fmla="*/ 16624 w 11855987" name="TX2777"/>
              <a:gd fmla="*/ 3618676 h 6564102" name="TY2777"/>
              <a:gd fmla="*/ 10176 w 11855987" name="TX2778"/>
              <a:gd fmla="*/ 3642741 h 6564102" name="TY2778"/>
              <a:gd fmla="*/ 10176 w 11855987" name="TX2779"/>
              <a:gd fmla="*/ 3642740 h 6564102" name="TY2779"/>
              <a:gd fmla="*/ 34242 w 11855987" name="TX2780"/>
              <a:gd fmla="*/ 3649188 h 6564102" name="TY2780"/>
              <a:gd fmla="*/ 110522 w 11855987" name="TX2781"/>
              <a:gd fmla="*/ 3605147 h 6564102" name="TY2781"/>
              <a:gd fmla="*/ 116970 w 11855987" name="TX2782"/>
              <a:gd fmla="*/ 3581082 h 6564102" name="TY2782"/>
              <a:gd fmla="*/ 106273 w 11855987" name="TX2783"/>
              <a:gd fmla="*/ 3572874 h 6564102" name="TY2783"/>
              <a:gd fmla="*/ 18624 w 11855987" name="TX2785"/>
              <a:gd fmla="*/ 3536887 h 6564102" name="TY2785"/>
              <a:gd fmla="*/ 5411 w 11855987" name="TX2786"/>
              <a:gd fmla="*/ 3550100 h 6564102" name="TY2786"/>
              <a:gd fmla="*/ 18624 w 11855987" name="TX2787"/>
              <a:gd fmla="*/ 3563313 h 6564102" name="TY2787"/>
              <a:gd fmla="*/ 31837 w 11855987" name="TX2788"/>
              <a:gd fmla="*/ 3550100 h 6564102" name="TY2788"/>
              <a:gd fmla="*/ 18624 w 11855987" name="TX2789"/>
              <a:gd fmla="*/ 3536887 h 6564102" name="TY2789"/>
              <a:gd fmla="*/ 11833498 w 11855987" name="TX2791"/>
              <a:gd fmla="*/ 3510553 h 6564102" name="TY2791"/>
              <a:gd fmla="*/ 11820130 w 11855987" name="TX2792"/>
              <a:gd fmla="*/ 3512313 h 6564102" name="TY2792"/>
              <a:gd fmla="*/ 11743849 w 11855987" name="TX2793"/>
              <a:gd fmla="*/ 3556353 h 6564102" name="TY2793"/>
              <a:gd fmla="*/ 11737401 w 11855987" name="TX2794"/>
              <a:gd fmla="*/ 3580419 h 6564102" name="TY2794"/>
              <a:gd fmla="*/ 11761466 w 11855987" name="TX2795"/>
              <a:gd fmla="*/ 3586867 h 6564102" name="TY2795"/>
              <a:gd fmla="*/ 11837747 w 11855987" name="TX2796"/>
              <a:gd fmla="*/ 3542825 h 6564102" name="TY2796"/>
              <a:gd fmla="*/ 11844195 w 11855987" name="TX2797"/>
              <a:gd fmla="*/ 3518760 h 6564102" name="TY2797"/>
              <a:gd fmla="*/ 11844195 w 11855987" name="TX2798"/>
              <a:gd fmla="*/ 3518761 h 6564102" name="TY2798"/>
              <a:gd fmla="*/ 11833498 w 11855987" name="TX2799"/>
              <a:gd fmla="*/ 3510553 h 6564102" name="TY2799"/>
              <a:gd fmla="*/ 11745301 w 11855987" name="TX2801"/>
              <a:gd fmla="*/ 3497679 h 6564102" name="TY2801"/>
              <a:gd fmla="*/ 11732088 w 11855987" name="TX2802"/>
              <a:gd fmla="*/ 3510892 h 6564102" name="TY2802"/>
              <a:gd fmla="*/ 11745301 w 11855987" name="TX2803"/>
              <a:gd fmla="*/ 3524105 h 6564102" name="TY2803"/>
              <a:gd fmla="*/ 11758514 w 11855987" name="TX2804"/>
              <a:gd fmla="*/ 3510892 h 6564102" name="TY2804"/>
              <a:gd fmla="*/ 11745301 w 11855987" name="TX2805"/>
              <a:gd fmla="*/ 3497679 h 6564102" name="TY2805"/>
              <a:gd fmla="*/ 21422 w 11855987" name="TX2807"/>
              <a:gd fmla="*/ 3472365 h 6564102" name="TY2807"/>
              <a:gd fmla="*/ 10725 w 11855987" name="TX2808"/>
              <a:gd fmla="*/ 3480573 h 6564102" name="TY2808"/>
              <a:gd fmla="*/ 17173 w 11855987" name="TX2809"/>
              <a:gd fmla="*/ 3504638 h 6564102" name="TY2809"/>
              <a:gd fmla="*/ 93453 w 11855987" name="TX2810"/>
              <a:gd fmla="*/ 3548679 h 6564102" name="TY2810"/>
              <a:gd fmla="*/ 117519 w 11855987" name="TX2811"/>
              <a:gd fmla="*/ 3542231 h 6564102" name="TY2811"/>
              <a:gd fmla="*/ 117519 w 11855987" name="TX2812"/>
              <a:gd fmla="*/ 3542232 h 6564102" name="TY2812"/>
              <a:gd fmla="*/ 111071 w 11855987" name="TX2813"/>
              <a:gd fmla="*/ 3518167 h 6564102" name="TY2813"/>
              <a:gd fmla="*/ 34790 w 11855987" name="TX2814"/>
              <a:gd fmla="*/ 3474125 h 6564102" name="TY2814"/>
              <a:gd fmla="*/ 21422 w 11855987" name="TX2815"/>
              <a:gd fmla="*/ 3472365 h 6564102" name="TY2815"/>
              <a:gd fmla="*/ 109619 w 11855987" name="TX2817"/>
              <a:gd fmla="*/ 3438253 h 6564102" name="TY2817"/>
              <a:gd fmla="*/ 96406 w 11855987" name="TX2818"/>
              <a:gd fmla="*/ 3451466 h 6564102" name="TY2818"/>
              <a:gd fmla="*/ 109619 w 11855987" name="TX2819"/>
              <a:gd fmla="*/ 3464679 h 6564102" name="TY2819"/>
              <a:gd fmla="*/ 122832 w 11855987" name="TX2820"/>
              <a:gd fmla="*/ 3451466 h 6564102" name="TY2820"/>
              <a:gd fmla="*/ 109619 w 11855987" name="TX2821"/>
              <a:gd fmla="*/ 3438253 h 6564102" name="TY2821"/>
              <a:gd fmla="*/ 11748098 w 11855987" name="TX2823"/>
              <a:gd fmla="*/ 3411919 h 6564102" name="TY2823"/>
              <a:gd fmla="*/ 11737401 w 11855987" name="TX2824"/>
              <a:gd fmla="*/ 3420127 h 6564102" name="TY2824"/>
              <a:gd fmla="*/ 11737401 w 11855987" name="TX2825"/>
              <a:gd fmla="*/ 3420126 h 6564102" name="TY2825"/>
              <a:gd fmla="*/ 11743849 w 11855987" name="TX2826"/>
              <a:gd fmla="*/ 3444191 h 6564102" name="TY2826"/>
              <a:gd fmla="*/ 11820129 w 11855987" name="TX2827"/>
              <a:gd fmla="*/ 3488233 h 6564102" name="TY2827"/>
              <a:gd fmla="*/ 11844195 w 11855987" name="TX2828"/>
              <a:gd fmla="*/ 3481785 h 6564102" name="TY2828"/>
              <a:gd fmla="*/ 11837746 w 11855987" name="TX2829"/>
              <a:gd fmla="*/ 3457719 h 6564102" name="TY2829"/>
              <a:gd fmla="*/ 11761466 w 11855987" name="TX2830"/>
              <a:gd fmla="*/ 3413679 h 6564102" name="TY2830"/>
              <a:gd fmla="*/ 11748098 w 11855987" name="TX2831"/>
              <a:gd fmla="*/ 3411919 h 6564102" name="TY2831"/>
              <a:gd fmla="*/ 11836296 w 11855987" name="TX2833"/>
              <a:gd fmla="*/ 3399045 h 6564102" name="TY2833"/>
              <a:gd fmla="*/ 11823083 w 11855987" name="TX2834"/>
              <a:gd fmla="*/ 3412258 h 6564102" name="TY2834"/>
              <a:gd fmla="*/ 11836296 w 11855987" name="TX2835"/>
              <a:gd fmla="*/ 3425471 h 6564102" name="TY2835"/>
              <a:gd fmla="*/ 11849509 w 11855987" name="TX2836"/>
              <a:gd fmla="*/ 3412258 h 6564102" name="TY2836"/>
              <a:gd fmla="*/ 11836296 w 11855987" name="TX2837"/>
              <a:gd fmla="*/ 3399045 h 6564102" name="TY2837"/>
              <a:gd fmla="*/ 106821 w 11855987" name="TX2839"/>
              <a:gd fmla="*/ 3373731 h 6564102" name="TY2839"/>
              <a:gd fmla="*/ 93453 w 11855987" name="TX2840"/>
              <a:gd fmla="*/ 3375491 h 6564102" name="TY2840"/>
              <a:gd fmla="*/ 17172 w 11855987" name="TX2841"/>
              <a:gd fmla="*/ 3419533 h 6564102" name="TY2841"/>
              <a:gd fmla="*/ 10724 w 11855987" name="TX2842"/>
              <a:gd fmla="*/ 3443598 h 6564102" name="TY2842"/>
              <a:gd fmla="*/ 10724 w 11855987" name="TX2843"/>
              <a:gd fmla="*/ 3443597 h 6564102" name="TY2843"/>
              <a:gd fmla="*/ 34790 w 11855987" name="TX2844"/>
              <a:gd fmla="*/ 3450045 h 6564102" name="TY2844"/>
              <a:gd fmla="*/ 111070 w 11855987" name="TX2845"/>
              <a:gd fmla="*/ 3406004 h 6564102" name="TY2845"/>
              <a:gd fmla="*/ 117518 w 11855987" name="TX2846"/>
              <a:gd fmla="*/ 3381939 h 6564102" name="TY2846"/>
              <a:gd fmla="*/ 106821 w 11855987" name="TX2847"/>
              <a:gd fmla="*/ 3373731 h 6564102" name="TY2847"/>
              <a:gd fmla="*/ 19172 w 11855987" name="TX2849"/>
              <a:gd fmla="*/ 3337744 h 6564102" name="TY2849"/>
              <a:gd fmla="*/ 5959 w 11855987" name="TX2850"/>
              <a:gd fmla="*/ 3350957 h 6564102" name="TY2850"/>
              <a:gd fmla="*/ 19172 w 11855987" name="TX2851"/>
              <a:gd fmla="*/ 3364170 h 6564102" name="TY2851"/>
              <a:gd fmla="*/ 32385 w 11855987" name="TX2852"/>
              <a:gd fmla="*/ 3350957 h 6564102" name="TY2852"/>
              <a:gd fmla="*/ 19172 w 11855987" name="TX2853"/>
              <a:gd fmla="*/ 3337744 h 6564102" name="TY2853"/>
              <a:gd fmla="*/ 11834046 w 11855987" name="TX2855"/>
              <a:gd fmla="*/ 3311410 h 6564102" name="TY2855"/>
              <a:gd fmla="*/ 11820678 w 11855987" name="TX2856"/>
              <a:gd fmla="*/ 3313170 h 6564102" name="TY2856"/>
              <a:gd fmla="*/ 11744398 w 11855987" name="TX2857"/>
              <a:gd fmla="*/ 3357210 h 6564102" name="TY2857"/>
              <a:gd fmla="*/ 11737950 w 11855987" name="TX2858"/>
              <a:gd fmla="*/ 3381276 h 6564102" name="TY2858"/>
              <a:gd fmla="*/ 11762015 w 11855987" name="TX2859"/>
              <a:gd fmla="*/ 3387724 h 6564102" name="TY2859"/>
              <a:gd fmla="*/ 11838296 w 11855987" name="TX2860"/>
              <a:gd fmla="*/ 3343682 h 6564102" name="TY2860"/>
              <a:gd fmla="*/ 11844744 w 11855987" name="TX2861"/>
              <a:gd fmla="*/ 3319617 h 6564102" name="TY2861"/>
              <a:gd fmla="*/ 11844744 w 11855987" name="TX2862"/>
              <a:gd fmla="*/ 3319618 h 6564102" name="TY2862"/>
              <a:gd fmla="*/ 11834046 w 11855987" name="TX2863"/>
              <a:gd fmla="*/ 3311410 h 6564102" name="TY2863"/>
              <a:gd fmla="*/ 11745849 w 11855987" name="TX2865"/>
              <a:gd fmla="*/ 3298536 h 6564102" name="TY2865"/>
              <a:gd fmla="*/ 11732636 w 11855987" name="TX2866"/>
              <a:gd fmla="*/ 3311749 h 6564102" name="TY2866"/>
              <a:gd fmla="*/ 11745849 w 11855987" name="TX2867"/>
              <a:gd fmla="*/ 3324962 h 6564102" name="TY2867"/>
              <a:gd fmla="*/ 11759062 w 11855987" name="TX2868"/>
              <a:gd fmla="*/ 3311749 h 6564102" name="TY2868"/>
              <a:gd fmla="*/ 11745849 w 11855987" name="TX2869"/>
              <a:gd fmla="*/ 3298536 h 6564102" name="TY2869"/>
              <a:gd fmla="*/ 21970 w 11855987" name="TX2871"/>
              <a:gd fmla="*/ 3273233 h 6564102" name="TY2871"/>
              <a:gd fmla="*/ 11273 w 11855987" name="TX2872"/>
              <a:gd fmla="*/ 3281433 h 6564102" name="TY2872"/>
              <a:gd fmla="*/ 17721 w 11855987" name="TX2873"/>
              <a:gd fmla="*/ 3305495 h 6564102" name="TY2873"/>
              <a:gd fmla="*/ 94001 w 11855987" name="TX2874"/>
              <a:gd fmla="*/ 3349536 h 6564102" name="TY2874"/>
              <a:gd fmla="*/ 118067 w 11855987" name="TX2875"/>
              <a:gd fmla="*/ 3343088 h 6564102" name="TY2875"/>
              <a:gd fmla="*/ 118067 w 11855987" name="TX2876"/>
              <a:gd fmla="*/ 3343089 h 6564102" name="TY2876"/>
              <a:gd fmla="*/ 111619 w 11855987" name="TX2877"/>
              <a:gd fmla="*/ 3319024 h 6564102" name="TY2877"/>
              <a:gd fmla="*/ 35338 w 11855987" name="TX2878"/>
              <a:gd fmla="*/ 3274996 h 6564102" name="TY2878"/>
              <a:gd fmla="*/ 21970 w 11855987" name="TX2879"/>
              <a:gd fmla="*/ 3273233 h 6564102" name="TY2879"/>
              <a:gd fmla="*/ 110167 w 11855987" name="TX2881"/>
              <a:gd fmla="*/ 3239117 h 6564102" name="TY2881"/>
              <a:gd fmla="*/ 96954 w 11855987" name="TX2882"/>
              <a:gd fmla="*/ 3252331 h 6564102" name="TY2882"/>
              <a:gd fmla="*/ 110167 w 11855987" name="TX2883"/>
              <a:gd fmla="*/ 3265547 h 6564102" name="TY2883"/>
              <a:gd fmla="*/ 123380 w 11855987" name="TX2884"/>
              <a:gd fmla="*/ 3252331 h 6564102" name="TY2884"/>
              <a:gd fmla="*/ 110167 w 11855987" name="TX2885"/>
              <a:gd fmla="*/ 3239117 h 6564102" name="TY2885"/>
              <a:gd fmla="*/ 11748647 w 11855987" name="TX2887"/>
              <a:gd fmla="*/ 3212775 h 6564102" name="TY2887"/>
              <a:gd fmla="*/ 11737950 w 11855987" name="TX2888"/>
              <a:gd fmla="*/ 3220985 h 6564102" name="TY2888"/>
              <a:gd fmla="*/ 11737949 w 11855987" name="TX2889"/>
              <a:gd fmla="*/ 3220984 h 6564102" name="TY2889"/>
              <a:gd fmla="*/ 11744398 w 11855987" name="TX2890"/>
              <a:gd fmla="*/ 3245050 h 6564102" name="TY2890"/>
              <a:gd fmla="*/ 11820678 w 11855987" name="TX2891"/>
              <a:gd fmla="*/ 3289089 h 6564102" name="TY2891"/>
              <a:gd fmla="*/ 11844743 w 11855987" name="TX2892"/>
              <a:gd fmla="*/ 3282641 h 6564102" name="TY2892"/>
              <a:gd fmla="*/ 11838295 w 11855987" name="TX2893"/>
              <a:gd fmla="*/ 3258578 h 6564102" name="TY2893"/>
              <a:gd fmla="*/ 11762015 w 11855987" name="TX2894"/>
              <a:gd fmla="*/ 3214537 h 6564102" name="TY2894"/>
              <a:gd fmla="*/ 11748647 w 11855987" name="TX2895"/>
              <a:gd fmla="*/ 3212775 h 6564102" name="TY2895"/>
              <a:gd fmla="*/ 11836844 w 11855987" name="TX2897"/>
              <a:gd fmla="*/ 3199902 h 6564102" name="TY2897"/>
              <a:gd fmla="*/ 11823631 w 11855987" name="TX2898"/>
              <a:gd fmla="*/ 3213115 h 6564102" name="TY2898"/>
              <a:gd fmla="*/ 11836844 w 11855987" name="TX2899"/>
              <a:gd fmla="*/ 3226329 h 6564102" name="TY2899"/>
              <a:gd fmla="*/ 11850057 w 11855987" name="TX2900"/>
              <a:gd fmla="*/ 3213115 h 6564102" name="TY2900"/>
              <a:gd fmla="*/ 11836844 w 11855987" name="TX2901"/>
              <a:gd fmla="*/ 3199902 h 6564102" name="TY2901"/>
              <a:gd fmla="*/ 107369 w 11855987" name="TX2903"/>
              <a:gd fmla="*/ 3174594 h 6564102" name="TY2903"/>
              <a:gd fmla="*/ 94001 w 11855987" name="TX2904"/>
              <a:gd fmla="*/ 3176358 h 6564102" name="TY2904"/>
              <a:gd fmla="*/ 17720 w 11855987" name="TX2905"/>
              <a:gd fmla="*/ 3220395 h 6564102" name="TY2905"/>
              <a:gd fmla="*/ 11272 w 11855987" name="TX2906"/>
              <a:gd fmla="*/ 3244463 h 6564102" name="TY2906"/>
              <a:gd fmla="*/ 35338 w 11855987" name="TX2907"/>
              <a:gd fmla="*/ 3250911 h 6564102" name="TY2907"/>
              <a:gd fmla="*/ 111618 w 11855987" name="TX2908"/>
              <a:gd fmla="*/ 3206865 h 6564102" name="TY2908"/>
              <a:gd fmla="*/ 118066 w 11855987" name="TX2909"/>
              <a:gd fmla="*/ 3182802 h 6564102" name="TY2909"/>
              <a:gd fmla="*/ 107369 w 11855987" name="TX2910"/>
              <a:gd fmla="*/ 3174594 h 6564102" name="TY2910"/>
              <a:gd fmla="*/ 19720 w 11855987" name="TX2912"/>
              <a:gd fmla="*/ 3138616 h 6564102" name="TY2912"/>
              <a:gd fmla="*/ 6507 w 11855987" name="TX2913"/>
              <a:gd fmla="*/ 3151826 h 6564102" name="TY2913"/>
              <a:gd fmla="*/ 19720 w 11855987" name="TX2914"/>
              <a:gd fmla="*/ 3165035 h 6564102" name="TY2914"/>
              <a:gd fmla="*/ 32933 w 11855987" name="TX2915"/>
              <a:gd fmla="*/ 3151826 h 6564102" name="TY2915"/>
              <a:gd fmla="*/ 19720 w 11855987" name="TX2916"/>
              <a:gd fmla="*/ 3138616 h 6564102" name="TY2916"/>
              <a:gd fmla="*/ 11834595 w 11855987" name="TX2918"/>
              <a:gd fmla="*/ 3112272 h 6564102" name="TY2918"/>
              <a:gd fmla="*/ 11821227 w 11855987" name="TX2919"/>
              <a:gd fmla="*/ 3114030 h 6564102" name="TY2919"/>
              <a:gd fmla="*/ 11744947 w 11855987" name="TX2920"/>
              <a:gd fmla="*/ 3158068 h 6564102" name="TY2920"/>
              <a:gd fmla="*/ 11738498 w 11855987" name="TX2921"/>
              <a:gd fmla="*/ 3182134 h 6564102" name="TY2921"/>
              <a:gd fmla="*/ 11762564 w 11855987" name="TX2922"/>
              <a:gd fmla="*/ 3188582 h 6564102" name="TY2922"/>
              <a:gd fmla="*/ 11838844 w 11855987" name="TX2923"/>
              <a:gd fmla="*/ 3144541 h 6564102" name="TY2923"/>
              <a:gd fmla="*/ 11845293 w 11855987" name="TX2924"/>
              <a:gd fmla="*/ 3120478 h 6564102" name="TY2924"/>
              <a:gd fmla="*/ 11845292 w 11855987" name="TX2925"/>
              <a:gd fmla="*/ 3120480 h 6564102" name="TY2925"/>
              <a:gd fmla="*/ 11834595 w 11855987" name="TX2926"/>
              <a:gd fmla="*/ 3112272 h 6564102" name="TY2926"/>
              <a:gd fmla="*/ 11746398 w 11855987" name="TX2928"/>
              <a:gd fmla="*/ 3099398 h 6564102" name="TY2928"/>
              <a:gd fmla="*/ 11733185 w 11855987" name="TX2929"/>
              <a:gd fmla="*/ 3112610 h 6564102" name="TY2929"/>
              <a:gd fmla="*/ 11746398 w 11855987" name="TX2930"/>
              <a:gd fmla="*/ 3125822 h 6564102" name="TY2930"/>
              <a:gd fmla="*/ 11759611 w 11855987" name="TX2931"/>
              <a:gd fmla="*/ 3112610 h 6564102" name="TY2931"/>
              <a:gd fmla="*/ 11746398 w 11855987" name="TX2932"/>
              <a:gd fmla="*/ 3099398 h 6564102" name="TY2932"/>
              <a:gd fmla="*/ 22518 w 11855987" name="TX2934"/>
              <a:gd fmla="*/ 3074107 h 6564102" name="TY2934"/>
              <a:gd fmla="*/ 11821 w 11855987" name="TX2935"/>
              <a:gd fmla="*/ 3082311 h 6564102" name="TY2935"/>
              <a:gd fmla="*/ 18269 w 11855987" name="TX2936"/>
              <a:gd fmla="*/ 3106374 h 6564102" name="TY2936"/>
              <a:gd fmla="*/ 94549 w 11855987" name="TX2937"/>
              <a:gd fmla="*/ 3150406 h 6564102" name="TY2937"/>
              <a:gd fmla="*/ 118615 w 11855987" name="TX2938"/>
              <a:gd fmla="*/ 3143958 h 6564102" name="TY2938"/>
              <a:gd fmla="*/ 118615 w 11855987" name="TX2939"/>
              <a:gd fmla="*/ 3143962 h 6564102" name="TY2939"/>
              <a:gd fmla="*/ 112167 w 11855987" name="TX2940"/>
              <a:gd fmla="*/ 3119901 h 6564102" name="TY2940"/>
              <a:gd fmla="*/ 35886 w 11855987" name="TX2941"/>
              <a:gd fmla="*/ 3075867 h 6564102" name="TY2941"/>
              <a:gd fmla="*/ 22518 w 11855987" name="TX2942"/>
              <a:gd fmla="*/ 3074107 h 6564102" name="TY2942"/>
              <a:gd fmla="*/ 110715 w 11855987" name="TX2944"/>
              <a:gd fmla="*/ 3040003 h 6564102" name="TY2944"/>
              <a:gd fmla="*/ 97502 w 11855987" name="TX2945"/>
              <a:gd fmla="*/ 3053215 h 6564102" name="TY2945"/>
              <a:gd fmla="*/ 110715 w 11855987" name="TX2946"/>
              <a:gd fmla="*/ 3066422 h 6564102" name="TY2946"/>
              <a:gd fmla="*/ 123928 w 11855987" name="TX2947"/>
              <a:gd fmla="*/ 3053215 h 6564102" name="TY2947"/>
              <a:gd fmla="*/ 110715 w 11855987" name="TX2948"/>
              <a:gd fmla="*/ 3040003 h 6564102" name="TY2948"/>
              <a:gd fmla="*/ 11749195 w 11855987" name="TX2950"/>
              <a:gd fmla="*/ 3013644 h 6564102" name="TY2950"/>
              <a:gd fmla="*/ 11738498 w 11855987" name="TX2951"/>
              <a:gd fmla="*/ 3021850 h 6564102" name="TY2951"/>
              <a:gd fmla="*/ 11738498 w 11855987" name="TX2952"/>
              <a:gd fmla="*/ 3021850 h 6564102" name="TY2952"/>
              <a:gd fmla="*/ 11744946 w 11855987" name="TX2953"/>
              <a:gd fmla="*/ 3045913 h 6564102" name="TY2953"/>
              <a:gd fmla="*/ 11821227 w 11855987" name="TX2954"/>
              <a:gd fmla="*/ 3089951 h 6564102" name="TY2954"/>
              <a:gd fmla="*/ 11845292 w 11855987" name="TX2955"/>
              <a:gd fmla="*/ 3083505 h 6564102" name="TY2955"/>
              <a:gd fmla="*/ 11838844 w 11855987" name="TX2956"/>
              <a:gd fmla="*/ 3059440 h 6564102" name="TY2956"/>
              <a:gd fmla="*/ 11762564 w 11855987" name="TX2957"/>
              <a:gd fmla="*/ 3015401 h 6564102" name="TY2957"/>
              <a:gd fmla="*/ 11749195 w 11855987" name="TX2958"/>
              <a:gd fmla="*/ 3013644 h 6564102" name="TY2958"/>
              <a:gd fmla="*/ 11837393 w 11855987" name="TX2960"/>
              <a:gd fmla="*/ 3000769 h 6564102" name="TY2960"/>
              <a:gd fmla="*/ 11824180 w 11855987" name="TX2961"/>
              <a:gd fmla="*/ 3013979 h 6564102" name="TY2961"/>
              <a:gd fmla="*/ 11837393 w 11855987" name="TX2962"/>
              <a:gd fmla="*/ 3027193 h 6564102" name="TY2962"/>
              <a:gd fmla="*/ 11850606 w 11855987" name="TX2963"/>
              <a:gd fmla="*/ 3013979 h 6564102" name="TY2963"/>
              <a:gd fmla="*/ 11837393 w 11855987" name="TX2964"/>
              <a:gd fmla="*/ 3000769 h 6564102" name="TY2964"/>
              <a:gd fmla="*/ 107917 w 11855987" name="TX2966"/>
              <a:gd fmla="*/ 2975497 h 6564102" name="TY2966"/>
              <a:gd fmla="*/ 94549 w 11855987" name="TX2967"/>
              <a:gd fmla="*/ 2977254 h 6564102" name="TY2967"/>
              <a:gd fmla="*/ 18268 w 11855987" name="TX2968"/>
              <a:gd fmla="*/ 3021288 h 6564102" name="TY2968"/>
              <a:gd fmla="*/ 11820 w 11855987" name="TX2969"/>
              <a:gd fmla="*/ 3045347 h 6564102" name="TY2969"/>
              <a:gd fmla="*/ 11820 w 11855987" name="TX2970"/>
              <a:gd fmla="*/ 3045345 h 6564102" name="TY2970"/>
              <a:gd fmla="*/ 35886 w 11855987" name="TX2971"/>
              <a:gd fmla="*/ 3051791 h 6564102" name="TY2971"/>
              <a:gd fmla="*/ 112166 w 11855987" name="TX2972"/>
              <a:gd fmla="*/ 3007761 h 6564102" name="TY2972"/>
              <a:gd fmla="*/ 118614 w 11855987" name="TX2973"/>
              <a:gd fmla="*/ 2983700 h 6564102" name="TY2973"/>
              <a:gd fmla="*/ 107917 w 11855987" name="TX2974"/>
              <a:gd fmla="*/ 2975497 h 6564102" name="TY2974"/>
              <a:gd fmla="*/ 20268 w 11855987" name="TX2976"/>
              <a:gd fmla="*/ 2939516 h 6564102" name="TY2976"/>
              <a:gd fmla="*/ 7055 w 11855987" name="TX2977"/>
              <a:gd fmla="*/ 2952730 h 6564102" name="TY2977"/>
              <a:gd fmla="*/ 20268 w 11855987" name="TX2978"/>
              <a:gd fmla="*/ 2965936 h 6564102" name="TY2978"/>
              <a:gd fmla="*/ 33481 w 11855987" name="TX2979"/>
              <a:gd fmla="*/ 2952730 h 6564102" name="TY2979"/>
              <a:gd fmla="*/ 20268 w 11855987" name="TX2980"/>
              <a:gd fmla="*/ 2939516 h 6564102" name="TY2980"/>
              <a:gd fmla="*/ 11835144 w 11855987" name="TX2982"/>
              <a:gd fmla="*/ 2913137 h 6564102" name="TY2982"/>
              <a:gd fmla="*/ 11821776 w 11855987" name="TX2983"/>
              <a:gd fmla="*/ 2914897 h 6564102" name="TY2983"/>
              <a:gd fmla="*/ 11745495 w 11855987" name="TX2984"/>
              <a:gd fmla="*/ 2958937 h 6564102" name="TY2984"/>
              <a:gd fmla="*/ 11739047 w 11855987" name="TX2985"/>
              <a:gd fmla="*/ 2982998 h 6564102" name="TY2985"/>
              <a:gd fmla="*/ 11763112 w 11855987" name="TX2986"/>
              <a:gd fmla="*/ 2989449 h 6564102" name="TY2986"/>
              <a:gd fmla="*/ 11839393 w 11855987" name="TX2987"/>
              <a:gd fmla="*/ 2945410 h 6564102" name="TY2987"/>
              <a:gd fmla="*/ 11845841 w 11855987" name="TX2988"/>
              <a:gd fmla="*/ 2921343 h 6564102" name="TY2988"/>
              <a:gd fmla="*/ 11845841 w 11855987" name="TX2989"/>
              <a:gd fmla="*/ 2921345 h 6564102" name="TY2989"/>
              <a:gd fmla="*/ 11835144 w 11855987" name="TX2990"/>
              <a:gd fmla="*/ 2913137 h 6564102" name="TY2990"/>
              <a:gd fmla="*/ 11746947 w 11855987" name="TX2992"/>
              <a:gd fmla="*/ 2900265 h 6564102" name="TY2992"/>
              <a:gd fmla="*/ 11733734 w 11855987" name="TX2993"/>
              <a:gd fmla="*/ 2913477 h 6564102" name="TY2993"/>
              <a:gd fmla="*/ 11746947 w 11855987" name="TX2994"/>
              <a:gd fmla="*/ 2926689 h 6564102" name="TY2994"/>
              <a:gd fmla="*/ 11760160 w 11855987" name="TX2995"/>
              <a:gd fmla="*/ 2913477 h 6564102" name="TY2995"/>
              <a:gd fmla="*/ 11746947 w 11855987" name="TX2996"/>
              <a:gd fmla="*/ 2900265 h 6564102" name="TY2996"/>
              <a:gd fmla="*/ 23066 w 11855987" name="TX2998"/>
              <a:gd fmla="*/ 2875010 h 6564102" name="TY2998"/>
              <a:gd fmla="*/ 12369 w 11855987" name="TX2999"/>
              <a:gd fmla="*/ 2883216 h 6564102" name="TY2999"/>
              <a:gd fmla="*/ 18817 w 11855987" name="TX3000"/>
              <a:gd fmla="*/ 2907274 h 6564102" name="TY3000"/>
              <a:gd fmla="*/ 95097 w 11855987" name="TX3001"/>
              <a:gd fmla="*/ 2951306 h 6564102" name="TY3001"/>
              <a:gd fmla="*/ 119163 w 11855987" name="TX3002"/>
              <a:gd fmla="*/ 2944858 h 6564102" name="TY3002"/>
              <a:gd fmla="*/ 112715 w 11855987" name="TX3003"/>
              <a:gd fmla="*/ 2920802 h 6564102" name="TY3003"/>
              <a:gd fmla="*/ 36434 w 11855987" name="TX3004"/>
              <a:gd fmla="*/ 2876770 h 6564102" name="TY3004"/>
              <a:gd fmla="*/ 23066 w 11855987" name="TX3005"/>
              <a:gd fmla="*/ 2875010 h 6564102" name="TY3005"/>
              <a:gd fmla="*/ 106533 w 11855987" name="TX3007"/>
              <a:gd fmla="*/ 2843419 h 6564102" name="TY3007"/>
              <a:gd fmla="*/ 93320 w 11855987" name="TX3008"/>
              <a:gd fmla="*/ 2856633 h 6564102" name="TY3008"/>
              <a:gd fmla="*/ 106533 w 11855987" name="TX3009"/>
              <a:gd fmla="*/ 2869843 h 6564102" name="TY3009"/>
              <a:gd fmla="*/ 119746 w 11855987" name="TX3010"/>
              <a:gd fmla="*/ 2856633 h 6564102" name="TY3010"/>
              <a:gd fmla="*/ 106533 w 11855987" name="TX3011"/>
              <a:gd fmla="*/ 2843419 h 6564102" name="TY3011"/>
              <a:gd fmla="*/ 11749744 w 11855987" name="TX3013"/>
              <a:gd fmla="*/ 2814506 h 6564102" name="TY3013"/>
              <a:gd fmla="*/ 11739047 w 11855987" name="TX3014"/>
              <a:gd fmla="*/ 2822714 h 6564102" name="TY3014"/>
              <a:gd fmla="*/ 11739047 w 11855987" name="TX3015"/>
              <a:gd fmla="*/ 2822712 h 6564102" name="TY3015"/>
              <a:gd fmla="*/ 11745495 w 11855987" name="TX3016"/>
              <a:gd fmla="*/ 2846779 h 6564102" name="TY3016"/>
              <a:gd fmla="*/ 11821775 w 11855987" name="TX3017"/>
              <a:gd fmla="*/ 2890818 h 6564102" name="TY3017"/>
              <a:gd fmla="*/ 11845841 w 11855987" name="TX3018"/>
              <a:gd fmla="*/ 2884369 h 6564102" name="TY3018"/>
              <a:gd fmla="*/ 11839392 w 11855987" name="TX3019"/>
              <a:gd fmla="*/ 2860306 h 6564102" name="TY3019"/>
              <a:gd fmla="*/ 11763112 w 11855987" name="TX3020"/>
              <a:gd fmla="*/ 2816263 h 6564102" name="TY3020"/>
              <a:gd fmla="*/ 11749744 w 11855987" name="TX3021"/>
              <a:gd fmla="*/ 2814506 h 6564102" name="TY3021"/>
              <a:gd fmla="*/ 11837942 w 11855987" name="TX3023"/>
              <a:gd fmla="*/ 2801629 h 6564102" name="TY3023"/>
              <a:gd fmla="*/ 11824729 w 11855987" name="TX3024"/>
              <a:gd fmla="*/ 2814843 h 6564102" name="TY3024"/>
              <a:gd fmla="*/ 11837942 w 11855987" name="TX3025"/>
              <a:gd fmla="*/ 2828058 h 6564102" name="TY3025"/>
              <a:gd fmla="*/ 11851155 w 11855987" name="TX3026"/>
              <a:gd fmla="*/ 2814843 h 6564102" name="TY3026"/>
              <a:gd fmla="*/ 11837942 w 11855987" name="TX3027"/>
              <a:gd fmla="*/ 2801629 h 6564102" name="TY3027"/>
              <a:gd fmla="*/ 103735 w 11855987" name="TX3029"/>
              <a:gd fmla="*/ 2778896 h 6564102" name="TY3029"/>
              <a:gd fmla="*/ 90367 w 11855987" name="TX3030"/>
              <a:gd fmla="*/ 2780654 h 6564102" name="TY3030"/>
              <a:gd fmla="*/ 14086 w 11855987" name="TX3031"/>
              <a:gd fmla="*/ 2824704 h 6564102" name="TY3031"/>
              <a:gd fmla="*/ 7638 w 11855987" name="TX3032"/>
              <a:gd fmla="*/ 2848765 h 6564102" name="TY3032"/>
              <a:gd fmla="*/ 7638 w 11855987" name="TX3033"/>
              <a:gd fmla="*/ 2848763 h 6564102" name="TY3033"/>
              <a:gd fmla="*/ 31704 w 11855987" name="TX3034"/>
              <a:gd fmla="*/ 2855211 h 6564102" name="TY3034"/>
              <a:gd fmla="*/ 107984 w 11855987" name="TX3035"/>
              <a:gd fmla="*/ 2811174 h 6564102" name="TY3035"/>
              <a:gd fmla="*/ 114432 w 11855987" name="TX3036"/>
              <a:gd fmla="*/ 2787101 h 6564102" name="TY3036"/>
              <a:gd fmla="*/ 103735 w 11855987" name="TX3037"/>
              <a:gd fmla="*/ 2778896 h 6564102" name="TY3037"/>
              <a:gd fmla="*/ 13691 w 11855987" name="TX3039"/>
              <a:gd fmla="*/ 2741978 h 6564102" name="TY3039"/>
              <a:gd fmla="*/ 478 w 11855987" name="TX3040"/>
              <a:gd fmla="*/ 2755200 h 6564102" name="TY3040"/>
              <a:gd fmla="*/ 13691 w 11855987" name="TX3041"/>
              <a:gd fmla="*/ 2768413 h 6564102" name="TY3041"/>
              <a:gd fmla="*/ 26904 w 11855987" name="TX3042"/>
              <a:gd fmla="*/ 2755200 h 6564102" name="TY3042"/>
              <a:gd fmla="*/ 13691 w 11855987" name="TX3043"/>
              <a:gd fmla="*/ 2741978 h 6564102" name="TY3043"/>
              <a:gd fmla="*/ 11833839 w 11855987" name="TX3045"/>
              <a:gd fmla="*/ 2694560 h 6564102" name="TY3045"/>
              <a:gd fmla="*/ 11820471 w 11855987" name="TX3046"/>
              <a:gd fmla="*/ 2696322 h 6564102" name="TY3046"/>
              <a:gd fmla="*/ 11744191 w 11855987" name="TX3047"/>
              <a:gd fmla="*/ 2740363 h 6564102" name="TY3047"/>
              <a:gd fmla="*/ 11737742 w 11855987" name="TX3048"/>
              <a:gd fmla="*/ 2764432 h 6564102" name="TY3048"/>
              <a:gd fmla="*/ 11761808 w 11855987" name="TX3049"/>
              <a:gd fmla="*/ 2770881 h 6564102" name="TY3049"/>
              <a:gd fmla="*/ 11838088 w 11855987" name="TX3050"/>
              <a:gd fmla="*/ 2726834 h 6564102" name="TY3050"/>
              <a:gd fmla="*/ 11844536 w 11855987" name="TX3051"/>
              <a:gd fmla="*/ 2702768 h 6564102" name="TY3051"/>
              <a:gd fmla="*/ 11844536 w 11855987" name="TX3052"/>
              <a:gd fmla="*/ 2702770 h 6564102" name="TY3052"/>
              <a:gd fmla="*/ 11833839 w 11855987" name="TX3053"/>
              <a:gd fmla="*/ 2694560 h 6564102" name="TY3053"/>
              <a:gd fmla="*/ 11745642 w 11855987" name="TX3055"/>
              <a:gd fmla="*/ 2681685 h 6564102" name="TY3055"/>
              <a:gd fmla="*/ 11732429 w 11855987" name="TX3056"/>
              <a:gd fmla="*/ 2694900 h 6564102" name="TY3056"/>
              <a:gd fmla="*/ 11745642 w 11855987" name="TX3057"/>
              <a:gd fmla="*/ 2708112 h 6564102" name="TY3057"/>
              <a:gd fmla="*/ 11758855 w 11855987" name="TX3058"/>
              <a:gd fmla="*/ 2694900 h 6564102" name="TY3058"/>
              <a:gd fmla="*/ 11745642 w 11855987" name="TX3059"/>
              <a:gd fmla="*/ 2681685 h 6564102" name="TY3059"/>
              <a:gd fmla="*/ 16489 w 11855987" name="TX3061"/>
              <a:gd fmla="*/ 2677428 h 6564102" name="TY3061"/>
              <a:gd fmla="*/ 5792 w 11855987" name="TX3062"/>
              <a:gd fmla="*/ 2685642 h 6564102" name="TY3062"/>
              <a:gd fmla="*/ 12240 w 11855987" name="TX3063"/>
              <a:gd fmla="*/ 2709715 h 6564102" name="TY3063"/>
              <a:gd fmla="*/ 88520 w 11855987" name="TX3064"/>
              <a:gd fmla="*/ 2753778 h 6564102" name="TY3064"/>
              <a:gd fmla="*/ 112586 w 11855987" name="TX3065"/>
              <a:gd fmla="*/ 2747324 h 6564102" name="TY3065"/>
              <a:gd fmla="*/ 112586 w 11855987" name="TX3066"/>
              <a:gd fmla="*/ 2747327 h 6564102" name="TY3066"/>
              <a:gd fmla="*/ 106138 w 11855987" name="TX3067"/>
              <a:gd fmla="*/ 2723251 h 6564102" name="TY3067"/>
              <a:gd fmla="*/ 29857 w 11855987" name="TX3068"/>
              <a:gd fmla="*/ 2679191 h 6564102" name="TY3068"/>
              <a:gd fmla="*/ 16489 w 11855987" name="TX3069"/>
              <a:gd fmla="*/ 2677428 h 6564102" name="TY3069"/>
              <a:gd fmla="*/ 104686 w 11855987" name="TX3071"/>
              <a:gd fmla="*/ 2643309 h 6564102" name="TY3071"/>
              <a:gd fmla="*/ 91473 w 11855987" name="TX3072"/>
              <a:gd fmla="*/ 2656527 h 6564102" name="TY3072"/>
              <a:gd fmla="*/ 104686 w 11855987" name="TX3073"/>
              <a:gd fmla="*/ 2669741 h 6564102" name="TY3073"/>
              <a:gd fmla="*/ 117899 w 11855987" name="TX3074"/>
              <a:gd fmla="*/ 2656527 h 6564102" name="TY3074"/>
              <a:gd fmla="*/ 104686 w 11855987" name="TX3075"/>
              <a:gd fmla="*/ 2643309 h 6564102" name="TY3075"/>
              <a:gd fmla="*/ 11747541 w 11855987" name="TX3077"/>
              <a:gd fmla="*/ 2579192 h 6564102" name="TY3077"/>
              <a:gd fmla="*/ 11736844 w 11855987" name="TX3078"/>
              <a:gd fmla="*/ 2587396 h 6564102" name="TY3078"/>
              <a:gd fmla="*/ 11736844 w 11855987" name="TX3079"/>
              <a:gd fmla="*/ 2587396 h 6564102" name="TY3079"/>
              <a:gd fmla="*/ 11743292 w 11855987" name="TX3080"/>
              <a:gd fmla="*/ 2611461 h 6564102" name="TY3080"/>
              <a:gd fmla="*/ 11819572 w 11855987" name="TX3081"/>
              <a:gd fmla="*/ 2655500 h 6564102" name="TY3081"/>
              <a:gd fmla="*/ 11843638 w 11855987" name="TX3082"/>
              <a:gd fmla="*/ 2649054 h 6564102" name="TY3082"/>
              <a:gd fmla="*/ 11837189 w 11855987" name="TX3083"/>
              <a:gd fmla="*/ 2624989 h 6564102" name="TY3083"/>
              <a:gd fmla="*/ 11760909 w 11855987" name="TX3084"/>
              <a:gd fmla="*/ 2580951 h 6564102" name="TY3084"/>
              <a:gd fmla="*/ 11747541 w 11855987" name="TX3085"/>
              <a:gd fmla="*/ 2579192 h 6564102" name="TY3085"/>
              <a:gd fmla="*/ 101888 w 11855987" name="TX3087"/>
              <a:gd fmla="*/ 2578803 h 6564102" name="TY3087"/>
              <a:gd fmla="*/ 88520 w 11855987" name="TX3088"/>
              <a:gd fmla="*/ 2580566 h 6564102" name="TY3088"/>
              <a:gd fmla="*/ 12239 w 11855987" name="TX3089"/>
              <a:gd fmla="*/ 2624595 h 6564102" name="TY3089"/>
              <a:gd fmla="*/ 5791 w 11855987" name="TX3090"/>
              <a:gd fmla="*/ 2648654 h 6564102" name="TY3090"/>
              <a:gd fmla="*/ 5791 w 11855987" name="TX3091"/>
              <a:gd fmla="*/ 2648651 h 6564102" name="TY3091"/>
              <a:gd fmla="*/ 29857 w 11855987" name="TX3092"/>
              <a:gd fmla="*/ 2655100 h 6564102" name="TY3092"/>
              <a:gd fmla="*/ 106137 w 11855987" name="TX3093"/>
              <a:gd fmla="*/ 2611070 h 6564102" name="TY3093"/>
              <a:gd fmla="*/ 112585 w 11855987" name="TX3094"/>
              <a:gd fmla="*/ 2587016 h 6564102" name="TY3094"/>
              <a:gd fmla="*/ 101888 w 11855987" name="TX3095"/>
              <a:gd fmla="*/ 2578803 h 6564102" name="TY3095"/>
              <a:gd fmla="*/ 11835739 w 11855987" name="TX3097"/>
              <a:gd fmla="*/ 2566315 h 6564102" name="TY3097"/>
              <a:gd fmla="*/ 11822526 w 11855987" name="TX3098"/>
              <a:gd fmla="*/ 2579529 h 6564102" name="TY3098"/>
              <a:gd fmla="*/ 11835739 w 11855987" name="TX3099"/>
              <a:gd fmla="*/ 2592742 h 6564102" name="TY3099"/>
              <a:gd fmla="*/ 11848952 w 11855987" name="TX3100"/>
              <a:gd fmla="*/ 2579529 h 6564102" name="TY3100"/>
              <a:gd fmla="*/ 11835739 w 11855987" name="TX3101"/>
              <a:gd fmla="*/ 2566315 h 6564102" name="TY3101"/>
              <a:gd fmla="*/ 14239 w 11855987" name="TX3103"/>
              <a:gd fmla="*/ 2542810 h 6564102" name="TY3103"/>
              <a:gd fmla="*/ 1026 w 11855987" name="TX3104"/>
              <a:gd fmla="*/ 2556025 h 6564102" name="TY3104"/>
              <a:gd fmla="*/ 14239 w 11855987" name="TX3105"/>
              <a:gd fmla="*/ 2569246 h 6564102" name="TY3105"/>
              <a:gd fmla="*/ 27452 w 11855987" name="TX3106"/>
              <a:gd fmla="*/ 2556025 h 6564102" name="TY3106"/>
              <a:gd fmla="*/ 14239 w 11855987" name="TX3107"/>
              <a:gd fmla="*/ 2542810 h 6564102" name="TY3107"/>
              <a:gd fmla="*/ 11833489 w 11855987" name="TX3109"/>
              <a:gd fmla="*/ 2478679 h 6564102" name="TY3109"/>
              <a:gd fmla="*/ 11820121 w 11855987" name="TX3110"/>
              <a:gd fmla="*/ 2480440 h 6564102" name="TY3110"/>
              <a:gd fmla="*/ 11743841 w 11855987" name="TX3111"/>
              <a:gd fmla="*/ 2524481 h 6564102" name="TY3111"/>
              <a:gd fmla="*/ 11737393 w 11855987" name="TX3112"/>
              <a:gd fmla="*/ 2548548 h 6564102" name="TY3112"/>
              <a:gd fmla="*/ 11761458 w 11855987" name="TX3113"/>
              <a:gd fmla="*/ 2554995 h 6564102" name="TY3113"/>
              <a:gd fmla="*/ 11837739 w 11855987" name="TX3114"/>
              <a:gd fmla="*/ 2510953 h 6564102" name="TY3114"/>
              <a:gd fmla="*/ 11844187 w 11855987" name="TX3115"/>
              <a:gd fmla="*/ 2486885 h 6564102" name="TY3115"/>
              <a:gd fmla="*/ 11844187 w 11855987" name="TX3116"/>
              <a:gd fmla="*/ 2486888 h 6564102" name="TY3116"/>
              <a:gd fmla="*/ 11833489 w 11855987" name="TX3117"/>
              <a:gd fmla="*/ 2478679 h 6564102" name="TY3117"/>
              <a:gd fmla="*/ 17037 w 11855987" name="TX3119"/>
              <a:gd fmla="*/ 2478280 h 6564102" name="TY3119"/>
              <a:gd fmla="*/ 6340 w 11855987" name="TX3120"/>
              <a:gd fmla="*/ 2486494 h 6564102" name="TY3120"/>
              <a:gd fmla="*/ 12788 w 11855987" name="TX3121"/>
              <a:gd fmla="*/ 2510558 h 6564102" name="TY3121"/>
              <a:gd fmla="*/ 89068 w 11855987" name="TX3122"/>
              <a:gd fmla="*/ 2554605 h 6564102" name="TY3122"/>
              <a:gd fmla="*/ 113134 w 11855987" name="TX3123"/>
              <a:gd fmla="*/ 2548155 h 6564102" name="TY3123"/>
              <a:gd fmla="*/ 106686 w 11855987" name="TX3124"/>
              <a:gd fmla="*/ 2524087 h 6564102" name="TY3124"/>
              <a:gd fmla="*/ 30405 w 11855987" name="TX3125"/>
              <a:gd fmla="*/ 2480042 h 6564102" name="TY3125"/>
              <a:gd fmla="*/ 17037 w 11855987" name="TX3126"/>
              <a:gd fmla="*/ 2478280 h 6564102" name="TY3126"/>
              <a:gd fmla="*/ 11745292 w 11855987" name="TX3128"/>
              <a:gd fmla="*/ 2465805 h 6564102" name="TY3128"/>
              <a:gd fmla="*/ 11732079 w 11855987" name="TX3129"/>
              <a:gd fmla="*/ 2479018 h 6564102" name="TY3129"/>
              <a:gd fmla="*/ 11745292 w 11855987" name="TX3130"/>
              <a:gd fmla="*/ 2492232 h 6564102" name="TY3130"/>
              <a:gd fmla="*/ 11758505 w 11855987" name="TX3131"/>
              <a:gd fmla="*/ 2479018 h 6564102" name="TY3131"/>
              <a:gd fmla="*/ 11745292 w 11855987" name="TX3132"/>
              <a:gd fmla="*/ 2465805 h 6564102" name="TY3132"/>
              <a:gd fmla="*/ 105234 w 11855987" name="TX3134"/>
              <a:gd fmla="*/ 2444167 h 6564102" name="TY3134"/>
              <a:gd fmla="*/ 92021 w 11855987" name="TX3135"/>
              <a:gd fmla="*/ 2457382 h 6564102" name="TY3135"/>
              <a:gd fmla="*/ 105234 w 11855987" name="TX3136"/>
              <a:gd fmla="*/ 2470596 h 6564102" name="TY3136"/>
              <a:gd fmla="*/ 118447 w 11855987" name="TX3137"/>
              <a:gd fmla="*/ 2457382 h 6564102" name="TY3137"/>
              <a:gd fmla="*/ 105234 w 11855987" name="TX3138"/>
              <a:gd fmla="*/ 2444167 h 6564102" name="TY3138"/>
              <a:gd fmla="*/ 11748090 w 11855987" name="TX3140"/>
              <a:gd fmla="*/ 2380040 h 6564102" name="TY3140"/>
              <a:gd fmla="*/ 11737393 w 11855987" name="TX3141"/>
              <a:gd fmla="*/ 2388248 h 6564102" name="TY3141"/>
              <a:gd fmla="*/ 11737392 w 11855987" name="TX3142"/>
              <a:gd fmla="*/ 2388248 h 6564102" name="TY3142"/>
              <a:gd fmla="*/ 11743841 w 11855987" name="TX3143"/>
              <a:gd fmla="*/ 2412313 h 6564102" name="TY3143"/>
              <a:gd fmla="*/ 11820121 w 11855987" name="TX3144"/>
              <a:gd fmla="*/ 2456358 h 6564102" name="TY3144"/>
              <a:gd fmla="*/ 11844186 w 11855987" name="TX3145"/>
              <a:gd fmla="*/ 2449908 h 6564102" name="TY3145"/>
              <a:gd fmla="*/ 11837738 w 11855987" name="TX3146"/>
              <a:gd fmla="*/ 2425843 h 6564102" name="TY3146"/>
              <a:gd fmla="*/ 11761458 w 11855987" name="TX3147"/>
              <a:gd fmla="*/ 2381800 h 6564102" name="TY3147"/>
              <a:gd fmla="*/ 11748090 w 11855987" name="TX3148"/>
              <a:gd fmla="*/ 2380040 h 6564102" name="TY3148"/>
              <a:gd fmla="*/ 102436 w 11855987" name="TX3150"/>
              <a:gd fmla="*/ 2379635 h 6564102" name="TY3150"/>
              <a:gd fmla="*/ 89068 w 11855987" name="TX3151"/>
              <a:gd fmla="*/ 2381393 h 6564102" name="TY3151"/>
              <a:gd fmla="*/ 12787 w 11855987" name="TX3152"/>
              <a:gd fmla="*/ 2425444 h 6564102" name="TY3152"/>
              <a:gd fmla="*/ 6339 w 11855987" name="TX3153"/>
              <a:gd fmla="*/ 2449514 h 6564102" name="TY3153"/>
              <a:gd fmla="*/ 6339 w 11855987" name="TX3154"/>
              <a:gd fmla="*/ 2449512 h 6564102" name="TY3154"/>
              <a:gd fmla="*/ 30405 w 11855987" name="TX3155"/>
              <a:gd fmla="*/ 2455960 h 6564102" name="TY3155"/>
              <a:gd fmla="*/ 106685 w 11855987" name="TX3156"/>
              <a:gd fmla="*/ 2411913 h 6564102" name="TY3156"/>
              <a:gd fmla="*/ 113133 w 11855987" name="TX3157"/>
              <a:gd fmla="*/ 2387844 h 6564102" name="TY3157"/>
              <a:gd fmla="*/ 102436 w 11855987" name="TX3158"/>
              <a:gd fmla="*/ 2379635 h 6564102" name="TY3158"/>
              <a:gd fmla="*/ 11836287 w 11855987" name="TX3160"/>
              <a:gd fmla="*/ 2367166 h 6564102" name="TY3160"/>
              <a:gd fmla="*/ 11823074 w 11855987" name="TX3161"/>
              <a:gd fmla="*/ 2380378 h 6564102" name="TY3161"/>
              <a:gd fmla="*/ 11836287 w 11855987" name="TX3162"/>
              <a:gd fmla="*/ 2393592 h 6564102" name="TY3162"/>
              <a:gd fmla="*/ 11849500 w 11855987" name="TX3163"/>
              <a:gd fmla="*/ 2380378 h 6564102" name="TY3163"/>
              <a:gd fmla="*/ 11836287 w 11855987" name="TX3164"/>
              <a:gd fmla="*/ 2367166 h 6564102" name="TY3164"/>
              <a:gd fmla="*/ 14787 w 11855987" name="TX3166"/>
              <a:gd fmla="*/ 2343641 h 6564102" name="TY3166"/>
              <a:gd fmla="*/ 1574 w 11855987" name="TX3167"/>
              <a:gd fmla="*/ 2356858 h 6564102" name="TY3167"/>
              <a:gd fmla="*/ 14787 w 11855987" name="TX3168"/>
              <a:gd fmla="*/ 2370072 h 6564102" name="TY3168"/>
              <a:gd fmla="*/ 28000 w 11855987" name="TX3169"/>
              <a:gd fmla="*/ 2356858 h 6564102" name="TY3169"/>
              <a:gd fmla="*/ 14787 w 11855987" name="TX3170"/>
              <a:gd fmla="*/ 2343641 h 6564102" name="TY3170"/>
              <a:gd fmla="*/ 11834039 w 11855987" name="TX3172"/>
              <a:gd fmla="*/ 2279528 h 6564102" name="TY3172"/>
              <a:gd fmla="*/ 11820671 w 11855987" name="TX3173"/>
              <a:gd fmla="*/ 2281287 h 6564102" name="TY3173"/>
              <a:gd fmla="*/ 11744391 w 11855987" name="TX3174"/>
              <a:gd fmla="*/ 2325329 h 6564102" name="TY3174"/>
              <a:gd fmla="*/ 11737942 w 11855987" name="TX3175"/>
              <a:gd fmla="*/ 2349395 h 6564102" name="TY3175"/>
              <a:gd fmla="*/ 11762008 w 11855987" name="TX3176"/>
              <a:gd fmla="*/ 2355843 h 6564102" name="TY3176"/>
              <a:gd fmla="*/ 11838288 w 11855987" name="TX3177"/>
              <a:gd fmla="*/ 2311799 h 6564102" name="TY3177"/>
              <a:gd fmla="*/ 11844737 w 11855987" name="TX3178"/>
              <a:gd fmla="*/ 2287733 h 6564102" name="TY3178"/>
              <a:gd fmla="*/ 11844736 w 11855987" name="TX3179"/>
              <a:gd fmla="*/ 2287735 h 6564102" name="TY3179"/>
              <a:gd fmla="*/ 11834039 w 11855987" name="TX3180"/>
              <a:gd fmla="*/ 2279528 h 6564102" name="TY3180"/>
              <a:gd fmla="*/ 17585 w 11855987" name="TX3182"/>
              <a:gd fmla="*/ 2279109 h 6564102" name="TY3182"/>
              <a:gd fmla="*/ 6888 w 11855987" name="TX3183"/>
              <a:gd fmla="*/ 2287317 h 6564102" name="TY3183"/>
              <a:gd fmla="*/ 13336 w 11855987" name="TX3184"/>
              <a:gd fmla="*/ 2311388 h 6564102" name="TY3184"/>
              <a:gd fmla="*/ 89616 w 11855987" name="TX3185"/>
              <a:gd fmla="*/ 2355435 h 6564102" name="TY3185"/>
              <a:gd fmla="*/ 113682 w 11855987" name="TX3186"/>
              <a:gd fmla="*/ 2348987 h 6564102" name="TY3186"/>
              <a:gd fmla="*/ 107234 w 11855987" name="TX3187"/>
              <a:gd fmla="*/ 2324917 h 6564102" name="TY3187"/>
              <a:gd fmla="*/ 30953 w 11855987" name="TX3188"/>
              <a:gd fmla="*/ 2280869 h 6564102" name="TY3188"/>
              <a:gd fmla="*/ 17585 w 11855987" name="TX3189"/>
              <a:gd fmla="*/ 2279109 h 6564102" name="TY3189"/>
              <a:gd fmla="*/ 11745842 w 11855987" name="TX3191"/>
              <a:gd fmla="*/ 2266652 h 6564102" name="TY3191"/>
              <a:gd fmla="*/ 11732629 w 11855987" name="TX3192"/>
              <a:gd fmla="*/ 2279866 h 6564102" name="TY3192"/>
              <a:gd fmla="*/ 11745842 w 11855987" name="TX3193"/>
              <a:gd fmla="*/ 2293079 h 6564102" name="TY3193"/>
              <a:gd fmla="*/ 11759055 w 11855987" name="TX3194"/>
              <a:gd fmla="*/ 2279866 h 6564102" name="TY3194"/>
              <a:gd fmla="*/ 11745842 w 11855987" name="TX3195"/>
              <a:gd fmla="*/ 2266652 h 6564102" name="TY3195"/>
              <a:gd fmla="*/ 105782 w 11855987" name="TX3197"/>
              <a:gd fmla="*/ 2244991 h 6564102" name="TY3197"/>
              <a:gd fmla="*/ 92569 w 11855987" name="TX3198"/>
              <a:gd fmla="*/ 2258205 h 6564102" name="TY3198"/>
              <a:gd fmla="*/ 105782 w 11855987" name="TX3199"/>
              <a:gd fmla="*/ 2271420 h 6564102" name="TY3199"/>
              <a:gd fmla="*/ 118995 w 11855987" name="TX3200"/>
              <a:gd fmla="*/ 2258205 h 6564102" name="TY3200"/>
              <a:gd fmla="*/ 105782 w 11855987" name="TX3201"/>
              <a:gd fmla="*/ 2244991 h 6564102" name="TY3201"/>
              <a:gd fmla="*/ 11748639 w 11855987" name="TX3203"/>
              <a:gd fmla="*/ 2180887 h 6564102" name="TY3203"/>
              <a:gd fmla="*/ 11737942 w 11855987" name="TX3204"/>
              <a:gd fmla="*/ 2189095 h 6564102" name="TY3204"/>
              <a:gd fmla="*/ 11737942 w 11855987" name="TX3205"/>
              <a:gd fmla="*/ 2189094 h 6564102" name="TY3205"/>
              <a:gd fmla="*/ 11744390 w 11855987" name="TX3206"/>
              <a:gd fmla="*/ 2213160 h 6564102" name="TY3206"/>
              <a:gd fmla="*/ 11820671 w 11855987" name="TX3207"/>
              <a:gd fmla="*/ 2257204 h 6564102" name="TY3207"/>
              <a:gd fmla="*/ 11844736 w 11855987" name="TX3208"/>
              <a:gd fmla="*/ 2250756 h 6564102" name="TY3208"/>
              <a:gd fmla="*/ 11838288 w 11855987" name="TX3209"/>
              <a:gd fmla="*/ 2226689 h 6564102" name="TY3209"/>
              <a:gd fmla="*/ 11762008 w 11855987" name="TX3210"/>
              <a:gd fmla="*/ 2182647 h 6564102" name="TY3210"/>
              <a:gd fmla="*/ 11748639 w 11855987" name="TX3211"/>
              <a:gd fmla="*/ 2180887 h 6564102" name="TY3211"/>
              <a:gd fmla="*/ 102984 w 11855987" name="TX3213"/>
              <a:gd fmla="*/ 2180457 h 6564102" name="TY3213"/>
              <a:gd fmla="*/ 89616 w 11855987" name="TX3214"/>
              <a:gd fmla="*/ 2182217 h 6564102" name="TY3214"/>
              <a:gd fmla="*/ 13335 w 11855987" name="TX3215"/>
              <a:gd fmla="*/ 2226266 h 6564102" name="TY3215"/>
              <a:gd fmla="*/ 6887 w 11855987" name="TX3216"/>
              <a:gd fmla="*/ 2250336 h 6564102" name="TY3216"/>
              <a:gd fmla="*/ 6887 w 11855987" name="TX3217"/>
              <a:gd fmla="*/ 2250334 h 6564102" name="TY3217"/>
              <a:gd fmla="*/ 30953 w 11855987" name="TX3218"/>
              <a:gd fmla="*/ 2256784 h 6564102" name="TY3218"/>
              <a:gd fmla="*/ 107233 w 11855987" name="TX3219"/>
              <a:gd fmla="*/ 2212735 h 6564102" name="TY3219"/>
              <a:gd fmla="*/ 113681 w 11855987" name="TX3220"/>
              <a:gd fmla="*/ 2188666 h 6564102" name="TY3220"/>
              <a:gd fmla="*/ 102984 w 11855987" name="TX3221"/>
              <a:gd fmla="*/ 2180457 h 6564102" name="TY3221"/>
              <a:gd fmla="*/ 11836837 w 11855987" name="TX3223"/>
              <a:gd fmla="*/ 2168012 h 6564102" name="TY3223"/>
              <a:gd fmla="*/ 11823624 w 11855987" name="TX3224"/>
              <a:gd fmla="*/ 2181226 h 6564102" name="TY3224"/>
              <a:gd fmla="*/ 11836837 w 11855987" name="TX3225"/>
              <a:gd fmla="*/ 2194440 h 6564102" name="TY3225"/>
              <a:gd fmla="*/ 11850050 w 11855987" name="TX3226"/>
              <a:gd fmla="*/ 2181226 h 6564102" name="TY3226"/>
              <a:gd fmla="*/ 11836837 w 11855987" name="TX3227"/>
              <a:gd fmla="*/ 2168012 h 6564102" name="TY3227"/>
              <a:gd fmla="*/ 15335 w 11855987" name="TX3229"/>
              <a:gd fmla="*/ 2144464 h 6564102" name="TY3229"/>
              <a:gd fmla="*/ 2122 w 11855987" name="TX3230"/>
              <a:gd fmla="*/ 2157679 h 6564102" name="TY3230"/>
              <a:gd fmla="*/ 15335 w 11855987" name="TX3231"/>
              <a:gd fmla="*/ 2170894 h 6564102" name="TY3231"/>
              <a:gd fmla="*/ 28548 w 11855987" name="TX3232"/>
              <a:gd fmla="*/ 2157679 h 6564102" name="TY3232"/>
              <a:gd fmla="*/ 15335 w 11855987" name="TX3233"/>
              <a:gd fmla="*/ 2144464 h 6564102" name="TY3233"/>
              <a:gd fmla="*/ 11834588 w 11855987" name="TX3235"/>
              <a:gd fmla="*/ 2080382 h 6564102" name="TY3235"/>
              <a:gd fmla="*/ 11821220 w 11855987" name="TX3236"/>
              <a:gd fmla="*/ 2082137 h 6564102" name="TY3236"/>
              <a:gd fmla="*/ 11744939 w 11855987" name="TX3237"/>
              <a:gd fmla="*/ 2126177 h 6564102" name="TY3237"/>
              <a:gd fmla="*/ 11738491 w 11855987" name="TX3238"/>
              <a:gd fmla="*/ 2150243 h 6564102" name="TY3238"/>
              <a:gd fmla="*/ 11762556 w 11855987" name="TX3239"/>
              <a:gd fmla="*/ 2156691 h 6564102" name="TY3239"/>
              <a:gd fmla="*/ 11838837 w 11855987" name="TX3240"/>
              <a:gd fmla="*/ 2112652 h 6564102" name="TY3240"/>
              <a:gd fmla="*/ 11845285 w 11855987" name="TX3241"/>
              <a:gd fmla="*/ 2088586 h 6564102" name="TY3241"/>
              <a:gd fmla="*/ 11845285 w 11855987" name="TX3242"/>
              <a:gd fmla="*/ 2088589 h 6564102" name="TY3242"/>
              <a:gd fmla="*/ 11834588 w 11855987" name="TX3243"/>
              <a:gd fmla="*/ 2080382 h 6564102" name="TY3243"/>
              <a:gd fmla="*/ 18133 w 11855987" name="TX3245"/>
              <a:gd fmla="*/ 2079945 h 6564102" name="TY3245"/>
              <a:gd fmla="*/ 7436 w 11855987" name="TX3246"/>
              <a:gd fmla="*/ 2088148 h 6564102" name="TY3246"/>
              <a:gd fmla="*/ 13884 w 11855987" name="TX3247"/>
              <a:gd fmla="*/ 2112211 h 6564102" name="TY3247"/>
              <a:gd fmla="*/ 90164 w 11855987" name="TX3248"/>
              <a:gd fmla="*/ 2156257 h 6564102" name="TY3248"/>
              <a:gd fmla="*/ 114230 w 11855987" name="TX3249"/>
              <a:gd fmla="*/ 2149809 h 6564102" name="TY3249"/>
              <a:gd fmla="*/ 107782 w 11855987" name="TX3250"/>
              <a:gd fmla="*/ 2125739 h 6564102" name="TY3250"/>
              <a:gd fmla="*/ 31501 w 11855987" name="TX3251"/>
              <a:gd fmla="*/ 2081699 h 6564102" name="TY3251"/>
              <a:gd fmla="*/ 18133 w 11855987" name="TX3252"/>
              <a:gd fmla="*/ 2079945 h 6564102" name="TY3252"/>
              <a:gd fmla="*/ 11746391 w 11855987" name="TX3254"/>
              <a:gd fmla="*/ 2067505 h 6564102" name="TY3254"/>
              <a:gd fmla="*/ 11733178 w 11855987" name="TX3255"/>
              <a:gd fmla="*/ 2080718 h 6564102" name="TY3255"/>
              <a:gd fmla="*/ 11746391 w 11855987" name="TX3256"/>
              <a:gd fmla="*/ 2093929 h 6564102" name="TY3256"/>
              <a:gd fmla="*/ 11759604 w 11855987" name="TX3257"/>
              <a:gd fmla="*/ 2080718 h 6564102" name="TY3257"/>
              <a:gd fmla="*/ 11746391 w 11855987" name="TX3258"/>
              <a:gd fmla="*/ 2067505 h 6564102" name="TY3258"/>
              <a:gd fmla="*/ 106330 w 11855987" name="TX3260"/>
              <a:gd fmla="*/ 2045838 h 6564102" name="TY3260"/>
              <a:gd fmla="*/ 93117 w 11855987" name="TX3261"/>
              <a:gd fmla="*/ 2059048 h 6564102" name="TY3261"/>
              <a:gd fmla="*/ 106330 w 11855987" name="TX3262"/>
              <a:gd fmla="*/ 2072264 h 6564102" name="TY3262"/>
              <a:gd fmla="*/ 119543 w 11855987" name="TX3263"/>
              <a:gd fmla="*/ 2059048 h 6564102" name="TY3263"/>
              <a:gd fmla="*/ 106330 w 11855987" name="TX3264"/>
              <a:gd fmla="*/ 2045838 h 6564102" name="TY3264"/>
              <a:gd fmla="*/ 11749188 w 11855987" name="TX3266"/>
              <a:gd fmla="*/ 1981749 h 6564102" name="TY3266"/>
              <a:gd fmla="*/ 11738491 w 11855987" name="TX3267"/>
              <a:gd fmla="*/ 1989957 h 6564102" name="TY3267"/>
              <a:gd fmla="*/ 11738491 w 11855987" name="TX3268"/>
              <a:gd fmla="*/ 1989954 h 6564102" name="TY3268"/>
              <a:gd fmla="*/ 11744939 w 11855987" name="TX3269"/>
              <a:gd fmla="*/ 2014017 h 6564102" name="TY3269"/>
              <a:gd fmla="*/ 11821220 w 11855987" name="TX3270"/>
              <a:gd fmla="*/ 2058059 h 6564102" name="TY3270"/>
              <a:gd fmla="*/ 11845285 w 11855987" name="TX3271"/>
              <a:gd fmla="*/ 2051610 h 6564102" name="TY3271"/>
              <a:gd fmla="*/ 11838836 w 11855987" name="TX3272"/>
              <a:gd fmla="*/ 2027547 h 6564102" name="TY3272"/>
              <a:gd fmla="*/ 11762556 w 11855987" name="TX3273"/>
              <a:gd fmla="*/ 1983508 h 6564102" name="TY3273"/>
              <a:gd fmla="*/ 11749188 w 11855987" name="TX3274"/>
              <a:gd fmla="*/ 1981749 h 6564102" name="TY3274"/>
              <a:gd fmla="*/ 103532 w 11855987" name="TX3276"/>
              <a:gd fmla="*/ 1981334 h 6564102" name="TY3276"/>
              <a:gd fmla="*/ 90164 w 11855987" name="TX3277"/>
              <a:gd fmla="*/ 1983089 h 6564102" name="TY3277"/>
              <a:gd fmla="*/ 13883 w 11855987" name="TX3278"/>
              <a:gd fmla="*/ 2027121 h 6564102" name="TY3278"/>
              <a:gd fmla="*/ 7435 w 11855987" name="TX3279"/>
              <a:gd fmla="*/ 2051180 h 6564102" name="TY3279"/>
              <a:gd fmla="*/ 31501 w 11855987" name="TX3280"/>
              <a:gd fmla="*/ 2057627 h 6564102" name="TY3280"/>
              <a:gd fmla="*/ 107781 w 11855987" name="TX3281"/>
              <a:gd fmla="*/ 2013596 h 6564102" name="TY3281"/>
              <a:gd fmla="*/ 114229 w 11855987" name="TX3282"/>
              <a:gd fmla="*/ 1989535 h 6564102" name="TY3282"/>
              <a:gd fmla="*/ 103532 w 11855987" name="TX3283"/>
              <a:gd fmla="*/ 1981334 h 6564102" name="TY3283"/>
              <a:gd fmla="*/ 11837386 w 11855987" name="TX3285"/>
              <a:gd fmla="*/ 1968875 h 6564102" name="TY3285"/>
              <a:gd fmla="*/ 11824173 w 11855987" name="TX3286"/>
              <a:gd fmla="*/ 1982087 h 6564102" name="TY3286"/>
              <a:gd fmla="*/ 11837386 w 11855987" name="TX3287"/>
              <a:gd fmla="*/ 1995299 h 6564102" name="TY3287"/>
              <a:gd fmla="*/ 11850599 w 11855987" name="TX3288"/>
              <a:gd fmla="*/ 1982087 h 6564102" name="TY3288"/>
              <a:gd fmla="*/ 11837386 w 11855987" name="TX3289"/>
              <a:gd fmla="*/ 1968875 h 6564102" name="TY3289"/>
              <a:gd fmla="*/ 15883 w 11855987" name="TX3291"/>
              <a:gd fmla="*/ 1945354 h 6564102" name="TY3291"/>
              <a:gd fmla="*/ 2670 w 11855987" name="TX3292"/>
              <a:gd fmla="*/ 1958563 h 6564102" name="TY3292"/>
              <a:gd fmla="*/ 15883 w 11855987" name="TX3293"/>
              <a:gd fmla="*/ 1971775 h 6564102" name="TY3293"/>
              <a:gd fmla="*/ 29096 w 11855987" name="TX3294"/>
              <a:gd fmla="*/ 1958563 h 6564102" name="TY3294"/>
              <a:gd fmla="*/ 15883 w 11855987" name="TX3295"/>
              <a:gd fmla="*/ 1945354 h 6564102" name="TY3295"/>
              <a:gd fmla="*/ 11835137 w 11855987" name="TX3297"/>
              <a:gd fmla="*/ 1881243 h 6564102" name="TY3297"/>
              <a:gd fmla="*/ 11821768 w 11855987" name="TX3298"/>
              <a:gd fmla="*/ 1883003 h 6564102" name="TY3298"/>
              <a:gd fmla="*/ 11745488 w 11855987" name="TX3299"/>
              <a:gd fmla="*/ 1927044 h 6564102" name="TY3299"/>
              <a:gd fmla="*/ 11739040 w 11855987" name="TX3300"/>
              <a:gd fmla="*/ 1951107 h 6564102" name="TY3300"/>
              <a:gd fmla="*/ 11763105 w 11855987" name="TX3301"/>
              <a:gd fmla="*/ 1957557 h 6564102" name="TY3301"/>
              <a:gd fmla="*/ 11839386 w 11855987" name="TX3302"/>
              <a:gd fmla="*/ 1913515 h 6564102" name="TY3302"/>
              <a:gd fmla="*/ 11845834 w 11855987" name="TX3303"/>
              <a:gd fmla="*/ 1889450 h 6564102" name="TY3303"/>
              <a:gd fmla="*/ 11845834 w 11855987" name="TX3304"/>
              <a:gd fmla="*/ 1889451 h 6564102" name="TY3304"/>
              <a:gd fmla="*/ 11835137 w 11855987" name="TX3305"/>
              <a:gd fmla="*/ 1881243 h 6564102" name="TY3305"/>
              <a:gd fmla="*/ 18681 w 11855987" name="TX3307"/>
              <a:gd fmla="*/ 1880838 h 6564102" name="TY3307"/>
              <a:gd fmla="*/ 7984 w 11855987" name="TX3308"/>
              <a:gd fmla="*/ 1889045 h 6564102" name="TY3308"/>
              <a:gd fmla="*/ 14432 w 11855987" name="TX3309"/>
              <a:gd fmla="*/ 1913113 h 6564102" name="TY3309"/>
              <a:gd fmla="*/ 90712 w 11855987" name="TX3310"/>
              <a:gd fmla="*/ 1957143 h 6564102" name="TY3310"/>
              <a:gd fmla="*/ 114778 w 11855987" name="TX3311"/>
              <a:gd fmla="*/ 1950697 h 6564102" name="TY3311"/>
              <a:gd fmla="*/ 108330 w 11855987" name="TX3312"/>
              <a:gd fmla="*/ 1926640 h 6564102" name="TY3312"/>
              <a:gd fmla="*/ 32049 w 11855987" name="TX3313"/>
              <a:gd fmla="*/ 1882598 h 6564102" name="TY3313"/>
              <a:gd fmla="*/ 18681 w 11855987" name="TX3314"/>
              <a:gd fmla="*/ 1880838 h 6564102" name="TY3314"/>
              <a:gd fmla="*/ 11746939 w 11855987" name="TX3316"/>
              <a:gd fmla="*/ 1868369 h 6564102" name="TY3316"/>
              <a:gd fmla="*/ 11733726 w 11855987" name="TX3317"/>
              <a:gd fmla="*/ 1881582 h 6564102" name="TY3317"/>
              <a:gd fmla="*/ 11746939 w 11855987" name="TX3318"/>
              <a:gd fmla="*/ 1894795 h 6564102" name="TY3318"/>
              <a:gd fmla="*/ 11760152 w 11855987" name="TX3319"/>
              <a:gd fmla="*/ 1881582 h 6564102" name="TY3319"/>
              <a:gd fmla="*/ 11746939 w 11855987" name="TX3320"/>
              <a:gd fmla="*/ 1868369 h 6564102" name="TY3320"/>
              <a:gd fmla="*/ 106878 w 11855987" name="TX3322"/>
              <a:gd fmla="*/ 1846723 h 6564102" name="TY3322"/>
              <a:gd fmla="*/ 93665 w 11855987" name="TX3323"/>
              <a:gd fmla="*/ 1859937 h 6564102" name="TY3323"/>
              <a:gd fmla="*/ 106878 w 11855987" name="TX3324"/>
              <a:gd fmla="*/ 1873150 h 6564102" name="TY3324"/>
              <a:gd fmla="*/ 120091 w 11855987" name="TX3325"/>
              <a:gd fmla="*/ 1859937 h 6564102" name="TY3325"/>
              <a:gd fmla="*/ 106878 w 11855987" name="TX3326"/>
              <a:gd fmla="*/ 1846723 h 6564102" name="TY3326"/>
              <a:gd fmla="*/ 11749737 w 11855987" name="TX3328"/>
              <a:gd fmla="*/ 1782608 h 6564102" name="TY3328"/>
              <a:gd fmla="*/ 11739040 w 11855987" name="TX3329"/>
              <a:gd fmla="*/ 1790817 h 6564102" name="TY3329"/>
              <a:gd fmla="*/ 11739039 w 11855987" name="TX3330"/>
              <a:gd fmla="*/ 1790816 h 6564102" name="TY3330"/>
              <a:gd fmla="*/ 11745488 w 11855987" name="TX3331"/>
              <a:gd fmla="*/ 1814881 h 6564102" name="TY3331"/>
              <a:gd fmla="*/ 11821768 w 11855987" name="TX3332"/>
              <a:gd fmla="*/ 1858923 h 6564102" name="TY3332"/>
              <a:gd fmla="*/ 11845833 w 11855987" name="TX3333"/>
              <a:gd fmla="*/ 1852474 h 6564102" name="TY3333"/>
              <a:gd fmla="*/ 11839385 w 11855987" name="TX3334"/>
              <a:gd fmla="*/ 1828409 h 6564102" name="TY3334"/>
              <a:gd fmla="*/ 11763105 w 11855987" name="TX3335"/>
              <a:gd fmla="*/ 1784369 h 6564102" name="TY3335"/>
              <a:gd fmla="*/ 11749737 w 11855987" name="TX3336"/>
              <a:gd fmla="*/ 1782608 h 6564102" name="TY3336"/>
              <a:gd fmla="*/ 104080 w 11855987" name="TX3338"/>
              <a:gd fmla="*/ 1782202 h 6564102" name="TY3338"/>
              <a:gd fmla="*/ 90712 w 11855987" name="TX3339"/>
              <a:gd fmla="*/ 1783962 h 6564102" name="TY3339"/>
              <a:gd fmla="*/ 14431 w 11855987" name="TX3340"/>
              <a:gd fmla="*/ 1828004 h 6564102" name="TY3340"/>
              <a:gd fmla="*/ 7983 w 11855987" name="TX3341"/>
              <a:gd fmla="*/ 1852069 h 6564102" name="TY3341"/>
              <a:gd fmla="*/ 7983 w 11855987" name="TX3342"/>
              <a:gd fmla="*/ 1852068 h 6564102" name="TY3342"/>
              <a:gd fmla="*/ 32049 w 11855987" name="TX3343"/>
              <a:gd fmla="*/ 1858515 h 6564102" name="TY3343"/>
              <a:gd fmla="*/ 108329 w 11855987" name="TX3344"/>
              <a:gd fmla="*/ 1814476 h 6564102" name="TY3344"/>
              <a:gd fmla="*/ 114777 w 11855987" name="TX3345"/>
              <a:gd fmla="*/ 1790411 h 6564102" name="TY3345"/>
              <a:gd fmla="*/ 104080 w 11855987" name="TX3346"/>
              <a:gd fmla="*/ 1782202 h 6564102" name="TY3346"/>
              <a:gd fmla="*/ 11837934 w 11855987" name="TX3348"/>
              <a:gd fmla="*/ 1769735 h 6564102" name="TY3348"/>
              <a:gd fmla="*/ 11824721 w 11855987" name="TX3349"/>
              <a:gd fmla="*/ 1782948 h 6564102" name="TY3349"/>
              <a:gd fmla="*/ 11837934 w 11855987" name="TX3350"/>
              <a:gd fmla="*/ 1796161 h 6564102" name="TY3350"/>
              <a:gd fmla="*/ 11851147 w 11855987" name="TX3351"/>
              <a:gd fmla="*/ 1782948 h 6564102" name="TY3351"/>
              <a:gd fmla="*/ 11837934 w 11855987" name="TX3352"/>
              <a:gd fmla="*/ 1769735 h 6564102" name="TY3352"/>
              <a:gd fmla="*/ 16431 w 11855987" name="TX3354"/>
              <a:gd fmla="*/ 1746217 h 6564102" name="TY3354"/>
              <a:gd fmla="*/ 3218 w 11855987" name="TX3355"/>
              <a:gd fmla="*/ 1759429 h 6564102" name="TY3355"/>
              <a:gd fmla="*/ 16431 w 11855987" name="TX3356"/>
              <a:gd fmla="*/ 1772642 h 6564102" name="TY3356"/>
              <a:gd fmla="*/ 29644 w 11855987" name="TX3357"/>
              <a:gd fmla="*/ 1759429 h 6564102" name="TY3357"/>
              <a:gd fmla="*/ 16431 w 11855987" name="TX3358"/>
              <a:gd fmla="*/ 1746217 h 6564102" name="TY3358"/>
              <a:gd fmla="*/ 11835685 w 11855987" name="TX3360"/>
              <a:gd fmla="*/ 1682100 h 6564102" name="TY3360"/>
              <a:gd fmla="*/ 11822317 w 11855987" name="TX3361"/>
              <a:gd fmla="*/ 1683860 h 6564102" name="TY3361"/>
              <a:gd fmla="*/ 11746037 w 11855987" name="TX3362"/>
              <a:gd fmla="*/ 1727900 h 6564102" name="TY3362"/>
              <a:gd fmla="*/ 11739589 w 11855987" name="TX3363"/>
              <a:gd fmla="*/ 1751965 h 6564102" name="TY3363"/>
              <a:gd fmla="*/ 11763654 w 11855987" name="TX3364"/>
              <a:gd fmla="*/ 1758414 h 6564102" name="TY3364"/>
              <a:gd fmla="*/ 11839934 w 11855987" name="TX3365"/>
              <a:gd fmla="*/ 1714372 h 6564102" name="TY3365"/>
              <a:gd fmla="*/ 11846383 w 11855987" name="TX3366"/>
              <a:gd fmla="*/ 1690307 h 6564102" name="TY3366"/>
              <a:gd fmla="*/ 11846382 w 11855987" name="TX3367"/>
              <a:gd fmla="*/ 1690308 h 6564102" name="TY3367"/>
              <a:gd fmla="*/ 11835685 w 11855987" name="TX3368"/>
              <a:gd fmla="*/ 1682100 h 6564102" name="TY3368"/>
              <a:gd fmla="*/ 19229 w 11855987" name="TX3370"/>
              <a:gd fmla="*/ 1681695 h 6564102" name="TY3370"/>
              <a:gd fmla="*/ 8532 w 11855987" name="TX3371"/>
              <a:gd fmla="*/ 1689904 h 6564102" name="TY3371"/>
              <a:gd fmla="*/ 14980 w 11855987" name="TX3372"/>
              <a:gd fmla="*/ 1713970 h 6564102" name="TY3372"/>
              <a:gd fmla="*/ 91260 w 11855987" name="TX3373"/>
              <a:gd fmla="*/ 1758009 h 6564102" name="TY3373"/>
              <a:gd fmla="*/ 115326 w 11855987" name="TX3374"/>
              <a:gd fmla="*/ 1751561 h 6564102" name="TY3374"/>
              <a:gd fmla="*/ 115326 w 11855987" name="TX3375"/>
              <a:gd fmla="*/ 1751563 h 6564102" name="TY3375"/>
              <a:gd fmla="*/ 108878 w 11855987" name="TX3376"/>
              <a:gd fmla="*/ 1727497 h 6564102" name="TY3376"/>
              <a:gd fmla="*/ 32597 w 11855987" name="TX3377"/>
              <a:gd fmla="*/ 1683456 h 6564102" name="TY3377"/>
              <a:gd fmla="*/ 19229 w 11855987" name="TX3378"/>
              <a:gd fmla="*/ 1681695 h 6564102" name="TY3378"/>
              <a:gd fmla="*/ 11747488 w 11855987" name="TX3380"/>
              <a:gd fmla="*/ 1669226 h 6564102" name="TY3380"/>
              <a:gd fmla="*/ 11734275 w 11855987" name="TX3381"/>
              <a:gd fmla="*/ 1682439 h 6564102" name="TY3381"/>
              <a:gd fmla="*/ 11747488 w 11855987" name="TX3382"/>
              <a:gd fmla="*/ 1695652 h 6564102" name="TY3382"/>
              <a:gd fmla="*/ 11760701 w 11855987" name="TX3383"/>
              <a:gd fmla="*/ 1682439 h 6564102" name="TY3383"/>
              <a:gd fmla="*/ 11747488 w 11855987" name="TX3384"/>
              <a:gd fmla="*/ 1669226 h 6564102" name="TY3384"/>
              <a:gd fmla="*/ 107426 w 11855987" name="TX3386"/>
              <a:gd fmla="*/ 1647585 h 6564102" name="TY3386"/>
              <a:gd fmla="*/ 94213 w 11855987" name="TX3387"/>
              <a:gd fmla="*/ 1660798 h 6564102" name="TY3387"/>
              <a:gd fmla="*/ 107426 w 11855987" name="TX3388"/>
              <a:gd fmla="*/ 1674010 h 6564102" name="TY3388"/>
              <a:gd fmla="*/ 120639 w 11855987" name="TX3389"/>
              <a:gd fmla="*/ 1660798 h 6564102" name="TY3389"/>
              <a:gd fmla="*/ 107426 w 11855987" name="TX3390"/>
              <a:gd fmla="*/ 1647585 h 6564102" name="TY3390"/>
              <a:gd fmla="*/ 11750286 w 11855987" name="TX3392"/>
              <a:gd fmla="*/ 1583466 h 6564102" name="TY3392"/>
              <a:gd fmla="*/ 11739588 w 11855987" name="TX3393"/>
              <a:gd fmla="*/ 1591674 h 6564102" name="TY3393"/>
              <a:gd fmla="*/ 11739588 w 11855987" name="TX3394"/>
              <a:gd fmla="*/ 1591672 h 6564102" name="TY3394"/>
              <a:gd fmla="*/ 11746036 w 11855987" name="TX3395"/>
              <a:gd fmla="*/ 1615738 h 6564102" name="TY3395"/>
              <a:gd fmla="*/ 11822317 w 11855987" name="TX3396"/>
              <a:gd fmla="*/ 1659779 h 6564102" name="TY3396"/>
              <a:gd fmla="*/ 11846382 w 11855987" name="TX3397"/>
              <a:gd fmla="*/ 1653331 h 6564102" name="TY3397"/>
              <a:gd fmla="*/ 11839934 w 11855987" name="TX3398"/>
              <a:gd fmla="*/ 1629266 h 6564102" name="TY3398"/>
              <a:gd fmla="*/ 11763654 w 11855987" name="TX3399"/>
              <a:gd fmla="*/ 1585226 h 6564102" name="TY3399"/>
              <a:gd fmla="*/ 11750286 w 11855987" name="TX3400"/>
              <a:gd fmla="*/ 1583466 h 6564102" name="TY3400"/>
              <a:gd fmla="*/ 104628 w 11855987" name="TX3402"/>
              <a:gd fmla="*/ 1583065 h 6564102" name="TY3402"/>
              <a:gd fmla="*/ 91260 w 11855987" name="TX3403"/>
              <a:gd fmla="*/ 1584825 h 6564102" name="TY3403"/>
              <a:gd fmla="*/ 14979 w 11855987" name="TX3404"/>
              <a:gd fmla="*/ 1628865 h 6564102" name="TY3404"/>
              <a:gd fmla="*/ 8531 w 11855987" name="TX3405"/>
              <a:gd fmla="*/ 1652931 h 6564102" name="TY3405"/>
              <a:gd fmla="*/ 8531 w 11855987" name="TX3406"/>
              <a:gd fmla="*/ 1652929 h 6564102" name="TY3406"/>
              <a:gd fmla="*/ 32597 w 11855987" name="TX3407"/>
              <a:gd fmla="*/ 1659377 h 6564102" name="TY3407"/>
              <a:gd fmla="*/ 108877 w 11855987" name="TX3408"/>
              <a:gd fmla="*/ 1615338 h 6564102" name="TY3408"/>
              <a:gd fmla="*/ 115325 w 11855987" name="TX3409"/>
              <a:gd fmla="*/ 1591273 h 6564102" name="TY3409"/>
              <a:gd fmla="*/ 104628 w 11855987" name="TX3410"/>
              <a:gd fmla="*/ 1583065 h 6564102" name="TY3410"/>
              <a:gd fmla="*/ 11838483 w 11855987" name="TX3412"/>
              <a:gd fmla="*/ 1570592 h 6564102" name="TY3412"/>
              <a:gd fmla="*/ 11825270 w 11855987" name="TX3413"/>
              <a:gd fmla="*/ 1583804 h 6564102" name="TY3413"/>
              <a:gd fmla="*/ 11838483 w 11855987" name="TX3414"/>
              <a:gd fmla="*/ 1597017 h 6564102" name="TY3414"/>
              <a:gd fmla="*/ 11851696 w 11855987" name="TX3415"/>
              <a:gd fmla="*/ 1583804 h 6564102" name="TY3415"/>
              <a:gd fmla="*/ 11838483 w 11855987" name="TX3416"/>
              <a:gd fmla="*/ 1570592 h 6564102" name="TY3416"/>
              <a:gd fmla="*/ 16979 w 11855987" name="TX3418"/>
              <a:gd fmla="*/ 1547079 h 6564102" name="TY3418"/>
              <a:gd fmla="*/ 3766 w 11855987" name="TX3419"/>
              <a:gd fmla="*/ 1560292 h 6564102" name="TY3419"/>
              <a:gd fmla="*/ 16979 w 11855987" name="TX3420"/>
              <a:gd fmla="*/ 1573505 h 6564102" name="TY3420"/>
              <a:gd fmla="*/ 30192 w 11855987" name="TX3421"/>
              <a:gd fmla="*/ 1560292 h 6564102" name="TY3421"/>
              <a:gd fmla="*/ 16979 w 11855987" name="TX3422"/>
              <a:gd fmla="*/ 1547079 h 6564102" name="TY3422"/>
              <a:gd fmla="*/ 11836234 w 11855987" name="TX3424"/>
              <a:gd fmla="*/ 1482957 h 6564102" name="TY3424"/>
              <a:gd fmla="*/ 11822866 w 11855987" name="TX3425"/>
              <a:gd fmla="*/ 1484717 h 6564102" name="TY3425"/>
              <a:gd fmla="*/ 11746586 w 11855987" name="TX3426"/>
              <a:gd fmla="*/ 1528757 h 6564102" name="TY3426"/>
              <a:gd fmla="*/ 11740137 w 11855987" name="TX3427"/>
              <a:gd fmla="*/ 1552822 h 6564102" name="TY3427"/>
              <a:gd fmla="*/ 11764203 w 11855987" name="TX3428"/>
              <a:gd fmla="*/ 1559271 h 6564102" name="TY3428"/>
              <a:gd fmla="*/ 11840483 w 11855987" name="TX3429"/>
              <a:gd fmla="*/ 1515229 h 6564102" name="TY3429"/>
              <a:gd fmla="*/ 11846931 w 11855987" name="TX3430"/>
              <a:gd fmla="*/ 1491164 h 6564102" name="TY3430"/>
              <a:gd fmla="*/ 11846931 w 11855987" name="TX3431"/>
              <a:gd fmla="*/ 1491165 h 6564102" name="TY3431"/>
              <a:gd fmla="*/ 11836234 w 11855987" name="TX3432"/>
              <a:gd fmla="*/ 1482957 h 6564102" name="TY3432"/>
              <a:gd fmla="*/ 19777 w 11855987" name="TX3434"/>
              <a:gd fmla="*/ 1482560 h 6564102" name="TY3434"/>
              <a:gd fmla="*/ 9080 w 11855987" name="TX3435"/>
              <a:gd fmla="*/ 1490767 h 6564102" name="TY3435"/>
              <a:gd fmla="*/ 15528 w 11855987" name="TX3436"/>
              <a:gd fmla="*/ 1514833 h 6564102" name="TY3436"/>
              <a:gd fmla="*/ 91808 w 11855987" name="TX3437"/>
              <a:gd fmla="*/ 1558871 h 6564102" name="TY3437"/>
              <a:gd fmla="*/ 115874 w 11855987" name="TX3438"/>
              <a:gd fmla="*/ 1552423 h 6564102" name="TY3438"/>
              <a:gd fmla="*/ 115874 w 11855987" name="TX3439"/>
              <a:gd fmla="*/ 1552425 h 6564102" name="TY3439"/>
              <a:gd fmla="*/ 109426 w 11855987" name="TX3440"/>
              <a:gd fmla="*/ 1528360 h 6564102" name="TY3440"/>
              <a:gd fmla="*/ 33145 w 11855987" name="TX3441"/>
              <a:gd fmla="*/ 1484319 h 6564102" name="TY3441"/>
              <a:gd fmla="*/ 19777 w 11855987" name="TX3442"/>
              <a:gd fmla="*/ 1482560 h 6564102" name="TY3442"/>
              <a:gd fmla="*/ 11748037 w 11855987" name="TX3444"/>
              <a:gd fmla="*/ 1470083 h 6564102" name="TY3444"/>
              <a:gd fmla="*/ 11734824 w 11855987" name="TX3445"/>
              <a:gd fmla="*/ 1483296 h 6564102" name="TY3445"/>
              <a:gd fmla="*/ 11748037 w 11855987" name="TX3446"/>
              <a:gd fmla="*/ 1496509 h 6564102" name="TY3446"/>
              <a:gd fmla="*/ 11761250 w 11855987" name="TX3447"/>
              <a:gd fmla="*/ 1483296 h 6564102" name="TY3447"/>
              <a:gd fmla="*/ 11748037 w 11855987" name="TX3448"/>
              <a:gd fmla="*/ 1470083 h 6564102" name="TY3448"/>
              <a:gd fmla="*/ 107974 w 11855987" name="TX3450"/>
              <a:gd fmla="*/ 1448448 h 6564102" name="TY3450"/>
              <a:gd fmla="*/ 94761 w 11855987" name="TX3451"/>
              <a:gd fmla="*/ 1461660 h 6564102" name="TY3451"/>
              <a:gd fmla="*/ 107974 w 11855987" name="TX3452"/>
              <a:gd fmla="*/ 1474873 h 6564102" name="TY3452"/>
              <a:gd fmla="*/ 121187 w 11855987" name="TX3453"/>
              <a:gd fmla="*/ 1461660 h 6564102" name="TY3453"/>
              <a:gd fmla="*/ 107974 w 11855987" name="TX3454"/>
              <a:gd fmla="*/ 1448448 h 6564102" name="TY3454"/>
              <a:gd fmla="*/ 11750834 w 11855987" name="TX3456"/>
              <a:gd fmla="*/ 1384324 h 6564102" name="TY3456"/>
              <a:gd fmla="*/ 11740137 w 11855987" name="TX3457"/>
              <a:gd fmla="*/ 1392532 h 6564102" name="TY3457"/>
              <a:gd fmla="*/ 11740137 w 11855987" name="TX3458"/>
              <a:gd fmla="*/ 1392530 h 6564102" name="TY3458"/>
              <a:gd fmla="*/ 11746585 w 11855987" name="TX3459"/>
              <a:gd fmla="*/ 1416596 h 6564102" name="TY3459"/>
              <a:gd fmla="*/ 11822866 w 11855987" name="TX3460"/>
              <a:gd fmla="*/ 1460637 h 6564102" name="TY3460"/>
              <a:gd fmla="*/ 11846931 w 11855987" name="TX3461"/>
              <a:gd fmla="*/ 1454189 h 6564102" name="TY3461"/>
              <a:gd fmla="*/ 11840483 w 11855987" name="TX3462"/>
              <a:gd fmla="*/ 1430124 h 6564102" name="TY3462"/>
              <a:gd fmla="*/ 11764202 w 11855987" name="TX3463"/>
              <a:gd fmla="*/ 1386084 h 6564102" name="TY3463"/>
              <a:gd fmla="*/ 11750834 w 11855987" name="TX3464"/>
              <a:gd fmla="*/ 1384324 h 6564102" name="TY3464"/>
              <a:gd fmla="*/ 105176 w 11855987" name="TX3466"/>
              <a:gd fmla="*/ 1383928 h 6564102" name="TY3466"/>
              <a:gd fmla="*/ 91808 w 11855987" name="TX3467"/>
              <a:gd fmla="*/ 1385688 h 6564102" name="TY3467"/>
              <a:gd fmla="*/ 15527 w 11855987" name="TX3468"/>
              <a:gd fmla="*/ 1429728 h 6564102" name="TY3468"/>
              <a:gd fmla="*/ 9079 w 11855987" name="TX3469"/>
              <a:gd fmla="*/ 1453793 h 6564102" name="TY3469"/>
              <a:gd fmla="*/ 9079 w 11855987" name="TX3470"/>
              <a:gd fmla="*/ 1453792 h 6564102" name="TY3470"/>
              <a:gd fmla="*/ 33145 w 11855987" name="TX3471"/>
              <a:gd fmla="*/ 1460240 h 6564102" name="TY3471"/>
              <a:gd fmla="*/ 109425 w 11855987" name="TX3472"/>
              <a:gd fmla="*/ 1416201 h 6564102" name="TY3472"/>
              <a:gd fmla="*/ 115873 w 11855987" name="TX3473"/>
              <a:gd fmla="*/ 1392136 h 6564102" name="TY3473"/>
              <a:gd fmla="*/ 105176 w 11855987" name="TX3474"/>
              <a:gd fmla="*/ 1383928 h 6564102" name="TY3474"/>
              <a:gd fmla="*/ 11839032 w 11855987" name="TX3476"/>
              <a:gd fmla="*/ 1371450 h 6564102" name="TY3476"/>
              <a:gd fmla="*/ 11825819 w 11855987" name="TX3477"/>
              <a:gd fmla="*/ 1384663 h 6564102" name="TY3477"/>
              <a:gd fmla="*/ 11839032 w 11855987" name="TX3478"/>
              <a:gd fmla="*/ 1397876 h 6564102" name="TY3478"/>
              <a:gd fmla="*/ 11852245 w 11855987" name="TX3479"/>
              <a:gd fmla="*/ 1384663 h 6564102" name="TY3479"/>
              <a:gd fmla="*/ 11839032 w 11855987" name="TX3480"/>
              <a:gd fmla="*/ 1371450 h 6564102" name="TY3480"/>
              <a:gd fmla="*/ 17527 w 11855987" name="TX3482"/>
              <a:gd fmla="*/ 1347942 h 6564102" name="TY3482"/>
              <a:gd fmla="*/ 4314 w 11855987" name="TX3483"/>
              <a:gd fmla="*/ 1361155 h 6564102" name="TY3483"/>
              <a:gd fmla="*/ 17527 w 11855987" name="TX3484"/>
              <a:gd fmla="*/ 1374367 h 6564102" name="TY3484"/>
              <a:gd fmla="*/ 30740 w 11855987" name="TX3485"/>
              <a:gd fmla="*/ 1361155 h 6564102" name="TY3485"/>
              <a:gd fmla="*/ 17527 w 11855987" name="TX3486"/>
              <a:gd fmla="*/ 1347942 h 6564102" name="TY3486"/>
              <a:gd fmla="*/ 11836783 w 11855987" name="TX3488"/>
              <a:gd fmla="*/ 1283814 h 6564102" name="TY3488"/>
              <a:gd fmla="*/ 11823414 w 11855987" name="TX3489"/>
              <a:gd fmla="*/ 1285574 h 6564102" name="TY3489"/>
              <a:gd fmla="*/ 11747134 w 11855987" name="TX3490"/>
              <a:gd fmla="*/ 1329615 h 6564102" name="TY3490"/>
              <a:gd fmla="*/ 11740686 w 11855987" name="TX3491"/>
              <a:gd fmla="*/ 1353681 h 6564102" name="TY3491"/>
              <a:gd fmla="*/ 11764751 w 11855987" name="TX3492"/>
              <a:gd fmla="*/ 1360129 h 6564102" name="TY3492"/>
              <a:gd fmla="*/ 11841032 w 11855987" name="TX3493"/>
              <a:gd fmla="*/ 1316087 h 6564102" name="TY3493"/>
              <a:gd fmla="*/ 11847480 w 11855987" name="TX3494"/>
              <a:gd fmla="*/ 1292021 h 6564102" name="TY3494"/>
              <a:gd fmla="*/ 11847480 w 11855987" name="TX3495"/>
              <a:gd fmla="*/ 1292023 h 6564102" name="TY3495"/>
              <a:gd fmla="*/ 11836783 w 11855987" name="TX3496"/>
              <a:gd fmla="*/ 1283814 h 6564102" name="TY3496"/>
              <a:gd fmla="*/ 20325 w 11855987" name="TX3498"/>
              <a:gd fmla="*/ 1283420 h 6564102" name="TY3498"/>
              <a:gd fmla="*/ 9628 w 11855987" name="TX3499"/>
              <a:gd fmla="*/ 1291629 h 6564102" name="TY3499"/>
              <a:gd fmla="*/ 16076 w 11855987" name="TX3500"/>
              <a:gd fmla="*/ 1315695 h 6564102" name="TY3500"/>
              <a:gd fmla="*/ 92356 w 11855987" name="TX3501"/>
              <a:gd fmla="*/ 1359734 h 6564102" name="TY3501"/>
              <a:gd fmla="*/ 116422 w 11855987" name="TX3502"/>
              <a:gd fmla="*/ 1353286 h 6564102" name="TY3502"/>
              <a:gd fmla="*/ 116422 w 11855987" name="TX3503"/>
              <a:gd fmla="*/ 1353287 h 6564102" name="TY3503"/>
              <a:gd fmla="*/ 109974 w 11855987" name="TX3504"/>
              <a:gd fmla="*/ 1329223 h 6564102" name="TY3504"/>
              <a:gd fmla="*/ 33693 w 11855987" name="TX3505"/>
              <a:gd fmla="*/ 1285180 h 6564102" name="TY3505"/>
              <a:gd fmla="*/ 20325 w 11855987" name="TX3506"/>
              <a:gd fmla="*/ 1283420 h 6564102" name="TY3506"/>
              <a:gd fmla="*/ 11748585 w 11855987" name="TX3508"/>
              <a:gd fmla="*/ 1270940 h 6564102" name="TY3508"/>
              <a:gd fmla="*/ 11735372 w 11855987" name="TX3509"/>
              <a:gd fmla="*/ 1284153 h 6564102" name="TY3509"/>
              <a:gd fmla="*/ 11748585 w 11855987" name="TX3510"/>
              <a:gd fmla="*/ 1297367 h 6564102" name="TY3510"/>
              <a:gd fmla="*/ 11761798 w 11855987" name="TX3511"/>
              <a:gd fmla="*/ 1284153 h 6564102" name="TY3511"/>
              <a:gd fmla="*/ 11748585 w 11855987" name="TX3512"/>
              <a:gd fmla="*/ 1270940 h 6564102" name="TY3512"/>
              <a:gd fmla="*/ 108522 w 11855987" name="TX3514"/>
              <a:gd fmla="*/ 1249306 h 6564102" name="TY3514"/>
              <a:gd fmla="*/ 95309 w 11855987" name="TX3515"/>
              <a:gd fmla="*/ 1262520 h 6564102" name="TY3515"/>
              <a:gd fmla="*/ 108522 w 11855987" name="TX3516"/>
              <a:gd fmla="*/ 1275733 h 6564102" name="TY3516"/>
              <a:gd fmla="*/ 121735 w 11855987" name="TX3517"/>
              <a:gd fmla="*/ 1262520 h 6564102" name="TY3517"/>
              <a:gd fmla="*/ 108522 w 11855987" name="TX3518"/>
              <a:gd fmla="*/ 1249306 h 6564102" name="TY3518"/>
              <a:gd fmla="*/ 11751383 w 11855987" name="TX3520"/>
              <a:gd fmla="*/ 1185178 h 6564102" name="TY3520"/>
              <a:gd fmla="*/ 11740686 w 11855987" name="TX3521"/>
              <a:gd fmla="*/ 1193387 h 6564102" name="TY3521"/>
              <a:gd fmla="*/ 11740685 w 11855987" name="TX3522"/>
              <a:gd fmla="*/ 1193385 h 6564102" name="TY3522"/>
              <a:gd fmla="*/ 11747134 w 11855987" name="TX3523"/>
              <a:gd fmla="*/ 1217451 h 6564102" name="TY3523"/>
              <a:gd fmla="*/ 11823414 w 11855987" name="TX3524"/>
              <a:gd fmla="*/ 1261493 h 6564102" name="TY3524"/>
              <a:gd fmla="*/ 11847480 w 11855987" name="TX3525"/>
              <a:gd fmla="*/ 1255045 h 6564102" name="TY3525"/>
              <a:gd fmla="*/ 11841031 w 11855987" name="TX3526"/>
              <a:gd fmla="*/ 1230979 h 6564102" name="TY3526"/>
              <a:gd fmla="*/ 11764751 w 11855987" name="TX3527"/>
              <a:gd fmla="*/ 1186938 h 6564102" name="TY3527"/>
              <a:gd fmla="*/ 11751383 w 11855987" name="TX3528"/>
              <a:gd fmla="*/ 1185178 h 6564102" name="TY3528"/>
              <a:gd fmla="*/ 105724 w 11855987" name="TX3530"/>
              <a:gd fmla="*/ 1184782 h 6564102" name="TY3530"/>
              <a:gd fmla="*/ 92356 w 11855987" name="TX3531"/>
              <a:gd fmla="*/ 1186542 h 6564102" name="TY3531"/>
              <a:gd fmla="*/ 16075 w 11855987" name="TX3532"/>
              <a:gd fmla="*/ 1230586 h 6564102" name="TY3532"/>
              <a:gd fmla="*/ 9627 w 11855987" name="TX3533"/>
              <a:gd fmla="*/ 1254652 h 6564102" name="TY3533"/>
              <a:gd fmla="*/ 9627 w 11855987" name="TX3534"/>
              <a:gd fmla="*/ 1254650 h 6564102" name="TY3534"/>
              <a:gd fmla="*/ 33693 w 11855987" name="TX3535"/>
              <a:gd fmla="*/ 1261099 h 6564102" name="TY3535"/>
              <a:gd fmla="*/ 109973 w 11855987" name="TX3536"/>
              <a:gd fmla="*/ 1217056 h 6564102" name="TY3536"/>
              <a:gd fmla="*/ 116421 w 11855987" name="TX3537"/>
              <a:gd fmla="*/ 1192991 h 6564102" name="TY3537"/>
              <a:gd fmla="*/ 105724 w 11855987" name="TX3538"/>
              <a:gd fmla="*/ 1184782 h 6564102" name="TY3538"/>
              <a:gd fmla="*/ 11839581 w 11855987" name="TX3540"/>
              <a:gd fmla="*/ 1172304 h 6564102" name="TY3540"/>
              <a:gd fmla="*/ 11826368 w 11855987" name="TX3541"/>
              <a:gd fmla="*/ 1185517 h 6564102" name="TY3541"/>
              <a:gd fmla="*/ 11839581 w 11855987" name="TX3542"/>
              <a:gd fmla="*/ 1198730 h 6564102" name="TY3542"/>
              <a:gd fmla="*/ 11852793 w 11855987" name="TX3543"/>
              <a:gd fmla="*/ 1185517 h 6564102" name="TY3543"/>
              <a:gd fmla="*/ 11839581 w 11855987" name="TX3544"/>
              <a:gd fmla="*/ 1172304 h 6564102" name="TY3544"/>
              <a:gd fmla="*/ 18075 w 11855987" name="TX3546"/>
              <a:gd fmla="*/ 1148793 h 6564102" name="TY3546"/>
              <a:gd fmla="*/ 4862 w 11855987" name="TX3547"/>
              <a:gd fmla="*/ 1162007 h 6564102" name="TY3547"/>
              <a:gd fmla="*/ 18075 w 11855987" name="TX3548"/>
              <a:gd fmla="*/ 1175220 h 6564102" name="TY3548"/>
              <a:gd fmla="*/ 31288 w 11855987" name="TX3549"/>
              <a:gd fmla="*/ 1162007 h 6564102" name="TY3549"/>
              <a:gd fmla="*/ 18075 w 11855987" name="TX3550"/>
              <a:gd fmla="*/ 1148793 h 6564102" name="TY3550"/>
              <a:gd fmla="*/ 11837331 w 11855987" name="TX3552"/>
              <a:gd fmla="*/ 1084668 h 6564102" name="TY3552"/>
              <a:gd fmla="*/ 11823963 w 11855987" name="TX3553"/>
              <a:gd fmla="*/ 1086428 h 6564102" name="TY3553"/>
              <a:gd fmla="*/ 11747683 w 11855987" name="TX3554"/>
              <a:gd fmla="*/ 1130469 h 6564102" name="TY3554"/>
              <a:gd fmla="*/ 11741235 w 11855987" name="TX3555"/>
              <a:gd fmla="*/ 1154535 h 6564102" name="TY3555"/>
              <a:gd fmla="*/ 11765300 w 11855987" name="TX3556"/>
              <a:gd fmla="*/ 1160983 h 6564102" name="TY3556"/>
              <a:gd fmla="*/ 11841580 w 11855987" name="TX3557"/>
              <a:gd fmla="*/ 1116941 h 6564102" name="TY3557"/>
              <a:gd fmla="*/ 11848029 w 11855987" name="TX3558"/>
              <a:gd fmla="*/ 1092875 h 6564102" name="TY3558"/>
              <a:gd fmla="*/ 11848028 w 11855987" name="TX3559"/>
              <a:gd fmla="*/ 1092876 h 6564102" name="TY3559"/>
              <a:gd fmla="*/ 11837331 w 11855987" name="TX3560"/>
              <a:gd fmla="*/ 1084668 h 6564102" name="TY3560"/>
              <a:gd fmla="*/ 20873 w 11855987" name="TX3562"/>
              <a:gd fmla="*/ 1084269 h 6564102" name="TY3562"/>
              <a:gd fmla="*/ 10176 w 11855987" name="TX3563"/>
              <a:gd fmla="*/ 1092478 h 6564102" name="TY3563"/>
              <a:gd fmla="*/ 16624 w 11855987" name="TX3564"/>
              <a:gd fmla="*/ 1116544 h 6564102" name="TY3564"/>
              <a:gd fmla="*/ 92904 w 11855987" name="TX3565"/>
              <a:gd fmla="*/ 1160586 h 6564102" name="TY3565"/>
              <a:gd fmla="*/ 116970 w 11855987" name="TX3566"/>
              <a:gd fmla="*/ 1154138 h 6564102" name="TY3566"/>
              <a:gd fmla="*/ 116970 w 11855987" name="TX3567"/>
              <a:gd fmla="*/ 1154139 h 6564102" name="TY3567"/>
              <a:gd fmla="*/ 110522 w 11855987" name="TX3568"/>
              <a:gd fmla="*/ 1130073 h 6564102" name="TY3568"/>
              <a:gd fmla="*/ 34241 w 11855987" name="TX3569"/>
              <a:gd fmla="*/ 1086029 h 6564102" name="TY3569"/>
              <a:gd fmla="*/ 20873 w 11855987" name="TX3570"/>
              <a:gd fmla="*/ 1084269 h 6564102" name="TY3570"/>
              <a:gd fmla="*/ 11749134 w 11855987" name="TX3572"/>
              <a:gd fmla="*/ 1071794 h 6564102" name="TY3572"/>
              <a:gd fmla="*/ 11735921 w 11855987" name="TX3573"/>
              <a:gd fmla="*/ 1085007 h 6564102" name="TY3573"/>
              <a:gd fmla="*/ 11749134 w 11855987" name="TX3574"/>
              <a:gd fmla="*/ 1098220 h 6564102" name="TY3574"/>
              <a:gd fmla="*/ 11762347 w 11855987" name="TX3575"/>
              <a:gd fmla="*/ 1085007 h 6564102" name="TY3575"/>
              <a:gd fmla="*/ 11749134 w 11855987" name="TX3576"/>
              <a:gd fmla="*/ 1071794 h 6564102" name="TY3576"/>
              <a:gd fmla="*/ 109070 w 11855987" name="TX3578"/>
              <a:gd fmla="*/ 1050154 h 6564102" name="TY3578"/>
              <a:gd fmla="*/ 95857 w 11855987" name="TX3579"/>
              <a:gd fmla="*/ 1063369 h 6564102" name="TY3579"/>
              <a:gd fmla="*/ 109070 w 11855987" name="TX3580"/>
              <a:gd fmla="*/ 1076582 h 6564102" name="TY3580"/>
              <a:gd fmla="*/ 122283 w 11855987" name="TX3581"/>
              <a:gd fmla="*/ 1063369 h 6564102" name="TY3581"/>
              <a:gd fmla="*/ 109070 w 11855987" name="TX3582"/>
              <a:gd fmla="*/ 1050154 h 6564102" name="TY3582"/>
              <a:gd fmla="*/ 11751932 w 11855987" name="TX3584"/>
              <a:gd fmla="*/ 986033 h 6564102" name="TY3584"/>
              <a:gd fmla="*/ 11741235 w 11855987" name="TX3585"/>
              <a:gd fmla="*/ 994241 h 6564102" name="TY3585"/>
              <a:gd fmla="*/ 11741234 w 11855987" name="TX3586"/>
              <a:gd fmla="*/ 994240 h 6564102" name="TY3586"/>
              <a:gd fmla="*/ 11747682 w 11855987" name="TX3587"/>
              <a:gd fmla="*/ 1018306 h 6564102" name="TY3587"/>
              <a:gd fmla="*/ 11823963 w 11855987" name="TX3588"/>
              <a:gd fmla="*/ 1062348 h 6564102" name="TY3588"/>
              <a:gd fmla="*/ 11848028 w 11855987" name="TX3589"/>
              <a:gd fmla="*/ 1055899 h 6564102" name="TY3589"/>
              <a:gd fmla="*/ 11841580 w 11855987" name="TX3590"/>
              <a:gd fmla="*/ 1031834 h 6564102" name="TY3590"/>
              <a:gd fmla="*/ 11765300 w 11855987" name="TX3591"/>
              <a:gd fmla="*/ 987793 h 6564102" name="TY3591"/>
              <a:gd fmla="*/ 11751932 w 11855987" name="TX3592"/>
              <a:gd fmla="*/ 986033 h 6564102" name="TY3592"/>
              <a:gd fmla="*/ 106272 w 11855987" name="TX3594"/>
              <a:gd fmla="*/ 985630 h 6564102" name="TY3594"/>
              <a:gd fmla="*/ 92904 w 11855987" name="TX3595"/>
              <a:gd fmla="*/ 987390 h 6564102" name="TY3595"/>
              <a:gd fmla="*/ 16623 w 11855987" name="TX3596"/>
              <a:gd fmla="*/ 1031434 h 6564102" name="TY3596"/>
              <a:gd fmla="*/ 10175 w 11855987" name="TX3597"/>
              <a:gd fmla="*/ 1055500 h 6564102" name="TY3597"/>
              <a:gd fmla="*/ 10175 w 11855987" name="TX3598"/>
              <a:gd fmla="*/ 1055499 h 6564102" name="TY3598"/>
              <a:gd fmla="*/ 34241 w 11855987" name="TX3599"/>
              <a:gd fmla="*/ 1061948 h 6564102" name="TY3599"/>
              <a:gd fmla="*/ 110521 w 11855987" name="TX3600"/>
              <a:gd fmla="*/ 1017905 h 6564102" name="TY3600"/>
              <a:gd fmla="*/ 116969 w 11855987" name="TX3601"/>
              <a:gd fmla="*/ 993839 h 6564102" name="TY3601"/>
              <a:gd fmla="*/ 106272 w 11855987" name="TX3602"/>
              <a:gd fmla="*/ 985630 h 6564102" name="TY3602"/>
              <a:gd fmla="*/ 11840129 w 11855987" name="TX3604"/>
              <a:gd fmla="*/ 973159 h 6564102" name="TY3604"/>
              <a:gd fmla="*/ 11826916 w 11855987" name="TX3605"/>
              <a:gd fmla="*/ 986372 h 6564102" name="TY3605"/>
              <a:gd fmla="*/ 11840129 w 11855987" name="TX3606"/>
              <a:gd fmla="*/ 999585 h 6564102" name="TY3606"/>
              <a:gd fmla="*/ 11853342 w 11855987" name="TX3607"/>
              <a:gd fmla="*/ 986372 h 6564102" name="TY3607"/>
              <a:gd fmla="*/ 11840129 w 11855987" name="TX3608"/>
              <a:gd fmla="*/ 973159 h 6564102" name="TY3608"/>
              <a:gd fmla="*/ 18623 w 11855987" name="TX3610"/>
              <a:gd fmla="*/ 949643 h 6564102" name="TY3610"/>
              <a:gd fmla="*/ 5410 w 11855987" name="TX3611"/>
              <a:gd fmla="*/ 962856 h 6564102" name="TY3611"/>
              <a:gd fmla="*/ 18623 w 11855987" name="TX3612"/>
              <a:gd fmla="*/ 976070 h 6564102" name="TY3612"/>
              <a:gd fmla="*/ 31836 w 11855987" name="TX3613"/>
              <a:gd fmla="*/ 962856 h 6564102" name="TY3613"/>
              <a:gd fmla="*/ 18623 w 11855987" name="TX3614"/>
              <a:gd fmla="*/ 949643 h 6564102" name="TY3614"/>
              <a:gd fmla="*/ 11837880 w 11855987" name="TX3616"/>
              <a:gd fmla="*/ 885522 h 6564102" name="TY3616"/>
              <a:gd fmla="*/ 11824512 w 11855987" name="TX3617"/>
              <a:gd fmla="*/ 887282 h 6564102" name="TY3617"/>
              <a:gd fmla="*/ 11748232 w 11855987" name="TX3618"/>
              <a:gd fmla="*/ 931324 h 6564102" name="TY3618"/>
              <a:gd fmla="*/ 11741783 w 11855987" name="TX3619"/>
              <a:gd fmla="*/ 955389 h 6564102" name="TY3619"/>
              <a:gd fmla="*/ 11765849 w 11855987" name="TX3620"/>
              <a:gd fmla="*/ 961838 h 6564102" name="TY3620"/>
              <a:gd fmla="*/ 11842129 w 11855987" name="TX3621"/>
              <a:gd fmla="*/ 917796 h 6564102" name="TY3621"/>
              <a:gd fmla="*/ 11848577 w 11855987" name="TX3622"/>
              <a:gd fmla="*/ 893729 h 6564102" name="TY3622"/>
              <a:gd fmla="*/ 11848577 w 11855987" name="TX3623"/>
              <a:gd fmla="*/ 893730 h 6564102" name="TY3623"/>
              <a:gd fmla="*/ 11837880 w 11855987" name="TX3624"/>
              <a:gd fmla="*/ 885522 h 6564102" name="TY3624"/>
              <a:gd fmla="*/ 21421 w 11855987" name="TX3626"/>
              <a:gd fmla="*/ 885114 h 6564102" name="TY3626"/>
              <a:gd fmla="*/ 10724 w 11855987" name="TX3627"/>
              <a:gd fmla="*/ 893322 h 6564102" name="TY3627"/>
              <a:gd fmla="*/ 17172 w 11855987" name="TX3628"/>
              <a:gd fmla="*/ 917393 h 6564102" name="TY3628"/>
              <a:gd fmla="*/ 93452 w 11855987" name="TX3629"/>
              <a:gd fmla="*/ 961436 h 6564102" name="TY3629"/>
              <a:gd fmla="*/ 117518 w 11855987" name="TX3630"/>
              <a:gd fmla="*/ 954987 h 6564102" name="TY3630"/>
              <a:gd fmla="*/ 117518 w 11855987" name="TX3631"/>
              <a:gd fmla="*/ 954988 h 6564102" name="TY3631"/>
              <a:gd fmla="*/ 111070 w 11855987" name="TX3632"/>
              <a:gd fmla="*/ 930922 h 6564102" name="TY3632"/>
              <a:gd fmla="*/ 34789 w 11855987" name="TX3633"/>
              <a:gd fmla="*/ 886874 h 6564102" name="TY3633"/>
              <a:gd fmla="*/ 21421 w 11855987" name="TX3634"/>
              <a:gd fmla="*/ 885114 h 6564102" name="TY3634"/>
              <a:gd fmla="*/ 11749683 w 11855987" name="TX3636"/>
              <a:gd fmla="*/ 872648 h 6564102" name="TY3636"/>
              <a:gd fmla="*/ 11736470 w 11855987" name="TX3637"/>
              <a:gd fmla="*/ 885861 h 6564102" name="TY3637"/>
              <a:gd fmla="*/ 11749683 w 11855987" name="TX3638"/>
              <a:gd fmla="*/ 899075 h 6564102" name="TY3638"/>
              <a:gd fmla="*/ 11762896 w 11855987" name="TX3639"/>
              <a:gd fmla="*/ 885861 h 6564102" name="TY3639"/>
              <a:gd fmla="*/ 11749683 w 11855987" name="TX3640"/>
              <a:gd fmla="*/ 872648 h 6564102" name="TY3640"/>
              <a:gd fmla="*/ 109618 w 11855987" name="TX3642"/>
              <a:gd fmla="*/ 851001 h 6564102" name="TY3642"/>
              <a:gd fmla="*/ 96405 w 11855987" name="TX3643"/>
              <a:gd fmla="*/ 864214 h 6564102" name="TY3643"/>
              <a:gd fmla="*/ 109618 w 11855987" name="TX3644"/>
              <a:gd fmla="*/ 877427 h 6564102" name="TY3644"/>
              <a:gd fmla="*/ 122831 w 11855987" name="TX3645"/>
              <a:gd fmla="*/ 864214 h 6564102" name="TY3645"/>
              <a:gd fmla="*/ 109618 w 11855987" name="TX3646"/>
              <a:gd fmla="*/ 851001 h 6564102" name="TY3646"/>
              <a:gd fmla="*/ 11752480 w 11855987" name="TX3648"/>
              <a:gd fmla="*/ 786887 h 6564102" name="TY3648"/>
              <a:gd fmla="*/ 11741783 w 11855987" name="TX3649"/>
              <a:gd fmla="*/ 795096 h 6564102" name="TY3649"/>
              <a:gd fmla="*/ 11741783 w 11855987" name="TX3650"/>
              <a:gd fmla="*/ 795094 h 6564102" name="TY3650"/>
              <a:gd fmla="*/ 11748231 w 11855987" name="TX3651"/>
              <a:gd fmla="*/ 819159 h 6564102" name="TY3651"/>
              <a:gd fmla="*/ 11824512 w 11855987" name="TX3652"/>
              <a:gd fmla="*/ 863201 h 6564102" name="TY3652"/>
              <a:gd fmla="*/ 11848577 w 11855987" name="TX3653"/>
              <a:gd fmla="*/ 856753 h 6564102" name="TY3653"/>
              <a:gd fmla="*/ 11842129 w 11855987" name="TX3654"/>
              <a:gd fmla="*/ 832688 h 6564102" name="TY3654"/>
              <a:gd fmla="*/ 11765848 w 11855987" name="TX3655"/>
              <a:gd fmla="*/ 788647 h 6564102" name="TY3655"/>
              <a:gd fmla="*/ 11752480 w 11855987" name="TX3656"/>
              <a:gd fmla="*/ 786887 h 6564102" name="TY3656"/>
              <a:gd fmla="*/ 106820 w 11855987" name="TX3658"/>
              <a:gd fmla="*/ 786480 h 6564102" name="TY3658"/>
              <a:gd fmla="*/ 93452 w 11855987" name="TX3659"/>
              <a:gd fmla="*/ 788240 h 6564102" name="TY3659"/>
              <a:gd fmla="*/ 17171 w 11855987" name="TX3660"/>
              <a:gd fmla="*/ 832282 h 6564102" name="TY3660"/>
              <a:gd fmla="*/ 10723 w 11855987" name="TX3661"/>
              <a:gd fmla="*/ 856346 h 6564102" name="TY3661"/>
              <a:gd fmla="*/ 10723 w 11855987" name="TX3662"/>
              <a:gd fmla="*/ 856345 h 6564102" name="TY3662"/>
              <a:gd fmla="*/ 34789 w 11855987" name="TX3663"/>
              <a:gd fmla="*/ 862793 h 6564102" name="TY3663"/>
              <a:gd fmla="*/ 111069 w 11855987" name="TX3664"/>
              <a:gd fmla="*/ 818753 h 6564102" name="TY3664"/>
              <a:gd fmla="*/ 117517 w 11855987" name="TX3665"/>
              <a:gd fmla="*/ 794688 h 6564102" name="TY3665"/>
              <a:gd fmla="*/ 106820 w 11855987" name="TX3666"/>
              <a:gd fmla="*/ 786480 h 6564102" name="TY3666"/>
              <a:gd fmla="*/ 11840678 w 11855987" name="TX3668"/>
              <a:gd fmla="*/ 774013 h 6564102" name="TY3668"/>
              <a:gd fmla="*/ 11827465 w 11855987" name="TX3669"/>
              <a:gd fmla="*/ 787226 h 6564102" name="TY3669"/>
              <a:gd fmla="*/ 11840678 w 11855987" name="TX3670"/>
              <a:gd fmla="*/ 800439 h 6564102" name="TY3670"/>
              <a:gd fmla="*/ 11853891 w 11855987" name="TX3671"/>
              <a:gd fmla="*/ 787226 h 6564102" name="TY3671"/>
              <a:gd fmla="*/ 11840678 w 11855987" name="TX3672"/>
              <a:gd fmla="*/ 774013 h 6564102" name="TY3672"/>
              <a:gd fmla="*/ 19172 w 11855987" name="TX3674"/>
              <a:gd fmla="*/ 750493 h 6564102" name="TY3674"/>
              <a:gd fmla="*/ 5959 w 11855987" name="TX3675"/>
              <a:gd fmla="*/ 763706 h 6564102" name="TY3675"/>
              <a:gd fmla="*/ 19172 w 11855987" name="TX3676"/>
              <a:gd fmla="*/ 776919 h 6564102" name="TY3676"/>
              <a:gd fmla="*/ 32385 w 11855987" name="TX3677"/>
              <a:gd fmla="*/ 763706 h 6564102" name="TY3677"/>
              <a:gd fmla="*/ 19172 w 11855987" name="TX3678"/>
              <a:gd fmla="*/ 750493 h 6564102" name="TY3678"/>
              <a:gd fmla="*/ 11838429 w 11855987" name="TX3680"/>
              <a:gd fmla="*/ 686378 h 6564102" name="TY3680"/>
              <a:gd fmla="*/ 11825061 w 11855987" name="TX3681"/>
              <a:gd fmla="*/ 688138 h 6564102" name="TY3681"/>
              <a:gd fmla="*/ 11748780 w 11855987" name="TX3682"/>
              <a:gd fmla="*/ 732179 h 6564102" name="TY3682"/>
              <a:gd fmla="*/ 11742332 w 11855987" name="TX3683"/>
              <a:gd fmla="*/ 756244 h 6564102" name="TY3683"/>
              <a:gd fmla="*/ 11766397 w 11855987" name="TX3684"/>
              <a:gd fmla="*/ 762692 h 6564102" name="TY3684"/>
              <a:gd fmla="*/ 11842678 w 11855987" name="TX3685"/>
              <a:gd fmla="*/ 718650 h 6564102" name="TY3685"/>
              <a:gd fmla="*/ 11849126 w 11855987" name="TX3686"/>
              <a:gd fmla="*/ 694585 h 6564102" name="TY3686"/>
              <a:gd fmla="*/ 11849126 w 11855987" name="TX3687"/>
              <a:gd fmla="*/ 694587 h 6564102" name="TY3687"/>
              <a:gd fmla="*/ 11838429 w 11855987" name="TX3688"/>
              <a:gd fmla="*/ 686378 h 6564102" name="TY3688"/>
              <a:gd fmla="*/ 21970 w 11855987" name="TX3690"/>
              <a:gd fmla="*/ 685972 h 6564102" name="TY3690"/>
              <a:gd fmla="*/ 11273 w 11855987" name="TX3691"/>
              <a:gd fmla="*/ 694180 h 6564102" name="TY3691"/>
              <a:gd fmla="*/ 17721 w 11855987" name="TX3692"/>
              <a:gd fmla="*/ 718245 h 6564102" name="TY3692"/>
              <a:gd fmla="*/ 94001 w 11855987" name="TX3693"/>
              <a:gd fmla="*/ 762285 h 6564102" name="TY3693"/>
              <a:gd fmla="*/ 118067 w 11855987" name="TX3694"/>
              <a:gd fmla="*/ 755837 h 6564102" name="TY3694"/>
              <a:gd fmla="*/ 118067 w 11855987" name="TX3695"/>
              <a:gd fmla="*/ 755839 h 6564102" name="TY3695"/>
              <a:gd fmla="*/ 111619 w 11855987" name="TX3696"/>
              <a:gd fmla="*/ 731773 h 6564102" name="TY3696"/>
              <a:gd fmla="*/ 35338 w 11855987" name="TX3697"/>
              <a:gd fmla="*/ 687732 h 6564102" name="TY3697"/>
              <a:gd fmla="*/ 21970 w 11855987" name="TX3698"/>
              <a:gd fmla="*/ 685972 h 6564102" name="TY3698"/>
              <a:gd fmla="*/ 11750231 w 11855987" name="TX3700"/>
              <a:gd fmla="*/ 673504 h 6564102" name="TY3700"/>
              <a:gd fmla="*/ 11737019 w 11855987" name="TX3701"/>
              <a:gd fmla="*/ 686717 h 6564102" name="TY3701"/>
              <a:gd fmla="*/ 11750231 w 11855987" name="TX3702"/>
              <a:gd fmla="*/ 699930 h 6564102" name="TY3702"/>
              <a:gd fmla="*/ 11763444 w 11855987" name="TX3703"/>
              <a:gd fmla="*/ 686717 h 6564102" name="TY3703"/>
              <a:gd fmla="*/ 11750231 w 11855987" name="TX3704"/>
              <a:gd fmla="*/ 673504 h 6564102" name="TY3704"/>
              <a:gd fmla="*/ 110167 w 11855987" name="TX3706"/>
              <a:gd fmla="*/ 651859 h 6564102" name="TY3706"/>
              <a:gd fmla="*/ 96954 w 11855987" name="TX3707"/>
              <a:gd fmla="*/ 665072 h 6564102" name="TY3707"/>
              <a:gd fmla="*/ 110167 w 11855987" name="TX3708"/>
              <a:gd fmla="*/ 678285 h 6564102" name="TY3708"/>
              <a:gd fmla="*/ 123380 w 11855987" name="TX3709"/>
              <a:gd fmla="*/ 665072 h 6564102" name="TY3709"/>
              <a:gd fmla="*/ 110167 w 11855987" name="TX3710"/>
              <a:gd fmla="*/ 651859 h 6564102" name="TY3710"/>
              <a:gd fmla="*/ 11753029 w 11855987" name="TX3712"/>
              <a:gd fmla="*/ 587744 h 6564102" name="TY3712"/>
              <a:gd fmla="*/ 11742332 w 11855987" name="TX3713"/>
              <a:gd fmla="*/ 595952 h 6564102" name="TY3713"/>
              <a:gd fmla="*/ 11742331 w 11855987" name="TX3714"/>
              <a:gd fmla="*/ 595951 h 6564102" name="TY3714"/>
              <a:gd fmla="*/ 11748780 w 11855987" name="TX3715"/>
              <a:gd fmla="*/ 620016 h 6564102" name="TY3715"/>
              <a:gd fmla="*/ 11825060 w 11855987" name="TX3716"/>
              <a:gd fmla="*/ 664058 h 6564102" name="TY3716"/>
              <a:gd fmla="*/ 11849126 w 11855987" name="TX3717"/>
              <a:gd fmla="*/ 657610 h 6564102" name="TY3717"/>
              <a:gd fmla="*/ 11842677 w 11855987" name="TX3718"/>
              <a:gd fmla="*/ 633545 h 6564102" name="TY3718"/>
              <a:gd fmla="*/ 11766397 w 11855987" name="TX3719"/>
              <a:gd fmla="*/ 589504 h 6564102" name="TY3719"/>
              <a:gd fmla="*/ 11753029 w 11855987" name="TX3720"/>
              <a:gd fmla="*/ 587744 h 6564102" name="TY3720"/>
              <a:gd fmla="*/ 107369 w 11855987" name="TX3722"/>
              <a:gd fmla="*/ 587338 h 6564102" name="TY3722"/>
              <a:gd fmla="*/ 94001 w 11855987" name="TX3723"/>
              <a:gd fmla="*/ 589098 h 6564102" name="TY3723"/>
              <a:gd fmla="*/ 17720 w 11855987" name="TX3724"/>
              <a:gd fmla="*/ 633139 h 6564102" name="TY3724"/>
              <a:gd fmla="*/ 11272 w 11855987" name="TX3725"/>
              <a:gd fmla="*/ 657204 h 6564102" name="TY3725"/>
              <a:gd fmla="*/ 11272 w 11855987" name="TX3726"/>
              <a:gd fmla="*/ 657203 h 6564102" name="TY3726"/>
              <a:gd fmla="*/ 35338 w 11855987" name="TX3727"/>
              <a:gd fmla="*/ 663651 h 6564102" name="TY3727"/>
              <a:gd fmla="*/ 111618 w 11855987" name="TX3728"/>
              <a:gd fmla="*/ 619611 h 6564102" name="TY3728"/>
              <a:gd fmla="*/ 118066 w 11855987" name="TX3729"/>
              <a:gd fmla="*/ 595546 h 6564102" name="TY3729"/>
              <a:gd fmla="*/ 107369 w 11855987" name="TX3730"/>
              <a:gd fmla="*/ 587338 h 6564102" name="TY3730"/>
              <a:gd fmla="*/ 11841227 w 11855987" name="TX3732"/>
              <a:gd fmla="*/ 574870 h 6564102" name="TY3732"/>
              <a:gd fmla="*/ 11828014 w 11855987" name="TX3733"/>
              <a:gd fmla="*/ 588083 h 6564102" name="TY3733"/>
              <a:gd fmla="*/ 11841227 w 11855987" name="TX3734"/>
              <a:gd fmla="*/ 601296 h 6564102" name="TY3734"/>
              <a:gd fmla="*/ 11854440 w 11855987" name="TX3735"/>
              <a:gd fmla="*/ 588083 h 6564102" name="TY3735"/>
              <a:gd fmla="*/ 11841227 w 11855987" name="TX3736"/>
              <a:gd fmla="*/ 574870 h 6564102" name="TY3736"/>
              <a:gd fmla="*/ 19720 w 11855987" name="TX3738"/>
              <a:gd fmla="*/ 551352 h 6564102" name="TY3738"/>
              <a:gd fmla="*/ 6507 w 11855987" name="TX3739"/>
              <a:gd fmla="*/ 564565 h 6564102" name="TY3739"/>
              <a:gd fmla="*/ 19720 w 11855987" name="TX3740"/>
              <a:gd fmla="*/ 577778 h 6564102" name="TY3740"/>
              <a:gd fmla="*/ 32933 w 11855987" name="TX3741"/>
              <a:gd fmla="*/ 564565 h 6564102" name="TY3741"/>
              <a:gd fmla="*/ 19720 w 11855987" name="TX3742"/>
              <a:gd fmla="*/ 551352 h 6564102" name="TY3742"/>
              <a:gd fmla="*/ 11838977 w 11855987" name="TX3744"/>
              <a:gd fmla="*/ 487235 h 6564102" name="TY3744"/>
              <a:gd fmla="*/ 11825609 w 11855987" name="TX3745"/>
              <a:gd fmla="*/ 488995 h 6564102" name="TY3745"/>
              <a:gd fmla="*/ 11749329 w 11855987" name="TX3746"/>
              <a:gd fmla="*/ 533036 h 6564102" name="TY3746"/>
              <a:gd fmla="*/ 11742881 w 11855987" name="TX3747"/>
              <a:gd fmla="*/ 557101 h 6564102" name="TY3747"/>
              <a:gd fmla="*/ 11766946 w 11855987" name="TX3748"/>
              <a:gd fmla="*/ 563549 h 6564102" name="TY3748"/>
              <a:gd fmla="*/ 11843226 w 11855987" name="TX3749"/>
              <a:gd fmla="*/ 519507 h 6564102" name="TY3749"/>
              <a:gd fmla="*/ 11849675 w 11855987" name="TX3750"/>
              <a:gd fmla="*/ 495442 h 6564102" name="TY3750"/>
              <a:gd fmla="*/ 11849675 w 11855987" name="TX3751"/>
              <a:gd fmla="*/ 495444 h 6564102" name="TY3751"/>
              <a:gd fmla="*/ 11838977 w 11855987" name="TX3752"/>
              <a:gd fmla="*/ 487235 h 6564102" name="TY3752"/>
              <a:gd fmla="*/ 22518 w 11855987" name="TX3754"/>
              <a:gd fmla="*/ 486831 h 6564102" name="TY3754"/>
              <a:gd fmla="*/ 11821 w 11855987" name="TX3755"/>
              <a:gd fmla="*/ 495039 h 6564102" name="TY3755"/>
              <a:gd fmla="*/ 18269 w 11855987" name="TX3756"/>
              <a:gd fmla="*/ 519104 h 6564102" name="TY3756"/>
              <a:gd fmla="*/ 94549 w 11855987" name="TX3757"/>
              <a:gd fmla="*/ 563144 h 6564102" name="TY3757"/>
              <a:gd fmla="*/ 118615 w 11855987" name="TX3758"/>
              <a:gd fmla="*/ 556696 h 6564102" name="TY3758"/>
              <a:gd fmla="*/ 118615 w 11855987" name="TX3759"/>
              <a:gd fmla="*/ 556698 h 6564102" name="TY3759"/>
              <a:gd fmla="*/ 112167 w 11855987" name="TX3760"/>
              <a:gd fmla="*/ 532632 h 6564102" name="TY3760"/>
              <a:gd fmla="*/ 35886 w 11855987" name="TX3761"/>
              <a:gd fmla="*/ 488591 h 6564102" name="TY3761"/>
              <a:gd fmla="*/ 22518 w 11855987" name="TX3762"/>
              <a:gd fmla="*/ 486831 h 6564102" name="TY3762"/>
              <a:gd fmla="*/ 11750780 w 11855987" name="TX3764"/>
              <a:gd fmla="*/ 474361 h 6564102" name="TY3764"/>
              <a:gd fmla="*/ 11737567 w 11855987" name="TX3765"/>
              <a:gd fmla="*/ 487574 h 6564102" name="TY3765"/>
              <a:gd fmla="*/ 11750780 w 11855987" name="TX3766"/>
              <a:gd fmla="*/ 500787 h 6564102" name="TY3766"/>
              <a:gd fmla="*/ 11763993 w 11855987" name="TX3767"/>
              <a:gd fmla="*/ 487574 h 6564102" name="TY3767"/>
              <a:gd fmla="*/ 11750780 w 11855987" name="TX3768"/>
              <a:gd fmla="*/ 474361 h 6564102" name="TY3768"/>
              <a:gd fmla="*/ 109825 w 11855987" name="TX3770"/>
              <a:gd fmla="*/ 435964 h 6564102" name="TY3770"/>
              <a:gd fmla="*/ 96612 w 11855987" name="TX3771"/>
              <a:gd fmla="*/ 449177 h 6564102" name="TY3771"/>
              <a:gd fmla="*/ 109825 w 11855987" name="TX3772"/>
              <a:gd fmla="*/ 462390 h 6564102" name="TY3772"/>
              <a:gd fmla="*/ 123038 w 11855987" name="TX3773"/>
              <a:gd fmla="*/ 449177 h 6564102" name="TY3773"/>
              <a:gd fmla="*/ 109825 w 11855987" name="TX3774"/>
              <a:gd fmla="*/ 435964 h 6564102" name="TY3774"/>
              <a:gd fmla="*/ 11753578 w 11855987" name="TX3776"/>
              <a:gd fmla="*/ 388600 h 6564102" name="TY3776"/>
              <a:gd fmla="*/ 11742881 w 11855987" name="TX3777"/>
              <a:gd fmla="*/ 396808 h 6564102" name="TY3777"/>
              <a:gd fmla="*/ 11742880 w 11855987" name="TX3778"/>
              <a:gd fmla="*/ 396807 h 6564102" name="TY3778"/>
              <a:gd fmla="*/ 11749328 w 11855987" name="TX3779"/>
              <a:gd fmla="*/ 420872 h 6564102" name="TY3779"/>
              <a:gd fmla="*/ 11825609 w 11855987" name="TX3780"/>
              <a:gd fmla="*/ 464914 h 6564102" name="TY3780"/>
              <a:gd fmla="*/ 11849674 w 11855987" name="TX3781"/>
              <a:gd fmla="*/ 458466 h 6564102" name="TY3781"/>
              <a:gd fmla="*/ 11843226 w 11855987" name="TX3782"/>
              <a:gd fmla="*/ 434401 h 6564102" name="TY3782"/>
              <a:gd fmla="*/ 11766946 w 11855987" name="TX3783"/>
              <a:gd fmla="*/ 390360 h 6564102" name="TY3783"/>
              <a:gd fmla="*/ 11753578 w 11855987" name="TX3784"/>
              <a:gd fmla="*/ 388600 h 6564102" name="TY3784"/>
              <a:gd fmla="*/ 11841775 w 11855987" name="TX3786"/>
              <a:gd fmla="*/ 375726 h 6564102" name="TY3786"/>
              <a:gd fmla="*/ 11828562 w 11855987" name="TX3787"/>
              <a:gd fmla="*/ 388939 h 6564102" name="TY3787"/>
              <a:gd fmla="*/ 11841775 w 11855987" name="TX3788"/>
              <a:gd fmla="*/ 402152 h 6564102" name="TY3788"/>
              <a:gd fmla="*/ 11854988 w 11855987" name="TX3789"/>
              <a:gd fmla="*/ 388939 h 6564102" name="TY3789"/>
              <a:gd fmla="*/ 11841775 w 11855987" name="TX3790"/>
              <a:gd fmla="*/ 375726 h 6564102" name="TY3790"/>
              <a:gd fmla="*/ 107027 w 11855987" name="TX3792"/>
              <a:gd fmla="*/ 371442 h 6564102" name="TY3792"/>
              <a:gd fmla="*/ 93659 w 11855987" name="TX3793"/>
              <a:gd fmla="*/ 373202 h 6564102" name="TY3793"/>
              <a:gd fmla="*/ 17378 w 11855987" name="TX3794"/>
              <a:gd fmla="*/ 417244 h 6564102" name="TY3794"/>
              <a:gd fmla="*/ 10930 w 11855987" name="TX3795"/>
              <a:gd fmla="*/ 441309 h 6564102" name="TY3795"/>
              <a:gd fmla="*/ 10930 w 11855987" name="TX3796"/>
              <a:gd fmla="*/ 441308 h 6564102" name="TY3796"/>
              <a:gd fmla="*/ 34996 w 11855987" name="TX3797"/>
              <a:gd fmla="*/ 447756 h 6564102" name="TY3797"/>
              <a:gd fmla="*/ 111276 w 11855987" name="TX3798"/>
              <a:gd fmla="*/ 403716 h 6564102" name="TY3798"/>
              <a:gd fmla="*/ 117724 w 11855987" name="TX3799"/>
              <a:gd fmla="*/ 379651 h 6564102" name="TY3799"/>
              <a:gd fmla="*/ 107027 w 11855987" name="TX3800"/>
              <a:gd fmla="*/ 371442 h 6564102" name="TY3800"/>
              <a:gd fmla="*/ 19379 w 11855987" name="TX3802"/>
              <a:gd fmla="*/ 335456 h 6564102" name="TY3802"/>
              <a:gd fmla="*/ 6166 w 11855987" name="TX3803"/>
              <a:gd fmla="*/ 348669 h 6564102" name="TY3803"/>
              <a:gd fmla="*/ 19379 w 11855987" name="TX3804"/>
              <a:gd fmla="*/ 361882 h 6564102" name="TY3804"/>
              <a:gd fmla="*/ 32592 w 11855987" name="TX3805"/>
              <a:gd fmla="*/ 348669 h 6564102" name="TY3805"/>
              <a:gd fmla="*/ 19379 w 11855987" name="TX3806"/>
              <a:gd fmla="*/ 335456 h 6564102" name="TY3806"/>
              <a:gd fmla="*/ 22177 w 11855987" name="TX3808"/>
              <a:gd fmla="*/ 270934 h 6564102" name="TY3808"/>
              <a:gd fmla="*/ 11480 w 11855987" name="TX3809"/>
              <a:gd fmla="*/ 279143 h 6564102" name="TY3809"/>
              <a:gd fmla="*/ 17928 w 11855987" name="TX3810"/>
              <a:gd fmla="*/ 303208 h 6564102" name="TY3810"/>
              <a:gd fmla="*/ 94208 w 11855987" name="TX3811"/>
              <a:gd fmla="*/ 347248 h 6564102" name="TY3811"/>
              <a:gd fmla="*/ 118274 w 11855987" name="TX3812"/>
              <a:gd fmla="*/ 340800 h 6564102" name="TY3812"/>
              <a:gd fmla="*/ 118274 w 11855987" name="TX3813"/>
              <a:gd fmla="*/ 340801 h 6564102" name="TY3813"/>
              <a:gd fmla="*/ 111826 w 11855987" name="TX3814"/>
              <a:gd fmla="*/ 316736 h 6564102" name="TY3814"/>
              <a:gd fmla="*/ 35545 w 11855987" name="TX3815"/>
              <a:gd fmla="*/ 272694 h 6564102" name="TY3815"/>
              <a:gd fmla="*/ 22177 w 11855987" name="TX3816"/>
              <a:gd fmla="*/ 270934 h 6564102" name="TY3816"/>
              <a:gd fmla="*/ 11840052 w 11855987" name="TX3818"/>
              <a:gd fmla="*/ 270577 h 6564102" name="TY3818"/>
              <a:gd fmla="*/ 11826683 w 11855987" name="TX3819"/>
              <a:gd fmla="*/ 272337 h 6564102" name="TY3819"/>
              <a:gd fmla="*/ 11750403 w 11855987" name="TX3820"/>
              <a:gd fmla="*/ 316377 h 6564102" name="TY3820"/>
              <a:gd fmla="*/ 11743955 w 11855987" name="TX3821"/>
              <a:gd fmla="*/ 340443 h 6564102" name="TY3821"/>
              <a:gd fmla="*/ 11768020 w 11855987" name="TX3822"/>
              <a:gd fmla="*/ 346891 h 6564102" name="TY3822"/>
              <a:gd fmla="*/ 11844301 w 11855987" name="TX3823"/>
              <a:gd fmla="*/ 302849 h 6564102" name="TY3823"/>
              <a:gd fmla="*/ 11850749 w 11855987" name="TX3824"/>
              <a:gd fmla="*/ 278784 h 6564102" name="TY3824"/>
              <a:gd fmla="*/ 11850749 w 11855987" name="TX3825"/>
              <a:gd fmla="*/ 278785 h 6564102" name="TY3825"/>
              <a:gd fmla="*/ 11840052 w 11855987" name="TX3826"/>
              <a:gd fmla="*/ 270577 h 6564102" name="TY3826"/>
              <a:gd fmla="*/ 11751854 w 11855987" name="TX3828"/>
              <a:gd fmla="*/ 257703 h 6564102" name="TY3828"/>
              <a:gd fmla="*/ 11738641 w 11855987" name="TX3829"/>
              <a:gd fmla="*/ 270916 h 6564102" name="TY3829"/>
              <a:gd fmla="*/ 11751854 w 11855987" name="TX3830"/>
              <a:gd fmla="*/ 284129 h 6564102" name="TY3830"/>
              <a:gd fmla="*/ 11765067 w 11855987" name="TX3831"/>
              <a:gd fmla="*/ 270916 h 6564102" name="TY3831"/>
              <a:gd fmla="*/ 11751854 w 11855987" name="TX3832"/>
              <a:gd fmla="*/ 257703 h 6564102" name="TY3832"/>
              <a:gd fmla="*/ 11811276 w 11855987" name="TX3834"/>
              <a:gd fmla="*/ 214374 h 6564102" name="TY3834"/>
              <a:gd fmla="*/ 11803298 w 11855987" name="TX3835"/>
              <a:gd fmla="*/ 220588 h 6564102" name="TY3835"/>
              <a:gd fmla="*/ 11808265 w 11855987" name="TX3836"/>
              <a:gd fmla="*/ 238602 h 6564102" name="TY3836"/>
              <a:gd fmla="*/ 11826279 w 11855987" name="TX3837"/>
              <a:gd fmla="*/ 233635 h 6564102" name="TY3837"/>
              <a:gd fmla="*/ 11821312 w 11855987" name="TX3838"/>
              <a:gd fmla="*/ 215621 h 6564102" name="TY3838"/>
              <a:gd fmla="*/ 11811276 w 11855987" name="TX3839"/>
              <a:gd fmla="*/ 214374 h 6564102" name="TY3839"/>
              <a:gd fmla="*/ 45438 w 11855987" name="TX3841"/>
              <a:gd fmla="*/ 211985 h 6564102" name="TY3841"/>
              <a:gd fmla="*/ 35402 w 11855987" name="TX3842"/>
              <a:gd fmla="*/ 213232 h 6564102" name="TY3842"/>
              <a:gd fmla="*/ 30435 w 11855987" name="TX3843"/>
              <a:gd fmla="*/ 231246 h 6564102" name="TY3843"/>
              <a:gd fmla="*/ 48449 w 11855987" name="TX3844"/>
              <a:gd fmla="*/ 236213 h 6564102" name="TY3844"/>
              <a:gd fmla="*/ 53416 w 11855987" name="TX3845"/>
              <a:gd fmla="*/ 218199 h 6564102" name="TY3845"/>
              <a:gd fmla="*/ 45438 w 11855987" name="TX3846"/>
              <a:gd fmla="*/ 211985 h 6564102" name="TY3846"/>
              <a:gd fmla="*/ 11838240 w 11855987" name="TX3848"/>
              <a:gd fmla="*/ 153060 h 6564102" name="TY3848"/>
              <a:gd fmla="*/ 11750160 w 11855987" name="TX3849"/>
              <a:gd fmla="*/ 153700 h 6564102" name="TY3849"/>
              <a:gd fmla="*/ 11732672 w 11855987" name="TX3850"/>
              <a:gd fmla="*/ 171444 h 6564102" name="TY3850"/>
              <a:gd fmla="*/ 11732673 w 11855987" name="TX3851"/>
              <a:gd fmla="*/ 171443 h 6564102" name="TY3851"/>
              <a:gd fmla="*/ 11750417 w 11855987" name="TX3852"/>
              <a:gd fmla="*/ 188932 h 6564102" name="TY3852"/>
              <a:gd fmla="*/ 11838495 w 11855987" name="TX3853"/>
              <a:gd fmla="*/ 188293 h 6564102" name="TY3853"/>
              <a:gd fmla="*/ 11855984 w 11855987" name="TX3854"/>
              <a:gd fmla="*/ 170549 h 6564102" name="TY3854"/>
              <a:gd fmla="*/ 11838240 w 11855987" name="TX3855"/>
              <a:gd fmla="*/ 153060 h 6564102" name="TY3855"/>
              <a:gd fmla="*/ 18474 w 11855987" name="TX3857"/>
              <a:gd fmla="*/ 150671 h 6564102" name="TY3857"/>
              <a:gd fmla="*/ 730 w 11855987" name="TX3858"/>
              <a:gd fmla="*/ 168160 h 6564102" name="TY3858"/>
              <a:gd fmla="*/ 18218 w 11855987" name="TX3859"/>
              <a:gd fmla="*/ 185904 h 6564102" name="TY3859"/>
              <a:gd fmla="*/ 106297 w 11855987" name="TX3860"/>
              <a:gd fmla="*/ 186543 h 6564102" name="TY3860"/>
              <a:gd fmla="*/ 124041 w 11855987" name="TX3861"/>
              <a:gd fmla="*/ 169054 h 6564102" name="TY3861"/>
              <a:gd fmla="*/ 124042 w 11855987" name="TX3862"/>
              <a:gd fmla="*/ 169055 h 6564102" name="TY3862"/>
              <a:gd fmla="*/ 106554 w 11855987" name="TX3863"/>
              <a:gd fmla="*/ 151311 h 6564102" name="TY3863"/>
              <a:gd fmla="*/ 18474 w 11855987" name="TX3864"/>
              <a:gd fmla="*/ 150671 h 6564102" name="TY3864"/>
              <a:gd fmla="*/ 11594935 w 11855987" name="TX3866"/>
              <a:gd fmla="*/ 110011 h 6564102" name="TY3866"/>
              <a:gd fmla="*/ 11581722 w 11855987" name="TX3867"/>
              <a:gd fmla="*/ 123224 h 6564102" name="TY3867"/>
              <a:gd fmla="*/ 11594935 w 11855987" name="TX3868"/>
              <a:gd fmla="*/ 136436 h 6564102" name="TY3868"/>
              <a:gd fmla="*/ 11608148 w 11855987" name="TX3869"/>
              <a:gd fmla="*/ 123224 h 6564102" name="TY3869"/>
              <a:gd fmla="*/ 11594935 w 11855987" name="TX3870"/>
              <a:gd fmla="*/ 110011 h 6564102" name="TY3870"/>
              <a:gd fmla="*/ 11395791 w 11855987" name="TX3872"/>
              <a:gd fmla="*/ 109463 h 6564102" name="TY3872"/>
              <a:gd fmla="*/ 11382579 w 11855987" name="TX3873"/>
              <a:gd fmla="*/ 122676 h 6564102" name="TY3873"/>
              <a:gd fmla="*/ 11395791 w 11855987" name="TX3874"/>
              <a:gd fmla="*/ 135889 h 6564102" name="TY3874"/>
              <a:gd fmla="*/ 11409004 w 11855987" name="TX3875"/>
              <a:gd fmla="*/ 122676 h 6564102" name="TY3875"/>
              <a:gd fmla="*/ 11395791 w 11855987" name="TX3876"/>
              <a:gd fmla="*/ 109463 h 6564102" name="TY3876"/>
              <a:gd fmla="*/ 261779 w 11855987" name="TX3878"/>
              <a:gd fmla="*/ 107622 h 6564102" name="TY3878"/>
              <a:gd fmla="*/ 248566 w 11855987" name="TX3879"/>
              <a:gd fmla="*/ 120835 h 6564102" name="TY3879"/>
              <a:gd fmla="*/ 261779 w 11855987" name="TX3880"/>
              <a:gd fmla="*/ 134048 h 6564102" name="TY3880"/>
              <a:gd fmla="*/ 274992 w 11855987" name="TX3881"/>
              <a:gd fmla="*/ 120835 h 6564102" name="TY3881"/>
              <a:gd fmla="*/ 261779 w 11855987" name="TX3882"/>
              <a:gd fmla="*/ 107622 h 6564102" name="TY3882"/>
              <a:gd fmla="*/ 460923 w 11855987" name="TX3884"/>
              <a:gd fmla="*/ 107074 h 6564102" name="TY3884"/>
              <a:gd fmla="*/ 447710 w 11855987" name="TX3885"/>
              <a:gd fmla="*/ 120287 h 6564102" name="TY3885"/>
              <a:gd fmla="*/ 460923 w 11855987" name="TX3886"/>
              <a:gd fmla="*/ 133500 h 6564102" name="TY3886"/>
              <a:gd fmla="*/ 474136 w 11855987" name="TX3887"/>
              <a:gd fmla="*/ 120287 h 6564102" name="TY3887"/>
              <a:gd fmla="*/ 460923 w 11855987" name="TX3888"/>
              <a:gd fmla="*/ 107074 h 6564102" name="TY3888"/>
              <a:gd fmla="*/ 660066 w 11855987" name="TX3890"/>
              <a:gd fmla="*/ 106527 h 6564102" name="TY3890"/>
              <a:gd fmla="*/ 646853 w 11855987" name="TX3891"/>
              <a:gd fmla="*/ 119740 h 6564102" name="TY3891"/>
              <a:gd fmla="*/ 660066 w 11855987" name="TX3892"/>
              <a:gd fmla="*/ 132952 h 6564102" name="TY3892"/>
              <a:gd fmla="*/ 673279 w 11855987" name="TX3893"/>
              <a:gd fmla="*/ 119740 h 6564102" name="TY3893"/>
              <a:gd fmla="*/ 660066 w 11855987" name="TX3894"/>
              <a:gd fmla="*/ 106527 h 6564102" name="TY3894"/>
              <a:gd fmla="*/ 859209 w 11855987" name="TX3896"/>
              <a:gd fmla="*/ 105979 h 6564102" name="TY3896"/>
              <a:gd fmla="*/ 845996 w 11855987" name="TX3897"/>
              <a:gd fmla="*/ 119192 h 6564102" name="TY3897"/>
              <a:gd fmla="*/ 859209 w 11855987" name="TX3898"/>
              <a:gd fmla="*/ 132405 h 6564102" name="TY3898"/>
              <a:gd fmla="*/ 872422 w 11855987" name="TX3899"/>
              <a:gd fmla="*/ 119192 h 6564102" name="TY3899"/>
              <a:gd fmla="*/ 859209 w 11855987" name="TX3900"/>
              <a:gd fmla="*/ 105979 h 6564102" name="TY3900"/>
              <a:gd fmla="*/ 1058353 w 11855987" name="TX3902"/>
              <a:gd fmla="*/ 105432 h 6564102" name="TY3902"/>
              <a:gd fmla="*/ 1045140 w 11855987" name="TX3903"/>
              <a:gd fmla="*/ 118644 h 6564102" name="TY3903"/>
              <a:gd fmla="*/ 1058353 w 11855987" name="TX3904"/>
              <a:gd fmla="*/ 131857 h 6564102" name="TY3904"/>
              <a:gd fmla="*/ 1071566 w 11855987" name="TX3905"/>
              <a:gd fmla="*/ 118644 h 6564102" name="TY3905"/>
              <a:gd fmla="*/ 1058353 w 11855987" name="TX3906"/>
              <a:gd fmla="*/ 105432 h 6564102" name="TY3906"/>
              <a:gd fmla="*/ 1257496 w 11855987" name="TX3908"/>
              <a:gd fmla="*/ 104884 h 6564102" name="TY3908"/>
              <a:gd fmla="*/ 1244283 w 11855987" name="TX3909"/>
              <a:gd fmla="*/ 118097 h 6564102" name="TY3909"/>
              <a:gd fmla="*/ 1257496 w 11855987" name="TX3910"/>
              <a:gd fmla="*/ 131310 h 6564102" name="TY3910"/>
              <a:gd fmla="*/ 1270709 w 11855987" name="TX3911"/>
              <a:gd fmla="*/ 118097 h 6564102" name="TY3911"/>
              <a:gd fmla="*/ 1257496 w 11855987" name="TX3912"/>
              <a:gd fmla="*/ 104884 h 6564102" name="TY3912"/>
              <a:gd fmla="*/ 1456640 w 11855987" name="TX3914"/>
              <a:gd fmla="*/ 104336 h 6564102" name="TY3914"/>
              <a:gd fmla="*/ 1443427 w 11855987" name="TX3915"/>
              <a:gd fmla="*/ 117549 h 6564102" name="TY3915"/>
              <a:gd fmla="*/ 1456640 w 11855987" name="TX3916"/>
              <a:gd fmla="*/ 130762 h 6564102" name="TY3916"/>
              <a:gd fmla="*/ 1469853 w 11855987" name="TX3917"/>
              <a:gd fmla="*/ 117549 h 6564102" name="TY3917"/>
              <a:gd fmla="*/ 1456640 w 11855987" name="TX3918"/>
              <a:gd fmla="*/ 104336 h 6564102" name="TY3918"/>
              <a:gd fmla="*/ 1655783 w 11855987" name="TX3920"/>
              <a:gd fmla="*/ 103789 h 6564102" name="TY3920"/>
              <a:gd fmla="*/ 1642570 w 11855987" name="TX3921"/>
              <a:gd fmla="*/ 117002 h 6564102" name="TY3921"/>
              <a:gd fmla="*/ 1655783 w 11855987" name="TX3922"/>
              <a:gd fmla="*/ 130214 h 6564102" name="TY3922"/>
              <a:gd fmla="*/ 1668996 w 11855987" name="TX3923"/>
              <a:gd fmla="*/ 117002 h 6564102" name="TY3923"/>
              <a:gd fmla="*/ 1655783 w 11855987" name="TX3924"/>
              <a:gd fmla="*/ 103789 h 6564102" name="TY3924"/>
              <a:gd fmla="*/ 1854927 w 11855987" name="TX3926"/>
              <a:gd fmla="*/ 103241 h 6564102" name="TY3926"/>
              <a:gd fmla="*/ 1841714 w 11855987" name="TX3927"/>
              <a:gd fmla="*/ 116454 h 6564102" name="TY3927"/>
              <a:gd fmla="*/ 1854927 w 11855987" name="TX3928"/>
              <a:gd fmla="*/ 129667 h 6564102" name="TY3928"/>
              <a:gd fmla="*/ 1868140 w 11855987" name="TX3929"/>
              <a:gd fmla="*/ 116454 h 6564102" name="TY3929"/>
              <a:gd fmla="*/ 1854927 w 11855987" name="TX3930"/>
              <a:gd fmla="*/ 103241 h 6564102" name="TY3930"/>
              <a:gd fmla="*/ 2054070 w 11855987" name="TX3932"/>
              <a:gd fmla="*/ 102693 h 6564102" name="TY3932"/>
              <a:gd fmla="*/ 2040857 w 11855987" name="TX3933"/>
              <a:gd fmla="*/ 115906 h 6564102" name="TY3933"/>
              <a:gd fmla="*/ 2054070 w 11855987" name="TX3934"/>
              <a:gd fmla="*/ 129119 h 6564102" name="TY3934"/>
              <a:gd fmla="*/ 2067283 w 11855987" name="TX3935"/>
              <a:gd fmla="*/ 115906 h 6564102" name="TY3935"/>
              <a:gd fmla="*/ 2054070 w 11855987" name="TX3936"/>
              <a:gd fmla="*/ 102693 h 6564102" name="TY3936"/>
              <a:gd fmla="*/ 2253214 w 11855987" name="TX3938"/>
              <a:gd fmla="*/ 102145 h 6564102" name="TY3938"/>
              <a:gd fmla="*/ 2240001 w 11855987" name="TX3939"/>
              <a:gd fmla="*/ 115358 h 6564102" name="TY3939"/>
              <a:gd fmla="*/ 2253214 w 11855987" name="TX3940"/>
              <a:gd fmla="*/ 128571 h 6564102" name="TY3940"/>
              <a:gd fmla="*/ 2266427 w 11855987" name="TX3941"/>
              <a:gd fmla="*/ 115358 h 6564102" name="TY3941"/>
              <a:gd fmla="*/ 2253214 w 11855987" name="TX3942"/>
              <a:gd fmla="*/ 102145 h 6564102" name="TY3942"/>
              <a:gd fmla="*/ 2452357 w 11855987" name="TX3944"/>
              <a:gd fmla="*/ 101597 h 6564102" name="TY3944"/>
              <a:gd fmla="*/ 2439144 w 11855987" name="TX3945"/>
              <a:gd fmla="*/ 114810 h 6564102" name="TY3945"/>
              <a:gd fmla="*/ 2452357 w 11855987" name="TX3946"/>
              <a:gd fmla="*/ 128023 h 6564102" name="TY3946"/>
              <a:gd fmla="*/ 2465570 w 11855987" name="TX3947"/>
              <a:gd fmla="*/ 114810 h 6564102" name="TY3947"/>
              <a:gd fmla="*/ 2452357 w 11855987" name="TX3948"/>
              <a:gd fmla="*/ 101597 h 6564102" name="TY3948"/>
              <a:gd fmla="*/ 2651501 w 11855987" name="TX3950"/>
              <a:gd fmla="*/ 101049 h 6564102" name="TY3950"/>
              <a:gd fmla="*/ 2638288 w 11855987" name="TX3951"/>
              <a:gd fmla="*/ 114263 h 6564102" name="TY3951"/>
              <a:gd fmla="*/ 2651501 w 11855987" name="TX3952"/>
              <a:gd fmla="*/ 127475 h 6564102" name="TY3952"/>
              <a:gd fmla="*/ 2664714 w 11855987" name="TX3953"/>
              <a:gd fmla="*/ 114263 h 6564102" name="TY3953"/>
              <a:gd fmla="*/ 2651501 w 11855987" name="TX3954"/>
              <a:gd fmla="*/ 101049 h 6564102" name="TY3954"/>
              <a:gd fmla="*/ 2850644 w 11855987" name="TX3956"/>
              <a:gd fmla="*/ 100502 h 6564102" name="TY3956"/>
              <a:gd fmla="*/ 2837431 w 11855987" name="TX3957"/>
              <a:gd fmla="*/ 113715 h 6564102" name="TY3957"/>
              <a:gd fmla="*/ 2850644 w 11855987" name="TX3958"/>
              <a:gd fmla="*/ 126928 h 6564102" name="TY3958"/>
              <a:gd fmla="*/ 2863857 w 11855987" name="TX3959"/>
              <a:gd fmla="*/ 113715 h 6564102" name="TY3959"/>
              <a:gd fmla="*/ 2850644 w 11855987" name="TX3960"/>
              <a:gd fmla="*/ 100502 h 6564102" name="TY3960"/>
              <a:gd fmla="*/ 3049788 w 11855987" name="TX3962"/>
              <a:gd fmla="*/ 99954 h 6564102" name="TY3962"/>
              <a:gd fmla="*/ 3036575 w 11855987" name="TX3963"/>
              <a:gd fmla="*/ 113167 h 6564102" name="TY3963"/>
              <a:gd fmla="*/ 3049788 w 11855987" name="TX3964"/>
              <a:gd fmla="*/ 126380 h 6564102" name="TY3964"/>
              <a:gd fmla="*/ 3063001 w 11855987" name="TX3965"/>
              <a:gd fmla="*/ 113167 h 6564102" name="TY3965"/>
              <a:gd fmla="*/ 3049788 w 11855987" name="TX3966"/>
              <a:gd fmla="*/ 99954 h 6564102" name="TY3966"/>
              <a:gd fmla="*/ 3248931 w 11855987" name="TX3968"/>
              <a:gd fmla="*/ 99407 h 6564102" name="TY3968"/>
              <a:gd fmla="*/ 3235718 w 11855987" name="TX3969"/>
              <a:gd fmla="*/ 112620 h 6564102" name="TY3969"/>
              <a:gd fmla="*/ 3248931 w 11855987" name="TX3970"/>
              <a:gd fmla="*/ 125832 h 6564102" name="TY3970"/>
              <a:gd fmla="*/ 3262144 w 11855987" name="TX3971"/>
              <a:gd fmla="*/ 112620 h 6564102" name="TY3971"/>
              <a:gd fmla="*/ 3248931 w 11855987" name="TX3972"/>
              <a:gd fmla="*/ 99407 h 6564102" name="TY3972"/>
              <a:gd fmla="*/ 3854826 w 11855987" name="TX3974"/>
              <a:gd fmla="*/ 99095 h 6564102" name="TY3974"/>
              <a:gd fmla="*/ 3841613 w 11855987" name="TX3975"/>
              <a:gd fmla="*/ 112308 h 6564102" name="TY3975"/>
              <a:gd fmla="*/ 3854826 w 11855987" name="TX3976"/>
              <a:gd fmla="*/ 125521 h 6564102" name="TY3976"/>
              <a:gd fmla="*/ 3868039 w 11855987" name="TX3977"/>
              <a:gd fmla="*/ 112308 h 6564102" name="TY3977"/>
              <a:gd fmla="*/ 3854826 w 11855987" name="TX3978"/>
              <a:gd fmla="*/ 99095 h 6564102" name="TY3978"/>
              <a:gd fmla="*/ 3448075 w 11855987" name="TX3980"/>
              <a:gd fmla="*/ 98859 h 6564102" name="TY3980"/>
              <a:gd fmla="*/ 3434862 w 11855987" name="TX3981"/>
              <a:gd fmla="*/ 112072 h 6564102" name="TY3981"/>
              <a:gd fmla="*/ 3448075 w 11855987" name="TX3982"/>
              <a:gd fmla="*/ 125285 h 6564102" name="TY3982"/>
              <a:gd fmla="*/ 3461288 w 11855987" name="TX3983"/>
              <a:gd fmla="*/ 112072 h 6564102" name="TY3983"/>
              <a:gd fmla="*/ 3448075 w 11855987" name="TX3984"/>
              <a:gd fmla="*/ 98859 h 6564102" name="TY3984"/>
              <a:gd fmla="*/ 4053970 w 11855987" name="TX3986"/>
              <a:gd fmla="*/ 98547 h 6564102" name="TY3986"/>
              <a:gd fmla="*/ 4040757 w 11855987" name="TX3987"/>
              <a:gd fmla="*/ 111760 h 6564102" name="TY3987"/>
              <a:gd fmla="*/ 4053970 w 11855987" name="TX3988"/>
              <a:gd fmla="*/ 124973 h 6564102" name="TY3988"/>
              <a:gd fmla="*/ 4067183 w 11855987" name="TX3989"/>
              <a:gd fmla="*/ 111760 h 6564102" name="TY3989"/>
              <a:gd fmla="*/ 4053970 w 11855987" name="TX3990"/>
              <a:gd fmla="*/ 98547 h 6564102" name="TY3990"/>
              <a:gd fmla="*/ 3647218 w 11855987" name="TX3992"/>
              <a:gd fmla="*/ 98311 h 6564102" name="TY3992"/>
              <a:gd fmla="*/ 3634005 w 11855987" name="TX3993"/>
              <a:gd fmla="*/ 111524 h 6564102" name="TY3993"/>
              <a:gd fmla="*/ 3647218 w 11855987" name="TX3994"/>
              <a:gd fmla="*/ 124737 h 6564102" name="TY3994"/>
              <a:gd fmla="*/ 3660431 w 11855987" name="TX3995"/>
              <a:gd fmla="*/ 111524 h 6564102" name="TY3995"/>
              <a:gd fmla="*/ 3647218 w 11855987" name="TX3996"/>
              <a:gd fmla="*/ 98311 h 6564102" name="TY3996"/>
              <a:gd fmla="*/ 4253113 w 11855987" name="TX3998"/>
              <a:gd fmla="*/ 98000 h 6564102" name="TY3998"/>
              <a:gd fmla="*/ 4239900 w 11855987" name="TX3999"/>
              <a:gd fmla="*/ 111213 h 6564102" name="TY3999"/>
              <a:gd fmla="*/ 4253113 w 11855987" name="TX4000"/>
              <a:gd fmla="*/ 124426 h 6564102" name="TY4000"/>
              <a:gd fmla="*/ 4266326 w 11855987" name="TX4001"/>
              <a:gd fmla="*/ 111213 h 6564102" name="TY4001"/>
              <a:gd fmla="*/ 4253113 w 11855987" name="TX4002"/>
              <a:gd fmla="*/ 98000 h 6564102" name="TY4002"/>
              <a:gd fmla="*/ 4452257 w 11855987" name="TX4004"/>
              <a:gd fmla="*/ 97452 h 6564102" name="TY4004"/>
              <a:gd fmla="*/ 4439044 w 11855987" name="TX4005"/>
              <a:gd fmla="*/ 110665 h 6564102" name="TY4005"/>
              <a:gd fmla="*/ 4452257 w 11855987" name="TX4006"/>
              <a:gd fmla="*/ 123878 h 6564102" name="TY4006"/>
              <a:gd fmla="*/ 4465470 w 11855987" name="TX4007"/>
              <a:gd fmla="*/ 110665 h 6564102" name="TY4007"/>
              <a:gd fmla="*/ 4452257 w 11855987" name="TX4008"/>
              <a:gd fmla="*/ 97452 h 6564102" name="TY4008"/>
              <a:gd fmla="*/ 4651400 w 11855987" name="TX4010"/>
              <a:gd fmla="*/ 96905 h 6564102" name="TY4010"/>
              <a:gd fmla="*/ 4638187 w 11855987" name="TX4011"/>
              <a:gd fmla="*/ 110118 h 6564102" name="TY4011"/>
              <a:gd fmla="*/ 4651400 w 11855987" name="TX4012"/>
              <a:gd fmla="*/ 123330 h 6564102" name="TY4012"/>
              <a:gd fmla="*/ 4664613 w 11855987" name="TX4013"/>
              <a:gd fmla="*/ 110118 h 6564102" name="TY4013"/>
              <a:gd fmla="*/ 4651400 w 11855987" name="TX4014"/>
              <a:gd fmla="*/ 96905 h 6564102" name="TY4014"/>
              <a:gd fmla="*/ 4850544 w 11855987" name="TX4016"/>
              <a:gd fmla="*/ 96357 h 6564102" name="TY4016"/>
              <a:gd fmla="*/ 4837331 w 11855987" name="TX4017"/>
              <a:gd fmla="*/ 109570 h 6564102" name="TY4017"/>
              <a:gd fmla="*/ 4850544 w 11855987" name="TX4018"/>
              <a:gd fmla="*/ 122783 h 6564102" name="TY4018"/>
              <a:gd fmla="*/ 4863757 w 11855987" name="TX4019"/>
              <a:gd fmla="*/ 109570 h 6564102" name="TY4019"/>
              <a:gd fmla="*/ 4850544 w 11855987" name="TX4020"/>
              <a:gd fmla="*/ 96357 h 6564102" name="TY4020"/>
              <a:gd fmla="*/ 5049687 w 11855987" name="TX4022"/>
              <a:gd fmla="*/ 95809 h 6564102" name="TY4022"/>
              <a:gd fmla="*/ 5036474 w 11855987" name="TX4023"/>
              <a:gd fmla="*/ 109022 h 6564102" name="TY4023"/>
              <a:gd fmla="*/ 5049687 w 11855987" name="TX4024"/>
              <a:gd fmla="*/ 122235 h 6564102" name="TY4024"/>
              <a:gd fmla="*/ 5062900 w 11855987" name="TX4025"/>
              <a:gd fmla="*/ 109022 h 6564102" name="TY4025"/>
              <a:gd fmla="*/ 5049687 w 11855987" name="TX4026"/>
              <a:gd fmla="*/ 95809 h 6564102" name="TY4026"/>
              <a:gd fmla="*/ 5248831 w 11855987" name="TX4028"/>
              <a:gd fmla="*/ 95261 h 6564102" name="TY4028"/>
              <a:gd fmla="*/ 5235618 w 11855987" name="TX4029"/>
              <a:gd fmla="*/ 108474 h 6564102" name="TY4029"/>
              <a:gd fmla="*/ 5248831 w 11855987" name="TX4030"/>
              <a:gd fmla="*/ 121687 h 6564102" name="TY4030"/>
              <a:gd fmla="*/ 5262044 w 11855987" name="TX4031"/>
              <a:gd fmla="*/ 108474 h 6564102" name="TY4031"/>
              <a:gd fmla="*/ 5248831 w 11855987" name="TX4032"/>
              <a:gd fmla="*/ 95261 h 6564102" name="TY4032"/>
              <a:gd fmla="*/ 5447974 w 11855987" name="TX4034"/>
              <a:gd fmla="*/ 94713 h 6564102" name="TY4034"/>
              <a:gd fmla="*/ 5434761 w 11855987" name="TX4035"/>
              <a:gd fmla="*/ 107926 h 6564102" name="TY4035"/>
              <a:gd fmla="*/ 5447974 w 11855987" name="TX4036"/>
              <a:gd fmla="*/ 121139 h 6564102" name="TY4036"/>
              <a:gd fmla="*/ 5461187 w 11855987" name="TX4037"/>
              <a:gd fmla="*/ 107926 h 6564102" name="TY4037"/>
              <a:gd fmla="*/ 5447974 w 11855987" name="TX4038"/>
              <a:gd fmla="*/ 94713 h 6564102" name="TY4038"/>
              <a:gd fmla="*/ 5647118 w 11855987" name="TX4040"/>
              <a:gd fmla="*/ 94166 h 6564102" name="TY4040"/>
              <a:gd fmla="*/ 5633905 w 11855987" name="TX4041"/>
              <a:gd fmla="*/ 107378 h 6564102" name="TY4041"/>
              <a:gd fmla="*/ 5647118 w 11855987" name="TX4042"/>
              <a:gd fmla="*/ 120591 h 6564102" name="TY4042"/>
              <a:gd fmla="*/ 5660331 w 11855987" name="TX4043"/>
              <a:gd fmla="*/ 107378 h 6564102" name="TY4043"/>
              <a:gd fmla="*/ 5647118 w 11855987" name="TX4044"/>
              <a:gd fmla="*/ 94166 h 6564102" name="TY4044"/>
              <a:gd fmla="*/ 5846261 w 11855987" name="TX4046"/>
              <a:gd fmla="*/ 93618 h 6564102" name="TY4046"/>
              <a:gd fmla="*/ 5833048 w 11855987" name="TX4047"/>
              <a:gd fmla="*/ 106831 h 6564102" name="TY4047"/>
              <a:gd fmla="*/ 5846261 w 11855987" name="TX4048"/>
              <a:gd fmla="*/ 120044 h 6564102" name="TY4048"/>
              <a:gd fmla="*/ 5859474 w 11855987" name="TX4049"/>
              <a:gd fmla="*/ 106831 h 6564102" name="TY4049"/>
              <a:gd fmla="*/ 5846261 w 11855987" name="TX4050"/>
              <a:gd fmla="*/ 93618 h 6564102" name="TY4050"/>
              <a:gd fmla="*/ 6045404 w 11855987" name="TX4052"/>
              <a:gd fmla="*/ 93070 h 6564102" name="TY4052"/>
              <a:gd fmla="*/ 6032192 w 11855987" name="TX4053"/>
              <a:gd fmla="*/ 106283 h 6564102" name="TY4053"/>
              <a:gd fmla="*/ 6045404 w 11855987" name="TX4054"/>
              <a:gd fmla="*/ 119496 h 6564102" name="TY4054"/>
              <a:gd fmla="*/ 6058617 w 11855987" name="TX4055"/>
              <a:gd fmla="*/ 106283 h 6564102" name="TY4055"/>
              <a:gd fmla="*/ 6045404 w 11855987" name="TX4056"/>
              <a:gd fmla="*/ 93070 h 6564102" name="TY4056"/>
              <a:gd fmla="*/ 6244540 w 11855987" name="TX4058"/>
              <a:gd fmla="*/ 92523 h 6564102" name="TY4058"/>
              <a:gd fmla="*/ 6231328 w 11855987" name="TX4059"/>
              <a:gd fmla="*/ 105736 h 6564102" name="TY4059"/>
              <a:gd fmla="*/ 6244540 w 11855987" name="TX4060"/>
              <a:gd fmla="*/ 118949 h 6564102" name="TY4060"/>
              <a:gd fmla="*/ 6257753 w 11855987" name="TX4061"/>
              <a:gd fmla="*/ 105736 h 6564102" name="TY4061"/>
              <a:gd fmla="*/ 6244540 w 11855987" name="TX4062"/>
              <a:gd fmla="*/ 92523 h 6564102" name="TY4062"/>
              <a:gd fmla="*/ 6443676 w 11855987" name="TX4064"/>
              <a:gd fmla="*/ 91975 h 6564102" name="TY4064"/>
              <a:gd fmla="*/ 6430465 w 11855987" name="TX4065"/>
              <a:gd fmla="*/ 105188 h 6564102" name="TY4065"/>
              <a:gd fmla="*/ 6443676 w 11855987" name="TX4066"/>
              <a:gd fmla="*/ 118401 h 6564102" name="TY4066"/>
              <a:gd fmla="*/ 6456890 w 11855987" name="TX4067"/>
              <a:gd fmla="*/ 105188 h 6564102" name="TY4067"/>
              <a:gd fmla="*/ 6443676 w 11855987" name="TX4068"/>
              <a:gd fmla="*/ 91975 h 6564102" name="TY4068"/>
              <a:gd fmla="*/ 6850427 w 11855987" name="TX4070"/>
              <a:gd fmla="*/ 91542 h 6564102" name="TY4070"/>
              <a:gd fmla="*/ 6837211 w 11855987" name="TX4071"/>
              <a:gd fmla="*/ 104755 h 6564102" name="TY4071"/>
              <a:gd fmla="*/ 6850427 w 11855987" name="TX4072"/>
              <a:gd fmla="*/ 117968 h 6564102" name="TY4072"/>
              <a:gd fmla="*/ 6863645 w 11855987" name="TX4073"/>
              <a:gd fmla="*/ 104755 h 6564102" name="TY4073"/>
              <a:gd fmla="*/ 6850427 w 11855987" name="TX4074"/>
              <a:gd fmla="*/ 91542 h 6564102" name="TY4074"/>
              <a:gd fmla="*/ 6642824 w 11855987" name="TX4076"/>
              <a:gd fmla="*/ 91427 h 6564102" name="TY4076"/>
              <a:gd fmla="*/ 6629605 w 11855987" name="TX4077"/>
              <a:gd fmla="*/ 104640 h 6564102" name="TY4077"/>
              <a:gd fmla="*/ 6642824 w 11855987" name="TX4078"/>
              <a:gd fmla="*/ 117853 h 6564102" name="TY4078"/>
              <a:gd fmla="*/ 6656039 w 11855987" name="TX4079"/>
              <a:gd fmla="*/ 104640 h 6564102" name="TY4079"/>
              <a:gd fmla="*/ 6642824 w 11855987" name="TX4080"/>
              <a:gd fmla="*/ 91427 h 6564102" name="TY4080"/>
              <a:gd fmla="*/ 7049572 w 11855987" name="TX4082"/>
              <a:gd fmla="*/ 90995 h 6564102" name="TY4082"/>
              <a:gd fmla="*/ 7036359 w 11855987" name="TX4083"/>
              <a:gd fmla="*/ 104208 h 6564102" name="TY4083"/>
              <a:gd fmla="*/ 7049572 w 11855987" name="TX4084"/>
              <a:gd fmla="*/ 117421 h 6564102" name="TY4084"/>
              <a:gd fmla="*/ 7062788 w 11855987" name="TX4085"/>
              <a:gd fmla="*/ 104208 h 6564102" name="TY4085"/>
              <a:gd fmla="*/ 7049572 w 11855987" name="TX4086"/>
              <a:gd fmla="*/ 90995 h 6564102" name="TY4086"/>
              <a:gd fmla="*/ 11816333 w 11855987" name="TX4088"/>
              <a:gd fmla="*/ 84592 h 6564102" name="TY4088"/>
              <a:gd fmla="*/ 11806240 w 11855987" name="TX4089"/>
              <a:gd fmla="*/ 85228 h 6564102" name="TY4089"/>
              <a:gd fmla="*/ 11800189 w 11855987" name="TX4090"/>
              <a:gd fmla="*/ 102907 h 6564102" name="TY4090"/>
              <a:gd fmla="*/ 11817868 w 11855987" name="TX4091"/>
              <a:gd fmla="*/ 108958 h 6564102" name="TY4091"/>
              <a:gd fmla="*/ 11823919 w 11855987" name="TX4092"/>
              <a:gd fmla="*/ 91279 h 6564102" name="TY4092"/>
              <a:gd fmla="*/ 11816333 w 11855987" name="TX4093"/>
              <a:gd fmla="*/ 84592 h 6564102" name="TY4093"/>
              <a:gd fmla="*/ 40380 w 11855987" name="TX4095"/>
              <a:gd fmla="*/ 82203 h 6564102" name="TY4095"/>
              <a:gd fmla="*/ 32793 w 11855987" name="TX4096"/>
              <a:gd fmla="*/ 88890 h 6564102" name="TY4096"/>
              <a:gd fmla="*/ 38844 w 11855987" name="TX4097"/>
              <a:gd fmla="*/ 106569 h 6564102" name="TY4097"/>
              <a:gd fmla="*/ 56523 w 11855987" name="TX4098"/>
              <a:gd fmla="*/ 100518 h 6564102" name="TY4098"/>
              <a:gd fmla="*/ 50472 w 11855987" name="TX4099"/>
              <a:gd fmla="*/ 82839 h 6564102" name="TY4099"/>
              <a:gd fmla="*/ 40380 w 11855987" name="TX4100"/>
              <a:gd fmla="*/ 82203 h 6564102" name="TY4100"/>
              <a:gd fmla="*/ 11775337 w 11855987" name="TX4102"/>
              <a:gd fmla="*/ 28518 h 6564102" name="TY4102"/>
              <a:gd fmla="*/ 11764107 w 11855987" name="TX4103"/>
              <a:gd fmla="*/ 35981 h 6564102" name="TY4103"/>
              <a:gd fmla="*/ 11714988 w 11855987" name="TX4104"/>
              <a:gd fmla="*/ 109095 h 6564102" name="TY4104"/>
              <a:gd fmla="*/ 11719787 w 11855987" name="TX4105"/>
              <a:gd fmla="*/ 133543 h 6564102" name="TY4105"/>
              <a:gd fmla="*/ 11719786 w 11855987" name="TX4106"/>
              <a:gd fmla="*/ 133541 h 6564102" name="TY4106"/>
              <a:gd fmla="*/ 11744234 w 11855987" name="TX4107"/>
              <a:gd fmla="*/ 128742 h 6564102" name="TY4107"/>
              <a:gd fmla="*/ 11793354 w 11855987" name="TX4108"/>
              <a:gd fmla="*/ 55630 h 6564102" name="TY4108"/>
              <a:gd fmla="*/ 11788555 w 11855987" name="TX4109"/>
              <a:gd fmla="*/ 31182 h 6564102" name="TY4109"/>
              <a:gd fmla="*/ 11775337 w 11855987" name="TX4110"/>
              <a:gd fmla="*/ 28518 h 6564102" name="TY4110"/>
              <a:gd fmla="*/ 81376 w 11855987" name="TX4112"/>
              <a:gd fmla="*/ 26130 h 6564102" name="TY4112"/>
              <a:gd fmla="*/ 68159 w 11855987" name="TX4113"/>
              <a:gd fmla="*/ 28794 h 6564102" name="TY4113"/>
              <a:gd fmla="*/ 63360 w 11855987" name="TX4114"/>
              <a:gd fmla="*/ 53241 h 6564102" name="TY4114"/>
              <a:gd fmla="*/ 112480 w 11855987" name="TX4115"/>
              <a:gd fmla="*/ 126354 h 6564102" name="TY4115"/>
              <a:gd fmla="*/ 136927 w 11855987" name="TX4116"/>
              <a:gd fmla="*/ 131152 h 6564102" name="TY4116"/>
              <a:gd fmla="*/ 136927 w 11855987" name="TX4117"/>
              <a:gd fmla="*/ 131154 h 6564102" name="TY4117"/>
              <a:gd fmla="*/ 141726 w 11855987" name="TX4118"/>
              <a:gd fmla="*/ 106706 h 6564102" name="TY4118"/>
              <a:gd fmla="*/ 92606 w 11855987" name="TX4119"/>
              <a:gd fmla="*/ 33592 h 6564102" name="TY4119"/>
              <a:gd fmla="*/ 81376 w 11855987" name="TX4120"/>
              <a:gd fmla="*/ 26130 h 6564102" name="TY4120"/>
              <a:gd fmla="*/ 11639285 w 11855987" name="TX4122"/>
              <a:gd fmla="*/ 23117 h 6564102" name="TY4122"/>
              <a:gd fmla="*/ 11625917 w 11855987" name="TX4123"/>
              <a:gd fmla="*/ 24878 h 6564102" name="TY4123"/>
              <a:gd fmla="*/ 11619469 w 11855987" name="TX4124"/>
              <a:gd fmla="*/ 48943 h 6564102" name="TY4124"/>
              <a:gd fmla="*/ 11663511 w 11855987" name="TX4125"/>
              <a:gd fmla="*/ 125223 h 6564102" name="TY4125"/>
              <a:gd fmla="*/ 11687576 w 11855987" name="TX4126"/>
              <a:gd fmla="*/ 131672 h 6564102" name="TY4126"/>
              <a:gd fmla="*/ 11687574 w 11855987" name="TX4127"/>
              <a:gd fmla="*/ 131671 h 6564102" name="TY4127"/>
              <a:gd fmla="*/ 11694022 w 11855987" name="TX4128"/>
              <a:gd fmla="*/ 107606 h 6564102" name="TY4128"/>
              <a:gd fmla="*/ 11649982 w 11855987" name="TX4129"/>
              <a:gd fmla="*/ 31326 h 6564102" name="TY4129"/>
              <a:gd fmla="*/ 11639285 w 11855987" name="TX4130"/>
              <a:gd fmla="*/ 23117 h 6564102" name="TY4130"/>
              <a:gd fmla="*/ 11440141 w 11855987" name="TX4132"/>
              <a:gd fmla="*/ 22570 h 6564102" name="TY4132"/>
              <a:gd fmla="*/ 11426773 w 11855987" name="TX4133"/>
              <a:gd fmla="*/ 24330 h 6564102" name="TY4133"/>
              <a:gd fmla="*/ 11420325 w 11855987" name="TX4134"/>
              <a:gd fmla="*/ 48395 h 6564102" name="TY4134"/>
              <a:gd fmla="*/ 11464367 w 11855987" name="TX4135"/>
              <a:gd fmla="*/ 124676 h 6564102" name="TY4135"/>
              <a:gd fmla="*/ 11488432 w 11855987" name="TX4136"/>
              <a:gd fmla="*/ 131124 h 6564102" name="TY4136"/>
              <a:gd fmla="*/ 11488430 w 11855987" name="TX4137"/>
              <a:gd fmla="*/ 131124 h 6564102" name="TY4137"/>
              <a:gd fmla="*/ 11494879 w 11855987" name="TX4138"/>
              <a:gd fmla="*/ 107058 h 6564102" name="TY4138"/>
              <a:gd fmla="*/ 11450839 w 11855987" name="TX4139"/>
              <a:gd fmla="*/ 30778 h 6564102" name="TY4139"/>
              <a:gd fmla="*/ 11440141 w 11855987" name="TX4140"/>
              <a:gd fmla="*/ 22570 h 6564102" name="TY4140"/>
              <a:gd fmla="*/ 11573699 w 11855987" name="TX4142"/>
              <a:gd fmla="*/ 22569 h 6564102" name="TY4142"/>
              <a:gd fmla="*/ 11563001 w 11855987" name="TX4143"/>
              <a:gd fmla="*/ 30777 h 6564102" name="TY4143"/>
              <a:gd fmla="*/ 11518960 w 11855987" name="TX4144"/>
              <a:gd fmla="*/ 107058 h 6564102" name="TY4144"/>
              <a:gd fmla="*/ 11525408 w 11855987" name="TX4145"/>
              <a:gd fmla="*/ 131123 h 6564102" name="TY4145"/>
              <a:gd fmla="*/ 11549473 w 11855987" name="TX4146"/>
              <a:gd fmla="*/ 124675 h 6564102" name="TY4146"/>
              <a:gd fmla="*/ 11593514 w 11855987" name="TX4147"/>
              <a:gd fmla="*/ 48395 h 6564102" name="TY4147"/>
              <a:gd fmla="*/ 11587065 w 11855987" name="TX4148"/>
              <a:gd fmla="*/ 24329 h 6564102" name="TY4148"/>
              <a:gd fmla="*/ 11587066 w 11855987" name="TX4149"/>
              <a:gd fmla="*/ 24329 h 6564102" name="TY4149"/>
              <a:gd fmla="*/ 11573699 w 11855987" name="TX4150"/>
              <a:gd fmla="*/ 22569 h 6564102" name="TY4150"/>
              <a:gd fmla="*/ 11374556 w 11855987" name="TX4152"/>
              <a:gd fmla="*/ 22021 h 6564102" name="TY4152"/>
              <a:gd fmla="*/ 11363859 w 11855987" name="TX4153"/>
              <a:gd fmla="*/ 30230 h 6564102" name="TY4153"/>
              <a:gd fmla="*/ 11319817 w 11855987" name="TX4154"/>
              <a:gd fmla="*/ 106510 h 6564102" name="TY4154"/>
              <a:gd fmla="*/ 11326265 w 11855987" name="TX4155"/>
              <a:gd fmla="*/ 130575 h 6564102" name="TY4155"/>
              <a:gd fmla="*/ 11350330 w 11855987" name="TX4156"/>
              <a:gd fmla="*/ 124127 h 6564102" name="TY4156"/>
              <a:gd fmla="*/ 11394371 w 11855987" name="TX4157"/>
              <a:gd fmla="*/ 47847 h 6564102" name="TY4157"/>
              <a:gd fmla="*/ 11387923 w 11855987" name="TX4158"/>
              <a:gd fmla="*/ 23782 h 6564102" name="TY4158"/>
              <a:gd fmla="*/ 11387924 w 11855987" name="TX4159"/>
              <a:gd fmla="*/ 23781 h 6564102" name="TY4159"/>
              <a:gd fmla="*/ 11374556 w 11855987" name="TX4160"/>
              <a:gd fmla="*/ 22021 h 6564102" name="TY4160"/>
              <a:gd fmla="*/ 217428 w 11855987" name="TX4162"/>
              <a:gd fmla="*/ 20729 h 6564102" name="TY4162"/>
              <a:gd fmla="*/ 206731 w 11855987" name="TX4163"/>
              <a:gd fmla="*/ 28937 h 6564102" name="TY4163"/>
              <a:gd fmla="*/ 162691 w 11855987" name="TX4164"/>
              <a:gd fmla="*/ 105217 h 6564102" name="TY4164"/>
              <a:gd fmla="*/ 169139 w 11855987" name="TX4165"/>
              <a:gd fmla="*/ 129283 h 6564102" name="TY4165"/>
              <a:gd fmla="*/ 169138 w 11855987" name="TX4166"/>
              <a:gd fmla="*/ 129283 h 6564102" name="TY4166"/>
              <a:gd fmla="*/ 193203 w 11855987" name="TX4167"/>
              <a:gd fmla="*/ 122835 h 6564102" name="TY4167"/>
              <a:gd fmla="*/ 237245 w 11855987" name="TX4168"/>
              <a:gd fmla="*/ 46555 h 6564102" name="TY4168"/>
              <a:gd fmla="*/ 230797 w 11855987" name="TX4169"/>
              <a:gd fmla="*/ 22489 h 6564102" name="TY4169"/>
              <a:gd fmla="*/ 217428 w 11855987" name="TX4170"/>
              <a:gd fmla="*/ 20729 h 6564102" name="TY4170"/>
              <a:gd fmla="*/ 416572 w 11855987" name="TX4172"/>
              <a:gd fmla="*/ 20181 h 6564102" name="TY4172"/>
              <a:gd fmla="*/ 405875 w 11855987" name="TX4173"/>
              <a:gd fmla="*/ 28390 h 6564102" name="TY4173"/>
              <a:gd fmla="*/ 361835 w 11855987" name="TX4174"/>
              <a:gd fmla="*/ 104670 h 6564102" name="TY4174"/>
              <a:gd fmla="*/ 368283 w 11855987" name="TX4175"/>
              <a:gd fmla="*/ 128735 h 6564102" name="TY4175"/>
              <a:gd fmla="*/ 368282 w 11855987" name="TX4176"/>
              <a:gd fmla="*/ 128735 h 6564102" name="TY4176"/>
              <a:gd fmla="*/ 392347 w 11855987" name="TX4177"/>
              <a:gd fmla="*/ 122287 h 6564102" name="TY4177"/>
              <a:gd fmla="*/ 436389 w 11855987" name="TX4178"/>
              <a:gd fmla="*/ 46007 h 6564102" name="TY4178"/>
              <a:gd fmla="*/ 429941 w 11855987" name="TX4179"/>
              <a:gd fmla="*/ 21942 h 6564102" name="TY4179"/>
              <a:gd fmla="*/ 416572 w 11855987" name="TX4180"/>
              <a:gd fmla="*/ 20181 h 6564102" name="TY4180"/>
              <a:gd fmla="*/ 283015 w 11855987" name="TX4182"/>
              <a:gd fmla="*/ 20180 h 6564102" name="TY4182"/>
              <a:gd fmla="*/ 269647 w 11855987" name="TX4183"/>
              <a:gd fmla="*/ 21940 h 6564102" name="TY4183"/>
              <a:gd fmla="*/ 269648 w 11855987" name="TX4184"/>
              <a:gd fmla="*/ 21941 h 6564102" name="TY4184"/>
              <a:gd fmla="*/ 263200 w 11855987" name="TX4185"/>
              <a:gd fmla="*/ 46006 h 6564102" name="TY4185"/>
              <a:gd fmla="*/ 307240 w 11855987" name="TX4186"/>
              <a:gd fmla="*/ 122286 h 6564102" name="TY4186"/>
              <a:gd fmla="*/ 331306 w 11855987" name="TX4187"/>
              <a:gd fmla="*/ 128734 h 6564102" name="TY4187"/>
              <a:gd fmla="*/ 337754 w 11855987" name="TX4188"/>
              <a:gd fmla="*/ 104669 h 6564102" name="TY4188"/>
              <a:gd fmla="*/ 293712 w 11855987" name="TX4189"/>
              <a:gd fmla="*/ 28389 h 6564102" name="TY4189"/>
              <a:gd fmla="*/ 283015 w 11855987" name="TX4190"/>
              <a:gd fmla="*/ 20180 h 6564102" name="TY4190"/>
              <a:gd fmla="*/ 615715 w 11855987" name="TX4192"/>
              <a:gd fmla="*/ 19634 h 6564102" name="TY4192"/>
              <a:gd fmla="*/ 605018 w 11855987" name="TX4193"/>
              <a:gd fmla="*/ 27842 h 6564102" name="TY4193"/>
              <a:gd fmla="*/ 560978 w 11855987" name="TX4194"/>
              <a:gd fmla="*/ 104122 h 6564102" name="TY4194"/>
              <a:gd fmla="*/ 567426 w 11855987" name="TX4195"/>
              <a:gd fmla="*/ 128187 h 6564102" name="TY4195"/>
              <a:gd fmla="*/ 567425 w 11855987" name="TX4196"/>
              <a:gd fmla="*/ 128187 h 6564102" name="TY4196"/>
              <a:gd fmla="*/ 591490 w 11855987" name="TX4197"/>
              <a:gd fmla="*/ 121739 h 6564102" name="TY4197"/>
              <a:gd fmla="*/ 635532 w 11855987" name="TX4198"/>
              <a:gd fmla="*/ 45459 h 6564102" name="TY4198"/>
              <a:gd fmla="*/ 629084 w 11855987" name="TX4199"/>
              <a:gd fmla="*/ 21394 h 6564102" name="TY4199"/>
              <a:gd fmla="*/ 615715 w 11855987" name="TX4200"/>
              <a:gd fmla="*/ 19634 h 6564102" name="TY4200"/>
              <a:gd fmla="*/ 482159 w 11855987" name="TX4202"/>
              <a:gd fmla="*/ 19633 h 6564102" name="TY4202"/>
              <a:gd fmla="*/ 468791 w 11855987" name="TX4203"/>
              <a:gd fmla="*/ 21393 h 6564102" name="TY4203"/>
              <a:gd fmla="*/ 468792 w 11855987" name="TX4204"/>
              <a:gd fmla="*/ 21393 h 6564102" name="TY4204"/>
              <a:gd fmla="*/ 462344 w 11855987" name="TX4205"/>
              <a:gd fmla="*/ 45458 h 6564102" name="TY4205"/>
              <a:gd fmla="*/ 506384 w 11855987" name="TX4206"/>
              <a:gd fmla="*/ 121738 h 6564102" name="TY4206"/>
              <a:gd fmla="*/ 530450 w 11855987" name="TX4207"/>
              <a:gd fmla="*/ 128187 h 6564102" name="TY4207"/>
              <a:gd fmla="*/ 536898 w 11855987" name="TX4208"/>
              <a:gd fmla="*/ 104121 h 6564102" name="TY4208"/>
              <a:gd fmla="*/ 492856 w 11855987" name="TX4209"/>
              <a:gd fmla="*/ 27841 h 6564102" name="TY4209"/>
              <a:gd fmla="*/ 482159 w 11855987" name="TX4210"/>
              <a:gd fmla="*/ 19633 h 6564102" name="TY4210"/>
              <a:gd fmla="*/ 11695444 w 11855987" name="TX4212"/>
              <a:gd fmla="*/ 19564 h 6564102" name="TY4212"/>
              <a:gd fmla="*/ 11682231 w 11855987" name="TX4213"/>
              <a:gd fmla="*/ 32777 h 6564102" name="TY4213"/>
              <a:gd fmla="*/ 11695444 w 11855987" name="TX4214"/>
              <a:gd fmla="*/ 45990 h 6564102" name="TY4214"/>
              <a:gd fmla="*/ 11708657 w 11855987" name="TX4215"/>
              <a:gd fmla="*/ 32777 h 6564102" name="TY4215"/>
              <a:gd fmla="*/ 11695444 w 11855987" name="TX4216"/>
              <a:gd fmla="*/ 19564 h 6564102" name="TY4216"/>
              <a:gd fmla="*/ 814859 w 11855987" name="TX4218"/>
              <a:gd fmla="*/ 19086 h 6564102" name="TY4218"/>
              <a:gd fmla="*/ 804162 w 11855987" name="TX4219"/>
              <a:gd fmla="*/ 27295 h 6564102" name="TY4219"/>
              <a:gd fmla="*/ 760122 w 11855987" name="TX4220"/>
              <a:gd fmla="*/ 103574 h 6564102" name="TY4220"/>
              <a:gd fmla="*/ 766570 w 11855987" name="TX4221"/>
              <a:gd fmla="*/ 127640 h 6564102" name="TY4221"/>
              <a:gd fmla="*/ 766569 w 11855987" name="TX4222"/>
              <a:gd fmla="*/ 127640 h 6564102" name="TY4222"/>
              <a:gd fmla="*/ 790634 w 11855987" name="TX4223"/>
              <a:gd fmla="*/ 121192 h 6564102" name="TY4223"/>
              <a:gd fmla="*/ 834676 w 11855987" name="TX4224"/>
              <a:gd fmla="*/ 44911 h 6564102" name="TY4224"/>
              <a:gd fmla="*/ 828228 w 11855987" name="TX4225"/>
              <a:gd fmla="*/ 20846 h 6564102" name="TY4225"/>
              <a:gd fmla="*/ 814859 w 11855987" name="TX4226"/>
              <a:gd fmla="*/ 19086 h 6564102" name="TY4226"/>
              <a:gd fmla="*/ 681302 w 11855987" name="TX4228"/>
              <a:gd fmla="*/ 19085 h 6564102" name="TY4228"/>
              <a:gd fmla="*/ 667934 w 11855987" name="TX4229"/>
              <a:gd fmla="*/ 20845 h 6564102" name="TY4229"/>
              <a:gd fmla="*/ 667935 w 11855987" name="TX4230"/>
              <a:gd fmla="*/ 20846 h 6564102" name="TY4230"/>
              <a:gd fmla="*/ 661487 w 11855987" name="TX4231"/>
              <a:gd fmla="*/ 44911 h 6564102" name="TY4231"/>
              <a:gd fmla="*/ 705527 w 11855987" name="TX4232"/>
              <a:gd fmla="*/ 121191 h 6564102" name="TY4232"/>
              <a:gd fmla="*/ 729593 w 11855987" name="TX4233"/>
              <a:gd fmla="*/ 127639 h 6564102" name="TY4233"/>
              <a:gd fmla="*/ 736041 w 11855987" name="TX4234"/>
              <a:gd fmla="*/ 103574 h 6564102" name="TY4234"/>
              <a:gd fmla="*/ 691999 w 11855987" name="TX4235"/>
              <a:gd fmla="*/ 27293 h 6564102" name="TY4235"/>
              <a:gd fmla="*/ 681302 w 11855987" name="TX4236"/>
              <a:gd fmla="*/ 19085 h 6564102" name="TY4236"/>
              <a:gd fmla="*/ 11496300 w 11855987" name="TX4238"/>
              <a:gd fmla="*/ 19016 h 6564102" name="TY4238"/>
              <a:gd fmla="*/ 11483087 w 11855987" name="TX4239"/>
              <a:gd fmla="*/ 32229 h 6564102" name="TY4239"/>
              <a:gd fmla="*/ 11496300 w 11855987" name="TX4240"/>
              <a:gd fmla="*/ 45442 h 6564102" name="TY4240"/>
              <a:gd fmla="*/ 11509513 w 11855987" name="TX4241"/>
              <a:gd fmla="*/ 32229 h 6564102" name="TY4241"/>
              <a:gd fmla="*/ 11496300 w 11855987" name="TX4242"/>
              <a:gd fmla="*/ 19016 h 6564102" name="TY4242"/>
              <a:gd fmla="*/ 1014002 w 11855987" name="TX4244"/>
              <a:gd fmla="*/ 18539 h 6564102" name="TY4244"/>
              <a:gd fmla="*/ 1003305 w 11855987" name="TX4245"/>
              <a:gd fmla="*/ 26747 h 6564102" name="TY4245"/>
              <a:gd fmla="*/ 959265 w 11855987" name="TX4246"/>
              <a:gd fmla="*/ 103027 h 6564102" name="TY4246"/>
              <a:gd fmla="*/ 965713 w 11855987" name="TX4247"/>
              <a:gd fmla="*/ 127092 h 6564102" name="TY4247"/>
              <a:gd fmla="*/ 965712 w 11855987" name="TX4248"/>
              <a:gd fmla="*/ 127092 h 6564102" name="TY4248"/>
              <a:gd fmla="*/ 989777 w 11855987" name="TX4249"/>
              <a:gd fmla="*/ 120644 h 6564102" name="TY4249"/>
              <a:gd fmla="*/ 1033819 w 11855987" name="TX4250"/>
              <a:gd fmla="*/ 44364 h 6564102" name="TY4250"/>
              <a:gd fmla="*/ 1027371 w 11855987" name="TX4251"/>
              <a:gd fmla="*/ 20299 h 6564102" name="TY4251"/>
              <a:gd fmla="*/ 1014002 w 11855987" name="TX4252"/>
              <a:gd fmla="*/ 18539 h 6564102" name="TY4252"/>
              <a:gd fmla="*/ 880445 w 11855987" name="TX4254"/>
              <a:gd fmla="*/ 18537 h 6564102" name="TY4254"/>
              <a:gd fmla="*/ 867077 w 11855987" name="TX4255"/>
              <a:gd fmla="*/ 20297 h 6564102" name="TY4255"/>
              <a:gd fmla="*/ 867078 w 11855987" name="TX4256"/>
              <a:gd fmla="*/ 20298 h 6564102" name="TY4256"/>
              <a:gd fmla="*/ 860630 w 11855987" name="TX4257"/>
              <a:gd fmla="*/ 44363 h 6564102" name="TY4257"/>
              <a:gd fmla="*/ 904670 w 11855987" name="TX4258"/>
              <a:gd fmla="*/ 120643 h 6564102" name="TY4258"/>
              <a:gd fmla="*/ 928736 w 11855987" name="TX4259"/>
              <a:gd fmla="*/ 127091 h 6564102" name="TY4259"/>
              <a:gd fmla="*/ 935184 w 11855987" name="TX4260"/>
              <a:gd fmla="*/ 103026 h 6564102" name="TY4260"/>
              <a:gd fmla="*/ 891142 w 11855987" name="TX4261"/>
              <a:gd fmla="*/ 26746 h 6564102" name="TY4261"/>
              <a:gd fmla="*/ 880445 w 11855987" name="TX4262"/>
              <a:gd fmla="*/ 18537 h 6564102" name="TY4262"/>
              <a:gd fmla="*/ 1213146 w 11855987" name="TX4264"/>
              <a:gd fmla="*/ 17991 h 6564102" name="TY4264"/>
              <a:gd fmla="*/ 1202449 w 11855987" name="TX4265"/>
              <a:gd fmla="*/ 26199 h 6564102" name="TY4265"/>
              <a:gd fmla="*/ 1158409 w 11855987" name="TX4266"/>
              <a:gd fmla="*/ 102479 h 6564102" name="TY4266"/>
              <a:gd fmla="*/ 1164857 w 11855987" name="TX4267"/>
              <a:gd fmla="*/ 126544 h 6564102" name="TY4267"/>
              <a:gd fmla="*/ 1164856 w 11855987" name="TX4268"/>
              <a:gd fmla="*/ 126545 h 6564102" name="TY4268"/>
              <a:gd fmla="*/ 1188921 w 11855987" name="TX4269"/>
              <a:gd fmla="*/ 120096 h 6564102" name="TY4269"/>
              <a:gd fmla="*/ 1232963 w 11855987" name="TX4270"/>
              <a:gd fmla="*/ 43816 h 6564102" name="TY4270"/>
              <a:gd fmla="*/ 1226515 w 11855987" name="TX4271"/>
              <a:gd fmla="*/ 19751 h 6564102" name="TY4271"/>
              <a:gd fmla="*/ 1213146 w 11855987" name="TX4272"/>
              <a:gd fmla="*/ 17991 h 6564102" name="TY4272"/>
              <a:gd fmla="*/ 1079589 w 11855987" name="TX4274"/>
              <a:gd fmla="*/ 17990 h 6564102" name="TY4274"/>
              <a:gd fmla="*/ 1066221 w 11855987" name="TX4275"/>
              <a:gd fmla="*/ 19750 h 6564102" name="TY4275"/>
              <a:gd fmla="*/ 1066222 w 11855987" name="TX4276"/>
              <a:gd fmla="*/ 19751 h 6564102" name="TY4276"/>
              <a:gd fmla="*/ 1059774 w 11855987" name="TX4277"/>
              <a:gd fmla="*/ 43816 h 6564102" name="TY4277"/>
              <a:gd fmla="*/ 1103814 w 11855987" name="TX4278"/>
              <a:gd fmla="*/ 120095 h 6564102" name="TY4278"/>
              <a:gd fmla="*/ 1127880 w 11855987" name="TX4279"/>
              <a:gd fmla="*/ 126544 h 6564102" name="TY4279"/>
              <a:gd fmla="*/ 1134328 w 11855987" name="TX4280"/>
              <a:gd fmla="*/ 102479 h 6564102" name="TY4280"/>
              <a:gd fmla="*/ 1090286 w 11855987" name="TX4281"/>
              <a:gd fmla="*/ 26198 h 6564102" name="TY4281"/>
              <a:gd fmla="*/ 1079589 w 11855987" name="TX4282"/>
              <a:gd fmla="*/ 17990 h 6564102" name="TY4282"/>
              <a:gd fmla="*/ 1412289 w 11855987" name="TX4284"/>
              <a:gd fmla="*/ 17443 h 6564102" name="TY4284"/>
              <a:gd fmla="*/ 1401592 w 11855987" name="TX4285"/>
              <a:gd fmla="*/ 25652 h 6564102" name="TY4285"/>
              <a:gd fmla="*/ 1357552 w 11855987" name="TX4286"/>
              <a:gd fmla="*/ 101932 h 6564102" name="TY4286"/>
              <a:gd fmla="*/ 1364000 w 11855987" name="TX4287"/>
              <a:gd fmla="*/ 125997 h 6564102" name="TY4287"/>
              <a:gd fmla="*/ 1363999 w 11855987" name="TX4288"/>
              <a:gd fmla="*/ 125997 h 6564102" name="TY4288"/>
              <a:gd fmla="*/ 1388064 w 11855987" name="TX4289"/>
              <a:gd fmla="*/ 119549 h 6564102" name="TY4289"/>
              <a:gd fmla="*/ 1432106 w 11855987" name="TX4290"/>
              <a:gd fmla="*/ 43269 h 6564102" name="TY4290"/>
              <a:gd fmla="*/ 1425658 w 11855987" name="TX4291"/>
              <a:gd fmla="*/ 19203 h 6564102" name="TY4291"/>
              <a:gd fmla="*/ 1412289 w 11855987" name="TX4292"/>
              <a:gd fmla="*/ 17443 h 6564102" name="TY4292"/>
              <a:gd fmla="*/ 1278732 w 11855987" name="TX4294"/>
              <a:gd fmla="*/ 17442 h 6564102" name="TY4294"/>
              <a:gd fmla="*/ 1265364 w 11855987" name="TX4295"/>
              <a:gd fmla="*/ 19202 h 6564102" name="TY4295"/>
              <a:gd fmla="*/ 1265365 w 11855987" name="TX4296"/>
              <a:gd fmla="*/ 19203 h 6564102" name="TY4296"/>
              <a:gd fmla="*/ 1258917 w 11855987" name="TX4297"/>
              <a:gd fmla="*/ 43268 h 6564102" name="TY4297"/>
              <a:gd fmla="*/ 1302957 w 11855987" name="TX4298"/>
              <a:gd fmla="*/ 119548 h 6564102" name="TY4298"/>
              <a:gd fmla="*/ 1327023 w 11855987" name="TX4299"/>
              <a:gd fmla="*/ 125996 h 6564102" name="TY4299"/>
              <a:gd fmla="*/ 1333471 w 11855987" name="TX4300"/>
              <a:gd fmla="*/ 101931 h 6564102" name="TY4300"/>
              <a:gd fmla="*/ 1289429 w 11855987" name="TX4301"/>
              <a:gd fmla="*/ 25651 h 6564102" name="TY4301"/>
              <a:gd fmla="*/ 1278732 w 11855987" name="TX4302"/>
              <a:gd fmla="*/ 17442 h 6564102" name="TY4302"/>
              <a:gd fmla="*/ 161270 w 11855987" name="TX4304"/>
              <a:gd fmla="*/ 17175 h 6564102" name="TY4304"/>
              <a:gd fmla="*/ 148057 w 11855987" name="TX4305"/>
              <a:gd fmla="*/ 30388 h 6564102" name="TY4305"/>
              <a:gd fmla="*/ 161270 w 11855987" name="TX4306"/>
              <a:gd fmla="*/ 43601 h 6564102" name="TY4306"/>
              <a:gd fmla="*/ 174483 w 11855987" name="TX4307"/>
              <a:gd fmla="*/ 30388 h 6564102" name="TY4307"/>
              <a:gd fmla="*/ 161270 w 11855987" name="TX4308"/>
              <a:gd fmla="*/ 17175 h 6564102" name="TY4308"/>
              <a:gd fmla="*/ 1611432 w 11855987" name="TX4310"/>
              <a:gd fmla="*/ 16896 h 6564102" name="TY4310"/>
              <a:gd fmla="*/ 1600735 w 11855987" name="TX4311"/>
              <a:gd fmla="*/ 25104 h 6564102" name="TY4311"/>
              <a:gd fmla="*/ 1556695 w 11855987" name="TX4312"/>
              <a:gd fmla="*/ 101384 h 6564102" name="TY4312"/>
              <a:gd fmla="*/ 1563143 w 11855987" name="TX4313"/>
              <a:gd fmla="*/ 125449 h 6564102" name="TY4313"/>
              <a:gd fmla="*/ 1563142 w 11855987" name="TX4314"/>
              <a:gd fmla="*/ 125449 h 6564102" name="TY4314"/>
              <a:gd fmla="*/ 1587207 w 11855987" name="TX4315"/>
              <a:gd fmla="*/ 119001 h 6564102" name="TY4315"/>
              <a:gd fmla="*/ 1631249 w 11855987" name="TX4316"/>
              <a:gd fmla="*/ 42721 h 6564102" name="TY4316"/>
              <a:gd fmla="*/ 1624801 w 11855987" name="TX4317"/>
              <a:gd fmla="*/ 18656 h 6564102" name="TY4317"/>
              <a:gd fmla="*/ 1611432 w 11855987" name="TX4318"/>
              <a:gd fmla="*/ 16896 h 6564102" name="TY4318"/>
              <a:gd fmla="*/ 1477876 w 11855987" name="TX4320"/>
              <a:gd fmla="*/ 16895 h 6564102" name="TY4320"/>
              <a:gd fmla="*/ 1464508 w 11855987" name="TX4321"/>
              <a:gd fmla="*/ 18655 h 6564102" name="TY4321"/>
              <a:gd fmla="*/ 1464509 w 11855987" name="TX4322"/>
              <a:gd fmla="*/ 18655 h 6564102" name="TY4322"/>
              <a:gd fmla="*/ 1458061 w 11855987" name="TX4323"/>
              <a:gd fmla="*/ 42720 h 6564102" name="TY4323"/>
              <a:gd fmla="*/ 1502101 w 11855987" name="TX4324"/>
              <a:gd fmla="*/ 119000 h 6564102" name="TY4324"/>
              <a:gd fmla="*/ 1526167 w 11855987" name="TX4325"/>
              <a:gd fmla="*/ 125448 h 6564102" name="TY4325"/>
              <a:gd fmla="*/ 1532615 w 11855987" name="TX4326"/>
              <a:gd fmla="*/ 101383 h 6564102" name="TY4326"/>
              <a:gd fmla="*/ 1488573 w 11855987" name="TX4327"/>
              <a:gd fmla="*/ 25103 h 6564102" name="TY4327"/>
              <a:gd fmla="*/ 1477876 w 11855987" name="TX4328"/>
              <a:gd fmla="*/ 16895 h 6564102" name="TY4328"/>
              <a:gd fmla="*/ 360414 w 11855987" name="TX4330"/>
              <a:gd fmla="*/ 16628 h 6564102" name="TY4330"/>
              <a:gd fmla="*/ 347201 w 11855987" name="TX4331"/>
              <a:gd fmla="*/ 29841 h 6564102" name="TY4331"/>
              <a:gd fmla="*/ 360414 w 11855987" name="TX4332"/>
              <a:gd fmla="*/ 43054 h 6564102" name="TY4332"/>
              <a:gd fmla="*/ 373627 w 11855987" name="TX4333"/>
              <a:gd fmla="*/ 29841 h 6564102" name="TY4333"/>
              <a:gd fmla="*/ 360414 w 11855987" name="TX4334"/>
              <a:gd fmla="*/ 16628 h 6564102" name="TY4334"/>
              <a:gd fmla="*/ 1810576 w 11855987" name="TX4336"/>
              <a:gd fmla="*/ 16348 h 6564102" name="TY4336"/>
              <a:gd fmla="*/ 1799879 w 11855987" name="TX4337"/>
              <a:gd fmla="*/ 24556 h 6564102" name="TY4337"/>
              <a:gd fmla="*/ 1755839 w 11855987" name="TX4338"/>
              <a:gd fmla="*/ 100836 h 6564102" name="TY4338"/>
              <a:gd fmla="*/ 1762287 w 11855987" name="TX4339"/>
              <a:gd fmla="*/ 124902 h 6564102" name="TY4339"/>
              <a:gd fmla="*/ 1762286 w 11855987" name="TX4340"/>
              <a:gd fmla="*/ 124902 h 6564102" name="TY4340"/>
              <a:gd fmla="*/ 1786351 w 11855987" name="TX4341"/>
              <a:gd fmla="*/ 118454 h 6564102" name="TY4341"/>
              <a:gd fmla="*/ 1830393 w 11855987" name="TX4342"/>
              <a:gd fmla="*/ 42173 h 6564102" name="TY4342"/>
              <a:gd fmla="*/ 1823945 w 11855987" name="TX4343"/>
              <a:gd fmla="*/ 18108 h 6564102" name="TY4343"/>
              <a:gd fmla="*/ 1810576 w 11855987" name="TX4344"/>
              <a:gd fmla="*/ 16348 h 6564102" name="TY4344"/>
              <a:gd fmla="*/ 1677019 w 11855987" name="TX4346"/>
              <a:gd fmla="*/ 16347 h 6564102" name="TY4346"/>
              <a:gd fmla="*/ 1663651 w 11855987" name="TX4347"/>
              <a:gd fmla="*/ 18107 h 6564102" name="TY4347"/>
              <a:gd fmla="*/ 1663652 w 11855987" name="TX4348"/>
              <a:gd fmla="*/ 18108 h 6564102" name="TY4348"/>
              <a:gd fmla="*/ 1657204 w 11855987" name="TX4349"/>
              <a:gd fmla="*/ 42173 h 6564102" name="TY4349"/>
              <a:gd fmla="*/ 1701244 w 11855987" name="TX4350"/>
              <a:gd fmla="*/ 118453 h 6564102" name="TY4350"/>
              <a:gd fmla="*/ 1725310 w 11855987" name="TX4351"/>
              <a:gd fmla="*/ 124901 h 6564102" name="TY4351"/>
              <a:gd fmla="*/ 1731758 w 11855987" name="TX4352"/>
              <a:gd fmla="*/ 100836 h 6564102" name="TY4352"/>
              <a:gd fmla="*/ 1687716 w 11855987" name="TX4353"/>
              <a:gd fmla="*/ 24555 h 6564102" name="TY4353"/>
              <a:gd fmla="*/ 1677019 w 11855987" name="TX4354"/>
              <a:gd fmla="*/ 16347 h 6564102" name="TY4354"/>
              <a:gd fmla="*/ 559557 w 11855987" name="TX4356"/>
              <a:gd fmla="*/ 16080 h 6564102" name="TY4356"/>
              <a:gd fmla="*/ 546344 w 11855987" name="TX4357"/>
              <a:gd fmla="*/ 29293 h 6564102" name="TY4357"/>
              <a:gd fmla="*/ 559557 w 11855987" name="TX4358"/>
              <a:gd fmla="*/ 42506 h 6564102" name="TY4358"/>
              <a:gd fmla="*/ 572770 w 11855987" name="TX4359"/>
              <a:gd fmla="*/ 29293 h 6564102" name="TY4359"/>
              <a:gd fmla="*/ 559557 w 11855987" name="TX4360"/>
              <a:gd fmla="*/ 16080 h 6564102" name="TY4360"/>
              <a:gd fmla="*/ 2009719 w 11855987" name="TX4362"/>
              <a:gd fmla="*/ 15800 h 6564102" name="TY4362"/>
              <a:gd fmla="*/ 1999022 w 11855987" name="TX4363"/>
              <a:gd fmla="*/ 24009 h 6564102" name="TY4363"/>
              <a:gd fmla="*/ 1954982 w 11855987" name="TX4364"/>
              <a:gd fmla="*/ 100289 h 6564102" name="TY4364"/>
              <a:gd fmla="*/ 1961430 w 11855987" name="TX4365"/>
              <a:gd fmla="*/ 124354 h 6564102" name="TY4365"/>
              <a:gd fmla="*/ 1961429 w 11855987" name="TX4366"/>
              <a:gd fmla="*/ 124354 h 6564102" name="TY4366"/>
              <a:gd fmla="*/ 1985494 w 11855987" name="TX4367"/>
              <a:gd fmla="*/ 117906 h 6564102" name="TY4367"/>
              <a:gd fmla="*/ 2029536 w 11855987" name="TX4368"/>
              <a:gd fmla="*/ 41626 h 6564102" name="TY4368"/>
              <a:gd fmla="*/ 2023088 w 11855987" name="TX4369"/>
              <a:gd fmla="*/ 17561 h 6564102" name="TY4369"/>
              <a:gd fmla="*/ 2009719 w 11855987" name="TX4370"/>
              <a:gd fmla="*/ 15800 h 6564102" name="TY4370"/>
              <a:gd fmla="*/ 1876163 w 11855987" name="TX4372"/>
              <a:gd fmla="*/ 15799 h 6564102" name="TY4372"/>
              <a:gd fmla="*/ 1862795 w 11855987" name="TX4373"/>
              <a:gd fmla="*/ 17560 h 6564102" name="TY4373"/>
              <a:gd fmla="*/ 1862796 w 11855987" name="TX4374"/>
              <a:gd fmla="*/ 17560 h 6564102" name="TY4374"/>
              <a:gd fmla="*/ 1856348 w 11855987" name="TX4375"/>
              <a:gd fmla="*/ 41625 h 6564102" name="TY4375"/>
              <a:gd fmla="*/ 1900388 w 11855987" name="TX4376"/>
              <a:gd fmla="*/ 117905 h 6564102" name="TY4376"/>
              <a:gd fmla="*/ 1924454 w 11855987" name="TX4377"/>
              <a:gd fmla="*/ 124353 h 6564102" name="TY4377"/>
              <a:gd fmla="*/ 1930902 w 11855987" name="TX4378"/>
              <a:gd fmla="*/ 100288 h 6564102" name="TY4378"/>
              <a:gd fmla="*/ 1886860 w 11855987" name="TX4379"/>
              <a:gd fmla="*/ 24008 h 6564102" name="TY4379"/>
              <a:gd fmla="*/ 1876163 w 11855987" name="TX4380"/>
              <a:gd fmla="*/ 15799 h 6564102" name="TY4380"/>
              <a:gd fmla="*/ 758701 w 11855987" name="TX4382"/>
              <a:gd fmla="*/ 15532 h 6564102" name="TY4382"/>
              <a:gd fmla="*/ 745488 w 11855987" name="TX4383"/>
              <a:gd fmla="*/ 28745 h 6564102" name="TY4383"/>
              <a:gd fmla="*/ 758701 w 11855987" name="TX4384"/>
              <a:gd fmla="*/ 41958 h 6564102" name="TY4384"/>
              <a:gd fmla="*/ 771914 w 11855987" name="TX4385"/>
              <a:gd fmla="*/ 28745 h 6564102" name="TY4385"/>
              <a:gd fmla="*/ 758701 w 11855987" name="TX4386"/>
              <a:gd fmla="*/ 15532 h 6564102" name="TY4386"/>
              <a:gd fmla="*/ 2208863 w 11855987" name="TX4388"/>
              <a:gd fmla="*/ 15253 h 6564102" name="TY4388"/>
              <a:gd fmla="*/ 2198166 w 11855987" name="TX4389"/>
              <a:gd fmla="*/ 23461 h 6564102" name="TY4389"/>
              <a:gd fmla="*/ 2154126 w 11855987" name="TX4390"/>
              <a:gd fmla="*/ 99741 h 6564102" name="TY4390"/>
              <a:gd fmla="*/ 2160574 w 11855987" name="TX4391"/>
              <a:gd fmla="*/ 123806 h 6564102" name="TY4391"/>
              <a:gd fmla="*/ 2160573 w 11855987" name="TX4392"/>
              <a:gd fmla="*/ 123806 h 6564102" name="TY4392"/>
              <a:gd fmla="*/ 2184638 w 11855987" name="TX4393"/>
              <a:gd fmla="*/ 117358 h 6564102" name="TY4393"/>
              <a:gd fmla="*/ 2228680 w 11855987" name="TX4394"/>
              <a:gd fmla="*/ 41078 h 6564102" name="TY4394"/>
              <a:gd fmla="*/ 2222232 w 11855987" name="TX4395"/>
              <a:gd fmla="*/ 17013 h 6564102" name="TY4395"/>
              <a:gd fmla="*/ 2208863 w 11855987" name="TX4396"/>
              <a:gd fmla="*/ 15253 h 6564102" name="TY4396"/>
              <a:gd fmla="*/ 2075306 w 11855987" name="TX4398"/>
              <a:gd fmla="*/ 15252 h 6564102" name="TY4398"/>
              <a:gd fmla="*/ 2061938 w 11855987" name="TX4399"/>
              <a:gd fmla="*/ 17012 h 6564102" name="TY4399"/>
              <a:gd fmla="*/ 2061939 w 11855987" name="TX4400"/>
              <a:gd fmla="*/ 17012 h 6564102" name="TY4400"/>
              <a:gd fmla="*/ 2055491 w 11855987" name="TX4401"/>
              <a:gd fmla="*/ 41077 h 6564102" name="TY4401"/>
              <a:gd fmla="*/ 2099531 w 11855987" name="TX4402"/>
              <a:gd fmla="*/ 117357 h 6564102" name="TY4402"/>
              <a:gd fmla="*/ 2123597 w 11855987" name="TX4403"/>
              <a:gd fmla="*/ 123805 h 6564102" name="TY4403"/>
              <a:gd fmla="*/ 2130045 w 11855987" name="TX4404"/>
              <a:gd fmla="*/ 99741 h 6564102" name="TY4404"/>
              <a:gd fmla="*/ 2086003 w 11855987" name="TX4405"/>
              <a:gd fmla="*/ 23460 h 6564102" name="TY4405"/>
              <a:gd fmla="*/ 2075306 w 11855987" name="TX4406"/>
              <a:gd fmla="*/ 15252 h 6564102" name="TY4406"/>
              <a:gd fmla="*/ 957844 w 11855987" name="TX4408"/>
              <a:gd fmla="*/ 14985 h 6564102" name="TY4408"/>
              <a:gd fmla="*/ 944631 w 11855987" name="TX4409"/>
              <a:gd fmla="*/ 28198 h 6564102" name="TY4409"/>
              <a:gd fmla="*/ 957844 w 11855987" name="TX4410"/>
              <a:gd fmla="*/ 41411 h 6564102" name="TY4410"/>
              <a:gd fmla="*/ 971057 w 11855987" name="TX4411"/>
              <a:gd fmla="*/ 28198 h 6564102" name="TY4411"/>
              <a:gd fmla="*/ 957844 w 11855987" name="TX4412"/>
              <a:gd fmla="*/ 14985 h 6564102" name="TY4412"/>
              <a:gd fmla="*/ 2408006 w 11855987" name="TX4414"/>
              <a:gd fmla="*/ 14704 h 6564102" name="TY4414"/>
              <a:gd fmla="*/ 2397309 w 11855987" name="TX4415"/>
              <a:gd fmla="*/ 22912 h 6564102" name="TY4415"/>
              <a:gd fmla="*/ 2353269 w 11855987" name="TX4416"/>
              <a:gd fmla="*/ 99192 h 6564102" name="TY4416"/>
              <a:gd fmla="*/ 2359717 w 11855987" name="TX4417"/>
              <a:gd fmla="*/ 123258 h 6564102" name="TY4417"/>
              <a:gd fmla="*/ 2359716 w 11855987" name="TX4418"/>
              <a:gd fmla="*/ 123258 h 6564102" name="TY4418"/>
              <a:gd fmla="*/ 2383781 w 11855987" name="TX4419"/>
              <a:gd fmla="*/ 116810 h 6564102" name="TY4419"/>
              <a:gd fmla="*/ 2427823 w 11855987" name="TX4420"/>
              <a:gd fmla="*/ 40530 h 6564102" name="TY4420"/>
              <a:gd fmla="*/ 2421375 w 11855987" name="TX4421"/>
              <a:gd fmla="*/ 16464 h 6564102" name="TY4421"/>
              <a:gd fmla="*/ 2408006 w 11855987" name="TX4422"/>
              <a:gd fmla="*/ 14704 h 6564102" name="TY4422"/>
              <a:gd fmla="*/ 2274450 w 11855987" name="TX4424"/>
              <a:gd fmla="*/ 14703 h 6564102" name="TY4424"/>
              <a:gd fmla="*/ 2261082 w 11855987" name="TX4425"/>
              <a:gd fmla="*/ 16463 h 6564102" name="TY4425"/>
              <a:gd fmla="*/ 2261083 w 11855987" name="TX4426"/>
              <a:gd fmla="*/ 16464 h 6564102" name="TY4426"/>
              <a:gd fmla="*/ 2254635 w 11855987" name="TX4427"/>
              <a:gd fmla="*/ 40529 h 6564102" name="TY4427"/>
              <a:gd fmla="*/ 2298675 w 11855987" name="TX4428"/>
              <a:gd fmla="*/ 116809 h 6564102" name="TY4428"/>
              <a:gd fmla="*/ 2322741 w 11855987" name="TX4429"/>
              <a:gd fmla="*/ 123257 h 6564102" name="TY4429"/>
              <a:gd fmla="*/ 2329189 w 11855987" name="TX4430"/>
              <a:gd fmla="*/ 99192 h 6564102" name="TY4430"/>
              <a:gd fmla="*/ 2285147 w 11855987" name="TX4431"/>
              <a:gd fmla="*/ 22912 h 6564102" name="TY4431"/>
              <a:gd fmla="*/ 2274450 w 11855987" name="TX4432"/>
              <a:gd fmla="*/ 14703 h 6564102" name="TY4432"/>
              <a:gd fmla="*/ 1156988 w 11855987" name="TX4434"/>
              <a:gd fmla="*/ 14437 h 6564102" name="TY4434"/>
              <a:gd fmla="*/ 1143775 w 11855987" name="TX4435"/>
              <a:gd fmla="*/ 27650 h 6564102" name="TY4435"/>
              <a:gd fmla="*/ 1156988 w 11855987" name="TX4436"/>
              <a:gd fmla="*/ 40863 h 6564102" name="TY4436"/>
              <a:gd fmla="*/ 1170201 w 11855987" name="TX4437"/>
              <a:gd fmla="*/ 27650 h 6564102" name="TY4437"/>
              <a:gd fmla="*/ 1156988 w 11855987" name="TX4438"/>
              <a:gd fmla="*/ 14437 h 6564102" name="TY4438"/>
              <a:gd fmla="*/ 2607150 w 11855987" name="TX4440"/>
              <a:gd fmla="*/ 14157 h 6564102" name="TY4440"/>
              <a:gd fmla="*/ 2596453 w 11855987" name="TX4441"/>
              <a:gd fmla="*/ 22365 h 6564102" name="TY4441"/>
              <a:gd fmla="*/ 2552413 w 11855987" name="TX4442"/>
              <a:gd fmla="*/ 98645 h 6564102" name="TY4442"/>
              <a:gd fmla="*/ 2558861 w 11855987" name="TX4443"/>
              <a:gd fmla="*/ 122710 h 6564102" name="TY4443"/>
              <a:gd fmla="*/ 2558860 w 11855987" name="TX4444"/>
              <a:gd fmla="*/ 122710 h 6564102" name="TY4444"/>
              <a:gd fmla="*/ 2582925 w 11855987" name="TX4445"/>
              <a:gd fmla="*/ 116262 h 6564102" name="TY4445"/>
              <a:gd fmla="*/ 2626967 w 11855987" name="TX4446"/>
              <a:gd fmla="*/ 39982 h 6564102" name="TY4446"/>
              <a:gd fmla="*/ 2620519 w 11855987" name="TX4447"/>
              <a:gd fmla="*/ 15917 h 6564102" name="TY4447"/>
              <a:gd fmla="*/ 2607150 w 11855987" name="TX4448"/>
              <a:gd fmla="*/ 14157 h 6564102" name="TY4448"/>
              <a:gd fmla="*/ 2473593 w 11855987" name="TX4450"/>
              <a:gd fmla="*/ 14156 h 6564102" name="TY4450"/>
              <a:gd fmla="*/ 2460225 w 11855987" name="TX4451"/>
              <a:gd fmla="*/ 15916 h 6564102" name="TY4451"/>
              <a:gd fmla="*/ 2460226 w 11855987" name="TX4452"/>
              <a:gd fmla="*/ 15916 h 6564102" name="TY4452"/>
              <a:gd fmla="*/ 2453778 w 11855987" name="TX4453"/>
              <a:gd fmla="*/ 39981 h 6564102" name="TY4453"/>
              <a:gd fmla="*/ 2497818 w 11855987" name="TX4454"/>
              <a:gd fmla="*/ 116261 h 6564102" name="TY4454"/>
              <a:gd fmla="*/ 2521884 w 11855987" name="TX4455"/>
              <a:gd fmla="*/ 122709 h 6564102" name="TY4455"/>
              <a:gd fmla="*/ 2528332 w 11855987" name="TX4456"/>
              <a:gd fmla="*/ 98644 h 6564102" name="TY4456"/>
              <a:gd fmla="*/ 2484290 w 11855987" name="TX4457"/>
              <a:gd fmla="*/ 22364 h 6564102" name="TY4457"/>
              <a:gd fmla="*/ 2473593 w 11855987" name="TX4458"/>
              <a:gd fmla="*/ 14156 h 6564102" name="TY4458"/>
              <a:gd fmla="*/ 1356131 w 11855987" name="TX4460"/>
              <a:gd fmla="*/ 13890 h 6564102" name="TY4460"/>
              <a:gd fmla="*/ 1342918 w 11855987" name="TX4461"/>
              <a:gd fmla="*/ 27103 h 6564102" name="TY4461"/>
              <a:gd fmla="*/ 1356131 w 11855987" name="TX4462"/>
              <a:gd fmla="*/ 40316 h 6564102" name="TY4462"/>
              <a:gd fmla="*/ 1369344 w 11855987" name="TX4463"/>
              <a:gd fmla="*/ 27103 h 6564102" name="TY4463"/>
              <a:gd fmla="*/ 1356131 w 11855987" name="TX4464"/>
              <a:gd fmla="*/ 13890 h 6564102" name="TY4464"/>
              <a:gd fmla="*/ 2806293 w 11855987" name="TX4466"/>
              <a:gd fmla="*/ 13609 h 6564102" name="TY4466"/>
              <a:gd fmla="*/ 2795596 w 11855987" name="TX4467"/>
              <a:gd fmla="*/ 21817 h 6564102" name="TY4467"/>
              <a:gd fmla="*/ 2751556 w 11855987" name="TX4468"/>
              <a:gd fmla="*/ 98097 h 6564102" name="TY4468"/>
              <a:gd fmla="*/ 2758004 w 11855987" name="TX4469"/>
              <a:gd fmla="*/ 122162 h 6564102" name="TY4469"/>
              <a:gd fmla="*/ 2758003 w 11855987" name="TX4470"/>
              <a:gd fmla="*/ 122163 h 6564102" name="TY4470"/>
              <a:gd fmla="*/ 2782068 w 11855987" name="TX4471"/>
              <a:gd fmla="*/ 115715 h 6564102" name="TY4471"/>
              <a:gd fmla="*/ 2826110 w 11855987" name="TX4472"/>
              <a:gd fmla="*/ 39434 h 6564102" name="TY4472"/>
              <a:gd fmla="*/ 2819662 w 11855987" name="TX4473"/>
              <a:gd fmla="*/ 15369 h 6564102" name="TY4473"/>
              <a:gd fmla="*/ 2806293 w 11855987" name="TX4474"/>
              <a:gd fmla="*/ 13609 h 6564102" name="TY4474"/>
              <a:gd fmla="*/ 2672737 w 11855987" name="TX4476"/>
              <a:gd fmla="*/ 13608 h 6564102" name="TY4476"/>
              <a:gd fmla="*/ 2659369 w 11855987" name="TX4477"/>
              <a:gd fmla="*/ 15368 h 6564102" name="TY4477"/>
              <a:gd fmla="*/ 2659370 w 11855987" name="TX4478"/>
              <a:gd fmla="*/ 15368 h 6564102" name="TY4478"/>
              <a:gd fmla="*/ 2652922 w 11855987" name="TX4479"/>
              <a:gd fmla="*/ 39433 h 6564102" name="TY4479"/>
              <a:gd fmla="*/ 2696962 w 11855987" name="TX4480"/>
              <a:gd fmla="*/ 115713 h 6564102" name="TY4480"/>
              <a:gd fmla="*/ 2721028 w 11855987" name="TX4481"/>
              <a:gd fmla="*/ 122162 h 6564102" name="TY4481"/>
              <a:gd fmla="*/ 2727476 w 11855987" name="TX4482"/>
              <a:gd fmla="*/ 98097 h 6564102" name="TY4482"/>
              <a:gd fmla="*/ 2683434 w 11855987" name="TX4483"/>
              <a:gd fmla="*/ 21816 h 6564102" name="TY4483"/>
              <a:gd fmla="*/ 2672737 w 11855987" name="TX4484"/>
              <a:gd fmla="*/ 13608 h 6564102" name="TY4484"/>
              <a:gd fmla="*/ 1555274 w 11855987" name="TX4486"/>
              <a:gd fmla="*/ 13342 h 6564102" name="TY4486"/>
              <a:gd fmla="*/ 1542061 w 11855987" name="TX4487"/>
              <a:gd fmla="*/ 26555 h 6564102" name="TY4487"/>
              <a:gd fmla="*/ 1555274 w 11855987" name="TX4488"/>
              <a:gd fmla="*/ 39768 h 6564102" name="TY4488"/>
              <a:gd fmla="*/ 1568487 w 11855987" name="TX4489"/>
              <a:gd fmla="*/ 26555 h 6564102" name="TY4489"/>
              <a:gd fmla="*/ 1555274 w 11855987" name="TX4490"/>
              <a:gd fmla="*/ 13342 h 6564102" name="TY4490"/>
              <a:gd fmla="*/ 3005437 w 11855987" name="TX4492"/>
              <a:gd fmla="*/ 13061 h 6564102" name="TY4492"/>
              <a:gd fmla="*/ 2994740 w 11855987" name="TX4493"/>
              <a:gd fmla="*/ 21270 h 6564102" name="TY4493"/>
              <a:gd fmla="*/ 2950700 w 11855987" name="TX4494"/>
              <a:gd fmla="*/ 97550 h 6564102" name="TY4494"/>
              <a:gd fmla="*/ 2957148 w 11855987" name="TX4495"/>
              <a:gd fmla="*/ 121615 h 6564102" name="TY4495"/>
              <a:gd fmla="*/ 2957147 w 11855987" name="TX4496"/>
              <a:gd fmla="*/ 121615 h 6564102" name="TY4496"/>
              <a:gd fmla="*/ 2981212 w 11855987" name="TX4497"/>
              <a:gd fmla="*/ 115167 h 6564102" name="TY4497"/>
              <a:gd fmla="*/ 3025254 w 11855987" name="TX4498"/>
              <a:gd fmla="*/ 38887 h 6564102" name="TY4498"/>
              <a:gd fmla="*/ 3018806 w 11855987" name="TX4499"/>
              <a:gd fmla="*/ 14822 h 6564102" name="TY4499"/>
              <a:gd fmla="*/ 3005437 w 11855987" name="TX4500"/>
              <a:gd fmla="*/ 13061 h 6564102" name="TY4500"/>
              <a:gd fmla="*/ 2871880 w 11855987" name="TX4502"/>
              <a:gd fmla="*/ 13061 h 6564102" name="TY4502"/>
              <a:gd fmla="*/ 2858512 w 11855987" name="TX4503"/>
              <a:gd fmla="*/ 14820 h 6564102" name="TY4503"/>
              <a:gd fmla="*/ 2858513 w 11855987" name="TX4504"/>
              <a:gd fmla="*/ 14821 h 6564102" name="TY4504"/>
              <a:gd fmla="*/ 2852065 w 11855987" name="TX4505"/>
              <a:gd fmla="*/ 38886 h 6564102" name="TY4505"/>
              <a:gd fmla="*/ 2896105 w 11855987" name="TX4506"/>
              <a:gd fmla="*/ 115166 h 6564102" name="TY4506"/>
              <a:gd fmla="*/ 2920171 w 11855987" name="TX4507"/>
              <a:gd fmla="*/ 121614 h 6564102" name="TY4507"/>
              <a:gd fmla="*/ 2926619 w 11855987" name="TX4508"/>
              <a:gd fmla="*/ 97549 h 6564102" name="TY4508"/>
              <a:gd fmla="*/ 2882577 w 11855987" name="TX4509"/>
              <a:gd fmla="*/ 21269 h 6564102" name="TY4509"/>
              <a:gd fmla="*/ 2871880 w 11855987" name="TX4510"/>
              <a:gd fmla="*/ 13061 h 6564102" name="TY4510"/>
              <a:gd fmla="*/ 1754418 w 11855987" name="TX4512"/>
              <a:gd fmla="*/ 12794 h 6564102" name="TY4512"/>
              <a:gd fmla="*/ 1741205 w 11855987" name="TX4513"/>
              <a:gd fmla="*/ 26007 h 6564102" name="TY4513"/>
              <a:gd fmla="*/ 1754418 w 11855987" name="TX4514"/>
              <a:gd fmla="*/ 39220 h 6564102" name="TY4514"/>
              <a:gd fmla="*/ 1767631 w 11855987" name="TX4515"/>
              <a:gd fmla="*/ 26007 h 6564102" name="TY4515"/>
              <a:gd fmla="*/ 1754418 w 11855987" name="TX4516"/>
              <a:gd fmla="*/ 12794 h 6564102" name="TY4516"/>
              <a:gd fmla="*/ 3204580 w 11855987" name="TX4518"/>
              <a:gd fmla="*/ 12514 h 6564102" name="TY4518"/>
              <a:gd fmla="*/ 3193883 w 11855987" name="TX4519"/>
              <a:gd fmla="*/ 20722 h 6564102" name="TY4519"/>
              <a:gd fmla="*/ 3149843 w 11855987" name="TX4520"/>
              <a:gd fmla="*/ 97002 h 6564102" name="TY4520"/>
              <a:gd fmla="*/ 3156291 w 11855987" name="TX4521"/>
              <a:gd fmla="*/ 121067 h 6564102" name="TY4521"/>
              <a:gd fmla="*/ 3156290 w 11855987" name="TX4522"/>
              <a:gd fmla="*/ 121067 h 6564102" name="TY4522"/>
              <a:gd fmla="*/ 3180355 w 11855987" name="TX4523"/>
              <a:gd fmla="*/ 114619 h 6564102" name="TY4523"/>
              <a:gd fmla="*/ 3224397 w 11855987" name="TX4524"/>
              <a:gd fmla="*/ 38339 h 6564102" name="TY4524"/>
              <a:gd fmla="*/ 3217949 w 11855987" name="TX4525"/>
              <a:gd fmla="*/ 14274 h 6564102" name="TY4525"/>
              <a:gd fmla="*/ 3204580 w 11855987" name="TX4526"/>
              <a:gd fmla="*/ 12514 h 6564102" name="TY4526"/>
              <a:gd fmla="*/ 3071024 w 11855987" name="TX4528"/>
              <a:gd fmla="*/ 12513 h 6564102" name="TY4528"/>
              <a:gd fmla="*/ 3057656 w 11855987" name="TX4529"/>
              <a:gd fmla="*/ 14273 h 6564102" name="TY4529"/>
              <a:gd fmla="*/ 3057657 w 11855987" name="TX4530"/>
              <a:gd fmla="*/ 14273 h 6564102" name="TY4530"/>
              <a:gd fmla="*/ 3051209 w 11855987" name="TX4531"/>
              <a:gd fmla="*/ 38338 h 6564102" name="TY4531"/>
              <a:gd fmla="*/ 3095249 w 11855987" name="TX4532"/>
              <a:gd fmla="*/ 114618 h 6564102" name="TY4532"/>
              <a:gd fmla="*/ 3119315 w 11855987" name="TX4533"/>
              <a:gd fmla="*/ 121066 h 6564102" name="TY4533"/>
              <a:gd fmla="*/ 3125763 w 11855987" name="TX4534"/>
              <a:gd fmla="*/ 97001 h 6564102" name="TY4534"/>
              <a:gd fmla="*/ 3081721 w 11855987" name="TX4535"/>
              <a:gd fmla="*/ 20721 h 6564102" name="TY4535"/>
              <a:gd fmla="*/ 3071024 w 11855987" name="TX4536"/>
              <a:gd fmla="*/ 12513 h 6564102" name="TY4536"/>
              <a:gd fmla="*/ 1953561 w 11855987" name="TX4538"/>
              <a:gd fmla="*/ 12247 h 6564102" name="TY4538"/>
              <a:gd fmla="*/ 1940348 w 11855987" name="TX4539"/>
              <a:gd fmla="*/ 25460 h 6564102" name="TY4539"/>
              <a:gd fmla="*/ 1953561 w 11855987" name="TX4540"/>
              <a:gd fmla="*/ 38673 h 6564102" name="TY4540"/>
              <a:gd fmla="*/ 1966774 w 11855987" name="TX4541"/>
              <a:gd fmla="*/ 25460 h 6564102" name="TY4541"/>
              <a:gd fmla="*/ 1953561 w 11855987" name="TX4542"/>
              <a:gd fmla="*/ 12247 h 6564102" name="TY4542"/>
              <a:gd fmla="*/ 3403724 w 11855987" name="TX4544"/>
              <a:gd fmla="*/ 11966 h 6564102" name="TY4544"/>
              <a:gd fmla="*/ 3393027 w 11855987" name="TX4545"/>
              <a:gd fmla="*/ 20175 h 6564102" name="TY4545"/>
              <a:gd fmla="*/ 3348987 w 11855987" name="TX4546"/>
              <a:gd fmla="*/ 96454 h 6564102" name="TY4546"/>
              <a:gd fmla="*/ 3355435 w 11855987" name="TX4547"/>
              <a:gd fmla="*/ 120520 h 6564102" name="TY4547"/>
              <a:gd fmla="*/ 3355434 w 11855987" name="TX4548"/>
              <a:gd fmla="*/ 120520 h 6564102" name="TY4548"/>
              <a:gd fmla="*/ 3379499 w 11855987" name="TX4549"/>
              <a:gd fmla="*/ 114072 h 6564102" name="TY4549"/>
              <a:gd fmla="*/ 3423541 w 11855987" name="TX4550"/>
              <a:gd fmla="*/ 37791 h 6564102" name="TY4550"/>
              <a:gd fmla="*/ 3417093 w 11855987" name="TX4551"/>
              <a:gd fmla="*/ 13726 h 6564102" name="TY4551"/>
              <a:gd fmla="*/ 3403724 w 11855987" name="TX4552"/>
              <a:gd fmla="*/ 11966 h 6564102" name="TY4552"/>
              <a:gd fmla="*/ 3270167 w 11855987" name="TX4554"/>
              <a:gd fmla="*/ 11965 h 6564102" name="TY4554"/>
              <a:gd fmla="*/ 3256799 w 11855987" name="TX4555"/>
              <a:gd fmla="*/ 13725 h 6564102" name="TY4555"/>
              <a:gd fmla="*/ 3256800 w 11855987" name="TX4556"/>
              <a:gd fmla="*/ 13726 h 6564102" name="TY4556"/>
              <a:gd fmla="*/ 3250352 w 11855987" name="TX4557"/>
              <a:gd fmla="*/ 37791 h 6564102" name="TY4557"/>
              <a:gd fmla="*/ 3294392 w 11855987" name="TX4558"/>
              <a:gd fmla="*/ 114071 h 6564102" name="TY4558"/>
              <a:gd fmla="*/ 3318458 w 11855987" name="TX4559"/>
              <a:gd fmla="*/ 120519 h 6564102" name="TY4559"/>
              <a:gd fmla="*/ 3324906 w 11855987" name="TX4560"/>
              <a:gd fmla="*/ 96454 h 6564102" name="TY4560"/>
              <a:gd fmla="*/ 3280864 w 11855987" name="TX4561"/>
              <a:gd fmla="*/ 20173 h 6564102" name="TY4561"/>
              <a:gd fmla="*/ 3270167 w 11855987" name="TX4562"/>
              <a:gd fmla="*/ 11965 h 6564102" name="TY4562"/>
              <a:gd fmla="*/ 2152705 w 11855987" name="TX4564"/>
              <a:gd fmla="*/ 11699 h 6564102" name="TY4564"/>
              <a:gd fmla="*/ 2139492 w 11855987" name="TX4565"/>
              <a:gd fmla="*/ 24912 h 6564102" name="TY4565"/>
              <a:gd fmla="*/ 2152705 w 11855987" name="TX4566"/>
              <a:gd fmla="*/ 38125 h 6564102" name="TY4566"/>
              <a:gd fmla="*/ 2165918 w 11855987" name="TX4567"/>
              <a:gd fmla="*/ 24912 h 6564102" name="TY4567"/>
              <a:gd fmla="*/ 2152705 w 11855987" name="TX4568"/>
              <a:gd fmla="*/ 11699 h 6564102" name="TY4568"/>
              <a:gd fmla="*/ 4009619 w 11855987" name="TX4570"/>
              <a:gd fmla="*/ 11654 h 6564102" name="TY4570"/>
              <a:gd fmla="*/ 3998922 w 11855987" name="TX4571"/>
              <a:gd fmla="*/ 19863 h 6564102" name="TY4571"/>
              <a:gd fmla="*/ 3954882 w 11855987" name="TX4572"/>
              <a:gd fmla="*/ 96143 h 6564102" name="TY4572"/>
              <a:gd fmla="*/ 3961330 w 11855987" name="TX4573"/>
              <a:gd fmla="*/ 120208 h 6564102" name="TY4573"/>
              <a:gd fmla="*/ 3961329 w 11855987" name="TX4574"/>
              <a:gd fmla="*/ 120208 h 6564102" name="TY4574"/>
              <a:gd fmla="*/ 3985394 w 11855987" name="TX4575"/>
              <a:gd fmla="*/ 113760 h 6564102" name="TY4575"/>
              <a:gd fmla="*/ 4029436 w 11855987" name="TX4576"/>
              <a:gd fmla="*/ 37480 h 6564102" name="TY4576"/>
              <a:gd fmla="*/ 4022987 w 11855987" name="TX4577"/>
              <a:gd fmla="*/ 13414 h 6564102" name="TY4577"/>
              <a:gd fmla="*/ 4009619 w 11855987" name="TX4578"/>
              <a:gd fmla="*/ 11654 h 6564102" name="TY4578"/>
              <a:gd fmla="*/ 3876061 w 11855987" name="TX4580"/>
              <a:gd fmla="*/ 11653 h 6564102" name="TY4580"/>
              <a:gd fmla="*/ 3862694 w 11855987" name="TX4581"/>
              <a:gd fmla="*/ 13413 h 6564102" name="TY4581"/>
              <a:gd fmla="*/ 3862695 w 11855987" name="TX4582"/>
              <a:gd fmla="*/ 13414 h 6564102" name="TY4582"/>
              <a:gd fmla="*/ 3856247 w 11855987" name="TX4583"/>
              <a:gd fmla="*/ 37479 h 6564102" name="TY4583"/>
              <a:gd fmla="*/ 3900287 w 11855987" name="TX4584"/>
              <a:gd fmla="*/ 113759 h 6564102" name="TY4584"/>
              <a:gd fmla="*/ 3924352 w 11855987" name="TX4585"/>
              <a:gd fmla="*/ 120207 h 6564102" name="TY4585"/>
              <a:gd fmla="*/ 3930801 w 11855987" name="TX4586"/>
              <a:gd fmla="*/ 96142 h 6564102" name="TY4586"/>
              <a:gd fmla="*/ 3886759 w 11855987" name="TX4587"/>
              <a:gd fmla="*/ 19862 h 6564102" name="TY4587"/>
              <a:gd fmla="*/ 3876061 w 11855987" name="TX4588"/>
              <a:gd fmla="*/ 11653 h 6564102" name="TY4588"/>
              <a:gd fmla="*/ 3602867 w 11855987" name="TX4590"/>
              <a:gd fmla="*/ 11418 h 6564102" name="TY4590"/>
              <a:gd fmla="*/ 3592170 w 11855987" name="TX4591"/>
              <a:gd fmla="*/ 19627 h 6564102" name="TY4591"/>
              <a:gd fmla="*/ 3548130 w 11855987" name="TX4592"/>
              <a:gd fmla="*/ 95907 h 6564102" name="TY4592"/>
              <a:gd fmla="*/ 3554578 w 11855987" name="TX4593"/>
              <a:gd fmla="*/ 119972 h 6564102" name="TY4593"/>
              <a:gd fmla="*/ 3554577 w 11855987" name="TX4594"/>
              <a:gd fmla="*/ 119972 h 6564102" name="TY4594"/>
              <a:gd fmla="*/ 3578642 w 11855987" name="TX4595"/>
              <a:gd fmla="*/ 113524 h 6564102" name="TY4595"/>
              <a:gd fmla="*/ 3622684 w 11855987" name="TX4596"/>
              <a:gd fmla="*/ 37244 h 6564102" name="TY4596"/>
              <a:gd fmla="*/ 3616236 w 11855987" name="TX4597"/>
              <a:gd fmla="*/ 13179 h 6564102" name="TY4597"/>
              <a:gd fmla="*/ 3602867 w 11855987" name="TX4598"/>
              <a:gd fmla="*/ 11418 h 6564102" name="TY4598"/>
              <a:gd fmla="*/ 3469311 w 11855987" name="TX4600"/>
              <a:gd fmla="*/ 11417 h 6564102" name="TY4600"/>
              <a:gd fmla="*/ 3455943 w 11855987" name="TX4601"/>
              <a:gd fmla="*/ 13178 h 6564102" name="TY4601"/>
              <a:gd fmla="*/ 3455944 w 11855987" name="TX4602"/>
              <a:gd fmla="*/ 13178 h 6564102" name="TY4602"/>
              <a:gd fmla="*/ 3449496 w 11855987" name="TX4603"/>
              <a:gd fmla="*/ 37243 h 6564102" name="TY4603"/>
              <a:gd fmla="*/ 3493536 w 11855987" name="TX4604"/>
              <a:gd fmla="*/ 113523 h 6564102" name="TY4604"/>
              <a:gd fmla="*/ 3517602 w 11855987" name="TX4605"/>
              <a:gd fmla="*/ 119971 h 6564102" name="TY4605"/>
              <a:gd fmla="*/ 3524050 w 11855987" name="TX4606"/>
              <a:gd fmla="*/ 95906 h 6564102" name="TY4606"/>
              <a:gd fmla="*/ 3480008 w 11855987" name="TX4607"/>
              <a:gd fmla="*/ 19626 h 6564102" name="TY4607"/>
              <a:gd fmla="*/ 3469311 w 11855987" name="TX4608"/>
              <a:gd fmla="*/ 11417 h 6564102" name="TY4608"/>
              <a:gd fmla="*/ 2351848 w 11855987" name="TX4610"/>
              <a:gd fmla="*/ 11151 h 6564102" name="TY4610"/>
              <a:gd fmla="*/ 2338635 w 11855987" name="TX4611"/>
              <a:gd fmla="*/ 24364 h 6564102" name="TY4611"/>
              <a:gd fmla="*/ 2351848 w 11855987" name="TX4612"/>
              <a:gd fmla="*/ 37577 h 6564102" name="TY4612"/>
              <a:gd fmla="*/ 2365061 w 11855987" name="TX4613"/>
              <a:gd fmla="*/ 24364 h 6564102" name="TY4613"/>
              <a:gd fmla="*/ 2351848 w 11855987" name="TX4614"/>
              <a:gd fmla="*/ 11151 h 6564102" name="TY4614"/>
              <a:gd fmla="*/ 4208764 w 11855987" name="TX4616"/>
              <a:gd fmla="*/ 11107 h 6564102" name="TY4616"/>
              <a:gd fmla="*/ 4198067 w 11855987" name="TX4617"/>
              <a:gd fmla="*/ 19315 h 6564102" name="TY4617"/>
              <a:gd fmla="*/ 4154026 w 11855987" name="TX4618"/>
              <a:gd fmla="*/ 95595 h 6564102" name="TY4618"/>
              <a:gd fmla="*/ 4160474 w 11855987" name="TX4619"/>
              <a:gd fmla="*/ 119660 h 6564102" name="TY4619"/>
              <a:gd fmla="*/ 4160473 w 11855987" name="TX4620"/>
              <a:gd fmla="*/ 119661 h 6564102" name="TY4620"/>
              <a:gd fmla="*/ 4184538 w 11855987" name="TX4621"/>
              <a:gd fmla="*/ 113212 h 6564102" name="TY4621"/>
              <a:gd fmla="*/ 4228580 w 11855987" name="TX4622"/>
              <a:gd fmla="*/ 36932 h 6564102" name="TY4622"/>
              <a:gd fmla="*/ 4222132 w 11855987" name="TX4623"/>
              <a:gd fmla="*/ 12867 h 6564102" name="TY4623"/>
              <a:gd fmla="*/ 4208764 w 11855987" name="TX4624"/>
              <a:gd fmla="*/ 11107 h 6564102" name="TY4624"/>
              <a:gd fmla="*/ 4075206 w 11855987" name="TX4626"/>
              <a:gd fmla="*/ 11106 h 6564102" name="TY4626"/>
              <a:gd fmla="*/ 4061838 w 11855987" name="TX4627"/>
              <a:gd fmla="*/ 12866 h 6564102" name="TY4627"/>
              <a:gd fmla="*/ 4061839 w 11855987" name="TX4628"/>
              <a:gd fmla="*/ 12866 h 6564102" name="TY4628"/>
              <a:gd fmla="*/ 4055391 w 11855987" name="TX4629"/>
              <a:gd fmla="*/ 36931 h 6564102" name="TY4629"/>
              <a:gd fmla="*/ 4099432 w 11855987" name="TX4630"/>
              <a:gd fmla="*/ 113211 h 6564102" name="TY4630"/>
              <a:gd fmla="*/ 4123497 w 11855987" name="TX4631"/>
              <a:gd fmla="*/ 119660 h 6564102" name="TY4631"/>
              <a:gd fmla="*/ 4129945 w 11855987" name="TX4632"/>
              <a:gd fmla="*/ 95594 h 6564102" name="TY4632"/>
              <a:gd fmla="*/ 4085903 w 11855987" name="TX4633"/>
              <a:gd fmla="*/ 19314 h 6564102" name="TY4633"/>
              <a:gd fmla="*/ 4075206 w 11855987" name="TX4634"/>
              <a:gd fmla="*/ 11106 h 6564102" name="TY4634"/>
              <a:gd fmla="*/ 3802011 w 11855987" name="TX4636"/>
              <a:gd fmla="*/ 10871 h 6564102" name="TY4636"/>
              <a:gd fmla="*/ 3791314 w 11855987" name="TX4637"/>
              <a:gd fmla="*/ 19079 h 6564102" name="TY4637"/>
              <a:gd fmla="*/ 3747274 w 11855987" name="TX4638"/>
              <a:gd fmla="*/ 95359 h 6564102" name="TY4638"/>
              <a:gd fmla="*/ 3753722 w 11855987" name="TX4639"/>
              <a:gd fmla="*/ 119424 h 6564102" name="TY4639"/>
              <a:gd fmla="*/ 3753721 w 11855987" name="TX4640"/>
              <a:gd fmla="*/ 119425 h 6564102" name="TY4640"/>
              <a:gd fmla="*/ 3777786 w 11855987" name="TX4641"/>
              <a:gd fmla="*/ 112976 h 6564102" name="TY4641"/>
              <a:gd fmla="*/ 3821828 w 11855987" name="TX4642"/>
              <a:gd fmla="*/ 36696 h 6564102" name="TY4642"/>
              <a:gd fmla="*/ 3815379 w 11855987" name="TX4643"/>
              <a:gd fmla="*/ 12631 h 6564102" name="TY4643"/>
              <a:gd fmla="*/ 3802011 w 11855987" name="TX4644"/>
              <a:gd fmla="*/ 10871 h 6564102" name="TY4644"/>
              <a:gd fmla="*/ 3668454 w 11855987" name="TX4646"/>
              <a:gd fmla="*/ 10870 h 6564102" name="TY4646"/>
              <a:gd fmla="*/ 3655086 w 11855987" name="TX4647"/>
              <a:gd fmla="*/ 12630 h 6564102" name="TY4647"/>
              <a:gd fmla="*/ 3655087 w 11855987" name="TX4648"/>
              <a:gd fmla="*/ 12630 h 6564102" name="TY4648"/>
              <a:gd fmla="*/ 3648639 w 11855987" name="TX4649"/>
              <a:gd fmla="*/ 36695 h 6564102" name="TY4649"/>
              <a:gd fmla="*/ 3692679 w 11855987" name="TX4650"/>
              <a:gd fmla="*/ 112975 h 6564102" name="TY4650"/>
              <a:gd fmla="*/ 3716744 w 11855987" name="TX4651"/>
              <a:gd fmla="*/ 119423 h 6564102" name="TY4651"/>
              <a:gd fmla="*/ 3723193 w 11855987" name="TX4652"/>
              <a:gd fmla="*/ 95358 h 6564102" name="TY4652"/>
              <a:gd fmla="*/ 3679151 w 11855987" name="TX4653"/>
              <a:gd fmla="*/ 19078 h 6564102" name="TY4653"/>
              <a:gd fmla="*/ 3668454 w 11855987" name="TX4654"/>
              <a:gd fmla="*/ 10870 h 6564102" name="TY4654"/>
              <a:gd fmla="*/ 2550992 w 11855987" name="TX4656"/>
              <a:gd fmla="*/ 10603 h 6564102" name="TY4656"/>
              <a:gd fmla="*/ 2537779 w 11855987" name="TX4657"/>
              <a:gd fmla="*/ 23816 h 6564102" name="TY4657"/>
              <a:gd fmla="*/ 2550992 w 11855987" name="TX4658"/>
              <a:gd fmla="*/ 37029 h 6564102" name="TY4658"/>
              <a:gd fmla="*/ 2564205 w 11855987" name="TX4659"/>
              <a:gd fmla="*/ 23816 h 6564102" name="TY4659"/>
              <a:gd fmla="*/ 2550992 w 11855987" name="TX4660"/>
              <a:gd fmla="*/ 10603 h 6564102" name="TY4660"/>
              <a:gd fmla="*/ 4407907 w 11855987" name="TX4662"/>
              <a:gd fmla="*/ 10559 h 6564102" name="TY4662"/>
              <a:gd fmla="*/ 4397210 w 11855987" name="TX4663"/>
              <a:gd fmla="*/ 18767 h 6564102" name="TY4663"/>
              <a:gd fmla="*/ 4353169 w 11855987" name="TX4664"/>
              <a:gd fmla="*/ 95048 h 6564102" name="TY4664"/>
              <a:gd fmla="*/ 4359617 w 11855987" name="TX4665"/>
              <a:gd fmla="*/ 119113 h 6564102" name="TY4665"/>
              <a:gd fmla="*/ 4359616 w 11855987" name="TX4666"/>
              <a:gd fmla="*/ 119113 h 6564102" name="TY4666"/>
              <a:gd fmla="*/ 4383681 w 11855987" name="TX4667"/>
              <a:gd fmla="*/ 112665 h 6564102" name="TY4667"/>
              <a:gd fmla="*/ 4427723 w 11855987" name="TX4668"/>
              <a:gd fmla="*/ 36384 h 6564102" name="TY4668"/>
              <a:gd fmla="*/ 4421275 w 11855987" name="TX4669"/>
              <a:gd fmla="*/ 12319 h 6564102" name="TY4669"/>
              <a:gd fmla="*/ 4407907 w 11855987" name="TX4670"/>
              <a:gd fmla="*/ 10559 h 6564102" name="TY4670"/>
              <a:gd fmla="*/ 4274349 w 11855987" name="TX4672"/>
              <a:gd fmla="*/ 10558 h 6564102" name="TY4672"/>
              <a:gd fmla="*/ 4260981 w 11855987" name="TX4673"/>
              <a:gd fmla="*/ 12318 h 6564102" name="TY4673"/>
              <a:gd fmla="*/ 4260982 w 11855987" name="TX4674"/>
              <a:gd fmla="*/ 12319 h 6564102" name="TY4674"/>
              <a:gd fmla="*/ 4254534 w 11855987" name="TX4675"/>
              <a:gd fmla="*/ 36384 h 6564102" name="TY4675"/>
              <a:gd fmla="*/ 4298575 w 11855987" name="TX4676"/>
              <a:gd fmla="*/ 112664 h 6564102" name="TY4676"/>
              <a:gd fmla="*/ 4322640 w 11855987" name="TX4677"/>
              <a:gd fmla="*/ 119112 h 6564102" name="TY4677"/>
              <a:gd fmla="*/ 4329088 w 11855987" name="TX4678"/>
              <a:gd fmla="*/ 95047 h 6564102" name="TY4678"/>
              <a:gd fmla="*/ 4285046 w 11855987" name="TX4679"/>
              <a:gd fmla="*/ 18766 h 6564102" name="TY4679"/>
              <a:gd fmla="*/ 4274349 w 11855987" name="TX4680"/>
              <a:gd fmla="*/ 10558 h 6564102" name="TY4680"/>
              <a:gd fmla="*/ 2750135 w 11855987" name="TX4682"/>
              <a:gd fmla="*/ 10055 h 6564102" name="TY4682"/>
              <a:gd fmla="*/ 2736922 w 11855987" name="TX4683"/>
              <a:gd fmla="*/ 23268 h 6564102" name="TY4683"/>
              <a:gd fmla="*/ 2750135 w 11855987" name="TX4684"/>
              <a:gd fmla="*/ 36481 h 6564102" name="TY4684"/>
              <a:gd fmla="*/ 2763348 w 11855987" name="TX4685"/>
              <a:gd fmla="*/ 23268 h 6564102" name="TY4685"/>
              <a:gd fmla="*/ 2750135 w 11855987" name="TX4686"/>
              <a:gd fmla="*/ 10055 h 6564102" name="TY4686"/>
              <a:gd fmla="*/ 4607050 w 11855987" name="TX4688"/>
              <a:gd fmla="*/ 10011 h 6564102" name="TY4688"/>
              <a:gd fmla="*/ 4596353 w 11855987" name="TX4689"/>
              <a:gd fmla="*/ 18220 h 6564102" name="TY4689"/>
              <a:gd fmla="*/ 4552312 w 11855987" name="TX4690"/>
              <a:gd fmla="*/ 94500 h 6564102" name="TY4690"/>
              <a:gd fmla="*/ 4558760 w 11855987" name="TX4691"/>
              <a:gd fmla="*/ 118565 h 6564102" name="TY4691"/>
              <a:gd fmla="*/ 4558759 w 11855987" name="TX4692"/>
              <a:gd fmla="*/ 118565 h 6564102" name="TY4692"/>
              <a:gd fmla="*/ 4582824 w 11855987" name="TX4693"/>
              <a:gd fmla="*/ 112117 h 6564102" name="TY4693"/>
              <a:gd fmla="*/ 4626866 w 11855987" name="TX4694"/>
              <a:gd fmla="*/ 35837 h 6564102" name="TY4694"/>
              <a:gd fmla="*/ 4620418 w 11855987" name="TX4695"/>
              <a:gd fmla="*/ 11772 h 6564102" name="TY4695"/>
              <a:gd fmla="*/ 4607050 w 11855987" name="TX4696"/>
              <a:gd fmla="*/ 10011 h 6564102" name="TY4696"/>
              <a:gd fmla="*/ 4473493 w 11855987" name="TX4698"/>
              <a:gd fmla="*/ 10010 h 6564102" name="TY4698"/>
              <a:gd fmla="*/ 4460125 w 11855987" name="TX4699"/>
              <a:gd fmla="*/ 11771 h 6564102" name="TY4699"/>
              <a:gd fmla="*/ 4460126 w 11855987" name="TX4700"/>
              <a:gd fmla="*/ 11771 h 6564102" name="TY4700"/>
              <a:gd fmla="*/ 4453678 w 11855987" name="TX4701"/>
              <a:gd fmla="*/ 35836 h 6564102" name="TY4701"/>
              <a:gd fmla="*/ 4497719 w 11855987" name="TX4702"/>
              <a:gd fmla="*/ 112116 h 6564102" name="TY4702"/>
              <a:gd fmla="*/ 4521784 w 11855987" name="TX4703"/>
              <a:gd fmla="*/ 118564 h 6564102" name="TY4703"/>
              <a:gd fmla="*/ 4528232 w 11855987" name="TX4704"/>
              <a:gd fmla="*/ 94499 h 6564102" name="TY4704"/>
              <a:gd fmla="*/ 4484190 w 11855987" name="TX4705"/>
              <a:gd fmla="*/ 18219 h 6564102" name="TY4705"/>
              <a:gd fmla="*/ 4473493 w 11855987" name="TX4706"/>
              <a:gd fmla="*/ 10010 h 6564102" name="TY4706"/>
              <a:gd fmla="*/ 2949279 w 11855987" name="TX4708"/>
              <a:gd fmla="*/ 9508 h 6564102" name="TY4708"/>
              <a:gd fmla="*/ 2936066 w 11855987" name="TX4709"/>
              <a:gd fmla="*/ 22721 h 6564102" name="TY4709"/>
              <a:gd fmla="*/ 2949279 w 11855987" name="TX4710"/>
              <a:gd fmla="*/ 35934 h 6564102" name="TY4710"/>
              <a:gd fmla="*/ 2962492 w 11855987" name="TX4711"/>
              <a:gd fmla="*/ 22721 h 6564102" name="TY4711"/>
              <a:gd fmla="*/ 2949279 w 11855987" name="TX4712"/>
              <a:gd fmla="*/ 9508 h 6564102" name="TY4712"/>
              <a:gd fmla="*/ 4806194 w 11855987" name="TX4714"/>
              <a:gd fmla="*/ 9464 h 6564102" name="TY4714"/>
              <a:gd fmla="*/ 4795497 w 11855987" name="TX4715"/>
              <a:gd fmla="*/ 17672 h 6564102" name="TY4715"/>
              <a:gd fmla="*/ 4751456 w 11855987" name="TX4716"/>
              <a:gd fmla="*/ 93952 h 6564102" name="TY4716"/>
              <a:gd fmla="*/ 4757904 w 11855987" name="TX4717"/>
              <a:gd fmla="*/ 118017 h 6564102" name="TY4717"/>
              <a:gd fmla="*/ 4757903 w 11855987" name="TX4718"/>
              <a:gd fmla="*/ 118018 h 6564102" name="TY4718"/>
              <a:gd fmla="*/ 4781968 w 11855987" name="TX4719"/>
              <a:gd fmla="*/ 111570 h 6564102" name="TY4719"/>
              <a:gd fmla="*/ 4826010 w 11855987" name="TX4720"/>
              <a:gd fmla="*/ 35289 h 6564102" name="TY4720"/>
              <a:gd fmla="*/ 4819562 w 11855987" name="TX4721"/>
              <a:gd fmla="*/ 11224 h 6564102" name="TY4721"/>
              <a:gd fmla="*/ 4806194 w 11855987" name="TX4722"/>
              <a:gd fmla="*/ 9464 h 6564102" name="TY4722"/>
              <a:gd fmla="*/ 4672636 w 11855987" name="TX4724"/>
              <a:gd fmla="*/ 9463 h 6564102" name="TY4724"/>
              <a:gd fmla="*/ 4659268 w 11855987" name="TX4725"/>
              <a:gd fmla="*/ 11223 h 6564102" name="TY4725"/>
              <a:gd fmla="*/ 4659269 w 11855987" name="TX4726"/>
              <a:gd fmla="*/ 11223 h 6564102" name="TY4726"/>
              <a:gd fmla="*/ 4652821 w 11855987" name="TX4727"/>
              <a:gd fmla="*/ 35288 h 6564102" name="TY4727"/>
              <a:gd fmla="*/ 4696862 w 11855987" name="TX4728"/>
              <a:gd fmla="*/ 111568 h 6564102" name="TY4728"/>
              <a:gd fmla="*/ 4720927 w 11855987" name="TX4729"/>
              <a:gd fmla="*/ 118017 h 6564102" name="TY4729"/>
              <a:gd fmla="*/ 4727375 w 11855987" name="TX4730"/>
              <a:gd fmla="*/ 93952 h 6564102" name="TY4730"/>
              <a:gd fmla="*/ 4683333 w 11855987" name="TX4731"/>
              <a:gd fmla="*/ 17671 h 6564102" name="TY4731"/>
              <a:gd fmla="*/ 4672636 w 11855987" name="TX4732"/>
              <a:gd fmla="*/ 9463 h 6564102" name="TY4732"/>
              <a:gd fmla="*/ 3148422 w 11855987" name="TX4734"/>
              <a:gd fmla="*/ 8960 h 6564102" name="TY4734"/>
              <a:gd fmla="*/ 3135209 w 11855987" name="TX4735"/>
              <a:gd fmla="*/ 22173 h 6564102" name="TY4735"/>
              <a:gd fmla="*/ 3148422 w 11855987" name="TX4736"/>
              <a:gd fmla="*/ 35386 h 6564102" name="TY4736"/>
              <a:gd fmla="*/ 3161635 w 11855987" name="TX4737"/>
              <a:gd fmla="*/ 22173 h 6564102" name="TY4737"/>
              <a:gd fmla="*/ 3148422 w 11855987" name="TX4738"/>
              <a:gd fmla="*/ 8960 h 6564102" name="TY4738"/>
              <a:gd fmla="*/ 5005337 w 11855987" name="TX4740"/>
              <a:gd fmla="*/ 8916 h 6564102" name="TY4740"/>
              <a:gd fmla="*/ 4994640 w 11855987" name="TX4741"/>
              <a:gd fmla="*/ 17125 h 6564102" name="TY4741"/>
              <a:gd fmla="*/ 4950599 w 11855987" name="TX4742"/>
              <a:gd fmla="*/ 93405 h 6564102" name="TY4742"/>
              <a:gd fmla="*/ 4957047 w 11855987" name="TX4743"/>
              <a:gd fmla="*/ 117470 h 6564102" name="TY4743"/>
              <a:gd fmla="*/ 4957046 w 11855987" name="TX4744"/>
              <a:gd fmla="*/ 117470 h 6564102" name="TY4744"/>
              <a:gd fmla="*/ 4981111 w 11855987" name="TX4745"/>
              <a:gd fmla="*/ 111022 h 6564102" name="TY4745"/>
              <a:gd fmla="*/ 5025153 w 11855987" name="TX4746"/>
              <a:gd fmla="*/ 34742 h 6564102" name="TY4746"/>
              <a:gd fmla="*/ 5018705 w 11855987" name="TX4747"/>
              <a:gd fmla="*/ 10677 h 6564102" name="TY4747"/>
              <a:gd fmla="*/ 5005337 w 11855987" name="TX4748"/>
              <a:gd fmla="*/ 8916 h 6564102" name="TY4748"/>
              <a:gd fmla="*/ 4871780 w 11855987" name="TX4750"/>
              <a:gd fmla="*/ 8915 h 6564102" name="TY4750"/>
              <a:gd fmla="*/ 4858412 w 11855987" name="TX4751"/>
              <a:gd fmla="*/ 10675 h 6564102" name="TY4751"/>
              <a:gd fmla="*/ 4858413 w 11855987" name="TX4752"/>
              <a:gd fmla="*/ 10676 h 6564102" name="TY4752"/>
              <a:gd fmla="*/ 4851965 w 11855987" name="TX4753"/>
              <a:gd fmla="*/ 34741 h 6564102" name="TY4753"/>
              <a:gd fmla="*/ 4896006 w 11855987" name="TX4754"/>
              <a:gd fmla="*/ 111021 h 6564102" name="TY4754"/>
              <a:gd fmla="*/ 4920071 w 11855987" name="TX4755"/>
              <a:gd fmla="*/ 117469 h 6564102" name="TY4755"/>
              <a:gd fmla="*/ 4926519 w 11855987" name="TX4756"/>
              <a:gd fmla="*/ 93404 h 6564102" name="TY4756"/>
              <a:gd fmla="*/ 4882477 w 11855987" name="TX4757"/>
              <a:gd fmla="*/ 17124 h 6564102" name="TY4757"/>
              <a:gd fmla="*/ 4871780 w 11855987" name="TX4758"/>
              <a:gd fmla="*/ 8915 h 6564102" name="TY4758"/>
              <a:gd fmla="*/ 3347566 w 11855987" name="TX4760"/>
              <a:gd fmla="*/ 8412 h 6564102" name="TY4760"/>
              <a:gd fmla="*/ 3334353 w 11855987" name="TX4761"/>
              <a:gd fmla="*/ 21625 h 6564102" name="TY4761"/>
              <a:gd fmla="*/ 3347566 w 11855987" name="TX4762"/>
              <a:gd fmla="*/ 34838 h 6564102" name="TY4762"/>
              <a:gd fmla="*/ 3360779 w 11855987" name="TX4763"/>
              <a:gd fmla="*/ 21625 h 6564102" name="TY4763"/>
              <a:gd fmla="*/ 3347566 w 11855987" name="TX4764"/>
              <a:gd fmla="*/ 8412 h 6564102" name="TY4764"/>
              <a:gd fmla="*/ 5204481 w 11855987" name="TX4766"/>
              <a:gd fmla="*/ 8369 h 6564102" name="TY4766"/>
              <a:gd fmla="*/ 5193784 w 11855987" name="TX4767"/>
              <a:gd fmla="*/ 16577 h 6564102" name="TY4767"/>
              <a:gd fmla="*/ 5149743 w 11855987" name="TX4768"/>
              <a:gd fmla="*/ 92857 h 6564102" name="TY4768"/>
              <a:gd fmla="*/ 5156191 w 11855987" name="TX4769"/>
              <a:gd fmla="*/ 116922 h 6564102" name="TY4769"/>
              <a:gd fmla="*/ 5156190 w 11855987" name="TX4770"/>
              <a:gd fmla="*/ 116923 h 6564102" name="TY4770"/>
              <a:gd fmla="*/ 5180255 w 11855987" name="TX4771"/>
              <a:gd fmla="*/ 110474 h 6564102" name="TY4771"/>
              <a:gd fmla="*/ 5224297 w 11855987" name="TX4772"/>
              <a:gd fmla="*/ 34194 h 6564102" name="TY4772"/>
              <a:gd fmla="*/ 5217849 w 11855987" name="TX4773"/>
              <a:gd fmla="*/ 10129 h 6564102" name="TY4773"/>
              <a:gd fmla="*/ 5204481 w 11855987" name="TX4774"/>
              <a:gd fmla="*/ 8369 h 6564102" name="TY4774"/>
              <a:gd fmla="*/ 5070923 w 11855987" name="TX4776"/>
              <a:gd fmla="*/ 8367 h 6564102" name="TY4776"/>
              <a:gd fmla="*/ 5057555 w 11855987" name="TX4777"/>
              <a:gd fmla="*/ 10128 h 6564102" name="TY4777"/>
              <a:gd fmla="*/ 5057556 w 11855987" name="TX4778"/>
              <a:gd fmla="*/ 10128 h 6564102" name="TY4778"/>
              <a:gd fmla="*/ 5051108 w 11855987" name="TX4779"/>
              <a:gd fmla="*/ 34193 h 6564102" name="TY4779"/>
              <a:gd fmla="*/ 5095149 w 11855987" name="TX4780"/>
              <a:gd fmla="*/ 110473 h 6564102" name="TY4780"/>
              <a:gd fmla="*/ 5119214 w 11855987" name="TX4781"/>
              <a:gd fmla="*/ 116921 h 6564102" name="TY4781"/>
              <a:gd fmla="*/ 5125662 w 11855987" name="TX4782"/>
              <a:gd fmla="*/ 92856 h 6564102" name="TY4782"/>
              <a:gd fmla="*/ 5081620 w 11855987" name="TX4783"/>
              <a:gd fmla="*/ 16576 h 6564102" name="TY4783"/>
              <a:gd fmla="*/ 5070923 w 11855987" name="TX4784"/>
              <a:gd fmla="*/ 8367 h 6564102" name="TY4784"/>
              <a:gd fmla="*/ 3953461 w 11855987" name="TX4786"/>
              <a:gd fmla="*/ 8101 h 6564102" name="TY4786"/>
              <a:gd fmla="*/ 3940248 w 11855987" name="TX4787"/>
              <a:gd fmla="*/ 21314 h 6564102" name="TY4787"/>
              <a:gd fmla="*/ 3953461 w 11855987" name="TX4788"/>
              <a:gd fmla="*/ 34527 h 6564102" name="TY4788"/>
              <a:gd fmla="*/ 3966674 w 11855987" name="TX4789"/>
              <a:gd fmla="*/ 21314 h 6564102" name="TY4789"/>
              <a:gd fmla="*/ 3953461 w 11855987" name="TX4790"/>
              <a:gd fmla="*/ 8101 h 6564102" name="TY4790"/>
              <a:gd fmla="*/ 3546709 w 11855987" name="TX4792"/>
              <a:gd fmla="*/ 7865 h 6564102" name="TY4792"/>
              <a:gd fmla="*/ 3533496 w 11855987" name="TX4793"/>
              <a:gd fmla="*/ 21078 h 6564102" name="TY4793"/>
              <a:gd fmla="*/ 3546709 w 11855987" name="TX4794"/>
              <a:gd fmla="*/ 34291 h 6564102" name="TY4794"/>
              <a:gd fmla="*/ 3559922 w 11855987" name="TX4795"/>
              <a:gd fmla="*/ 21078 h 6564102" name="TY4795"/>
              <a:gd fmla="*/ 3546709 w 11855987" name="TX4796"/>
              <a:gd fmla="*/ 7865 h 6564102" name="TY4796"/>
              <a:gd fmla="*/ 5403624 w 11855987" name="TX4798"/>
              <a:gd fmla="*/ 7820 h 6564102" name="TY4798"/>
              <a:gd fmla="*/ 5392927 w 11855987" name="TX4799"/>
              <a:gd fmla="*/ 16028 h 6564102" name="TY4799"/>
              <a:gd fmla="*/ 5348886 w 11855987" name="TX4800"/>
              <a:gd fmla="*/ 92308 h 6564102" name="TY4800"/>
              <a:gd fmla="*/ 5355334 w 11855987" name="TX4801"/>
              <a:gd fmla="*/ 116373 h 6564102" name="TY4801"/>
              <a:gd fmla="*/ 5355333 w 11855987" name="TX4802"/>
              <a:gd fmla="*/ 116374 h 6564102" name="TY4802"/>
              <a:gd fmla="*/ 5379398 w 11855987" name="TX4803"/>
              <a:gd fmla="*/ 109926 h 6564102" name="TY4803"/>
              <a:gd fmla="*/ 5423440 w 11855987" name="TX4804"/>
              <a:gd fmla="*/ 33645 h 6564102" name="TY4804"/>
              <a:gd fmla="*/ 5416992 w 11855987" name="TX4805"/>
              <a:gd fmla="*/ 9580 h 6564102" name="TY4805"/>
              <a:gd fmla="*/ 5403624 w 11855987" name="TX4806"/>
              <a:gd fmla="*/ 7820 h 6564102" name="TY4806"/>
              <a:gd fmla="*/ 5270067 w 11855987" name="TX4808"/>
              <a:gd fmla="*/ 7819 h 6564102" name="TY4808"/>
              <a:gd fmla="*/ 5256699 w 11855987" name="TX4809"/>
              <a:gd fmla="*/ 9579 h 6564102" name="TY4809"/>
              <a:gd fmla="*/ 5256700 w 11855987" name="TX4810"/>
              <a:gd fmla="*/ 9580 h 6564102" name="TY4810"/>
              <a:gd fmla="*/ 5250252 w 11855987" name="TX4811"/>
              <a:gd fmla="*/ 33645 h 6564102" name="TY4811"/>
              <a:gd fmla="*/ 5294293 w 11855987" name="TX4812"/>
              <a:gd fmla="*/ 109925 h 6564102" name="TY4812"/>
              <a:gd fmla="*/ 5318358 w 11855987" name="TX4813"/>
              <a:gd fmla="*/ 116373 h 6564102" name="TY4813"/>
              <a:gd fmla="*/ 5324806 w 11855987" name="TX4814"/>
              <a:gd fmla="*/ 92308 h 6564102" name="TY4814"/>
              <a:gd fmla="*/ 5280764 w 11855987" name="TX4815"/>
              <a:gd fmla="*/ 16027 h 6564102" name="TY4815"/>
              <a:gd fmla="*/ 5270067 w 11855987" name="TX4816"/>
              <a:gd fmla="*/ 7819 h 6564102" name="TY4816"/>
              <a:gd fmla="*/ 4152605 w 11855987" name="TX4818"/>
              <a:gd fmla="*/ 7553 h 6564102" name="TY4818"/>
              <a:gd fmla="*/ 4139392 w 11855987" name="TX4819"/>
              <a:gd fmla="*/ 20766 h 6564102" name="TY4819"/>
              <a:gd fmla="*/ 4152605 w 11855987" name="TX4820"/>
              <a:gd fmla="*/ 33979 h 6564102" name="TY4820"/>
              <a:gd fmla="*/ 4165818 w 11855987" name="TX4821"/>
              <a:gd fmla="*/ 20766 h 6564102" name="TY4821"/>
              <a:gd fmla="*/ 4152605 w 11855987" name="TX4822"/>
              <a:gd fmla="*/ 7553 h 6564102" name="TY4822"/>
              <a:gd fmla="*/ 3745853 w 11855987" name="TX4824"/>
              <a:gd fmla="*/ 7317 h 6564102" name="TY4824"/>
              <a:gd fmla="*/ 3732640 w 11855987" name="TX4825"/>
              <a:gd fmla="*/ 20530 h 6564102" name="TY4825"/>
              <a:gd fmla="*/ 3745853 w 11855987" name="TX4826"/>
              <a:gd fmla="*/ 33743 h 6564102" name="TY4826"/>
              <a:gd fmla="*/ 3759066 w 11855987" name="TX4827"/>
              <a:gd fmla="*/ 20530 h 6564102" name="TY4827"/>
              <a:gd fmla="*/ 3745853 w 11855987" name="TX4828"/>
              <a:gd fmla="*/ 7317 h 6564102" name="TY4828"/>
              <a:gd fmla="*/ 5602768 w 11855987" name="TX4830"/>
              <a:gd fmla="*/ 7272 h 6564102" name="TY4830"/>
              <a:gd fmla="*/ 5592071 w 11855987" name="TX4831"/>
              <a:gd fmla="*/ 15481 h 6564102" name="TY4831"/>
              <a:gd fmla="*/ 5548030 w 11855987" name="TX4832"/>
              <a:gd fmla="*/ 91761 h 6564102" name="TY4832"/>
              <a:gd fmla="*/ 5554478 w 11855987" name="TX4833"/>
              <a:gd fmla="*/ 115826 h 6564102" name="TY4833"/>
              <a:gd fmla="*/ 5554477 w 11855987" name="TX4834"/>
              <a:gd fmla="*/ 115826 h 6564102" name="TY4834"/>
              <a:gd fmla="*/ 5578542 w 11855987" name="TX4835"/>
              <a:gd fmla="*/ 109378 h 6564102" name="TY4835"/>
              <a:gd fmla="*/ 5622584 w 11855987" name="TX4836"/>
              <a:gd fmla="*/ 33098 h 6564102" name="TY4836"/>
              <a:gd fmla="*/ 5616136 w 11855987" name="TX4837"/>
              <a:gd fmla="*/ 9032 h 6564102" name="TY4837"/>
              <a:gd fmla="*/ 5602768 w 11855987" name="TX4838"/>
              <a:gd fmla="*/ 7272 h 6564102" name="TY4838"/>
              <a:gd fmla="*/ 5469210 w 11855987" name="TX4840"/>
              <a:gd fmla="*/ 7271 h 6564102" name="TY4840"/>
              <a:gd fmla="*/ 5455842 w 11855987" name="TX4841"/>
              <a:gd fmla="*/ 9032 h 6564102" name="TY4841"/>
              <a:gd fmla="*/ 5455843 w 11855987" name="TX4842"/>
              <a:gd fmla="*/ 9032 h 6564102" name="TY4842"/>
              <a:gd fmla="*/ 5449395 w 11855987" name="TX4843"/>
              <a:gd fmla="*/ 33097 h 6564102" name="TY4843"/>
              <a:gd fmla="*/ 5493436 w 11855987" name="TX4844"/>
              <a:gd fmla="*/ 109377 h 6564102" name="TY4844"/>
              <a:gd fmla="*/ 5517501 w 11855987" name="TX4845"/>
              <a:gd fmla="*/ 115825 h 6564102" name="TY4845"/>
              <a:gd fmla="*/ 5523949 w 11855987" name="TX4846"/>
              <a:gd fmla="*/ 91760 h 6564102" name="TY4846"/>
              <a:gd fmla="*/ 5479907 w 11855987" name="TX4847"/>
              <a:gd fmla="*/ 15480 h 6564102" name="TY4847"/>
              <a:gd fmla="*/ 5469210 w 11855987" name="TX4848"/>
              <a:gd fmla="*/ 7271 h 6564102" name="TY4848"/>
              <a:gd fmla="*/ 4351748 w 11855987" name="TX4850"/>
              <a:gd fmla="*/ 7005 h 6564102" name="TY4850"/>
              <a:gd fmla="*/ 4338535 w 11855987" name="TX4851"/>
              <a:gd fmla="*/ 20218 h 6564102" name="TY4851"/>
              <a:gd fmla="*/ 4351748 w 11855987" name="TX4852"/>
              <a:gd fmla="*/ 33431 h 6564102" name="TY4852"/>
              <a:gd fmla="*/ 4364961 w 11855987" name="TX4853"/>
              <a:gd fmla="*/ 20218 h 6564102" name="TY4853"/>
              <a:gd fmla="*/ 4351748 w 11855987" name="TX4854"/>
              <a:gd fmla="*/ 7005 h 6564102" name="TY4854"/>
              <a:gd fmla="*/ 5801911 w 11855987" name="TX4856"/>
              <a:gd fmla="*/ 6725 h 6564102" name="TY4856"/>
              <a:gd fmla="*/ 5791214 w 11855987" name="TX4857"/>
              <a:gd fmla="*/ 14933 h 6564102" name="TY4857"/>
              <a:gd fmla="*/ 5747173 w 11855987" name="TX4858"/>
              <a:gd fmla="*/ 91213 h 6564102" name="TY4858"/>
              <a:gd fmla="*/ 5753621 w 11855987" name="TX4859"/>
              <a:gd fmla="*/ 115278 h 6564102" name="TY4859"/>
              <a:gd fmla="*/ 5753620 w 11855987" name="TX4860"/>
              <a:gd fmla="*/ 115279 h 6564102" name="TY4860"/>
              <a:gd fmla="*/ 5777685 w 11855987" name="TX4861"/>
              <a:gd fmla="*/ 108830 h 6564102" name="TY4861"/>
              <a:gd fmla="*/ 5821727 w 11855987" name="TX4862"/>
              <a:gd fmla="*/ 32550 h 6564102" name="TY4862"/>
              <a:gd fmla="*/ 5815279 w 11855987" name="TX4863"/>
              <a:gd fmla="*/ 8485 h 6564102" name="TY4863"/>
              <a:gd fmla="*/ 5801911 w 11855987" name="TX4864"/>
              <a:gd fmla="*/ 6725 h 6564102" name="TY4864"/>
              <a:gd fmla="*/ 5668354 w 11855987" name="TX4866"/>
              <a:gd fmla="*/ 6724 h 6564102" name="TY4866"/>
              <a:gd fmla="*/ 5654986 w 11855987" name="TX4867"/>
              <a:gd fmla="*/ 8484 h 6564102" name="TY4867"/>
              <a:gd fmla="*/ 5654987 w 11855987" name="TX4868"/>
              <a:gd fmla="*/ 8484 h 6564102" name="TY4868"/>
              <a:gd fmla="*/ 5648539 w 11855987" name="TX4869"/>
              <a:gd fmla="*/ 32549 h 6564102" name="TY4869"/>
              <a:gd fmla="*/ 5692580 w 11855987" name="TX4870"/>
              <a:gd fmla="*/ 108829 h 6564102" name="TY4870"/>
              <a:gd fmla="*/ 5716645 w 11855987" name="TX4871"/>
              <a:gd fmla="*/ 115278 h 6564102" name="TY4871"/>
              <a:gd fmla="*/ 5723093 w 11855987" name="TX4872"/>
              <a:gd fmla="*/ 91212 h 6564102" name="TY4872"/>
              <a:gd fmla="*/ 5679051 w 11855987" name="TX4873"/>
              <a:gd fmla="*/ 14932 h 6564102" name="TY4873"/>
              <a:gd fmla="*/ 5668354 w 11855987" name="TX4874"/>
              <a:gd fmla="*/ 6724 h 6564102" name="TY4874"/>
              <a:gd fmla="*/ 4550891 w 11855987" name="TX4876"/>
              <a:gd fmla="*/ 6458 h 6564102" name="TY4876"/>
              <a:gd fmla="*/ 4537678 w 11855987" name="TX4877"/>
              <a:gd fmla="*/ 19671 h 6564102" name="TY4877"/>
              <a:gd fmla="*/ 4550891 w 11855987" name="TX4878"/>
              <a:gd fmla="*/ 32884 h 6564102" name="TY4878"/>
              <a:gd fmla="*/ 4564104 w 11855987" name="TX4879"/>
              <a:gd fmla="*/ 19671 h 6564102" name="TY4879"/>
              <a:gd fmla="*/ 4550891 w 11855987" name="TX4880"/>
              <a:gd fmla="*/ 6458 h 6564102" name="TY4880"/>
              <a:gd fmla="*/ 6001053 w 11855987" name="TX4882"/>
              <a:gd fmla="*/ 6177 h 6564102" name="TY4882"/>
              <a:gd fmla="*/ 5990355 w 11855987" name="TX4883"/>
              <a:gd fmla="*/ 14386 h 6564102" name="TY4883"/>
              <a:gd fmla="*/ 5946312 w 11855987" name="TX4884"/>
              <a:gd fmla="*/ 90666 h 6564102" name="TY4884"/>
              <a:gd fmla="*/ 5952761 w 11855987" name="TX4885"/>
              <a:gd fmla="*/ 114731 h 6564102" name="TY4885"/>
              <a:gd fmla="*/ 5952759 w 11855987" name="TX4886"/>
              <a:gd fmla="*/ 114731 h 6564102" name="TY4886"/>
              <a:gd fmla="*/ 5976826 w 11855987" name="TX4887"/>
              <a:gd fmla="*/ 108283 h 6564102" name="TY4887"/>
              <a:gd fmla="*/ 6020871 w 11855987" name="TX4888"/>
              <a:gd fmla="*/ 32002 h 6564102" name="TY4888"/>
              <a:gd fmla="*/ 6014422 w 11855987" name="TX4889"/>
              <a:gd fmla="*/ 7937 h 6564102" name="TY4889"/>
              <a:gd fmla="*/ 6001053 w 11855987" name="TX4890"/>
              <a:gd fmla="*/ 6177 h 6564102" name="TY4890"/>
              <a:gd fmla="*/ 5867496 w 11855987" name="TX4892"/>
              <a:gd fmla="*/ 6176 h 6564102" name="TY4892"/>
              <a:gd fmla="*/ 5854129 w 11855987" name="TX4893"/>
              <a:gd fmla="*/ 7936 h 6564102" name="TY4893"/>
              <a:gd fmla="*/ 5854130 w 11855987" name="TX4894"/>
              <a:gd fmla="*/ 7937 h 6564102" name="TY4894"/>
              <a:gd fmla="*/ 5847682 w 11855987" name="TX4895"/>
              <a:gd fmla="*/ 32002 h 6564102" name="TY4895"/>
              <a:gd fmla="*/ 5891723 w 11855987" name="TX4896"/>
              <a:gd fmla="*/ 108282 h 6564102" name="TY4896"/>
              <a:gd fmla="*/ 5915788 w 11855987" name="TX4897"/>
              <a:gd fmla="*/ 114730 h 6564102" name="TY4897"/>
              <a:gd fmla="*/ 5922236 w 11855987" name="TX4898"/>
              <a:gd fmla="*/ 90665 h 6564102" name="TY4898"/>
              <a:gd fmla="*/ 5878194 w 11855987" name="TX4899"/>
              <a:gd fmla="*/ 14384 h 6564102" name="TY4899"/>
              <a:gd fmla="*/ 5867496 w 11855987" name="TX4900"/>
              <a:gd fmla="*/ 6176 h 6564102" name="TY4900"/>
              <a:gd fmla="*/ 4750035 w 11855987" name="TX4902"/>
              <a:gd fmla="*/ 5910 h 6564102" name="TY4902"/>
              <a:gd fmla="*/ 4736822 w 11855987" name="TX4903"/>
              <a:gd fmla="*/ 19123 h 6564102" name="TY4903"/>
              <a:gd fmla="*/ 4750035 w 11855987" name="TX4904"/>
              <a:gd fmla="*/ 32336 h 6564102" name="TY4904"/>
              <a:gd fmla="*/ 4763248 w 11855987" name="TX4905"/>
              <a:gd fmla="*/ 19123 h 6564102" name="TY4905"/>
              <a:gd fmla="*/ 4750035 w 11855987" name="TX4906"/>
              <a:gd fmla="*/ 5910 h 6564102" name="TY4906"/>
              <a:gd fmla="*/ 6200192 w 11855987" name="TX4908"/>
              <a:gd fmla="*/ 5630 h 6564102" name="TY4908"/>
              <a:gd fmla="*/ 6189495 w 11855987" name="TX4909"/>
              <a:gd fmla="*/ 13838 h 6564102" name="TY4909"/>
              <a:gd fmla="*/ 6145456 w 11855987" name="TX4910"/>
              <a:gd fmla="*/ 90118 h 6564102" name="TY4910"/>
              <a:gd fmla="*/ 6151903 w 11855987" name="TX4911"/>
              <a:gd fmla="*/ 114183 h 6564102" name="TY4911"/>
              <a:gd fmla="*/ 6151903 w 11855987" name="TX4912"/>
              <a:gd fmla="*/ 114183 h 6564102" name="TY4912"/>
              <a:gd fmla="*/ 6175967 w 11855987" name="TX4913"/>
              <a:gd fmla="*/ 107735 h 6564102" name="TY4913"/>
              <a:gd fmla="*/ 6220007 w 11855987" name="TX4914"/>
              <a:gd fmla="*/ 31455 h 6564102" name="TY4914"/>
              <a:gd fmla="*/ 6213559 w 11855987" name="TX4915"/>
              <a:gd fmla="*/ 7390 h 6564102" name="TY4915"/>
              <a:gd fmla="*/ 6200192 w 11855987" name="TX4916"/>
              <a:gd fmla="*/ 5630 h 6564102" name="TY4916"/>
              <a:gd fmla="*/ 6066640 w 11855987" name="TX4918"/>
              <a:gd fmla="*/ 5629 h 6564102" name="TY4918"/>
              <a:gd fmla="*/ 6053272 w 11855987" name="TX4919"/>
              <a:gd fmla="*/ 7389 h 6564102" name="TY4919"/>
              <a:gd fmla="*/ 6053273 w 11855987" name="TX4920"/>
              <a:gd fmla="*/ 7389 h 6564102" name="TY4920"/>
              <a:gd fmla="*/ 6046825 w 11855987" name="TX4921"/>
              <a:gd fmla="*/ 31454 h 6564102" name="TY4921"/>
              <a:gd fmla="*/ 6090864 w 11855987" name="TX4922"/>
              <a:gd fmla="*/ 107734 h 6564102" name="TY4922"/>
              <a:gd fmla="*/ 6114928 w 11855987" name="TX4923"/>
              <a:gd fmla="*/ 114182 h 6564102" name="TY4923"/>
              <a:gd fmla="*/ 6121377 w 11855987" name="TX4924"/>
              <a:gd fmla="*/ 90117 h 6564102" name="TY4924"/>
              <a:gd fmla="*/ 6077336 w 11855987" name="TX4925"/>
              <a:gd fmla="*/ 13837 h 6564102" name="TY4925"/>
              <a:gd fmla="*/ 6066640 w 11855987" name="TX4926"/>
              <a:gd fmla="*/ 5629 h 6564102" name="TY4926"/>
              <a:gd fmla="*/ 4949178 w 11855987" name="TX4928"/>
              <a:gd fmla="*/ 5363 h 6564102" name="TY4928"/>
              <a:gd fmla="*/ 4935965 w 11855987" name="TX4929"/>
              <a:gd fmla="*/ 18575 h 6564102" name="TY4929"/>
              <a:gd fmla="*/ 4949178 w 11855987" name="TX4930"/>
              <a:gd fmla="*/ 31788 h 6564102" name="TY4930"/>
              <a:gd fmla="*/ 4962391 w 11855987" name="TX4931"/>
              <a:gd fmla="*/ 18575 h 6564102" name="TY4931"/>
              <a:gd fmla="*/ 4949178 w 11855987" name="TX4932"/>
              <a:gd fmla="*/ 5363 h 6564102" name="TY4932"/>
              <a:gd fmla="*/ 6399329 w 11855987" name="TX4934"/>
              <a:gd fmla="*/ 5082 h 6564102" name="TY4934"/>
              <a:gd fmla="*/ 6388632 w 11855987" name="TX4935"/>
              <a:gd fmla="*/ 13290 h 6564102" name="TY4935"/>
              <a:gd fmla="*/ 6344593 w 11855987" name="TX4936"/>
              <a:gd fmla="*/ 89570 h 6564102" name="TY4936"/>
              <a:gd fmla="*/ 6351041 w 11855987" name="TX4937"/>
              <a:gd fmla="*/ 113635 h 6564102" name="TY4937"/>
              <a:gd fmla="*/ 6351040 w 11855987" name="TX4938"/>
              <a:gd fmla="*/ 113636 h 6564102" name="TY4938"/>
              <a:gd fmla="*/ 6375103 w 11855987" name="TX4939"/>
              <a:gd fmla="*/ 107188 h 6564102" name="TY4939"/>
              <a:gd fmla="*/ 6419144 w 11855987" name="TX4940"/>
              <a:gd fmla="*/ 30907 h 6564102" name="TY4940"/>
              <a:gd fmla="*/ 6412695 w 11855987" name="TX4941"/>
              <a:gd fmla="*/ 6842 h 6564102" name="TY4941"/>
              <a:gd fmla="*/ 6399329 w 11855987" name="TX4942"/>
              <a:gd fmla="*/ 5082 h 6564102" name="TY4942"/>
              <a:gd fmla="*/ 6265774 w 11855987" name="TX4944"/>
              <a:gd fmla="*/ 5081 h 6564102" name="TY4944"/>
              <a:gd fmla="*/ 6252408 w 11855987" name="TX4945"/>
              <a:gd fmla="*/ 6841 h 6564102" name="TY4945"/>
              <a:gd fmla="*/ 6252409 w 11855987" name="TX4946"/>
              <a:gd fmla="*/ 6841 h 6564102" name="TY4946"/>
              <a:gd fmla="*/ 6245961 w 11855987" name="TX4947"/>
              <a:gd fmla="*/ 30906 h 6564102" name="TY4947"/>
              <a:gd fmla="*/ 6290000 w 11855987" name="TX4948"/>
              <a:gd fmla="*/ 107187 h 6564102" name="TY4948"/>
              <a:gd fmla="*/ 6314064 w 11855987" name="TX4949"/>
              <a:gd fmla="*/ 113635 h 6564102" name="TY4949"/>
              <a:gd fmla="*/ 6320513 w 11855987" name="TX4950"/>
              <a:gd fmla="*/ 89570 h 6564102" name="TY4950"/>
              <a:gd fmla="*/ 6276472 w 11855987" name="TX4951"/>
              <a:gd fmla="*/ 13289 h 6564102" name="TY4951"/>
              <a:gd fmla="*/ 6265774 w 11855987" name="TX4952"/>
              <a:gd fmla="*/ 5081 h 6564102" name="TY4952"/>
              <a:gd fmla="*/ 5148322 w 11855987" name="TX4954"/>
              <a:gd fmla="*/ 4815 h 6564102" name="TY4954"/>
              <a:gd fmla="*/ 5135109 w 11855987" name="TX4955"/>
              <a:gd fmla="*/ 18028 h 6564102" name="TY4955"/>
              <a:gd fmla="*/ 5148322 w 11855987" name="TX4956"/>
              <a:gd fmla="*/ 31241 h 6564102" name="TY4956"/>
              <a:gd fmla="*/ 5161535 w 11855987" name="TX4957"/>
              <a:gd fmla="*/ 18028 h 6564102" name="TY4957"/>
              <a:gd fmla="*/ 5148322 w 11855987" name="TX4958"/>
              <a:gd fmla="*/ 4815 h 6564102" name="TY4958"/>
              <a:gd fmla="*/ 6598467 w 11855987" name="TX4960"/>
              <a:gd fmla="*/ 4534 h 6564102" name="TY4960"/>
              <a:gd fmla="*/ 6587771 w 11855987" name="TX4961"/>
              <a:gd fmla="*/ 12743 h 6564102" name="TY4961"/>
              <a:gd fmla="*/ 6543730 w 11855987" name="TX4962"/>
              <a:gd fmla="*/ 89023 h 6564102" name="TY4962"/>
              <a:gd fmla="*/ 6550181 w 11855987" name="TX4963"/>
              <a:gd fmla="*/ 113088 h 6564102" name="TY4963"/>
              <a:gd fmla="*/ 6550181 w 11855987" name="TX4964"/>
              <a:gd fmla="*/ 113088 h 6564102" name="TY4964"/>
              <a:gd fmla="*/ 6574246 w 11855987" name="TX4965"/>
              <a:gd fmla="*/ 106640 h 6564102" name="TY4965"/>
              <a:gd fmla="*/ 6618282 w 11855987" name="TX4966"/>
              <a:gd fmla="*/ 30360 h 6564102" name="TY4966"/>
              <a:gd fmla="*/ 6611835 w 11855987" name="TX4967"/>
              <a:gd fmla="*/ 6294 h 6564102" name="TY4967"/>
              <a:gd fmla="*/ 6598467 w 11855987" name="TX4968"/>
              <a:gd fmla="*/ 4534 h 6564102" name="TY4968"/>
              <a:gd fmla="*/ 6464913 w 11855987" name="TX4970"/>
              <a:gd fmla="*/ 4533 h 6564102" name="TY4970"/>
              <a:gd fmla="*/ 6451545 w 11855987" name="TX4971"/>
              <a:gd fmla="*/ 6293 h 6564102" name="TY4971"/>
              <a:gd fmla="*/ 6451546 w 11855987" name="TX4972"/>
              <a:gd fmla="*/ 6294 h 6564102" name="TY4972"/>
              <a:gd fmla="*/ 6445099 w 11855987" name="TX4973"/>
              <a:gd fmla="*/ 30359 h 6564102" name="TY4973"/>
              <a:gd fmla="*/ 6489138 w 11855987" name="TX4974"/>
              <a:gd fmla="*/ 106639 h 6564102" name="TY4974"/>
              <a:gd fmla="*/ 6513203 w 11855987" name="TX4975"/>
              <a:gd fmla="*/ 113087 h 6564102" name="TY4975"/>
              <a:gd fmla="*/ 6519650 w 11855987" name="TX4976"/>
              <a:gd fmla="*/ 89022 h 6564102" name="TY4976"/>
              <a:gd fmla="*/ 6475609 w 11855987" name="TX4977"/>
              <a:gd fmla="*/ 12742 h 6564102" name="TY4977"/>
              <a:gd fmla="*/ 6464913 w 11855987" name="TX4978"/>
              <a:gd fmla="*/ 4533 h 6564102" name="TY4978"/>
              <a:gd fmla="*/ 5347465 w 11855987" name="TX4980"/>
              <a:gd fmla="*/ 4266 h 6564102" name="TY4980"/>
              <a:gd fmla="*/ 5334252 w 11855987" name="TX4981"/>
              <a:gd fmla="*/ 17479 h 6564102" name="TY4981"/>
              <a:gd fmla="*/ 5347465 w 11855987" name="TX4982"/>
              <a:gd fmla="*/ 30692 h 6564102" name="TY4982"/>
              <a:gd fmla="*/ 5360678 w 11855987" name="TX4983"/>
              <a:gd fmla="*/ 17479 h 6564102" name="TY4983"/>
              <a:gd fmla="*/ 5347465 w 11855987" name="TX4984"/>
              <a:gd fmla="*/ 4266 h 6564102" name="TY4984"/>
              <a:gd fmla="*/ 7005223 w 11855987" name="TX4986"/>
              <a:gd fmla="*/ 4102 h 6564102" name="TY4986"/>
              <a:gd fmla="*/ 6994524 w 11855987" name="TX4987"/>
              <a:gd fmla="*/ 12310 h 6564102" name="TY4987"/>
              <a:gd fmla="*/ 6950488 w 11855987" name="TX4988"/>
              <a:gd fmla="*/ 88590 h 6564102" name="TY4988"/>
              <a:gd fmla="*/ 6956933 w 11855987" name="TX4989"/>
              <a:gd fmla="*/ 112655 h 6564102" name="TY4989"/>
              <a:gd fmla="*/ 6956933 w 11855987" name="TX4990"/>
              <a:gd fmla="*/ 112656 h 6564102" name="TY4990"/>
              <a:gd fmla="*/ 6980992 w 11855987" name="TX4991"/>
              <a:gd fmla="*/ 106207 h 6564102" name="TY4991"/>
              <a:gd fmla="*/ 7025039 w 11855987" name="TX4992"/>
              <a:gd fmla="*/ 29927 h 6564102" name="TY4992"/>
              <a:gd fmla="*/ 7018581 w 11855987" name="TX4993"/>
              <a:gd fmla="*/ 5862 h 6564102" name="TY4993"/>
              <a:gd fmla="*/ 7005223 w 11855987" name="TX4994"/>
              <a:gd fmla="*/ 4102 h 6564102" name="TY4994"/>
              <a:gd fmla="*/ 6871674 w 11855987" name="TX4996"/>
              <a:gd fmla="*/ 4101 h 6564102" name="TY4996"/>
              <a:gd fmla="*/ 6858299 w 11855987" name="TX4997"/>
              <a:gd fmla="*/ 5861 h 6564102" name="TY4997"/>
              <a:gd fmla="*/ 6858302 w 11855987" name="TX4998"/>
              <a:gd fmla="*/ 5861 h 6564102" name="TY4998"/>
              <a:gd fmla="*/ 6851849 w 11855987" name="TX4999"/>
              <a:gd fmla="*/ 29926 h 6564102" name="TY4999"/>
              <a:gd fmla="*/ 6895898 w 11855987" name="TX5000"/>
              <a:gd fmla="*/ 106206 h 6564102" name="TY5000"/>
              <a:gd fmla="*/ 6919957 w 11855987" name="TX5001"/>
              <a:gd fmla="*/ 112655 h 6564102" name="TY5001"/>
              <a:gd fmla="*/ 6926407 w 11855987" name="TX5002"/>
              <a:gd fmla="*/ 88589 h 6564102" name="TY5002"/>
              <a:gd fmla="*/ 6882374 w 11855987" name="TX5003"/>
              <a:gd fmla="*/ 12309 h 6564102" name="TY5003"/>
              <a:gd fmla="*/ 6871674 w 11855987" name="TX5004"/>
              <a:gd fmla="*/ 4101 h 6564102" name="TY5004"/>
              <a:gd fmla="*/ 6797609 w 11855987" name="TX5006"/>
              <a:gd fmla="*/ 3987 h 6564102" name="TY5006"/>
              <a:gd fmla="*/ 6786911 w 11855987" name="TX5007"/>
              <a:gd fmla="*/ 12195 h 6564102" name="TY5007"/>
              <a:gd fmla="*/ 6742878 w 11855987" name="TX5008"/>
              <a:gd fmla="*/ 88475 h 6564102" name="TY5008"/>
              <a:gd fmla="*/ 6749326 w 11855987" name="TX5009"/>
              <a:gd fmla="*/ 112540 h 6564102" name="TY5009"/>
              <a:gd fmla="*/ 6749326 w 11855987" name="TX5010"/>
              <a:gd fmla="*/ 112541 h 6564102" name="TY5010"/>
              <a:gd fmla="*/ 6773385 w 11855987" name="TX5011"/>
              <a:gd fmla="*/ 106092 h 6564102" name="TY5011"/>
              <a:gd fmla="*/ 6817420 w 11855987" name="TX5012"/>
              <a:gd fmla="*/ 29812 h 6564102" name="TY5012"/>
              <a:gd fmla="*/ 6810975 w 11855987" name="TX5013"/>
              <a:gd fmla="*/ 5747 h 6564102" name="TY5013"/>
              <a:gd fmla="*/ 6797609 w 11855987" name="TX5014"/>
              <a:gd fmla="*/ 3987 h 6564102" name="TY5014"/>
              <a:gd fmla="*/ 6664060 w 11855987" name="TX5016"/>
              <a:gd fmla="*/ 3986 h 6564102" name="TY5016"/>
              <a:gd fmla="*/ 6650693 w 11855987" name="TX5017"/>
              <a:gd fmla="*/ 5746 h 6564102" name="TY5017"/>
              <a:gd fmla="*/ 6650693 w 11855987" name="TX5018"/>
              <a:gd fmla="*/ 5746 h 6564102" name="TY5018"/>
              <a:gd fmla="*/ 6644246 w 11855987" name="TX5019"/>
              <a:gd fmla="*/ 29811 h 6564102" name="TY5019"/>
              <a:gd fmla="*/ 6688275 w 11855987" name="TX5020"/>
              <a:gd fmla="*/ 106091 h 6564102" name="TY5020"/>
              <a:gd fmla="*/ 6712343 w 11855987" name="TX5021"/>
              <a:gd fmla="*/ 112540 h 6564102" name="TY5021"/>
              <a:gd fmla="*/ 6718793 w 11855987" name="TX5022"/>
              <a:gd fmla="*/ 88474 h 6564102" name="TY5022"/>
              <a:gd fmla="*/ 6674754 w 11855987" name="TX5023"/>
              <a:gd fmla="*/ 12194 h 6564102" name="TY5023"/>
              <a:gd fmla="*/ 6664060 w 11855987" name="TX5024"/>
              <a:gd fmla="*/ 3986 h 6564102" name="TY5024"/>
              <a:gd fmla="*/ 5546609 w 11855987" name="TX5026"/>
              <a:gd fmla="*/ 3719 h 6564102" name="TY5026"/>
              <a:gd fmla="*/ 5533396 w 11855987" name="TX5027"/>
              <a:gd fmla="*/ 16932 h 6564102" name="TY5027"/>
              <a:gd fmla="*/ 5546609 w 11855987" name="TX5028"/>
              <a:gd fmla="*/ 30145 h 6564102" name="TY5028"/>
              <a:gd fmla="*/ 5559822 w 11855987" name="TX5029"/>
              <a:gd fmla="*/ 16932 h 6564102" name="TY5029"/>
              <a:gd fmla="*/ 5546609 w 11855987" name="TX5030"/>
              <a:gd fmla="*/ 3719 h 6564102" name="TY5030"/>
              <a:gd fmla="*/ 7204372 w 11855987" name="TX5032"/>
              <a:gd fmla="*/ 3554 h 6564102" name="TY5032"/>
              <a:gd fmla="*/ 7193674 w 11855987" name="TX5033"/>
              <a:gd fmla="*/ 11762 h 6564102" name="TY5033"/>
              <a:gd fmla="*/ 7149627 w 11855987" name="TX5034"/>
              <a:gd fmla="*/ 88042 h 6564102" name="TY5034"/>
              <a:gd fmla="*/ 7156077 w 11855987" name="TX5035"/>
              <a:gd fmla="*/ 112108 h 6564102" name="TY5035"/>
              <a:gd fmla="*/ 7156075 w 11855987" name="TX5036"/>
              <a:gd fmla="*/ 112108 h 6564102" name="TY5036"/>
              <a:gd fmla="*/ 7180145 w 11855987" name="TX5037"/>
              <a:gd fmla="*/ 105660 h 6564102" name="TY5037"/>
              <a:gd fmla="*/ 7224193 w 11855987" name="TX5038"/>
              <a:gd fmla="*/ 29379 h 6564102" name="TY5038"/>
              <a:gd fmla="*/ 7217740 w 11855987" name="TX5039"/>
              <a:gd fmla="*/ 5314 h 6564102" name="TY5039"/>
              <a:gd fmla="*/ 7204372 w 11855987" name="TX5040"/>
              <a:gd fmla="*/ 3554 h 6564102" name="TY5040"/>
              <a:gd fmla="*/ 7070807 w 11855987" name="TX5042"/>
              <a:gd fmla="*/ 3553 h 6564102" name="TY5042"/>
              <a:gd fmla="*/ 7057439 w 11855987" name="TX5043"/>
              <a:gd fmla="*/ 5313 h 6564102" name="TY5043"/>
              <a:gd fmla="*/ 7057440 w 11855987" name="TX5044"/>
              <a:gd fmla="*/ 5313 h 6564102" name="TY5044"/>
              <a:gd fmla="*/ 7050993 w 11855987" name="TX5045"/>
              <a:gd fmla="*/ 29379 h 6564102" name="TY5045"/>
              <a:gd fmla="*/ 7095034 w 11855987" name="TX5046"/>
              <a:gd fmla="*/ 105659 h 6564102" name="TY5046"/>
              <a:gd fmla="*/ 7119097 w 11855987" name="TX5047"/>
              <a:gd fmla="*/ 112107 h 6564102" name="TY5047"/>
              <a:gd fmla="*/ 7125547 w 11855987" name="TX5048"/>
              <a:gd fmla="*/ 88042 h 6564102" name="TY5048"/>
              <a:gd fmla="*/ 7081506 w 11855987" name="TX5049"/>
              <a:gd fmla="*/ 11761 h 6564102" name="TY5049"/>
              <a:gd fmla="*/ 7070807 w 11855987" name="TX5050"/>
              <a:gd fmla="*/ 3553 h 6564102" name="TY5050"/>
              <a:gd fmla="*/ 5745752 w 11855987" name="TX5052"/>
              <a:gd fmla="*/ 3171 h 6564102" name="TY5052"/>
              <a:gd fmla="*/ 5732539 w 11855987" name="TX5053"/>
              <a:gd fmla="*/ 16384 h 6564102" name="TY5053"/>
              <a:gd fmla="*/ 5745752 w 11855987" name="TX5054"/>
              <a:gd fmla="*/ 29597 h 6564102" name="TY5054"/>
              <a:gd fmla="*/ 5758965 w 11855987" name="TX5055"/>
              <a:gd fmla="*/ 16384 h 6564102" name="TY5055"/>
              <a:gd fmla="*/ 5745752 w 11855987" name="TX5056"/>
              <a:gd fmla="*/ 3171 h 6564102" name="TY5056"/>
              <a:gd fmla="*/ 5944891 w 11855987" name="TX5058"/>
              <a:gd fmla="*/ 2624 h 6564102" name="TY5058"/>
              <a:gd fmla="*/ 5931677 w 11855987" name="TX5059"/>
              <a:gd fmla="*/ 15836 h 6564102" name="TY5059"/>
              <a:gd fmla="*/ 5944891 w 11855987" name="TX5060"/>
              <a:gd fmla="*/ 29049 h 6564102" name="TY5060"/>
              <a:gd fmla="*/ 5958104 w 11855987" name="TX5061"/>
              <a:gd fmla="*/ 15836 h 6564102" name="TY5061"/>
              <a:gd fmla="*/ 5944891 w 11855987" name="TX5062"/>
              <a:gd fmla="*/ 2624 h 6564102" name="TY5062"/>
              <a:gd fmla="*/ 6144034 w 11855987" name="TX5064"/>
              <a:gd fmla="*/ 2076 h 6564102" name="TY5064"/>
              <a:gd fmla="*/ 6130822 w 11855987" name="TX5065"/>
              <a:gd fmla="*/ 15289 h 6564102" name="TY5065"/>
              <a:gd fmla="*/ 6144034 w 11855987" name="TX5066"/>
              <a:gd fmla="*/ 28502 h 6564102" name="TY5066"/>
              <a:gd fmla="*/ 6157247 w 11855987" name="TX5067"/>
              <a:gd fmla="*/ 15289 h 6564102" name="TY5067"/>
              <a:gd fmla="*/ 6144034 w 11855987" name="TX5068"/>
              <a:gd fmla="*/ 2076 h 6564102" name="TY5068"/>
              <a:gd fmla="*/ 6343173 w 11855987" name="TX5070"/>
              <a:gd fmla="*/ 1528 h 6564102" name="TY5070"/>
              <a:gd fmla="*/ 6329959 w 11855987" name="TX5071"/>
              <a:gd fmla="*/ 14741 h 6564102" name="TY5071"/>
              <a:gd fmla="*/ 6343173 w 11855987" name="TX5072"/>
              <a:gd fmla="*/ 27954 h 6564102" name="TY5072"/>
              <a:gd fmla="*/ 6356384 w 11855987" name="TX5073"/>
              <a:gd fmla="*/ 14741 h 6564102" name="TY5073"/>
              <a:gd fmla="*/ 6343173 w 11855987" name="TX5074"/>
              <a:gd fmla="*/ 1528 h 6564102" name="TY5074"/>
              <a:gd fmla="*/ 6542310 w 11855987" name="TX5076"/>
              <a:gd fmla="*/ 981 h 6564102" name="TY5076"/>
              <a:gd fmla="*/ 6529098 w 11855987" name="TX5077"/>
              <a:gd fmla="*/ 14194 h 6564102" name="TY5077"/>
              <a:gd fmla="*/ 6542310 w 11855987" name="TX5078"/>
              <a:gd fmla="*/ 27407 h 6564102" name="TY5078"/>
              <a:gd fmla="*/ 6555526 w 11855987" name="TX5079"/>
              <a:gd fmla="*/ 14194 h 6564102" name="TY5079"/>
              <a:gd fmla="*/ 6542310 w 11855987" name="TX5080"/>
              <a:gd fmla="*/ 981 h 6564102" name="TY5080"/>
              <a:gd fmla="*/ 6949067 w 11855987" name="TX5082"/>
              <a:gd fmla="*/ 548 h 6564102" name="TY5082"/>
              <a:gd fmla="*/ 6935850 w 11855987" name="TX5083"/>
              <a:gd fmla="*/ 13761 h 6564102" name="TY5083"/>
              <a:gd fmla="*/ 6949067 w 11855987" name="TX5084"/>
              <a:gd fmla="*/ 26974 h 6564102" name="TY5084"/>
              <a:gd fmla="*/ 6962277 w 11855987" name="TX5085"/>
              <a:gd fmla="*/ 13761 h 6564102" name="TY5085"/>
              <a:gd fmla="*/ 6949067 w 11855987" name="TX5086"/>
              <a:gd fmla="*/ 548 h 6564102" name="TY5086"/>
              <a:gd fmla="*/ 6741457 w 11855987" name="TX5088"/>
              <a:gd fmla="*/ 433 h 6564102" name="TY5088"/>
              <a:gd fmla="*/ 6728242 w 11855987" name="TX5089"/>
              <a:gd fmla="*/ 13646 h 6564102" name="TY5089"/>
              <a:gd fmla="*/ 6741457 w 11855987" name="TX5090"/>
              <a:gd fmla="*/ 26859 h 6564102" name="TY5090"/>
              <a:gd fmla="*/ 6754670 w 11855987" name="TX5091"/>
              <a:gd fmla="*/ 13646 h 6564102" name="TY5091"/>
              <a:gd fmla="*/ 6741457 w 11855987" name="TX5092"/>
              <a:gd fmla="*/ 433 h 6564102" name="TY5092"/>
              <a:gd fmla="*/ 7148206 w 11855987" name="TX5094"/>
              <a:gd fmla="*/ 0 h 6564102" name="TY5094"/>
              <a:gd fmla="*/ 7134995 w 11855987" name="TX5095"/>
              <a:gd fmla="*/ 13213 h 6564102" name="TY5095"/>
              <a:gd fmla="*/ 7148206 w 11855987" name="TX5096"/>
              <a:gd fmla="*/ 26426 h 6564102" name="TY5096"/>
              <a:gd fmla="*/ 7161422 w 11855987" name="TX5097"/>
              <a:gd fmla="*/ 13213 h 6564102" name="TY5097"/>
              <a:gd fmla="*/ 7148206 w 11855987" name="TX5098"/>
              <a:gd fmla="*/ 0 h 6564102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7" h="6564102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4901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7" name="Rect 0"/>
          <p:cNvSpPr txBox="1">
            <a:spLocks/>
          </p:cNvSpPr>
          <p:nvPr/>
        </p:nvSpPr>
        <p:spPr>
          <a:xfrm rot="0">
            <a:off x="753110" y="94615"/>
            <a:ext cx="4120515" cy="52324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 lvl="2">
              <a:buFontTx/>
              <a:buNone/>
              <a:defRPr/>
            </a:pPr>
            <a:r>
              <a:rPr lang="en-US" altLang="ko-KR"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마이 페이지</a:t>
            </a:r>
            <a:endParaRPr lang="ko-KR" altLang="en-US" sz="28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688" name="Rect 0"/>
          <p:cNvSpPr>
            <a:spLocks/>
          </p:cNvSpPr>
          <p:nvPr/>
        </p:nvSpPr>
        <p:spPr>
          <a:xfrm rot="0">
            <a:off x="541020" y="688975"/>
            <a:ext cx="4227195" cy="67183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☺LOGO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89" name="Rect 0"/>
          <p:cNvSpPr>
            <a:spLocks/>
          </p:cNvSpPr>
          <p:nvPr/>
        </p:nvSpPr>
        <p:spPr>
          <a:xfrm rot="0">
            <a:off x="541655" y="1430655"/>
            <a:ext cx="1737360" cy="12788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90" name="Rect 0"/>
          <p:cNvSpPr>
            <a:spLocks/>
          </p:cNvSpPr>
          <p:nvPr/>
        </p:nvSpPr>
        <p:spPr>
          <a:xfrm rot="0">
            <a:off x="582295" y="1503045"/>
            <a:ext cx="827405" cy="1009650"/>
          </a:xfrm>
          <a:prstGeom prst="ellipse"/>
          <a:solidFill>
            <a:schemeClr val="bg1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4" name="Rect 0"/>
          <p:cNvSpPr txBox="1">
            <a:spLocks/>
          </p:cNvSpPr>
          <p:nvPr/>
        </p:nvSpPr>
        <p:spPr>
          <a:xfrm rot="0">
            <a:off x="1433195" y="1575435"/>
            <a:ext cx="847090" cy="2476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[닉네임] 님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5" name="Rect 0"/>
          <p:cNvSpPr>
            <a:spLocks/>
          </p:cNvSpPr>
          <p:nvPr/>
        </p:nvSpPr>
        <p:spPr>
          <a:xfrm rot="0">
            <a:off x="1470660" y="1931670"/>
            <a:ext cx="776605" cy="22669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회원정보수정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6" name="Rect 0"/>
          <p:cNvSpPr>
            <a:spLocks/>
          </p:cNvSpPr>
          <p:nvPr/>
        </p:nvSpPr>
        <p:spPr>
          <a:xfrm rot="0">
            <a:off x="1469390" y="2258060"/>
            <a:ext cx="776605" cy="22669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회원 탈퇴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7" name="Rect 0"/>
          <p:cNvSpPr>
            <a:spLocks/>
          </p:cNvSpPr>
          <p:nvPr/>
        </p:nvSpPr>
        <p:spPr>
          <a:xfrm rot="0">
            <a:off x="541020" y="2780030"/>
            <a:ext cx="4215130" cy="363728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8" name="Rect 0"/>
          <p:cNvSpPr>
            <a:spLocks/>
          </p:cNvSpPr>
          <p:nvPr/>
        </p:nvSpPr>
        <p:spPr>
          <a:xfrm rot="0">
            <a:off x="2331085" y="1423035"/>
            <a:ext cx="2436495" cy="12788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ctr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5" name="Rect 0"/>
          <p:cNvSpPr txBox="1">
            <a:spLocks/>
          </p:cNvSpPr>
          <p:nvPr/>
        </p:nvSpPr>
        <p:spPr>
          <a:xfrm rot="0">
            <a:off x="678815" y="2875280"/>
            <a:ext cx="1071880" cy="231775"/>
          </a:xfrm>
          <a:prstGeom prst="rect"/>
          <a:solidFill>
            <a:schemeClr val="bg1"/>
          </a:solidFill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참여중인 채팅방</a:t>
            </a:r>
            <a:endParaRPr lang="ko-KR" altLang="en-US" sz="9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6" name="Rect 0"/>
          <p:cNvSpPr>
            <a:spLocks/>
          </p:cNvSpPr>
          <p:nvPr/>
        </p:nvSpPr>
        <p:spPr>
          <a:xfrm rot="0">
            <a:off x="636270" y="3229610"/>
            <a:ext cx="1979295" cy="42037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작성자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7" name="Rect 0"/>
          <p:cNvSpPr txBox="1">
            <a:spLocks/>
          </p:cNvSpPr>
          <p:nvPr/>
        </p:nvSpPr>
        <p:spPr>
          <a:xfrm rot="0">
            <a:off x="3549650" y="1071245"/>
            <a:ext cx="1169035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He</a:t>
            </a:r>
            <a:r>
              <a:rPr lang="ko-KR" sz="1300">
                <a:latin typeface="맑은 고딕" charset="0"/>
                <a:ea typeface="맑은 고딕" charset="0"/>
              </a:rPr>
              <a:t>ader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738" name="Rect 0"/>
          <p:cNvSpPr>
            <a:spLocks/>
          </p:cNvSpPr>
          <p:nvPr/>
        </p:nvSpPr>
        <p:spPr>
          <a:xfrm rot="0">
            <a:off x="2699385" y="3223260"/>
            <a:ext cx="1979295" cy="42037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작성자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9" name="Rect 0"/>
          <p:cNvSpPr>
            <a:spLocks/>
          </p:cNvSpPr>
          <p:nvPr/>
        </p:nvSpPr>
        <p:spPr>
          <a:xfrm rot="0">
            <a:off x="638810" y="3734435"/>
            <a:ext cx="1979295" cy="42037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작성자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0" name="Rect 0"/>
          <p:cNvSpPr>
            <a:spLocks/>
          </p:cNvSpPr>
          <p:nvPr/>
        </p:nvSpPr>
        <p:spPr>
          <a:xfrm rot="0">
            <a:off x="2701290" y="3742690"/>
            <a:ext cx="1979295" cy="420370"/>
          </a:xfrm>
          <a:prstGeom prst="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&lt;h&gt; 제목 : title &lt;/h&gt;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작성자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&lt;/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p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1" name="Rect 0"/>
          <p:cNvSpPr>
            <a:spLocks/>
          </p:cNvSpPr>
          <p:nvPr/>
        </p:nvSpPr>
        <p:spPr>
          <a:xfrm rot="0">
            <a:off x="3810000" y="2607310"/>
            <a:ext cx="304165" cy="35179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2" name="도형 88"/>
          <p:cNvSpPr>
            <a:spLocks/>
          </p:cNvSpPr>
          <p:nvPr/>
        </p:nvSpPr>
        <p:spPr>
          <a:xfrm rot="0">
            <a:off x="2613025" y="1542415"/>
            <a:ext cx="692150" cy="748030"/>
          </a:xfrm>
          <a:prstGeom prst="ellipse"/>
          <a:solidFill>
            <a:schemeClr val="bg1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☺️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3" name="도형 89"/>
          <p:cNvSpPr>
            <a:spLocks/>
          </p:cNvSpPr>
          <p:nvPr/>
        </p:nvSpPr>
        <p:spPr>
          <a:xfrm rot="0">
            <a:off x="3642360" y="1536700"/>
            <a:ext cx="692150" cy="748030"/>
          </a:xfrm>
          <a:prstGeom prst="ellipse"/>
          <a:solidFill>
            <a:schemeClr val="bg1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☺️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4" name="텍스트 상자 90"/>
          <p:cNvSpPr txBox="1">
            <a:spLocks/>
          </p:cNvSpPr>
          <p:nvPr/>
        </p:nvSpPr>
        <p:spPr>
          <a:xfrm rot="0">
            <a:off x="2493645" y="2332990"/>
            <a:ext cx="944245" cy="231775"/>
          </a:xfrm>
          <a:prstGeom prst="rect"/>
          <a:solidFill>
            <a:schemeClr val="bg1"/>
          </a:solidFill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글 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보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기</a:t>
            </a:r>
            <a:endParaRPr lang="ko-KR" altLang="en-US" sz="9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5" name="텍스트 상자 91"/>
          <p:cNvSpPr txBox="1">
            <a:spLocks/>
          </p:cNvSpPr>
          <p:nvPr/>
        </p:nvSpPr>
        <p:spPr>
          <a:xfrm rot="0">
            <a:off x="3552190" y="2327275"/>
            <a:ext cx="944245" cy="231775"/>
          </a:xfrm>
          <a:prstGeom prst="rect"/>
          <a:solidFill>
            <a:schemeClr val="bg1"/>
          </a:solidFill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채팅방 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보</a:t>
            </a:r>
            <a:r>
              <a:rPr lang="ko-KR"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기</a:t>
            </a:r>
            <a:endParaRPr lang="ko-KR" altLang="en-US" sz="9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텍스트 상자 22"/>
          <p:cNvSpPr txBox="1">
            <a:spLocks/>
          </p:cNvSpPr>
          <p:nvPr/>
        </p:nvSpPr>
        <p:spPr>
          <a:xfrm rot="0">
            <a:off x="3877945" y="736600"/>
            <a:ext cx="261620" cy="216535"/>
          </a:xfrm>
          <a:prstGeom prst="rect"/>
          <a:solidFill>
            <a:schemeClr val="bg1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4" name="Rect 0"/>
          <p:cNvSpPr>
            <a:spLocks/>
          </p:cNvSpPr>
          <p:nvPr/>
        </p:nvSpPr>
        <p:spPr>
          <a:xfrm rot="0">
            <a:off x="5166360" y="530225"/>
            <a:ext cx="6558915" cy="59518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닉네임을 클릭하면 마이페이지로 이동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채팅을 클릭하면 현재 참여중인 채팅방 목록을 보여줌 -&gt; 목록 하나를 클릭하면 해당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  채팅방으로 이동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로그아웃을 클릭하면 로그아웃과 동시에 커뮤니티 페이지로 이동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로고를 클릭하면 커뮤니티? 메인? 페이지로 이동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제목창 null 시 ‘제목을 입력하세요’ alert 창 보여줌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인원창에 null or 숫자외 문자 입력시 ‘숫자만 입력하세요’ alert 창 보여줌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해시태그창은 Tagify 라이브러리 활용 예정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내용입력창은 웹에디터 활용 예정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8625" cy="6566535"/>
          </a:xfrm>
          <a:custGeom>
            <a:gdLst>
              <a:gd fmla="*/ 4707811 w 11855988" name="TX0"/>
              <a:gd fmla="*/ 6537673 h 6564103" name="TY0"/>
              <a:gd fmla="*/ 4694598 w 11855988" name="TX1"/>
              <a:gd fmla="*/ 6550886 h 6564103" name="TY1"/>
              <a:gd fmla="*/ 4707811 w 11855988" name="TX2"/>
              <a:gd fmla="*/ 6564099 h 6564103" name="TY2"/>
              <a:gd fmla="*/ 4721024 w 11855988" name="TX3"/>
              <a:gd fmla="*/ 6550886 h 6564103" name="TY3"/>
              <a:gd fmla="*/ 4707811 w 11855988" name="TX4"/>
              <a:gd fmla="*/ 6537673 h 6564103" name="TY4"/>
              <a:gd fmla="*/ 5114562 w 11855988" name="TX6"/>
              <a:gd fmla="*/ 6537246 h 6564103" name="TY6"/>
              <a:gd fmla="*/ 5101349 w 11855988" name="TX7"/>
              <a:gd fmla="*/ 6550459 h 6564103" name="TY7"/>
              <a:gd fmla="*/ 5114562 w 11855988" name="TX8"/>
              <a:gd fmla="*/ 6563672 h 6564103" name="TY8"/>
              <a:gd fmla="*/ 5127775 w 11855988" name="TX9"/>
              <a:gd fmla="*/ 6550459 h 6564103" name="TY9"/>
              <a:gd fmla="*/ 5114562 w 11855988" name="TX10"/>
              <a:gd fmla="*/ 6537246 h 6564103" name="TY10"/>
              <a:gd fmla="*/ 4906955 w 11855988" name="TX12"/>
              <a:gd fmla="*/ 6537125 h 6564103" name="TY12"/>
              <a:gd fmla="*/ 4893742 w 11855988" name="TX13"/>
              <a:gd fmla="*/ 6550338 h 6564103" name="TY13"/>
              <a:gd fmla="*/ 4906955 w 11855988" name="TX14"/>
              <a:gd fmla="*/ 6563551 h 6564103" name="TY14"/>
              <a:gd fmla="*/ 4920168 w 11855988" name="TX15"/>
              <a:gd fmla="*/ 6550338 h 6564103" name="TY15"/>
              <a:gd fmla="*/ 4906955 w 11855988" name="TX16"/>
              <a:gd fmla="*/ 6537125 h 6564103" name="TY16"/>
              <a:gd fmla="*/ 5313706 w 11855988" name="TX18"/>
              <a:gd fmla="*/ 6536698 h 6564103" name="TY18"/>
              <a:gd fmla="*/ 5300493 w 11855988" name="TX19"/>
              <a:gd fmla="*/ 6549911 h 6564103" name="TY19"/>
              <a:gd fmla="*/ 5313706 w 11855988" name="TX20"/>
              <a:gd fmla="*/ 6563124 h 6564103" name="TY20"/>
              <a:gd fmla="*/ 5326919 w 11855988" name="TX21"/>
              <a:gd fmla="*/ 6549911 h 6564103" name="TY21"/>
              <a:gd fmla="*/ 5313706 w 11855988" name="TX22"/>
              <a:gd fmla="*/ 6536698 h 6564103" name="TY22"/>
              <a:gd fmla="*/ 5512849 w 11855988" name="TX24"/>
              <a:gd fmla="*/ 6536150 h 6564103" name="TY24"/>
              <a:gd fmla="*/ 5499636 w 11855988" name="TX25"/>
              <a:gd fmla="*/ 6549363 h 6564103" name="TY25"/>
              <a:gd fmla="*/ 5512849 w 11855988" name="TX26"/>
              <a:gd fmla="*/ 6562576 h 6564103" name="TY26"/>
              <a:gd fmla="*/ 5526062 w 11855988" name="TX27"/>
              <a:gd fmla="*/ 6549363 h 6564103" name="TY27"/>
              <a:gd fmla="*/ 5512849 w 11855988" name="TX28"/>
              <a:gd fmla="*/ 6536150 h 6564103" name="TY28"/>
              <a:gd fmla="*/ 5711993 w 11855988" name="TX30"/>
              <a:gd fmla="*/ 6535602 h 6564103" name="TY30"/>
              <a:gd fmla="*/ 5698780 w 11855988" name="TX31"/>
              <a:gd fmla="*/ 6548815 h 6564103" name="TY31"/>
              <a:gd fmla="*/ 5711993 w 11855988" name="TX32"/>
              <a:gd fmla="*/ 6562028 h 6564103" name="TY32"/>
              <a:gd fmla="*/ 5725206 w 11855988" name="TX33"/>
              <a:gd fmla="*/ 6548815 h 6564103" name="TY33"/>
              <a:gd fmla="*/ 5711993 w 11855988" name="TX34"/>
              <a:gd fmla="*/ 6535602 h 6564103" name="TY34"/>
              <a:gd fmla="*/ 5911136 w 11855988" name="TX36"/>
              <a:gd fmla="*/ 6535054 h 6564103" name="TY36"/>
              <a:gd fmla="*/ 5897923 w 11855988" name="TX37"/>
              <a:gd fmla="*/ 6548267 h 6564103" name="TY37"/>
              <a:gd fmla="*/ 5911136 w 11855988" name="TX38"/>
              <a:gd fmla="*/ 6561480 h 6564103" name="TY38"/>
              <a:gd fmla="*/ 5924349 w 11855988" name="TX39"/>
              <a:gd fmla="*/ 6548267 h 6564103" name="TY39"/>
              <a:gd fmla="*/ 5911136 w 11855988" name="TX40"/>
              <a:gd fmla="*/ 6535054 h 6564103" name="TY40"/>
              <a:gd fmla="*/ 4538972 w 11855988" name="TX42"/>
              <a:gd fmla="*/ 6534729 h 6564103" name="TY42"/>
              <a:gd fmla="*/ 4525759 w 11855988" name="TX43"/>
              <a:gd fmla="*/ 6547942 h 6564103" name="TY43"/>
              <a:gd fmla="*/ 4538972 w 11855988" name="TX44"/>
              <a:gd fmla="*/ 6561155 h 6564103" name="TY44"/>
              <a:gd fmla="*/ 4552185 w 11855988" name="TX45"/>
              <a:gd fmla="*/ 6547942 h 6564103" name="TY45"/>
              <a:gd fmla="*/ 4538972 w 11855988" name="TX46"/>
              <a:gd fmla="*/ 6534729 h 6564103" name="TY46"/>
              <a:gd fmla="*/ 6110280 w 11855988" name="TX48"/>
              <a:gd fmla="*/ 6534506 h 6564103" name="TY48"/>
              <a:gd fmla="*/ 6097067 w 11855988" name="TX49"/>
              <a:gd fmla="*/ 6547719 h 6564103" name="TY49"/>
              <a:gd fmla="*/ 6110280 w 11855988" name="TX50"/>
              <a:gd fmla="*/ 6560932 h 6564103" name="TY50"/>
              <a:gd fmla="*/ 6123493 w 11855988" name="TX51"/>
              <a:gd fmla="*/ 6547719 h 6564103" name="TY51"/>
              <a:gd fmla="*/ 6110280 w 11855988" name="TX52"/>
              <a:gd fmla="*/ 6534506 h 6564103" name="TY52"/>
              <a:gd fmla="*/ 4339829 w 11855988" name="TX54"/>
              <a:gd fmla="*/ 6534181 h 6564103" name="TY54"/>
              <a:gd fmla="*/ 4326616 w 11855988" name="TX55"/>
              <a:gd fmla="*/ 6547394 h 6564103" name="TY55"/>
              <a:gd fmla="*/ 4339829 w 11855988" name="TX56"/>
              <a:gd fmla="*/ 6560607 h 6564103" name="TY56"/>
              <a:gd fmla="*/ 4353042 w 11855988" name="TX57"/>
              <a:gd fmla="*/ 6547394 h 6564103" name="TY57"/>
              <a:gd fmla="*/ 4339829 w 11855988" name="TX58"/>
              <a:gd fmla="*/ 6534181 h 6564103" name="TY58"/>
              <a:gd fmla="*/ 6309422 w 11855988" name="TX60"/>
              <a:gd fmla="*/ 6533958 h 6564103" name="TY60"/>
              <a:gd fmla="*/ 6296209 w 11855988" name="TX61"/>
              <a:gd fmla="*/ 6547171 h 6564103" name="TY61"/>
              <a:gd fmla="*/ 6309422 w 11855988" name="TX62"/>
              <a:gd fmla="*/ 6560384 h 6564103" name="TY62"/>
              <a:gd fmla="*/ 6322635 w 11855988" name="TX63"/>
              <a:gd fmla="*/ 6547171 h 6564103" name="TY63"/>
              <a:gd fmla="*/ 6309422 w 11855988" name="TX64"/>
              <a:gd fmla="*/ 6533958 h 6564103" name="TY64"/>
              <a:gd fmla="*/ 4140685 w 11855988" name="TX66"/>
              <a:gd fmla="*/ 6533633 h 6564103" name="TY66"/>
              <a:gd fmla="*/ 4127472 w 11855988" name="TX67"/>
              <a:gd fmla="*/ 6546846 h 6564103" name="TY67"/>
              <a:gd fmla="*/ 4140685 w 11855988" name="TX68"/>
              <a:gd fmla="*/ 6560059 h 6564103" name="TY68"/>
              <a:gd fmla="*/ 4153898 w 11855988" name="TX69"/>
              <a:gd fmla="*/ 6546846 h 6564103" name="TY69"/>
              <a:gd fmla="*/ 4140685 w 11855988" name="TX70"/>
              <a:gd fmla="*/ 6533633 h 6564103" name="TY70"/>
              <a:gd fmla="*/ 6508564 w 11855988" name="TX72"/>
              <a:gd fmla="*/ 6533410 h 6564103" name="TY72"/>
              <a:gd fmla="*/ 6495352 w 11855988" name="TX73"/>
              <a:gd fmla="*/ 6546623 h 6564103" name="TY73"/>
              <a:gd fmla="*/ 6508564 w 11855988" name="TX74"/>
              <a:gd fmla="*/ 6559836 h 6564103" name="TY74"/>
              <a:gd fmla="*/ 6521777 w 11855988" name="TX75"/>
              <a:gd fmla="*/ 6546623 h 6564103" name="TY75"/>
              <a:gd fmla="*/ 6508564 w 11855988" name="TX76"/>
              <a:gd fmla="*/ 6533410 h 6564103" name="TY76"/>
              <a:gd fmla="*/ 6707709 w 11855988" name="TX78"/>
              <a:gd fmla="*/ 6532861 h 6564103" name="TY78"/>
              <a:gd fmla="*/ 6694496 w 11855988" name="TX79"/>
              <a:gd fmla="*/ 6546074 h 6564103" name="TY79"/>
              <a:gd fmla="*/ 6707709 w 11855988" name="TX80"/>
              <a:gd fmla="*/ 6559287 h 6564103" name="TY80"/>
              <a:gd fmla="*/ 6720921 w 11855988" name="TX81"/>
              <a:gd fmla="*/ 6546074 h 6564103" name="TY81"/>
              <a:gd fmla="*/ 6707709 w 11855988" name="TX82"/>
              <a:gd fmla="*/ 6532861 h 6564103" name="TY82"/>
              <a:gd fmla="*/ 6906853 w 11855988" name="TX84"/>
              <a:gd fmla="*/ 6532313 h 6564103" name="TY84"/>
              <a:gd fmla="*/ 6893641 w 11855988" name="TX85"/>
              <a:gd fmla="*/ 6545526 h 6564103" name="TY85"/>
              <a:gd fmla="*/ 6906853 w 11855988" name="TX86"/>
              <a:gd fmla="*/ 6558739 h 6564103" name="TY86"/>
              <a:gd fmla="*/ 6920065 w 11855988" name="TX87"/>
              <a:gd fmla="*/ 6545526 h 6564103" name="TY87"/>
              <a:gd fmla="*/ 6906853 w 11855988" name="TX88"/>
              <a:gd fmla="*/ 6532313 h 6564103" name="TY88"/>
              <a:gd fmla="*/ 7105996 w 11855988" name="TX90"/>
              <a:gd fmla="*/ 6531765 h 6564103" name="TY90"/>
              <a:gd fmla="*/ 7092783 w 11855988" name="TX91"/>
              <a:gd fmla="*/ 6544978 h 6564103" name="TY91"/>
              <a:gd fmla="*/ 7105996 w 11855988" name="TX92"/>
              <a:gd fmla="*/ 6558191 h 6564103" name="TY92"/>
              <a:gd fmla="*/ 7119209 w 11855988" name="TX93"/>
              <a:gd fmla="*/ 6544978 h 6564103" name="TY93"/>
              <a:gd fmla="*/ 7105996 w 11855988" name="TX94"/>
              <a:gd fmla="*/ 6531765 h 6564103" name="TY94"/>
              <a:gd fmla="*/ 7305137 w 11855988" name="TX96"/>
              <a:gd fmla="*/ 6531217 h 6564103" name="TY96"/>
              <a:gd fmla="*/ 7291924 w 11855988" name="TX97"/>
              <a:gd fmla="*/ 6544430 h 6564103" name="TY97"/>
              <a:gd fmla="*/ 7305137 w 11855988" name="TX98"/>
              <a:gd fmla="*/ 6557643 h 6564103" name="TY98"/>
              <a:gd fmla="*/ 7318350 w 11855988" name="TX99"/>
              <a:gd fmla="*/ 6544430 h 6564103" name="TY99"/>
              <a:gd fmla="*/ 7305137 w 11855988" name="TX100"/>
              <a:gd fmla="*/ 6531217 h 6564103" name="TY100"/>
              <a:gd fmla="*/ 7504283 w 11855988" name="TX102"/>
              <a:gd fmla="*/ 6530669 h 6564103" name="TY102"/>
              <a:gd fmla="*/ 7491069 w 11855988" name="TX103"/>
              <a:gd fmla="*/ 6543882 h 6564103" name="TY103"/>
              <a:gd fmla="*/ 7504283 w 11855988" name="TX104"/>
              <a:gd fmla="*/ 6557095 h 6564103" name="TY104"/>
              <a:gd fmla="*/ 7517496 w 11855988" name="TX105"/>
              <a:gd fmla="*/ 6543882 h 6564103" name="TY105"/>
              <a:gd fmla="*/ 7504283 w 11855988" name="TX106"/>
              <a:gd fmla="*/ 6530669 h 6564103" name="TY106"/>
              <a:gd fmla="*/ 8110137 w 11855988" name="TX108"/>
              <a:gd fmla="*/ 6530376 h 6564103" name="TY108"/>
              <a:gd fmla="*/ 8096926 w 11855988" name="TX109"/>
              <a:gd fmla="*/ 6543589 h 6564103" name="TY109"/>
              <a:gd fmla="*/ 8110137 w 11855988" name="TX110"/>
              <a:gd fmla="*/ 6556802 h 6564103" name="TY110"/>
              <a:gd fmla="*/ 8123350 w 11855988" name="TX111"/>
              <a:gd fmla="*/ 6543589 h 6564103" name="TY111"/>
              <a:gd fmla="*/ 8110137 w 11855988" name="TX112"/>
              <a:gd fmla="*/ 6530376 h 6564103" name="TY112"/>
              <a:gd fmla="*/ 7703426 w 11855988" name="TX114"/>
              <a:gd fmla="*/ 6530121 h 6564103" name="TY114"/>
              <a:gd fmla="*/ 7690213 w 11855988" name="TX115"/>
              <a:gd fmla="*/ 6543334 h 6564103" name="TY115"/>
              <a:gd fmla="*/ 7703426 w 11855988" name="TX116"/>
              <a:gd fmla="*/ 6556547 h 6564103" name="TY116"/>
              <a:gd fmla="*/ 7716639 w 11855988" name="TX117"/>
              <a:gd fmla="*/ 6543334 h 6564103" name="TY117"/>
              <a:gd fmla="*/ 7703426 w 11855988" name="TX118"/>
              <a:gd fmla="*/ 6530121 h 6564103" name="TY118"/>
              <a:gd fmla="*/ 8309283 w 11855988" name="TX120"/>
              <a:gd fmla="*/ 6529828 h 6564103" name="TY120"/>
              <a:gd fmla="*/ 8296070 w 11855988" name="TX121"/>
              <a:gd fmla="*/ 6543041 h 6564103" name="TY121"/>
              <a:gd fmla="*/ 8309283 w 11855988" name="TX122"/>
              <a:gd fmla="*/ 6556254 h 6564103" name="TY122"/>
              <a:gd fmla="*/ 8322497 w 11855988" name="TX123"/>
              <a:gd fmla="*/ 6543041 h 6564103" name="TY123"/>
              <a:gd fmla="*/ 8309283 w 11855988" name="TX124"/>
              <a:gd fmla="*/ 6529828 h 6564103" name="TY124"/>
              <a:gd fmla="*/ 7902567 w 11855988" name="TX126"/>
              <a:gd fmla="*/ 6529573 h 6564103" name="TY126"/>
              <a:gd fmla="*/ 7889354 w 11855988" name="TX127"/>
              <a:gd fmla="*/ 6542786 h 6564103" name="TY127"/>
              <a:gd fmla="*/ 7902567 w 11855988" name="TX128"/>
              <a:gd fmla="*/ 6555999 h 6564103" name="TY128"/>
              <a:gd fmla="*/ 7915780 w 11855988" name="TX129"/>
              <a:gd fmla="*/ 6542786 h 6564103" name="TY129"/>
              <a:gd fmla="*/ 7902567 w 11855988" name="TX130"/>
              <a:gd fmla="*/ 6529573 h 6564103" name="TY130"/>
              <a:gd fmla="*/ 8508437 w 11855988" name="TX132"/>
              <a:gd fmla="*/ 6529280 h 6564103" name="TY132"/>
              <a:gd fmla="*/ 8495224 w 11855988" name="TX133"/>
              <a:gd fmla="*/ 6542493 h 6564103" name="TY133"/>
              <a:gd fmla="*/ 8508437 w 11855988" name="TX134"/>
              <a:gd fmla="*/ 6555706 h 6564103" name="TY134"/>
              <a:gd fmla="*/ 8521651 w 11855988" name="TX135"/>
              <a:gd fmla="*/ 6542493 h 6564103" name="TY135"/>
              <a:gd fmla="*/ 8508437 w 11855988" name="TX136"/>
              <a:gd fmla="*/ 6529280 h 6564103" name="TY136"/>
              <a:gd fmla="*/ 8707573 w 11855988" name="TX138"/>
              <a:gd fmla="*/ 6528732 h 6564103" name="TY138"/>
              <a:gd fmla="*/ 8694362 w 11855988" name="TX139"/>
              <a:gd fmla="*/ 6541945 h 6564103" name="TY139"/>
              <a:gd fmla="*/ 8707573 w 11855988" name="TX140"/>
              <a:gd fmla="*/ 6555158 h 6564103" name="TY140"/>
              <a:gd fmla="*/ 8720785 w 11855988" name="TX141"/>
              <a:gd fmla="*/ 6541945 h 6564103" name="TY141"/>
              <a:gd fmla="*/ 8707573 w 11855988" name="TX142"/>
              <a:gd fmla="*/ 6528732 h 6564103" name="TY142"/>
              <a:gd fmla="*/ 3944266 w 11855988" name="TX144"/>
              <a:gd fmla="*/ 6528521 h 6564103" name="TY144"/>
              <a:gd fmla="*/ 3931053 w 11855988" name="TX145"/>
              <a:gd fmla="*/ 6541734 h 6564103" name="TY145"/>
              <a:gd fmla="*/ 3944266 w 11855988" name="TX146"/>
              <a:gd fmla="*/ 6554947 h 6564103" name="TY146"/>
              <a:gd fmla="*/ 3957479 w 11855988" name="TX147"/>
              <a:gd fmla="*/ 6541734 h 6564103" name="TY147"/>
              <a:gd fmla="*/ 3944266 w 11855988" name="TX148"/>
              <a:gd fmla="*/ 6528521 h 6564103" name="TY148"/>
              <a:gd fmla="*/ 8906706 w 11855988" name="TX150"/>
              <a:gd fmla="*/ 6528184 h 6564103" name="TY150"/>
              <a:gd fmla="*/ 8893494 w 11855988" name="TX151"/>
              <a:gd fmla="*/ 6541397 h 6564103" name="TY151"/>
              <a:gd fmla="*/ 8906706 w 11855988" name="TX152"/>
              <a:gd fmla="*/ 6554610 h 6564103" name="TY152"/>
              <a:gd fmla="*/ 8919919 w 11855988" name="TX153"/>
              <a:gd fmla="*/ 6541397 h 6564103" name="TY153"/>
              <a:gd fmla="*/ 8906706 w 11855988" name="TX154"/>
              <a:gd fmla="*/ 6528184 h 6564103" name="TY154"/>
              <a:gd fmla="*/ 3745123 w 11855988" name="TX156"/>
              <a:gd fmla="*/ 6527973 h 6564103" name="TY156"/>
              <a:gd fmla="*/ 3731910 w 11855988" name="TX157"/>
              <a:gd fmla="*/ 6541186 h 6564103" name="TY157"/>
              <a:gd fmla="*/ 3745123 w 11855988" name="TX158"/>
              <a:gd fmla="*/ 6554399 h 6564103" name="TY158"/>
              <a:gd fmla="*/ 3758336 w 11855988" name="TX159"/>
              <a:gd fmla="*/ 6541186 h 6564103" name="TY159"/>
              <a:gd fmla="*/ 3745123 w 11855988" name="TX160"/>
              <a:gd fmla="*/ 6527973 h 6564103" name="TY160"/>
              <a:gd fmla="*/ 9105856 w 11855988" name="TX162"/>
              <a:gd fmla="*/ 6527636 h 6564103" name="TY162"/>
              <a:gd fmla="*/ 9092640 w 11855988" name="TX163"/>
              <a:gd fmla="*/ 6540849 h 6564103" name="TY163"/>
              <a:gd fmla="*/ 9105856 w 11855988" name="TX164"/>
              <a:gd fmla="*/ 6554062 h 6564103" name="TY164"/>
              <a:gd fmla="*/ 9119066 w 11855988" name="TX165"/>
              <a:gd fmla="*/ 6540849 h 6564103" name="TY165"/>
              <a:gd fmla="*/ 9105856 w 11855988" name="TX166"/>
              <a:gd fmla="*/ 6527636 h 6564103" name="TY166"/>
              <a:gd fmla="*/ 3545979 w 11855988" name="TX168"/>
              <a:gd fmla="*/ 6527425 h 6564103" name="TY168"/>
              <a:gd fmla="*/ 3532766 w 11855988" name="TX169"/>
              <a:gd fmla="*/ 6540638 h 6564103" name="TY169"/>
              <a:gd fmla="*/ 3545979 w 11855988" name="TX170"/>
              <a:gd fmla="*/ 6553851 h 6564103" name="TY170"/>
              <a:gd fmla="*/ 3559192 w 11855988" name="TX171"/>
              <a:gd fmla="*/ 6540638 h 6564103" name="TY171"/>
              <a:gd fmla="*/ 3545979 w 11855988" name="TX172"/>
              <a:gd fmla="*/ 6527425 h 6564103" name="TY172"/>
              <a:gd fmla="*/ 9305002 w 11855988" name="TX174"/>
              <a:gd fmla="*/ 6527088 h 6564103" name="TY174"/>
              <a:gd fmla="*/ 9291789 w 11855988" name="TX175"/>
              <a:gd fmla="*/ 6540301 h 6564103" name="TY175"/>
              <a:gd fmla="*/ 9305002 w 11855988" name="TX176"/>
              <a:gd fmla="*/ 6553514 h 6564103" name="TY176"/>
              <a:gd fmla="*/ 9318216 w 11855988" name="TX177"/>
              <a:gd fmla="*/ 6540301 h 6564103" name="TY177"/>
              <a:gd fmla="*/ 9305002 w 11855988" name="TX178"/>
              <a:gd fmla="*/ 6527088 h 6564103" name="TY178"/>
              <a:gd fmla="*/ 3346836 w 11855988" name="TX180"/>
              <a:gd fmla="*/ 6526877 h 6564103" name="TY180"/>
              <a:gd fmla="*/ 3333623 w 11855988" name="TX181"/>
              <a:gd fmla="*/ 6540090 h 6564103" name="TY181"/>
              <a:gd fmla="*/ 3346836 w 11855988" name="TX182"/>
              <a:gd fmla="*/ 6553303 h 6564103" name="TY182"/>
              <a:gd fmla="*/ 3360049 w 11855988" name="TX183"/>
              <a:gd fmla="*/ 6540090 h 6564103" name="TY183"/>
              <a:gd fmla="*/ 3346836 w 11855988" name="TX184"/>
              <a:gd fmla="*/ 6526877 h 6564103" name="TY184"/>
              <a:gd fmla="*/ 9504147 w 11855988" name="TX186"/>
              <a:gd fmla="*/ 6526540 h 6564103" name="TY186"/>
              <a:gd fmla="*/ 9490933 w 11855988" name="TX187"/>
              <a:gd fmla="*/ 6539753 h 6564103" name="TY187"/>
              <a:gd fmla="*/ 9504147 w 11855988" name="TX188"/>
              <a:gd fmla="*/ 6552966 h 6564103" name="TY188"/>
              <a:gd fmla="*/ 9517361 w 11855988" name="TX189"/>
              <a:gd fmla="*/ 6539753 h 6564103" name="TY189"/>
              <a:gd fmla="*/ 9504147 w 11855988" name="TX190"/>
              <a:gd fmla="*/ 6526540 h 6564103" name="TY190"/>
              <a:gd fmla="*/ 3147692 w 11855988" name="TX192"/>
              <a:gd fmla="*/ 6526329 h 6564103" name="TY192"/>
              <a:gd fmla="*/ 3134479 w 11855988" name="TX193"/>
              <a:gd fmla="*/ 6539542 h 6564103" name="TY193"/>
              <a:gd fmla="*/ 3147692 w 11855988" name="TX194"/>
              <a:gd fmla="*/ 6552755 h 6564103" name="TY194"/>
              <a:gd fmla="*/ 3160905 w 11855988" name="TX195"/>
              <a:gd fmla="*/ 6539542 h 6564103" name="TY195"/>
              <a:gd fmla="*/ 3147692 w 11855988" name="TX196"/>
              <a:gd fmla="*/ 6526329 h 6564103" name="TY196"/>
              <a:gd fmla="*/ 9703290 w 11855988" name="TX198"/>
              <a:gd fmla="*/ 6525991 h 6564103" name="TY198"/>
              <a:gd fmla="*/ 9690078 w 11855988" name="TX199"/>
              <a:gd fmla="*/ 6539204 h 6564103" name="TY199"/>
              <a:gd fmla="*/ 9703290 w 11855988" name="TX200"/>
              <a:gd fmla="*/ 6552417 h 6564103" name="TY200"/>
              <a:gd fmla="*/ 9716504 w 11855988" name="TX201"/>
              <a:gd fmla="*/ 6539204 h 6564103" name="TY201"/>
              <a:gd fmla="*/ 9703290 w 11855988" name="TX202"/>
              <a:gd fmla="*/ 6525991 h 6564103" name="TY202"/>
              <a:gd fmla="*/ 2948549 w 11855988" name="TX204"/>
              <a:gd fmla="*/ 6525781 h 6564103" name="TY204"/>
              <a:gd fmla="*/ 2935336 w 11855988" name="TX205"/>
              <a:gd fmla="*/ 6538994 h 6564103" name="TY205"/>
              <a:gd fmla="*/ 2948549 w 11855988" name="TX206"/>
              <a:gd fmla="*/ 6552207 h 6564103" name="TY206"/>
              <a:gd fmla="*/ 2961762 w 11855988" name="TX207"/>
              <a:gd fmla="*/ 6538994 h 6564103" name="TY207"/>
              <a:gd fmla="*/ 2948549 w 11855988" name="TX208"/>
              <a:gd fmla="*/ 6525781 h 6564103" name="TY208"/>
              <a:gd fmla="*/ 9902436 w 11855988" name="TX210"/>
              <a:gd fmla="*/ 6525443 h 6564103" name="TY210"/>
              <a:gd fmla="*/ 9889224 w 11855988" name="TX211"/>
              <a:gd fmla="*/ 6538656 h 6564103" name="TY211"/>
              <a:gd fmla="*/ 9902436 w 11855988" name="TX212"/>
              <a:gd fmla="*/ 6551869 h 6564103" name="TY212"/>
              <a:gd fmla="*/ 9915649 w 11855988" name="TX213"/>
              <a:gd fmla="*/ 6538656 h 6564103" name="TY213"/>
              <a:gd fmla="*/ 9902436 w 11855988" name="TX214"/>
              <a:gd fmla="*/ 6525443 h 6564103" name="TY214"/>
              <a:gd fmla="*/ 2749405 w 11855988" name="TX216"/>
              <a:gd fmla="*/ 6525233 h 6564103" name="TY216"/>
              <a:gd fmla="*/ 2736192 w 11855988" name="TX217"/>
              <a:gd fmla="*/ 6538446 h 6564103" name="TY217"/>
              <a:gd fmla="*/ 2749405 w 11855988" name="TX218"/>
              <a:gd fmla="*/ 6551659 h 6564103" name="TY218"/>
              <a:gd fmla="*/ 2762618 w 11855988" name="TX219"/>
              <a:gd fmla="*/ 6538446 h 6564103" name="TY219"/>
              <a:gd fmla="*/ 2749405 w 11855988" name="TX220"/>
              <a:gd fmla="*/ 6525233 h 6564103" name="TY220"/>
              <a:gd fmla="*/ 10101585 w 11855988" name="TX222"/>
              <a:gd fmla="*/ 6524895 h 6564103" name="TY222"/>
              <a:gd fmla="*/ 10088372 w 11855988" name="TX223"/>
              <a:gd fmla="*/ 6538108 h 6564103" name="TY223"/>
              <a:gd fmla="*/ 10101585 w 11855988" name="TX224"/>
              <a:gd fmla="*/ 6551321 h 6564103" name="TY224"/>
              <a:gd fmla="*/ 10114798 w 11855988" name="TX225"/>
              <a:gd fmla="*/ 6538108 h 6564103" name="TY225"/>
              <a:gd fmla="*/ 10101585 w 11855988" name="TX226"/>
              <a:gd fmla="*/ 6524895 h 6564103" name="TY226"/>
              <a:gd fmla="*/ 2550262 w 11855988" name="TX228"/>
              <a:gd fmla="*/ 6524685 h 6564103" name="TY228"/>
              <a:gd fmla="*/ 2537049 w 11855988" name="TX229"/>
              <a:gd fmla="*/ 6537898 h 6564103" name="TY229"/>
              <a:gd fmla="*/ 2550262 w 11855988" name="TX230"/>
              <a:gd fmla="*/ 6551111 h 6564103" name="TY230"/>
              <a:gd fmla="*/ 2563475 w 11855988" name="TX231"/>
              <a:gd fmla="*/ 6537898 h 6564103" name="TY231"/>
              <a:gd fmla="*/ 2550262 w 11855988" name="TX232"/>
              <a:gd fmla="*/ 6524685 h 6564103" name="TY232"/>
              <a:gd fmla="*/ 10300730 w 11855988" name="TX234"/>
              <a:gd fmla="*/ 6524347 h 6564103" name="TY234"/>
              <a:gd fmla="*/ 10287517 w 11855988" name="TX235"/>
              <a:gd fmla="*/ 6537560 h 6564103" name="TY235"/>
              <a:gd fmla="*/ 10300730 w 11855988" name="TX236"/>
              <a:gd fmla="*/ 6550773 h 6564103" name="TY236"/>
              <a:gd fmla="*/ 10313943 w 11855988" name="TX237"/>
              <a:gd fmla="*/ 6537560 h 6564103" name="TY237"/>
              <a:gd fmla="*/ 10300730 w 11855988" name="TX238"/>
              <a:gd fmla="*/ 6524347 h 6564103" name="TY238"/>
              <a:gd fmla="*/ 2351118 w 11855988" name="TX240"/>
              <a:gd fmla="*/ 6524137 h 6564103" name="TY240"/>
              <a:gd fmla="*/ 2337905 w 11855988" name="TX241"/>
              <a:gd fmla="*/ 6537350 h 6564103" name="TY241"/>
              <a:gd fmla="*/ 2351118 w 11855988" name="TX242"/>
              <a:gd fmla="*/ 6550563 h 6564103" name="TY242"/>
              <a:gd fmla="*/ 2364331 w 11855988" name="TX243"/>
              <a:gd fmla="*/ 6537350 h 6564103" name="TY243"/>
              <a:gd fmla="*/ 2351118 w 11855988" name="TX244"/>
              <a:gd fmla="*/ 6524137 h 6564103" name="TY244"/>
              <a:gd fmla="*/ 10499873 w 11855988" name="TX246"/>
              <a:gd fmla="*/ 6523799 h 6564103" name="TY246"/>
              <a:gd fmla="*/ 10486660 w 11855988" name="TX247"/>
              <a:gd fmla="*/ 6537012 h 6564103" name="TY247"/>
              <a:gd fmla="*/ 10499873 w 11855988" name="TX248"/>
              <a:gd fmla="*/ 6550225 h 6564103" name="TY248"/>
              <a:gd fmla="*/ 10513086 w 11855988" name="TX249"/>
              <a:gd fmla="*/ 6537012 h 6564103" name="TY249"/>
              <a:gd fmla="*/ 10499873 w 11855988" name="TX250"/>
              <a:gd fmla="*/ 6523799 h 6564103" name="TY250"/>
              <a:gd fmla="*/ 2151975 w 11855988" name="TX252"/>
              <a:gd fmla="*/ 6523589 h 6564103" name="TY252"/>
              <a:gd fmla="*/ 2138762 w 11855988" name="TX253"/>
              <a:gd fmla="*/ 6536802 h 6564103" name="TY253"/>
              <a:gd fmla="*/ 2151975 w 11855988" name="TX254"/>
              <a:gd fmla="*/ 6550015 h 6564103" name="TY254"/>
              <a:gd fmla="*/ 2165188 w 11855988" name="TX255"/>
              <a:gd fmla="*/ 6536802 h 6564103" name="TY255"/>
              <a:gd fmla="*/ 2151975 w 11855988" name="TX256"/>
              <a:gd fmla="*/ 6523589 h 6564103" name="TY256"/>
              <a:gd fmla="*/ 10699016 w 11855988" name="TX258"/>
              <a:gd fmla="*/ 6523251 h 6564103" name="TY258"/>
              <a:gd fmla="*/ 10685803 w 11855988" name="TX259"/>
              <a:gd fmla="*/ 6536464 h 6564103" name="TY259"/>
              <a:gd fmla="*/ 10699016 w 11855988" name="TX260"/>
              <a:gd fmla="*/ 6549677 h 6564103" name="TY260"/>
              <a:gd fmla="*/ 10712229 w 11855988" name="TX261"/>
              <a:gd fmla="*/ 6536464 h 6564103" name="TY261"/>
              <a:gd fmla="*/ 10699016 w 11855988" name="TX262"/>
              <a:gd fmla="*/ 6523251 h 6564103" name="TY262"/>
              <a:gd fmla="*/ 1952831 w 11855988" name="TX264"/>
              <a:gd fmla="*/ 6523041 h 6564103" name="TY264"/>
              <a:gd fmla="*/ 1939618 w 11855988" name="TX265"/>
              <a:gd fmla="*/ 6536254 h 6564103" name="TY265"/>
              <a:gd fmla="*/ 1952831 w 11855988" name="TX266"/>
              <a:gd fmla="*/ 6549467 h 6564103" name="TY266"/>
              <a:gd fmla="*/ 1966044 w 11855988" name="TX267"/>
              <a:gd fmla="*/ 6536254 h 6564103" name="TY267"/>
              <a:gd fmla="*/ 1952831 w 11855988" name="TX268"/>
              <a:gd fmla="*/ 6523041 h 6564103" name="TY268"/>
              <a:gd fmla="*/ 10898161 w 11855988" name="TX270"/>
              <a:gd fmla="*/ 6522703 h 6564103" name="TY270"/>
              <a:gd fmla="*/ 10884948 w 11855988" name="TX271"/>
              <a:gd fmla="*/ 6535916 h 6564103" name="TY271"/>
              <a:gd fmla="*/ 10898161 w 11855988" name="TX272"/>
              <a:gd fmla="*/ 6549129 h 6564103" name="TY272"/>
              <a:gd fmla="*/ 10911373 w 11855988" name="TX273"/>
              <a:gd fmla="*/ 6535916 h 6564103" name="TY273"/>
              <a:gd fmla="*/ 10898161 w 11855988" name="TX274"/>
              <a:gd fmla="*/ 6522703 h 6564103" name="TY274"/>
              <a:gd fmla="*/ 1753688 w 11855988" name="TX276"/>
              <a:gd fmla="*/ 6522493 h 6564103" name="TY276"/>
              <a:gd fmla="*/ 1740475 w 11855988" name="TX277"/>
              <a:gd fmla="*/ 6535706 h 6564103" name="TY277"/>
              <a:gd fmla="*/ 1753688 w 11855988" name="TX278"/>
              <a:gd fmla="*/ 6548919 h 6564103" name="TY278"/>
              <a:gd fmla="*/ 1766901 w 11855988" name="TX279"/>
              <a:gd fmla="*/ 6535706 h 6564103" name="TY279"/>
              <a:gd fmla="*/ 1753688 w 11855988" name="TX280"/>
              <a:gd fmla="*/ 6522493 h 6564103" name="TY280"/>
              <a:gd fmla="*/ 11097304 w 11855988" name="TX282"/>
              <a:gd fmla="*/ 6522155 h 6564103" name="TY282"/>
              <a:gd fmla="*/ 11084091 w 11855988" name="TX283"/>
              <a:gd fmla="*/ 6535368 h 6564103" name="TY283"/>
              <a:gd fmla="*/ 11097304 w 11855988" name="TX284"/>
              <a:gd fmla="*/ 6548581 h 6564103" name="TY284"/>
              <a:gd fmla="*/ 11110517 w 11855988" name="TX285"/>
              <a:gd fmla="*/ 6535368 h 6564103" name="TY285"/>
              <a:gd fmla="*/ 11097304 w 11855988" name="TX286"/>
              <a:gd fmla="*/ 6522155 h 6564103" name="TY286"/>
              <a:gd fmla="*/ 1554544 w 11855988" name="TX288"/>
              <a:gd fmla="*/ 6521945 h 6564103" name="TY288"/>
              <a:gd fmla="*/ 1541331 w 11855988" name="TX289"/>
              <a:gd fmla="*/ 6535158 h 6564103" name="TY289"/>
              <a:gd fmla="*/ 1554544 w 11855988" name="TX290"/>
              <a:gd fmla="*/ 6548371 h 6564103" name="TY290"/>
              <a:gd fmla="*/ 1567757 w 11855988" name="TX291"/>
              <a:gd fmla="*/ 6535158 h 6564103" name="TY291"/>
              <a:gd fmla="*/ 1554544 w 11855988" name="TX292"/>
              <a:gd fmla="*/ 6521945 h 6564103" name="TY292"/>
              <a:gd fmla="*/ 11296448 w 11855988" name="TX294"/>
              <a:gd fmla="*/ 6521607 h 6564103" name="TY294"/>
              <a:gd fmla="*/ 11283235 w 11855988" name="TX295"/>
              <a:gd fmla="*/ 6534820 h 6564103" name="TY295"/>
              <a:gd fmla="*/ 11296448 w 11855988" name="TX296"/>
              <a:gd fmla="*/ 6548033 h 6564103" name="TY296"/>
              <a:gd fmla="*/ 11309661 w 11855988" name="TX297"/>
              <a:gd fmla="*/ 6534820 h 6564103" name="TY297"/>
              <a:gd fmla="*/ 11296448 w 11855988" name="TX298"/>
              <a:gd fmla="*/ 6521607 h 6564103" name="TY298"/>
              <a:gd fmla="*/ 1355401 w 11855988" name="TX300"/>
              <a:gd fmla="*/ 6521396 h 6564103" name="TY300"/>
              <a:gd fmla="*/ 1342188 w 11855988" name="TX301"/>
              <a:gd fmla="*/ 6534609 h 6564103" name="TY301"/>
              <a:gd fmla="*/ 1355401 w 11855988" name="TX302"/>
              <a:gd fmla="*/ 6547822 h 6564103" name="TY302"/>
              <a:gd fmla="*/ 1368614 w 11855988" name="TX303"/>
              <a:gd fmla="*/ 6534609 h 6564103" name="TY303"/>
              <a:gd fmla="*/ 1355401 w 11855988" name="TX304"/>
              <a:gd fmla="*/ 6521396 h 6564103" name="TY304"/>
              <a:gd fmla="*/ 11495591 w 11855988" name="TX306"/>
              <a:gd fmla="*/ 6521059 h 6564103" name="TY306"/>
              <a:gd fmla="*/ 11482378 w 11855988" name="TX307"/>
              <a:gd fmla="*/ 6534272 h 6564103" name="TY307"/>
              <a:gd fmla="*/ 11495591 w 11855988" name="TX308"/>
              <a:gd fmla="*/ 6547485 h 6564103" name="TY308"/>
              <a:gd fmla="*/ 11508804 w 11855988" name="TX309"/>
              <a:gd fmla="*/ 6534272 h 6564103" name="TY309"/>
              <a:gd fmla="*/ 11495591 w 11855988" name="TX310"/>
              <a:gd fmla="*/ 6521059 h 6564103" name="TY310"/>
              <a:gd fmla="*/ 1156257 w 11855988" name="TX312"/>
              <a:gd fmla="*/ 6520848 h 6564103" name="TY312"/>
              <a:gd fmla="*/ 1143044 w 11855988" name="TX313"/>
              <a:gd fmla="*/ 6534061 h 6564103" name="TY313"/>
              <a:gd fmla="*/ 1156257 w 11855988" name="TX314"/>
              <a:gd fmla="*/ 6547274 h 6564103" name="TY314"/>
              <a:gd fmla="*/ 1169470 w 11855988" name="TX315"/>
              <a:gd fmla="*/ 6534061 h 6564103" name="TY315"/>
              <a:gd fmla="*/ 1156257 w 11855988" name="TX316"/>
              <a:gd fmla="*/ 6520848 h 6564103" name="TY316"/>
              <a:gd fmla="*/ 11694735 w 11855988" name="TX318"/>
              <a:gd fmla="*/ 6520511 h 6564103" name="TY318"/>
              <a:gd fmla="*/ 11681522 w 11855988" name="TX319"/>
              <a:gd fmla="*/ 6533724 h 6564103" name="TY319"/>
              <a:gd fmla="*/ 11694735 w 11855988" name="TX320"/>
              <a:gd fmla="*/ 6546937 h 6564103" name="TY320"/>
              <a:gd fmla="*/ 11707948 w 11855988" name="TX321"/>
              <a:gd fmla="*/ 6533724 h 6564103" name="TY321"/>
              <a:gd fmla="*/ 11694735 w 11855988" name="TX322"/>
              <a:gd fmla="*/ 6520511 h 6564103" name="TY322"/>
              <a:gd fmla="*/ 957114 w 11855988" name="TX324"/>
              <a:gd fmla="*/ 6520300 h 6564103" name="TY324"/>
              <a:gd fmla="*/ 943901 w 11855988" name="TX325"/>
              <a:gd fmla="*/ 6533513 h 6564103" name="TY325"/>
              <a:gd fmla="*/ 957114 w 11855988" name="TX326"/>
              <a:gd fmla="*/ 6546726 h 6564103" name="TY326"/>
              <a:gd fmla="*/ 970327 w 11855988" name="TX327"/>
              <a:gd fmla="*/ 6533513 h 6564103" name="TY327"/>
              <a:gd fmla="*/ 957114 w 11855988" name="TX328"/>
              <a:gd fmla="*/ 6520300 h 6564103" name="TY328"/>
              <a:gd fmla="*/ 757971 w 11855988" name="TX330"/>
              <a:gd fmla="*/ 6519752 h 6564103" name="TY330"/>
              <a:gd fmla="*/ 744758 w 11855988" name="TX331"/>
              <a:gd fmla="*/ 6532965 h 6564103" name="TY331"/>
              <a:gd fmla="*/ 757971 w 11855988" name="TX332"/>
              <a:gd fmla="*/ 6546178 h 6564103" name="TY332"/>
              <a:gd fmla="*/ 771184 w 11855988" name="TX333"/>
              <a:gd fmla="*/ 6532965 h 6564103" name="TY333"/>
              <a:gd fmla="*/ 757971 w 11855988" name="TX334"/>
              <a:gd fmla="*/ 6519752 h 6564103" name="TY334"/>
              <a:gd fmla="*/ 558827 w 11855988" name="TX336"/>
              <a:gd fmla="*/ 6519204 h 6564103" name="TY336"/>
              <a:gd fmla="*/ 545614 w 11855988" name="TX337"/>
              <a:gd fmla="*/ 6532417 h 6564103" name="TY337"/>
              <a:gd fmla="*/ 558827 w 11855988" name="TX338"/>
              <a:gd fmla="*/ 6545630 h 6564103" name="TY338"/>
              <a:gd fmla="*/ 572040 w 11855988" name="TX339"/>
              <a:gd fmla="*/ 6532417 h 6564103" name="TY339"/>
              <a:gd fmla="*/ 558827 w 11855988" name="TX340"/>
              <a:gd fmla="*/ 6519204 h 6564103" name="TY340"/>
              <a:gd fmla="*/ 359684 w 11855988" name="TX342"/>
              <a:gd fmla="*/ 6518656 h 6564103" name="TY342"/>
              <a:gd fmla="*/ 346471 w 11855988" name="TX343"/>
              <a:gd fmla="*/ 6531869 h 6564103" name="TY343"/>
              <a:gd fmla="*/ 359684 w 11855988" name="TX344"/>
              <a:gd fmla="*/ 6545082 h 6564103" name="TY344"/>
              <a:gd fmla="*/ 372897 w 11855988" name="TX345"/>
              <a:gd fmla="*/ 6531869 h 6564103" name="TY345"/>
              <a:gd fmla="*/ 359684 w 11855988" name="TX346"/>
              <a:gd fmla="*/ 6518656 h 6564103" name="TY346"/>
              <a:gd fmla="*/ 160540 w 11855988" name="TX348"/>
              <a:gd fmla="*/ 6518108 h 6564103" name="TY348"/>
              <a:gd fmla="*/ 147327 w 11855988" name="TX349"/>
              <a:gd fmla="*/ 6531321 h 6564103" name="TY349"/>
              <a:gd fmla="*/ 160540 w 11855988" name="TX350"/>
              <a:gd fmla="*/ 6544534 h 6564103" name="TY350"/>
              <a:gd fmla="*/ 173753 w 11855988" name="TX351"/>
              <a:gd fmla="*/ 6531321 h 6564103" name="TY351"/>
              <a:gd fmla="*/ 160540 w 11855988" name="TX352"/>
              <a:gd fmla="*/ 6518108 h 6564103" name="TY352"/>
              <a:gd fmla="*/ 11807068 w 11855988" name="TX354"/>
              <a:gd fmla="*/ 6456908 h 6564103" name="TY354"/>
              <a:gd fmla="*/ 11799481 w 11855988" name="TX355"/>
              <a:gd fmla="*/ 6463595 h 6564103" name="TY355"/>
              <a:gd fmla="*/ 11805532 w 11855988" name="TX356"/>
              <a:gd fmla="*/ 6481274 h 6564103" name="TY356"/>
              <a:gd fmla="*/ 11823211 w 11855988" name="TX357"/>
              <a:gd fmla="*/ 6475223 h 6564103" name="TY357"/>
              <a:gd fmla="*/ 11817160 w 11855988" name="TX358"/>
              <a:gd fmla="*/ 6457544 h 6564103" name="TY358"/>
              <a:gd fmla="*/ 11807068 w 11855988" name="TX359"/>
              <a:gd fmla="*/ 6456908 h 6564103" name="TY359"/>
              <a:gd fmla="*/ 48207 w 11855988" name="TX361"/>
              <a:gd fmla="*/ 6454505 h 6564103" name="TY361"/>
              <a:gd fmla="*/ 38114 w 11855988" name="TX362"/>
              <a:gd fmla="*/ 6455141 h 6564103" name="TY362"/>
              <a:gd fmla="*/ 32063 w 11855988" name="TX363"/>
              <a:gd fmla="*/ 6472820 h 6564103" name="TY363"/>
              <a:gd fmla="*/ 49742 w 11855988" name="TX364"/>
              <a:gd fmla="*/ 6478871 h 6564103" name="TY364"/>
              <a:gd fmla="*/ 55793 w 11855988" name="TX365"/>
              <a:gd fmla="*/ 6461192 h 6564103" name="TY365"/>
              <a:gd fmla="*/ 48207 w 11855988" name="TX366"/>
              <a:gd fmla="*/ 6454505 h 6564103" name="TY366"/>
              <a:gd fmla="*/ 4750288 w 11855988" name="TX368"/>
              <a:gd fmla="*/ 6450232 h 6564103" name="TY368"/>
              <a:gd fmla="*/ 4736920 w 11855988" name="TX369"/>
              <a:gd fmla="*/ 6451992 h 6564103" name="TY369"/>
              <a:gd fmla="*/ 4730471 w 11855988" name="TX370"/>
              <a:gd fmla="*/ 6476057 h 6564103" name="TY370"/>
              <a:gd fmla="*/ 4774513 w 11855988" name="TX371"/>
              <a:gd fmla="*/ 6552338 h 6564103" name="TY371"/>
              <a:gd fmla="*/ 4798578 w 11855988" name="TX372"/>
              <a:gd fmla="*/ 6558786 h 6564103" name="TY372"/>
              <a:gd fmla="*/ 4798577 w 11855988" name="TX373"/>
              <a:gd fmla="*/ 6558786 h 6564103" name="TY373"/>
              <a:gd fmla="*/ 4805025 w 11855988" name="TX374"/>
              <a:gd fmla="*/ 6534721 h 6564103" name="TY374"/>
              <a:gd fmla="*/ 4760985 w 11855988" name="TX375"/>
              <a:gd fmla="*/ 6458440 h 6564103" name="TY375"/>
              <a:gd fmla="*/ 4750288 w 11855988" name="TX376"/>
              <a:gd fmla="*/ 6450232 h 6564103" name="TY376"/>
              <a:gd fmla="*/ 4686575 w 11855988" name="TX378"/>
              <a:gd fmla="*/ 6450231 h 6564103" name="TY378"/>
              <a:gd fmla="*/ 4675878 w 11855988" name="TX379"/>
              <a:gd fmla="*/ 6458439 h 6564103" name="TY379"/>
              <a:gd fmla="*/ 4631836 w 11855988" name="TX380"/>
              <a:gd fmla="*/ 6534720 h 6564103" name="TY380"/>
              <a:gd fmla="*/ 4638285 w 11855988" name="TX381"/>
              <a:gd fmla="*/ 6558785 h 6564103" name="TY381"/>
              <a:gd fmla="*/ 4662350 w 11855988" name="TX382"/>
              <a:gd fmla="*/ 6552337 h 6564103" name="TY382"/>
              <a:gd fmla="*/ 4706390 w 11855988" name="TX383"/>
              <a:gd fmla="*/ 6476057 h 6564103" name="TY383"/>
              <a:gd fmla="*/ 4699942 w 11855988" name="TX384"/>
              <a:gd fmla="*/ 6451992 h 6564103" name="TY384"/>
              <a:gd fmla="*/ 4699943 w 11855988" name="TX385"/>
              <a:gd fmla="*/ 6451991 h 6564103" name="TY385"/>
              <a:gd fmla="*/ 4686575 w 11855988" name="TX386"/>
              <a:gd fmla="*/ 6450231 h 6564103" name="TY386"/>
              <a:gd fmla="*/ 5157039 w 11855988" name="TX388"/>
              <a:gd fmla="*/ 6449805 h 6564103" name="TY388"/>
              <a:gd fmla="*/ 5143671 w 11855988" name="TX389"/>
              <a:gd fmla="*/ 6451565 h 6564103" name="TY389"/>
              <a:gd fmla="*/ 5137222 w 11855988" name="TX390"/>
              <a:gd fmla="*/ 6475630 h 6564103" name="TY390"/>
              <a:gd fmla="*/ 5181264 w 11855988" name="TX391"/>
              <a:gd fmla="*/ 6551911 h 6564103" name="TY391"/>
              <a:gd fmla="*/ 5205329 w 11855988" name="TX392"/>
              <a:gd fmla="*/ 6558359 h 6564103" name="TY392"/>
              <a:gd fmla="*/ 5205328 w 11855988" name="TX393"/>
              <a:gd fmla="*/ 6558359 h 6564103" name="TY393"/>
              <a:gd fmla="*/ 5211776 w 11855988" name="TX394"/>
              <a:gd fmla="*/ 6534294 h 6564103" name="TY394"/>
              <a:gd fmla="*/ 5167736 w 11855988" name="TX395"/>
              <a:gd fmla="*/ 6458013 h 6564103" name="TY395"/>
              <a:gd fmla="*/ 5157039 w 11855988" name="TX396"/>
              <a:gd fmla="*/ 6449805 h 6564103" name="TY396"/>
              <a:gd fmla="*/ 5093326 w 11855988" name="TX398"/>
              <a:gd fmla="*/ 6449804 h 6564103" name="TY398"/>
              <a:gd fmla="*/ 5082629 w 11855988" name="TX399"/>
              <a:gd fmla="*/ 6458012 h 6564103" name="TY399"/>
              <a:gd fmla="*/ 5038587 w 11855988" name="TX400"/>
              <a:gd fmla="*/ 6534293 h 6564103" name="TY400"/>
              <a:gd fmla="*/ 5045036 w 11855988" name="TX401"/>
              <a:gd fmla="*/ 6558358 h 6564103" name="TY401"/>
              <a:gd fmla="*/ 5069101 w 11855988" name="TX402"/>
              <a:gd fmla="*/ 6551910 h 6564103" name="TY402"/>
              <a:gd fmla="*/ 5113141 w 11855988" name="TX403"/>
              <a:gd fmla="*/ 6475630 h 6564103" name="TY403"/>
              <a:gd fmla="*/ 5106693 w 11855988" name="TX404"/>
              <a:gd fmla="*/ 6451565 h 6564103" name="TY404"/>
              <a:gd fmla="*/ 5106694 w 11855988" name="TX405"/>
              <a:gd fmla="*/ 6451564 h 6564103" name="TY405"/>
              <a:gd fmla="*/ 5093326 w 11855988" name="TX406"/>
              <a:gd fmla="*/ 6449804 h 6564103" name="TY406"/>
              <a:gd fmla="*/ 4949431 w 11855988" name="TX408"/>
              <a:gd fmla="*/ 6449684 h 6564103" name="TY408"/>
              <a:gd fmla="*/ 4936063 w 11855988" name="TX409"/>
              <a:gd fmla="*/ 6451444 h 6564103" name="TY409"/>
              <a:gd fmla="*/ 4929614 w 11855988" name="TX410"/>
              <a:gd fmla="*/ 6475509 h 6564103" name="TY410"/>
              <a:gd fmla="*/ 4973656 w 11855988" name="TX411"/>
              <a:gd fmla="*/ 6551790 h 6564103" name="TY411"/>
              <a:gd fmla="*/ 4997721 w 11855988" name="TX412"/>
              <a:gd fmla="*/ 6558238 h 6564103" name="TY412"/>
              <a:gd fmla="*/ 4997720 w 11855988" name="TX413"/>
              <a:gd fmla="*/ 6558238 h 6564103" name="TY413"/>
              <a:gd fmla="*/ 5004168 w 11855988" name="TX414"/>
              <a:gd fmla="*/ 6534173 h 6564103" name="TY414"/>
              <a:gd fmla="*/ 4960128 w 11855988" name="TX415"/>
              <a:gd fmla="*/ 6457892 h 6564103" name="TY415"/>
              <a:gd fmla="*/ 4949431 w 11855988" name="TX416"/>
              <a:gd fmla="*/ 6449684 h 6564103" name="TY416"/>
              <a:gd fmla="*/ 4885719 w 11855988" name="TX418"/>
              <a:gd fmla="*/ 6449683 h 6564103" name="TY418"/>
              <a:gd fmla="*/ 4875022 w 11855988" name="TX419"/>
              <a:gd fmla="*/ 6457891 h 6564103" name="TY419"/>
              <a:gd fmla="*/ 4830980 w 11855988" name="TX420"/>
              <a:gd fmla="*/ 6534172 h 6564103" name="TY420"/>
              <a:gd fmla="*/ 4837429 w 11855988" name="TX421"/>
              <a:gd fmla="*/ 6558237 h 6564103" name="TY421"/>
              <a:gd fmla="*/ 4861494 w 11855988" name="TX422"/>
              <a:gd fmla="*/ 6551789 h 6564103" name="TY422"/>
              <a:gd fmla="*/ 4905534 w 11855988" name="TX423"/>
              <a:gd fmla="*/ 6475509 h 6564103" name="TY423"/>
              <a:gd fmla="*/ 4899086 w 11855988" name="TX424"/>
              <a:gd fmla="*/ 6451444 h 6564103" name="TY424"/>
              <a:gd fmla="*/ 4899087 w 11855988" name="TX425"/>
              <a:gd fmla="*/ 6451443 h 6564103" name="TY425"/>
              <a:gd fmla="*/ 4885719 w 11855988" name="TX426"/>
              <a:gd fmla="*/ 6449683 h 6564103" name="TY426"/>
              <a:gd fmla="*/ 5356182 w 11855988" name="TX428"/>
              <a:gd fmla="*/ 6449257 h 6564103" name="TY428"/>
              <a:gd fmla="*/ 5342814 w 11855988" name="TX429"/>
              <a:gd fmla="*/ 6451017 h 6564103" name="TY429"/>
              <a:gd fmla="*/ 5336365 w 11855988" name="TX430"/>
              <a:gd fmla="*/ 6475082 h 6564103" name="TY430"/>
              <a:gd fmla="*/ 5380407 w 11855988" name="TX431"/>
              <a:gd fmla="*/ 6551363 h 6564103" name="TY431"/>
              <a:gd fmla="*/ 5404472 w 11855988" name="TX432"/>
              <a:gd fmla="*/ 6557811 h 6564103" name="TY432"/>
              <a:gd fmla="*/ 5404471 w 11855988" name="TX433"/>
              <a:gd fmla="*/ 6557811 h 6564103" name="TY433"/>
              <a:gd fmla="*/ 5410919 w 11855988" name="TX434"/>
              <a:gd fmla="*/ 6533746 h 6564103" name="TY434"/>
              <a:gd fmla="*/ 5366879 w 11855988" name="TX435"/>
              <a:gd fmla="*/ 6457465 h 6564103" name="TY435"/>
              <a:gd fmla="*/ 5356182 w 11855988" name="TX436"/>
              <a:gd fmla="*/ 6449257 h 6564103" name="TY436"/>
              <a:gd fmla="*/ 5292470 w 11855988" name="TX438"/>
              <a:gd fmla="*/ 6449256 h 6564103" name="TY438"/>
              <a:gd fmla="*/ 5281773 w 11855988" name="TX439"/>
              <a:gd fmla="*/ 6457464 h 6564103" name="TY439"/>
              <a:gd fmla="*/ 5237731 w 11855988" name="TX440"/>
              <a:gd fmla="*/ 6533745 h 6564103" name="TY440"/>
              <a:gd fmla="*/ 5244180 w 11855988" name="TX441"/>
              <a:gd fmla="*/ 6557810 h 6564103" name="TY441"/>
              <a:gd fmla="*/ 5268245 w 11855988" name="TX442"/>
              <a:gd fmla="*/ 6551362 h 6564103" name="TY442"/>
              <a:gd fmla="*/ 5312285 w 11855988" name="TX443"/>
              <a:gd fmla="*/ 6475082 h 6564103" name="TY443"/>
              <a:gd fmla="*/ 5305837 w 11855988" name="TX444"/>
              <a:gd fmla="*/ 6451017 h 6564103" name="TY444"/>
              <a:gd fmla="*/ 5305838 w 11855988" name="TX445"/>
              <a:gd fmla="*/ 6451016 h 6564103" name="TY445"/>
              <a:gd fmla="*/ 5292470 w 11855988" name="TX446"/>
              <a:gd fmla="*/ 6449256 h 6564103" name="TY446"/>
              <a:gd fmla="*/ 5555326 w 11855988" name="TX448"/>
              <a:gd fmla="*/ 6448709 h 6564103" name="TY448"/>
              <a:gd fmla="*/ 5541958 w 11855988" name="TX449"/>
              <a:gd fmla="*/ 6450469 h 6564103" name="TY449"/>
              <a:gd fmla="*/ 5535509 w 11855988" name="TX450"/>
              <a:gd fmla="*/ 6474534 h 6564103" name="TY450"/>
              <a:gd fmla="*/ 5579551 w 11855988" name="TX451"/>
              <a:gd fmla="*/ 6550815 h 6564103" name="TY451"/>
              <a:gd fmla="*/ 5603616 w 11855988" name="TX452"/>
              <a:gd fmla="*/ 6557263 h 6564103" name="TY452"/>
              <a:gd fmla="*/ 5603615 w 11855988" name="TX453"/>
              <a:gd fmla="*/ 6557263 h 6564103" name="TY453"/>
              <a:gd fmla="*/ 5610063 w 11855988" name="TX454"/>
              <a:gd fmla="*/ 6533198 h 6564103" name="TY454"/>
              <a:gd fmla="*/ 5566023 w 11855988" name="TX455"/>
              <a:gd fmla="*/ 6456917 h 6564103" name="TY455"/>
              <a:gd fmla="*/ 5555326 w 11855988" name="TX456"/>
              <a:gd fmla="*/ 6448709 h 6564103" name="TY456"/>
              <a:gd fmla="*/ 5491613 w 11855988" name="TX458"/>
              <a:gd fmla="*/ 6448708 h 6564103" name="TY458"/>
              <a:gd fmla="*/ 5480916 w 11855988" name="TX459"/>
              <a:gd fmla="*/ 6456916 h 6564103" name="TY459"/>
              <a:gd fmla="*/ 5436874 w 11855988" name="TX460"/>
              <a:gd fmla="*/ 6533197 h 6564103" name="TY460"/>
              <a:gd fmla="*/ 5443323 w 11855988" name="TX461"/>
              <a:gd fmla="*/ 6557262 h 6564103" name="TY461"/>
              <a:gd fmla="*/ 5467388 w 11855988" name="TX462"/>
              <a:gd fmla="*/ 6550814 h 6564103" name="TY462"/>
              <a:gd fmla="*/ 5511428 w 11855988" name="TX463"/>
              <a:gd fmla="*/ 6474534 h 6564103" name="TY463"/>
              <a:gd fmla="*/ 5504980 w 11855988" name="TX464"/>
              <a:gd fmla="*/ 6450469 h 6564103" name="TY464"/>
              <a:gd fmla="*/ 5504981 w 11855988" name="TX465"/>
              <a:gd fmla="*/ 6450468 h 6564103" name="TY465"/>
              <a:gd fmla="*/ 5491613 w 11855988" name="TX466"/>
              <a:gd fmla="*/ 6448708 h 6564103" name="TY466"/>
              <a:gd fmla="*/ 5754469 w 11855988" name="TX468"/>
              <a:gd fmla="*/ 6448161 h 6564103" name="TY468"/>
              <a:gd fmla="*/ 5741101 w 11855988" name="TX469"/>
              <a:gd fmla="*/ 6449921 h 6564103" name="TY469"/>
              <a:gd fmla="*/ 5734652 w 11855988" name="TX470"/>
              <a:gd fmla="*/ 6473986 h 6564103" name="TY470"/>
              <a:gd fmla="*/ 5778694 w 11855988" name="TX471"/>
              <a:gd fmla="*/ 6550267 h 6564103" name="TY471"/>
              <a:gd fmla="*/ 5802759 w 11855988" name="TX472"/>
              <a:gd fmla="*/ 6556715 h 6564103" name="TY472"/>
              <a:gd fmla="*/ 5802758 w 11855988" name="TX473"/>
              <a:gd fmla="*/ 6556715 h 6564103" name="TY473"/>
              <a:gd fmla="*/ 5809206 w 11855988" name="TX474"/>
              <a:gd fmla="*/ 6532650 h 6564103" name="TY474"/>
              <a:gd fmla="*/ 5765166 w 11855988" name="TX475"/>
              <a:gd fmla="*/ 6456369 h 6564103" name="TY475"/>
              <a:gd fmla="*/ 5754469 w 11855988" name="TX476"/>
              <a:gd fmla="*/ 6448161 h 6564103" name="TY476"/>
              <a:gd fmla="*/ 5690757 w 11855988" name="TX478"/>
              <a:gd fmla="*/ 6448160 h 6564103" name="TY478"/>
              <a:gd fmla="*/ 5680060 w 11855988" name="TX479"/>
              <a:gd fmla="*/ 6456368 h 6564103" name="TY479"/>
              <a:gd fmla="*/ 5636018 w 11855988" name="TX480"/>
              <a:gd fmla="*/ 6532649 h 6564103" name="TY480"/>
              <a:gd fmla="*/ 5642467 w 11855988" name="TX481"/>
              <a:gd fmla="*/ 6556714 h 6564103" name="TY481"/>
              <a:gd fmla="*/ 5666532 w 11855988" name="TX482"/>
              <a:gd fmla="*/ 6550266 h 6564103" name="TY482"/>
              <a:gd fmla="*/ 5710572 w 11855988" name="TX483"/>
              <a:gd fmla="*/ 6473986 h 6564103" name="TY483"/>
              <a:gd fmla="*/ 5704124 w 11855988" name="TX484"/>
              <a:gd fmla="*/ 6449921 h 6564103" name="TY484"/>
              <a:gd fmla="*/ 5704125 w 11855988" name="TX485"/>
              <a:gd fmla="*/ 6449920 h 6564103" name="TY485"/>
              <a:gd fmla="*/ 5690757 w 11855988" name="TX486"/>
              <a:gd fmla="*/ 6448160 h 6564103" name="TY486"/>
              <a:gd fmla="*/ 5953612 w 11855988" name="TX488"/>
              <a:gd fmla="*/ 6447613 h 6564103" name="TY488"/>
              <a:gd fmla="*/ 5940244 w 11855988" name="TX489"/>
              <a:gd fmla="*/ 6449373 h 6564103" name="TY489"/>
              <a:gd fmla="*/ 5933795 w 11855988" name="TX490"/>
              <a:gd fmla="*/ 6473438 h 6564103" name="TY490"/>
              <a:gd fmla="*/ 5977837 w 11855988" name="TX491"/>
              <a:gd fmla="*/ 6549719 h 6564103" name="TY491"/>
              <a:gd fmla="*/ 6001903 w 11855988" name="TX492"/>
              <a:gd fmla="*/ 6556167 h 6564103" name="TY492"/>
              <a:gd fmla="*/ 6001902 w 11855988" name="TX493"/>
              <a:gd fmla="*/ 6556167 h 6564103" name="TY493"/>
              <a:gd fmla="*/ 6008350 w 11855988" name="TX494"/>
              <a:gd fmla="*/ 6532102 h 6564103" name="TY494"/>
              <a:gd fmla="*/ 5964309 w 11855988" name="TX495"/>
              <a:gd fmla="*/ 6455821 h 6564103" name="TY495"/>
              <a:gd fmla="*/ 5953612 w 11855988" name="TX496"/>
              <a:gd fmla="*/ 6447613 h 6564103" name="TY496"/>
              <a:gd fmla="*/ 5889900 w 11855988" name="TX498"/>
              <a:gd fmla="*/ 6447612 h 6564103" name="TY498"/>
              <a:gd fmla="*/ 5879203 w 11855988" name="TX499"/>
              <a:gd fmla="*/ 6455820 h 6564103" name="TY499"/>
              <a:gd fmla="*/ 5835161 w 11855988" name="TX500"/>
              <a:gd fmla="*/ 6532101 h 6564103" name="TY500"/>
              <a:gd fmla="*/ 5841610 w 11855988" name="TX501"/>
              <a:gd fmla="*/ 6556166 h 6564103" name="TY501"/>
              <a:gd fmla="*/ 5865675 w 11855988" name="TX502"/>
              <a:gd fmla="*/ 6549718 h 6564103" name="TY502"/>
              <a:gd fmla="*/ 5909715 w 11855988" name="TX503"/>
              <a:gd fmla="*/ 6473438 h 6564103" name="TY503"/>
              <a:gd fmla="*/ 5903267 w 11855988" name="TX504"/>
              <a:gd fmla="*/ 6449373 h 6564103" name="TY504"/>
              <a:gd fmla="*/ 5903268 w 11855988" name="TX505"/>
              <a:gd fmla="*/ 6449372 h 6564103" name="TY505"/>
              <a:gd fmla="*/ 5889900 w 11855988" name="TX506"/>
              <a:gd fmla="*/ 6447612 h 6564103" name="TY506"/>
              <a:gd fmla="*/ 4496496 w 11855988" name="TX508"/>
              <a:gd fmla="*/ 6447288 h 6564103" name="TY508"/>
              <a:gd fmla="*/ 4485799 w 11855988" name="TX509"/>
              <a:gd fmla="*/ 6455496 h 6564103" name="TY509"/>
              <a:gd fmla="*/ 4441758 w 11855988" name="TX510"/>
              <a:gd fmla="*/ 6531777 h 6564103" name="TY510"/>
              <a:gd fmla="*/ 4448206 w 11855988" name="TX511"/>
              <a:gd fmla="*/ 6555842 h 6564103" name="TY511"/>
              <a:gd fmla="*/ 4448205 w 11855988" name="TX512"/>
              <a:gd fmla="*/ 6555842 h 6564103" name="TY512"/>
              <a:gd fmla="*/ 4472270 w 11855988" name="TX513"/>
              <a:gd fmla="*/ 6549394 h 6564103" name="TY513"/>
              <a:gd fmla="*/ 4516312 w 11855988" name="TX514"/>
              <a:gd fmla="*/ 6473113 h 6564103" name="TY514"/>
              <a:gd fmla="*/ 4509864 w 11855988" name="TX515"/>
              <a:gd fmla="*/ 6449048 h 6564103" name="TY515"/>
              <a:gd fmla="*/ 4496496 w 11855988" name="TX516"/>
              <a:gd fmla="*/ 6447288 h 6564103" name="TY516"/>
              <a:gd fmla="*/ 4560208 w 11855988" name="TX518"/>
              <a:gd fmla="*/ 6447287 h 6564103" name="TY518"/>
              <a:gd fmla="*/ 4546840 w 11855988" name="TX519"/>
              <a:gd fmla="*/ 6449047 h 6564103" name="TY519"/>
              <a:gd fmla="*/ 4546841 w 11855988" name="TX520"/>
              <a:gd fmla="*/ 6449048 h 6564103" name="TY520"/>
              <a:gd fmla="*/ 4540393 w 11855988" name="TX521"/>
              <a:gd fmla="*/ 6473113 h 6564103" name="TY521"/>
              <a:gd fmla="*/ 4584434 w 11855988" name="TX522"/>
              <a:gd fmla="*/ 6549393 h 6564103" name="TY522"/>
              <a:gd fmla="*/ 4608499 w 11855988" name="TX523"/>
              <a:gd fmla="*/ 6555841 h 6564103" name="TY523"/>
              <a:gd fmla="*/ 4614947 w 11855988" name="TX524"/>
              <a:gd fmla="*/ 6531776 h 6564103" name="TY524"/>
              <a:gd fmla="*/ 4570905 w 11855988" name="TX525"/>
              <a:gd fmla="*/ 6455495 h 6564103" name="TY525"/>
              <a:gd fmla="*/ 4560208 w 11855988" name="TX526"/>
              <a:gd fmla="*/ 6447287 h 6564103" name="TY526"/>
              <a:gd fmla="*/ 6152754 w 11855988" name="TX528"/>
              <a:gd fmla="*/ 6447065 h 6564103" name="TY528"/>
              <a:gd fmla="*/ 6139387 w 11855988" name="TX529"/>
              <a:gd fmla="*/ 6448825 h 6564103" name="TY529"/>
              <a:gd fmla="*/ 6132939 w 11855988" name="TX530"/>
              <a:gd fmla="*/ 6472890 h 6564103" name="TY530"/>
              <a:gd fmla="*/ 6176980 w 11855988" name="TX531"/>
              <a:gd fmla="*/ 6549171 h 6564103" name="TY531"/>
              <a:gd fmla="*/ 6201045 w 11855988" name="TX532"/>
              <a:gd fmla="*/ 6555619 h 6564103" name="TY532"/>
              <a:gd fmla="*/ 6201044 w 11855988" name="TX533"/>
              <a:gd fmla="*/ 6555619 h 6564103" name="TY533"/>
              <a:gd fmla="*/ 6207492 w 11855988" name="TX534"/>
              <a:gd fmla="*/ 6531554 h 6564103" name="TY534"/>
              <a:gd fmla="*/ 6163452 w 11855988" name="TX535"/>
              <a:gd fmla="*/ 6455273 h 6564103" name="TY535"/>
              <a:gd fmla="*/ 6152754 w 11855988" name="TX536"/>
              <a:gd fmla="*/ 6447065 h 6564103" name="TY536"/>
              <a:gd fmla="*/ 6089044 w 11855988" name="TX538"/>
              <a:gd fmla="*/ 6447064 h 6564103" name="TY538"/>
              <a:gd fmla="*/ 6078347 w 11855988" name="TX539"/>
              <a:gd fmla="*/ 6455272 h 6564103" name="TY539"/>
              <a:gd fmla="*/ 6034305 w 11855988" name="TX540"/>
              <a:gd fmla="*/ 6531553 h 6564103" name="TY540"/>
              <a:gd fmla="*/ 6040754 w 11855988" name="TX541"/>
              <a:gd fmla="*/ 6555618 h 6564103" name="TY541"/>
              <a:gd fmla="*/ 6064818 w 11855988" name="TX542"/>
              <a:gd fmla="*/ 6549170 h 6564103" name="TY542"/>
              <a:gd fmla="*/ 6108859 w 11855988" name="TX543"/>
              <a:gd fmla="*/ 6472890 h 6564103" name="TY543"/>
              <a:gd fmla="*/ 6102410 w 11855988" name="TX544"/>
              <a:gd fmla="*/ 6448825 h 6564103" name="TY544"/>
              <a:gd fmla="*/ 6102412 w 11855988" name="TX545"/>
              <a:gd fmla="*/ 6448824 h 6564103" name="TY545"/>
              <a:gd fmla="*/ 6089044 w 11855988" name="TX546"/>
              <a:gd fmla="*/ 6447064 h 6564103" name="TY546"/>
              <a:gd fmla="*/ 4297353 w 11855988" name="TX548"/>
              <a:gd fmla="*/ 6446740 h 6564103" name="TY548"/>
              <a:gd fmla="*/ 4286656 w 11855988" name="TX549"/>
              <a:gd fmla="*/ 6454948 h 6564103" name="TY549"/>
              <a:gd fmla="*/ 4242615 w 11855988" name="TX550"/>
              <a:gd fmla="*/ 6531229 h 6564103" name="TY550"/>
              <a:gd fmla="*/ 4249063 w 11855988" name="TX551"/>
              <a:gd fmla="*/ 6555294 h 6564103" name="TY551"/>
              <a:gd fmla="*/ 4249062 w 11855988" name="TX552"/>
              <a:gd fmla="*/ 6555294 h 6564103" name="TY552"/>
              <a:gd fmla="*/ 4273127 w 11855988" name="TX553"/>
              <a:gd fmla="*/ 6548846 h 6564103" name="TY553"/>
              <a:gd fmla="*/ 4317169 w 11855988" name="TX554"/>
              <a:gd fmla="*/ 6472565 h 6564103" name="TY554"/>
              <a:gd fmla="*/ 4310721 w 11855988" name="TX555"/>
              <a:gd fmla="*/ 6448500 h 6564103" name="TY555"/>
              <a:gd fmla="*/ 4297353 w 11855988" name="TX556"/>
              <a:gd fmla="*/ 6446740 h 6564103" name="TY556"/>
              <a:gd fmla="*/ 4361065 w 11855988" name="TX558"/>
              <a:gd fmla="*/ 6446739 h 6564103" name="TY558"/>
              <a:gd fmla="*/ 4347697 w 11855988" name="TX559"/>
              <a:gd fmla="*/ 6448499 h 6564103" name="TY559"/>
              <a:gd fmla="*/ 4347698 w 11855988" name="TX560"/>
              <a:gd fmla="*/ 6448500 h 6564103" name="TY560"/>
              <a:gd fmla="*/ 4341250 w 11855988" name="TX561"/>
              <a:gd fmla="*/ 6472565 h 6564103" name="TY561"/>
              <a:gd fmla="*/ 4385291 w 11855988" name="TX562"/>
              <a:gd fmla="*/ 6548845 h 6564103" name="TY562"/>
              <a:gd fmla="*/ 4409356 w 11855988" name="TX563"/>
              <a:gd fmla="*/ 6555293 h 6564103" name="TY563"/>
              <a:gd fmla="*/ 4415804 w 11855988" name="TX564"/>
              <a:gd fmla="*/ 6531228 h 6564103" name="TY564"/>
              <a:gd fmla="*/ 4371762 w 11855988" name="TX565"/>
              <a:gd fmla="*/ 6454947 h 6564103" name="TY565"/>
              <a:gd fmla="*/ 4361065 w 11855988" name="TX566"/>
              <a:gd fmla="*/ 6446739 h 6564103" name="TY566"/>
              <a:gd fmla="*/ 4806446 w 11855988" name="TX568"/>
              <a:gd fmla="*/ 6446678 h 6564103" name="TY568"/>
              <a:gd fmla="*/ 4793233 w 11855988" name="TX569"/>
              <a:gd fmla="*/ 6459891 h 6564103" name="TY569"/>
              <a:gd fmla="*/ 4806446 w 11855988" name="TX570"/>
              <a:gd fmla="*/ 6473104 h 6564103" name="TY570"/>
              <a:gd fmla="*/ 4819659 w 11855988" name="TX571"/>
              <a:gd fmla="*/ 6459891 h 6564103" name="TY571"/>
              <a:gd fmla="*/ 4806446 w 11855988" name="TX572"/>
              <a:gd fmla="*/ 6446678 h 6564103" name="TY572"/>
              <a:gd fmla="*/ 6351898 w 11855988" name="TX574"/>
              <a:gd fmla="*/ 6446517 h 6564103" name="TY574"/>
              <a:gd fmla="*/ 6338529 w 11855988" name="TX575"/>
              <a:gd fmla="*/ 6448277 h 6564103" name="TY575"/>
              <a:gd fmla="*/ 6332081 w 11855988" name="TX576"/>
              <a:gd fmla="*/ 6472342 h 6564103" name="TY576"/>
              <a:gd fmla="*/ 6376123 w 11855988" name="TX577"/>
              <a:gd fmla="*/ 6548623 h 6564103" name="TY577"/>
              <a:gd fmla="*/ 6400188 w 11855988" name="TX578"/>
              <a:gd fmla="*/ 6555071 h 6564103" name="TY578"/>
              <a:gd fmla="*/ 6400187 w 11855988" name="TX579"/>
              <a:gd fmla="*/ 6555071 h 6564103" name="TY579"/>
              <a:gd fmla="*/ 6406635 w 11855988" name="TX580"/>
              <a:gd fmla="*/ 6531006 h 6564103" name="TY580"/>
              <a:gd fmla="*/ 6362595 w 11855988" name="TX581"/>
              <a:gd fmla="*/ 6454725 h 6564103" name="TY581"/>
              <a:gd fmla="*/ 6351898 w 11855988" name="TX582"/>
              <a:gd fmla="*/ 6446517 h 6564103" name="TY582"/>
              <a:gd fmla="*/ 6288185 w 11855988" name="TX584"/>
              <a:gd fmla="*/ 6446516 h 6564103" name="TY584"/>
              <a:gd fmla="*/ 6277489 w 11855988" name="TX585"/>
              <a:gd fmla="*/ 6454724 h 6564103" name="TY585"/>
              <a:gd fmla="*/ 6233447 w 11855988" name="TX586"/>
              <a:gd fmla="*/ 6531005 h 6564103" name="TY586"/>
              <a:gd fmla="*/ 6239896 w 11855988" name="TX587"/>
              <a:gd fmla="*/ 6555070 h 6564103" name="TY587"/>
              <a:gd fmla="*/ 6263960 w 11855988" name="TX588"/>
              <a:gd fmla="*/ 6548622 h 6564103" name="TY588"/>
              <a:gd fmla="*/ 6308000 w 11855988" name="TX589"/>
              <a:gd fmla="*/ 6472342 h 6564103" name="TY589"/>
              <a:gd fmla="*/ 6301552 w 11855988" name="TX590"/>
              <a:gd fmla="*/ 6448277 h 6564103" name="TY590"/>
              <a:gd fmla="*/ 6301554 w 11855988" name="TX591"/>
              <a:gd fmla="*/ 6448276 h 6564103" name="TY591"/>
              <a:gd fmla="*/ 6288185 w 11855988" name="TX592"/>
              <a:gd fmla="*/ 6446516 h 6564103" name="TY592"/>
              <a:gd fmla="*/ 5213197 w 11855988" name="TX594"/>
              <a:gd fmla="*/ 6446251 h 6564103" name="TY594"/>
              <a:gd fmla="*/ 5199984 w 11855988" name="TX595"/>
              <a:gd fmla="*/ 6459464 h 6564103" name="TY595"/>
              <a:gd fmla="*/ 5213197 w 11855988" name="TX596"/>
              <a:gd fmla="*/ 6472677 h 6564103" name="TY596"/>
              <a:gd fmla="*/ 5226410 w 11855988" name="TX597"/>
              <a:gd fmla="*/ 6459464 h 6564103" name="TY597"/>
              <a:gd fmla="*/ 5213197 w 11855988" name="TX598"/>
              <a:gd fmla="*/ 6446251 h 6564103" name="TY598"/>
              <a:gd fmla="*/ 4098209 w 11855988" name="TX600"/>
              <a:gd fmla="*/ 6446192 h 6564103" name="TY600"/>
              <a:gd fmla="*/ 4087512 w 11855988" name="TX601"/>
              <a:gd fmla="*/ 6454400 h 6564103" name="TY601"/>
              <a:gd fmla="*/ 4043471 w 11855988" name="TX602"/>
              <a:gd fmla="*/ 6530681 h 6564103" name="TY602"/>
              <a:gd fmla="*/ 4049919 w 11855988" name="TX603"/>
              <a:gd fmla="*/ 6554746 h 6564103" name="TY603"/>
              <a:gd fmla="*/ 4049918 w 11855988" name="TX604"/>
              <a:gd fmla="*/ 6554746 h 6564103" name="TY604"/>
              <a:gd fmla="*/ 4073983 w 11855988" name="TX605"/>
              <a:gd fmla="*/ 6548298 h 6564103" name="TY605"/>
              <a:gd fmla="*/ 4118025 w 11855988" name="TX606"/>
              <a:gd fmla="*/ 6472017 h 6564103" name="TY606"/>
              <a:gd fmla="*/ 4111577 w 11855988" name="TX607"/>
              <a:gd fmla="*/ 6447952 h 6564103" name="TY607"/>
              <a:gd fmla="*/ 4098209 w 11855988" name="TX608"/>
              <a:gd fmla="*/ 6446192 h 6564103" name="TY608"/>
              <a:gd fmla="*/ 4161921 w 11855988" name="TX610"/>
              <a:gd fmla="*/ 6446191 h 6564103" name="TY610"/>
              <a:gd fmla="*/ 4148553 w 11855988" name="TX611"/>
              <a:gd fmla="*/ 6447951 h 6564103" name="TY611"/>
              <a:gd fmla="*/ 4148554 w 11855988" name="TX612"/>
              <a:gd fmla="*/ 6447952 h 6564103" name="TY612"/>
              <a:gd fmla="*/ 4142106 w 11855988" name="TX613"/>
              <a:gd fmla="*/ 6472017 h 6564103" name="TY613"/>
              <a:gd fmla="*/ 4186147 w 11855988" name="TX614"/>
              <a:gd fmla="*/ 6548297 h 6564103" name="TY614"/>
              <a:gd fmla="*/ 4210212 w 11855988" name="TX615"/>
              <a:gd fmla="*/ 6554745 h 6564103" name="TY615"/>
              <a:gd fmla="*/ 4216660 w 11855988" name="TX616"/>
              <a:gd fmla="*/ 6530680 h 6564103" name="TY616"/>
              <a:gd fmla="*/ 4172618 w 11855988" name="TX617"/>
              <a:gd fmla="*/ 6454399 h 6564103" name="TY617"/>
              <a:gd fmla="*/ 4161921 w 11855988" name="TX618"/>
              <a:gd fmla="*/ 6446191 h 6564103" name="TY618"/>
              <a:gd fmla="*/ 5005589 w 11855988" name="TX620"/>
              <a:gd fmla="*/ 6446130 h 6564103" name="TY620"/>
              <a:gd fmla="*/ 4992376 w 11855988" name="TX621"/>
              <a:gd fmla="*/ 6459343 h 6564103" name="TY621"/>
              <a:gd fmla="*/ 5005589 w 11855988" name="TX622"/>
              <a:gd fmla="*/ 6472556 h 6564103" name="TY622"/>
              <a:gd fmla="*/ 5018802 w 11855988" name="TX623"/>
              <a:gd fmla="*/ 6459343 h 6564103" name="TY623"/>
              <a:gd fmla="*/ 5005589 w 11855988" name="TX624"/>
              <a:gd fmla="*/ 6446130 h 6564103" name="TY624"/>
              <a:gd fmla="*/ 6551039 w 11855988" name="TX626"/>
              <a:gd fmla="*/ 6445969 h 6564103" name="TY626"/>
              <a:gd fmla="*/ 6537672 w 11855988" name="TX627"/>
              <a:gd fmla="*/ 6447729 h 6564103" name="TY627"/>
              <a:gd fmla="*/ 6531223 w 11855988" name="TX628"/>
              <a:gd fmla="*/ 6471794 h 6564103" name="TY628"/>
              <a:gd fmla="*/ 6575266 w 11855988" name="TX629"/>
              <a:gd fmla="*/ 6548075 h 6564103" name="TY629"/>
              <a:gd fmla="*/ 6599330 w 11855988" name="TX630"/>
              <a:gd fmla="*/ 6554523 h 6564103" name="TY630"/>
              <a:gd fmla="*/ 6599329 w 11855988" name="TX631"/>
              <a:gd fmla="*/ 6554523 h 6564103" name="TY631"/>
              <a:gd fmla="*/ 6605777 w 11855988" name="TX632"/>
              <a:gd fmla="*/ 6530458 h 6564103" name="TY632"/>
              <a:gd fmla="*/ 6561738 w 11855988" name="TX633"/>
              <a:gd fmla="*/ 6454177 h 6564103" name="TY633"/>
              <a:gd fmla="*/ 6551039 w 11855988" name="TX634"/>
              <a:gd fmla="*/ 6445969 h 6564103" name="TY634"/>
              <a:gd fmla="*/ 6487329 w 11855988" name="TX636"/>
              <a:gd fmla="*/ 6445968 h 6564103" name="TY636"/>
              <a:gd fmla="*/ 6476632 w 11855988" name="TX637"/>
              <a:gd fmla="*/ 6454176 h 6564103" name="TY637"/>
              <a:gd fmla="*/ 6432590 w 11855988" name="TX638"/>
              <a:gd fmla="*/ 6530457 h 6564103" name="TY638"/>
              <a:gd fmla="*/ 6439038 w 11855988" name="TX639"/>
              <a:gd fmla="*/ 6554522 h 6564103" name="TY639"/>
              <a:gd fmla="*/ 6463103 w 11855988" name="TX640"/>
              <a:gd fmla="*/ 6548074 h 6564103" name="TY640"/>
              <a:gd fmla="*/ 6507144 w 11855988" name="TX641"/>
              <a:gd fmla="*/ 6471794 h 6564103" name="TY641"/>
              <a:gd fmla="*/ 6500697 w 11855988" name="TX642"/>
              <a:gd fmla="*/ 6447729 h 6564103" name="TY642"/>
              <a:gd fmla="*/ 6500697 w 11855988" name="TX643"/>
              <a:gd fmla="*/ 6447728 h 6564103" name="TY643"/>
              <a:gd fmla="*/ 6487329 w 11855988" name="TX644"/>
              <a:gd fmla="*/ 6445968 h 6564103" name="TY644"/>
              <a:gd fmla="*/ 5412340 w 11855988" name="TX646"/>
              <a:gd fmla="*/ 6445703 h 6564103" name="TY646"/>
              <a:gd fmla="*/ 5399127 w 11855988" name="TX647"/>
              <a:gd fmla="*/ 6458916 h 6564103" name="TY647"/>
              <a:gd fmla="*/ 5412340 w 11855988" name="TX648"/>
              <a:gd fmla="*/ 6472129 h 6564103" name="TY648"/>
              <a:gd fmla="*/ 5425553 w 11855988" name="TX649"/>
              <a:gd fmla="*/ 6458916 h 6564103" name="TY649"/>
              <a:gd fmla="*/ 5412340 w 11855988" name="TX650"/>
              <a:gd fmla="*/ 6445703 h 6564103" name="TY650"/>
              <a:gd fmla="*/ 6750185 w 11855988" name="TX652"/>
              <a:gd fmla="*/ 6445420 h 6564103" name="TY652"/>
              <a:gd fmla="*/ 6736817 w 11855988" name="TX653"/>
              <a:gd fmla="*/ 6447180 h 6564103" name="TY653"/>
              <a:gd fmla="*/ 6730368 w 11855988" name="TX654"/>
              <a:gd fmla="*/ 6471245 h 6564103" name="TY654"/>
              <a:gd fmla="*/ 6774410 w 11855988" name="TX655"/>
              <a:gd fmla="*/ 6547526 h 6564103" name="TY655"/>
              <a:gd fmla="*/ 6798475 w 11855988" name="TX656"/>
              <a:gd fmla="*/ 6553974 h 6564103" name="TY656"/>
              <a:gd fmla="*/ 6798474 w 11855988" name="TX657"/>
              <a:gd fmla="*/ 6553974 h 6564103" name="TY657"/>
              <a:gd fmla="*/ 6804921 w 11855988" name="TX658"/>
              <a:gd fmla="*/ 6529909 h 6564103" name="TY658"/>
              <a:gd fmla="*/ 6760882 w 11855988" name="TX659"/>
              <a:gd fmla="*/ 6453628 h 6564103" name="TY659"/>
              <a:gd fmla="*/ 6750185 w 11855988" name="TX660"/>
              <a:gd fmla="*/ 6445420 h 6564103" name="TY660"/>
              <a:gd fmla="*/ 6686470 w 11855988" name="TX662"/>
              <a:gd fmla="*/ 6445419 h 6564103" name="TY662"/>
              <a:gd fmla="*/ 6675775 w 11855988" name="TX663"/>
              <a:gd fmla="*/ 6453627 h 6564103" name="TY663"/>
              <a:gd fmla="*/ 6631732 w 11855988" name="TX664"/>
              <a:gd fmla="*/ 6529908 h 6564103" name="TY664"/>
              <a:gd fmla="*/ 6638182 w 11855988" name="TX665"/>
              <a:gd fmla="*/ 6553973 h 6564103" name="TY665"/>
              <a:gd fmla="*/ 6662248 w 11855988" name="TX666"/>
              <a:gd fmla="*/ 6547525 h 6564103" name="TY666"/>
              <a:gd fmla="*/ 6706287 w 11855988" name="TX667"/>
              <a:gd fmla="*/ 6471245 h 6564103" name="TY667"/>
              <a:gd fmla="*/ 6699839 w 11855988" name="TX668"/>
              <a:gd fmla="*/ 6447180 h 6564103" name="TY668"/>
              <a:gd fmla="*/ 6699839 w 11855988" name="TX669"/>
              <a:gd fmla="*/ 6447179 h 6564103" name="TY669"/>
              <a:gd fmla="*/ 6686470 w 11855988" name="TX670"/>
              <a:gd fmla="*/ 6445419 h 6564103" name="TY670"/>
              <a:gd fmla="*/ 5611484 w 11855988" name="TX672"/>
              <a:gd fmla="*/ 6445155 h 6564103" name="TY672"/>
              <a:gd fmla="*/ 5598271 w 11855988" name="TX673"/>
              <a:gd fmla="*/ 6458368 h 6564103" name="TY673"/>
              <a:gd fmla="*/ 5611484 w 11855988" name="TX674"/>
              <a:gd fmla="*/ 6471581 h 6564103" name="TY674"/>
              <a:gd fmla="*/ 5624697 w 11855988" name="TX675"/>
              <a:gd fmla="*/ 6458368 h 6564103" name="TY675"/>
              <a:gd fmla="*/ 5611484 w 11855988" name="TX676"/>
              <a:gd fmla="*/ 6445155 h 6564103" name="TY676"/>
              <a:gd fmla="*/ 6949328 w 11855988" name="TX678"/>
              <a:gd fmla="*/ 6444872 h 6564103" name="TY678"/>
              <a:gd fmla="*/ 6935960 w 11855988" name="TX679"/>
              <a:gd fmla="*/ 6446632 h 6564103" name="TY679"/>
              <a:gd fmla="*/ 6929513 w 11855988" name="TX680"/>
              <a:gd fmla="*/ 6470697 h 6564103" name="TY680"/>
              <a:gd fmla="*/ 6973553 w 11855988" name="TX681"/>
              <a:gd fmla="*/ 6546978 h 6564103" name="TY681"/>
              <a:gd fmla="*/ 6997618 w 11855988" name="TX682"/>
              <a:gd fmla="*/ 6553426 h 6564103" name="TY682"/>
              <a:gd fmla="*/ 6997617 w 11855988" name="TX683"/>
              <a:gd fmla="*/ 6553426 h 6564103" name="TY683"/>
              <a:gd fmla="*/ 7004065 w 11855988" name="TX684"/>
              <a:gd fmla="*/ 6529361 h 6564103" name="TY684"/>
              <a:gd fmla="*/ 6960026 w 11855988" name="TX685"/>
              <a:gd fmla="*/ 6453080 h 6564103" name="TY685"/>
              <a:gd fmla="*/ 6949328 w 11855988" name="TX686"/>
              <a:gd fmla="*/ 6444872 h 6564103" name="TY686"/>
              <a:gd fmla="*/ 6885618 w 11855988" name="TX688"/>
              <a:gd fmla="*/ 6444871 h 6564103" name="TY688"/>
              <a:gd fmla="*/ 6874920 w 11855988" name="TX689"/>
              <a:gd fmla="*/ 6453079 h 6564103" name="TY689"/>
              <a:gd fmla="*/ 6830876 w 11855988" name="TX690"/>
              <a:gd fmla="*/ 6529360 h 6564103" name="TY690"/>
              <a:gd fmla="*/ 6837324 w 11855988" name="TX691"/>
              <a:gd fmla="*/ 6553425 h 6564103" name="TY691"/>
              <a:gd fmla="*/ 6861392 w 11855988" name="TX692"/>
              <a:gd fmla="*/ 6546977 h 6564103" name="TY692"/>
              <a:gd fmla="*/ 6905431 w 11855988" name="TX693"/>
              <a:gd fmla="*/ 6470697 h 6564103" name="TY693"/>
              <a:gd fmla="*/ 6898984 w 11855988" name="TX694"/>
              <a:gd fmla="*/ 6446632 h 6564103" name="TY694"/>
              <a:gd fmla="*/ 6898985 w 11855988" name="TX695"/>
              <a:gd fmla="*/ 6446631 h 6564103" name="TY695"/>
              <a:gd fmla="*/ 6885618 w 11855988" name="TX696"/>
              <a:gd fmla="*/ 6444871 h 6564103" name="TY696"/>
              <a:gd fmla="*/ 5810627 w 11855988" name="TX698"/>
              <a:gd fmla="*/ 6444607 h 6564103" name="TY698"/>
              <a:gd fmla="*/ 5797414 w 11855988" name="TX699"/>
              <a:gd fmla="*/ 6457820 h 6564103" name="TY699"/>
              <a:gd fmla="*/ 5810627 w 11855988" name="TX700"/>
              <a:gd fmla="*/ 6471033 h 6564103" name="TY700"/>
              <a:gd fmla="*/ 5823840 w 11855988" name="TX701"/>
              <a:gd fmla="*/ 6457820 h 6564103" name="TY701"/>
              <a:gd fmla="*/ 5810627 w 11855988" name="TX702"/>
              <a:gd fmla="*/ 6444607 h 6564103" name="TY702"/>
              <a:gd fmla="*/ 7148471 w 11855988" name="TX704"/>
              <a:gd fmla="*/ 6444324 h 6564103" name="TY704"/>
              <a:gd fmla="*/ 7135103 w 11855988" name="TX705"/>
              <a:gd fmla="*/ 6446084 h 6564103" name="TY705"/>
              <a:gd fmla="*/ 7128656 w 11855988" name="TX706"/>
              <a:gd fmla="*/ 6470149 h 6564103" name="TY706"/>
              <a:gd fmla="*/ 7172697 w 11855988" name="TX707"/>
              <a:gd fmla="*/ 6546430 h 6564103" name="TY707"/>
              <a:gd fmla="*/ 7196763 w 11855988" name="TX708"/>
              <a:gd fmla="*/ 6552878 h 6564103" name="TY708"/>
              <a:gd fmla="*/ 7196762 w 11855988" name="TX709"/>
              <a:gd fmla="*/ 6552878 h 6564103" name="TY709"/>
              <a:gd fmla="*/ 7203211 w 11855988" name="TX710"/>
              <a:gd fmla="*/ 6528813 h 6564103" name="TY710"/>
              <a:gd fmla="*/ 7159169 w 11855988" name="TX711"/>
              <a:gd fmla="*/ 6452532 h 6564103" name="TY711"/>
              <a:gd fmla="*/ 7148471 w 11855988" name="TX712"/>
              <a:gd fmla="*/ 6444324 h 6564103" name="TY712"/>
              <a:gd fmla="*/ 7084759 w 11855988" name="TX714"/>
              <a:gd fmla="*/ 6444323 h 6564103" name="TY714"/>
              <a:gd fmla="*/ 7074062 w 11855988" name="TX715"/>
              <a:gd fmla="*/ 6452531 h 6564103" name="TY715"/>
              <a:gd fmla="*/ 7030019 w 11855988" name="TX716"/>
              <a:gd fmla="*/ 6528812 h 6564103" name="TY716"/>
              <a:gd fmla="*/ 7036468 w 11855988" name="TX717"/>
              <a:gd fmla="*/ 6552877 h 6564103" name="TY717"/>
              <a:gd fmla="*/ 7060534 w 11855988" name="TX718"/>
              <a:gd fmla="*/ 6546429 h 6564103" name="TY718"/>
              <a:gd fmla="*/ 7104573 w 11855988" name="TX719"/>
              <a:gd fmla="*/ 6470149 h 6564103" name="TY719"/>
              <a:gd fmla="*/ 7098126 w 11855988" name="TX720"/>
              <a:gd fmla="*/ 6446084 h 6564103" name="TY720"/>
              <a:gd fmla="*/ 7098128 w 11855988" name="TX721"/>
              <a:gd fmla="*/ 6446083 h 6564103" name="TY721"/>
              <a:gd fmla="*/ 7084759 w 11855988" name="TX722"/>
              <a:gd fmla="*/ 6444323 h 6564103" name="TY722"/>
              <a:gd fmla="*/ 6009771 w 11855988" name="TX724"/>
              <a:gd fmla="*/ 6444059 h 6564103" name="TY724"/>
              <a:gd fmla="*/ 5996558 w 11855988" name="TX725"/>
              <a:gd fmla="*/ 6457272 h 6564103" name="TY725"/>
              <a:gd fmla="*/ 6009771 w 11855988" name="TX726"/>
              <a:gd fmla="*/ 6470485 h 6564103" name="TY726"/>
              <a:gd fmla="*/ 6022984 w 11855988" name="TX727"/>
              <a:gd fmla="*/ 6457272 h 6564103" name="TY727"/>
              <a:gd fmla="*/ 6009771 w 11855988" name="TX728"/>
              <a:gd fmla="*/ 6444059 h 6564103" name="TY728"/>
              <a:gd fmla="*/ 7347613 w 11855988" name="TX730"/>
              <a:gd fmla="*/ 6443776 h 6564103" name="TY730"/>
              <a:gd fmla="*/ 7334244 w 11855988" name="TX731"/>
              <a:gd fmla="*/ 6445536 h 6564103" name="TY731"/>
              <a:gd fmla="*/ 7327797 w 11855988" name="TX732"/>
              <a:gd fmla="*/ 6469601 h 6564103" name="TY732"/>
              <a:gd fmla="*/ 7371840 w 11855988" name="TX733"/>
              <a:gd fmla="*/ 6545882 h 6564103" name="TY733"/>
              <a:gd fmla="*/ 7395905 w 11855988" name="TX734"/>
              <a:gd fmla="*/ 6552330 h 6564103" name="TY734"/>
              <a:gd fmla="*/ 7395903 w 11855988" name="TX735"/>
              <a:gd fmla="*/ 6552330 h 6564103" name="TY735"/>
              <a:gd fmla="*/ 7402351 w 11855988" name="TX736"/>
              <a:gd fmla="*/ 6528265 h 6564103" name="TY736"/>
              <a:gd fmla="*/ 7358310 w 11855988" name="TX737"/>
              <a:gd fmla="*/ 6451984 h 6564103" name="TY737"/>
              <a:gd fmla="*/ 7347613 w 11855988" name="TX738"/>
              <a:gd fmla="*/ 6443776 h 6564103" name="TY738"/>
              <a:gd fmla="*/ 7283903 w 11855988" name="TX740"/>
              <a:gd fmla="*/ 6443775 h 6564103" name="TY740"/>
              <a:gd fmla="*/ 7273206 w 11855988" name="TX741"/>
              <a:gd fmla="*/ 6451983 h 6564103" name="TY741"/>
              <a:gd fmla="*/ 7229166 w 11855988" name="TX742"/>
              <a:gd fmla="*/ 6528264 h 6564103" name="TY742"/>
              <a:gd fmla="*/ 7235613 w 11855988" name="TX743"/>
              <a:gd fmla="*/ 6552329 h 6564103" name="TY743"/>
              <a:gd fmla="*/ 7259678 w 11855988" name="TX744"/>
              <a:gd fmla="*/ 6545881 h 6564103" name="TY744"/>
              <a:gd fmla="*/ 7303718 w 11855988" name="TX745"/>
              <a:gd fmla="*/ 6469601 h 6564103" name="TY745"/>
              <a:gd fmla="*/ 7297268 w 11855988" name="TX746"/>
              <a:gd fmla="*/ 6445536 h 6564103" name="TY746"/>
              <a:gd fmla="*/ 7297271 w 11855988" name="TX747"/>
              <a:gd fmla="*/ 6445535 h 6564103" name="TY747"/>
              <a:gd fmla="*/ 7283903 w 11855988" name="TX748"/>
              <a:gd fmla="*/ 6443775 h 6564103" name="TY748"/>
              <a:gd fmla="*/ 4440337 w 11855988" name="TX750"/>
              <a:gd fmla="*/ 6443734 h 6564103" name="TY750"/>
              <a:gd fmla="*/ 4427124 w 11855988" name="TX751"/>
              <a:gd fmla="*/ 6456947 h 6564103" name="TY751"/>
              <a:gd fmla="*/ 4440337 w 11855988" name="TX752"/>
              <a:gd fmla="*/ 6470160 h 6564103" name="TY752"/>
              <a:gd fmla="*/ 4453550 w 11855988" name="TX753"/>
              <a:gd fmla="*/ 6456947 h 6564103" name="TY753"/>
              <a:gd fmla="*/ 4440337 w 11855988" name="TX754"/>
              <a:gd fmla="*/ 6443734 h 6564103" name="TY754"/>
              <a:gd fmla="*/ 6208913 w 11855988" name="TX756"/>
              <a:gd fmla="*/ 6443511 h 6564103" name="TY756"/>
              <a:gd fmla="*/ 6195700 w 11855988" name="TX757"/>
              <a:gd fmla="*/ 6456724 h 6564103" name="TY757"/>
              <a:gd fmla="*/ 6208913 w 11855988" name="TX758"/>
              <a:gd fmla="*/ 6469937 h 6564103" name="TY758"/>
              <a:gd fmla="*/ 6222126 w 11855988" name="TX759"/>
              <a:gd fmla="*/ 6456724 h 6564103" name="TY759"/>
              <a:gd fmla="*/ 6208913 w 11855988" name="TX760"/>
              <a:gd fmla="*/ 6443511 h 6564103" name="TY760"/>
              <a:gd fmla="*/ 7546758 w 11855988" name="TX762"/>
              <a:gd fmla="*/ 6443228 h 6564103" name="TY762"/>
              <a:gd fmla="*/ 7533392 w 11855988" name="TX763"/>
              <a:gd fmla="*/ 6444988 h 6564103" name="TY763"/>
              <a:gd fmla="*/ 7526944 w 11855988" name="TX764"/>
              <a:gd fmla="*/ 6469053 h 6564103" name="TY764"/>
              <a:gd fmla="*/ 7570983 w 11855988" name="TX765"/>
              <a:gd fmla="*/ 6545334 h 6564103" name="TY765"/>
              <a:gd fmla="*/ 7595050 w 11855988" name="TX766"/>
              <a:gd fmla="*/ 6551782 h 6564103" name="TY766"/>
              <a:gd fmla="*/ 7595050 w 11855988" name="TX767"/>
              <a:gd fmla="*/ 6551782 h 6564103" name="TY767"/>
              <a:gd fmla="*/ 7601496 w 11855988" name="TX768"/>
              <a:gd fmla="*/ 6527717 h 6564103" name="TY768"/>
              <a:gd fmla="*/ 7557456 w 11855988" name="TX769"/>
              <a:gd fmla="*/ 6451436 h 6564103" name="TY769"/>
              <a:gd fmla="*/ 7546758 w 11855988" name="TX770"/>
              <a:gd fmla="*/ 6443228 h 6564103" name="TY770"/>
              <a:gd fmla="*/ 7483047 w 11855988" name="TX772"/>
              <a:gd fmla="*/ 6443227 h 6564103" name="TY772"/>
              <a:gd fmla="*/ 7472350 w 11855988" name="TX773"/>
              <a:gd fmla="*/ 6451435 h 6564103" name="TY773"/>
              <a:gd fmla="*/ 7428307 w 11855988" name="TX774"/>
              <a:gd fmla="*/ 6527716 h 6564103" name="TY774"/>
              <a:gd fmla="*/ 7434755 w 11855988" name="TX775"/>
              <a:gd fmla="*/ 6551781 h 6564103" name="TY775"/>
              <a:gd fmla="*/ 7458822 w 11855988" name="TX776"/>
              <a:gd fmla="*/ 6545333 h 6564103" name="TY776"/>
              <a:gd fmla="*/ 7502862 w 11855988" name="TX777"/>
              <a:gd fmla="*/ 6469053 h 6564103" name="TY777"/>
              <a:gd fmla="*/ 7496413 w 11855988" name="TX778"/>
              <a:gd fmla="*/ 6444988 h 6564103" name="TY778"/>
              <a:gd fmla="*/ 7496415 w 11855988" name="TX779"/>
              <a:gd fmla="*/ 6444987 h 6564103" name="TY779"/>
              <a:gd fmla="*/ 7483047 w 11855988" name="TX780"/>
              <a:gd fmla="*/ 6443227 h 6564103" name="TY780"/>
              <a:gd fmla="*/ 4241194 w 11855988" name="TX782"/>
              <a:gd fmla="*/ 6443186 h 6564103" name="TY782"/>
              <a:gd fmla="*/ 4227981 w 11855988" name="TX783"/>
              <a:gd fmla="*/ 6456399 h 6564103" name="TY783"/>
              <a:gd fmla="*/ 4241194 w 11855988" name="TX784"/>
              <a:gd fmla="*/ 6469612 h 6564103" name="TY784"/>
              <a:gd fmla="*/ 4254407 w 11855988" name="TX785"/>
              <a:gd fmla="*/ 6456399 h 6564103" name="TY785"/>
              <a:gd fmla="*/ 4241194 w 11855988" name="TX786"/>
              <a:gd fmla="*/ 6443186 h 6564103" name="TY786"/>
              <a:gd fmla="*/ 6408056 w 11855988" name="TX788"/>
              <a:gd fmla="*/ 6442963 h 6564103" name="TY788"/>
              <a:gd fmla="*/ 6394843 w 11855988" name="TX789"/>
              <a:gd fmla="*/ 6456176 h 6564103" name="TY789"/>
              <a:gd fmla="*/ 6408056 w 11855988" name="TX790"/>
              <a:gd fmla="*/ 6469389 h 6564103" name="TY790"/>
              <a:gd fmla="*/ 6421269 w 11855988" name="TX791"/>
              <a:gd fmla="*/ 6456176 h 6564103" name="TY791"/>
              <a:gd fmla="*/ 6408056 w 11855988" name="TX792"/>
              <a:gd fmla="*/ 6442963 h 6564103" name="TY792"/>
              <a:gd fmla="*/ 8152616 w 11855988" name="TX794"/>
              <a:gd fmla="*/ 6442935 h 6564103" name="TY794"/>
              <a:gd fmla="*/ 8139242 w 11855988" name="TX795"/>
              <a:gd fmla="*/ 6444695 h 6564103" name="TY795"/>
              <a:gd fmla="*/ 8132794 w 11855988" name="TX796"/>
              <a:gd fmla="*/ 6468760 h 6564103" name="TY796"/>
              <a:gd fmla="*/ 8176836 w 11855988" name="TX797"/>
              <a:gd fmla="*/ 6545041 h 6564103" name="TY797"/>
              <a:gd fmla="*/ 8200903 w 11855988" name="TX798"/>
              <a:gd fmla="*/ 6551489 h 6564103" name="TY798"/>
              <a:gd fmla="*/ 8200902 w 11855988" name="TX799"/>
              <a:gd fmla="*/ 6551489 h 6564103" name="TY799"/>
              <a:gd fmla="*/ 8207348 w 11855988" name="TX800"/>
              <a:gd fmla="*/ 6527424 h 6564103" name="TY800"/>
              <a:gd fmla="*/ 8163310 w 11855988" name="TX801"/>
              <a:gd fmla="*/ 6451143 h 6564103" name="TY801"/>
              <a:gd fmla="*/ 8152616 w 11855988" name="TX802"/>
              <a:gd fmla="*/ 6442935 h 6564103" name="TY802"/>
              <a:gd fmla="*/ 8088902 w 11855988" name="TX804"/>
              <a:gd fmla="*/ 6442934 h 6564103" name="TY804"/>
              <a:gd fmla="*/ 8078205 w 11855988" name="TX805"/>
              <a:gd fmla="*/ 6451142 h 6564103" name="TY805"/>
              <a:gd fmla="*/ 8034164 w 11855988" name="TX806"/>
              <a:gd fmla="*/ 6527423 h 6564103" name="TY806"/>
              <a:gd fmla="*/ 8040607 w 11855988" name="TX807"/>
              <a:gd fmla="*/ 6551488 h 6564103" name="TY807"/>
              <a:gd fmla="*/ 8064676 w 11855988" name="TX808"/>
              <a:gd fmla="*/ 6545040 h 6564103" name="TY808"/>
              <a:gd fmla="*/ 8108716 w 11855988" name="TX809"/>
              <a:gd fmla="*/ 6468760 h 6564103" name="TY809"/>
              <a:gd fmla="*/ 8102267 w 11855988" name="TX810"/>
              <a:gd fmla="*/ 6444695 h 6564103" name="TY810"/>
              <a:gd fmla="*/ 8102269 w 11855988" name="TX811"/>
              <a:gd fmla="*/ 6444694 h 6564103" name="TY811"/>
              <a:gd fmla="*/ 8088902 w 11855988" name="TX812"/>
              <a:gd fmla="*/ 6442934 h 6564103" name="TY812"/>
              <a:gd fmla="*/ 7745902 w 11855988" name="TX814"/>
              <a:gd fmla="*/ 6442680 h 6564103" name="TY814"/>
              <a:gd fmla="*/ 7732534 w 11855988" name="TX815"/>
              <a:gd fmla="*/ 6444440 h 6564103" name="TY815"/>
              <a:gd fmla="*/ 7726085 w 11855988" name="TX816"/>
              <a:gd fmla="*/ 6468505 h 6564103" name="TY816"/>
              <a:gd fmla="*/ 7770128 w 11855988" name="TX817"/>
              <a:gd fmla="*/ 6544786 h 6564103" name="TY817"/>
              <a:gd fmla="*/ 7794193 w 11855988" name="TX818"/>
              <a:gd fmla="*/ 6551234 h 6564103" name="TY818"/>
              <a:gd fmla="*/ 7794192 w 11855988" name="TX819"/>
              <a:gd fmla="*/ 6551234 h 6564103" name="TY819"/>
              <a:gd fmla="*/ 7800639 w 11855988" name="TX820"/>
              <a:gd fmla="*/ 6527169 h 6564103" name="TY820"/>
              <a:gd fmla="*/ 7756599 w 11855988" name="TX821"/>
              <a:gd fmla="*/ 6450888 h 6564103" name="TY821"/>
              <a:gd fmla="*/ 7745902 w 11855988" name="TX822"/>
              <a:gd fmla="*/ 6442680 h 6564103" name="TY822"/>
              <a:gd fmla="*/ 7682189 w 11855988" name="TX824"/>
              <a:gd fmla="*/ 6442679 h 6564103" name="TY824"/>
              <a:gd fmla="*/ 7671492 w 11855988" name="TX825"/>
              <a:gd fmla="*/ 6450887 h 6564103" name="TY825"/>
              <a:gd fmla="*/ 7627450 w 11855988" name="TX826"/>
              <a:gd fmla="*/ 6527168 h 6564103" name="TY826"/>
              <a:gd fmla="*/ 7633899 w 11855988" name="TX827"/>
              <a:gd fmla="*/ 6551233 h 6564103" name="TY827"/>
              <a:gd fmla="*/ 7657964 w 11855988" name="TX828"/>
              <a:gd fmla="*/ 6544785 h 6564103" name="TY828"/>
              <a:gd fmla="*/ 7702005 w 11855988" name="TX829"/>
              <a:gd fmla="*/ 6468505 h 6564103" name="TY829"/>
              <a:gd fmla="*/ 7695556 w 11855988" name="TX830"/>
              <a:gd fmla="*/ 6444440 h 6564103" name="TY830"/>
              <a:gd fmla="*/ 7695557 w 11855988" name="TX831"/>
              <a:gd fmla="*/ 6444439 h 6564103" name="TY831"/>
              <a:gd fmla="*/ 7682189 w 11855988" name="TX832"/>
              <a:gd fmla="*/ 6442679 h 6564103" name="TY832"/>
              <a:gd fmla="*/ 4042050 w 11855988" name="TX834"/>
              <a:gd fmla="*/ 6442638 h 6564103" name="TY834"/>
              <a:gd fmla="*/ 4028837 w 11855988" name="TX835"/>
              <a:gd fmla="*/ 6455851 h 6564103" name="TY835"/>
              <a:gd fmla="*/ 4042050 w 11855988" name="TX836"/>
              <a:gd fmla="*/ 6469064 h 6564103" name="TY836"/>
              <a:gd fmla="*/ 4055263 w 11855988" name="TX837"/>
              <a:gd fmla="*/ 6455851 h 6564103" name="TY837"/>
              <a:gd fmla="*/ 4042050 w 11855988" name="TX838"/>
              <a:gd fmla="*/ 6442638 h 6564103" name="TY838"/>
              <a:gd fmla="*/ 6607198 w 11855988" name="TX840"/>
              <a:gd fmla="*/ 6442415 h 6564103" name="TY840"/>
              <a:gd fmla="*/ 6593986 w 11855988" name="TX841"/>
              <a:gd fmla="*/ 6455628 h 6564103" name="TY841"/>
              <a:gd fmla="*/ 6607198 w 11855988" name="TX842"/>
              <a:gd fmla="*/ 6468841 h 6564103" name="TY842"/>
              <a:gd fmla="*/ 6620412 w 11855988" name="TX843"/>
              <a:gd fmla="*/ 6455628 h 6564103" name="TY843"/>
              <a:gd fmla="*/ 6607198 w 11855988" name="TX844"/>
              <a:gd fmla="*/ 6442415 h 6564103" name="TY844"/>
              <a:gd fmla="*/ 8351761 w 11855988" name="TX846"/>
              <a:gd fmla="*/ 6442386 h 6564103" name="TY846"/>
              <a:gd fmla="*/ 8338392 w 11855988" name="TX847"/>
              <a:gd fmla="*/ 6444147 h 6564103" name="TY847"/>
              <a:gd fmla="*/ 8331944 w 11855988" name="TX848"/>
              <a:gd fmla="*/ 6468212 h 6564103" name="TY848"/>
              <a:gd fmla="*/ 8375988 w 11855988" name="TX849"/>
              <a:gd fmla="*/ 6544493 h 6564103" name="TY849"/>
              <a:gd fmla="*/ 8400054 w 11855988" name="TX850"/>
              <a:gd fmla="*/ 6550941 h 6564103" name="TY850"/>
              <a:gd fmla="*/ 8400053 w 11855988" name="TX851"/>
              <a:gd fmla="*/ 6550941 h 6564103" name="TY851"/>
              <a:gd fmla="*/ 8406502 w 11855988" name="TX852"/>
              <a:gd fmla="*/ 6526876 h 6564103" name="TY852"/>
              <a:gd fmla="*/ 8362459 w 11855988" name="TX853"/>
              <a:gd fmla="*/ 6450595 h 6564103" name="TY853"/>
              <a:gd fmla="*/ 8351761 w 11855988" name="TX854"/>
              <a:gd fmla="*/ 6442386 h 6564103" name="TY854"/>
              <a:gd fmla="*/ 8288046 w 11855988" name="TX856"/>
              <a:gd fmla="*/ 6442386 h 6564103" name="TY856"/>
              <a:gd fmla="*/ 8277349 w 11855988" name="TX857"/>
              <a:gd fmla="*/ 6450594 h 6564103" name="TY857"/>
              <a:gd fmla="*/ 8233307 w 11855988" name="TX858"/>
              <a:gd fmla="*/ 6526875 h 6564103" name="TY858"/>
              <a:gd fmla="*/ 8239754 w 11855988" name="TX859"/>
              <a:gd fmla="*/ 6550940 h 6564103" name="TY859"/>
              <a:gd fmla="*/ 8263819 w 11855988" name="TX860"/>
              <a:gd fmla="*/ 6544492 h 6564103" name="TY860"/>
              <a:gd fmla="*/ 8307862 w 11855988" name="TX861"/>
              <a:gd fmla="*/ 6468212 h 6564103" name="TY861"/>
              <a:gd fmla="*/ 8301414 w 11855988" name="TX862"/>
              <a:gd fmla="*/ 6444147 h 6564103" name="TY862"/>
              <a:gd fmla="*/ 8301415 w 11855988" name="TX863"/>
              <a:gd fmla="*/ 6444146 h 6564103" name="TY863"/>
              <a:gd fmla="*/ 8288046 w 11855988" name="TX864"/>
              <a:gd fmla="*/ 6442386 h 6564103" name="TY864"/>
              <a:gd fmla="*/ 7945044 w 11855988" name="TX866"/>
              <a:gd fmla="*/ 6442131 h 6564103" name="TY866"/>
              <a:gd fmla="*/ 7931675 w 11855988" name="TX867"/>
              <a:gd fmla="*/ 6443892 h 6564103" name="TY867"/>
              <a:gd fmla="*/ 7925227 w 11855988" name="TX868"/>
              <a:gd fmla="*/ 6467957 h 6564103" name="TY868"/>
              <a:gd fmla="*/ 7969269 w 11855988" name="TX869"/>
              <a:gd fmla="*/ 6544238 h 6564103" name="TY869"/>
              <a:gd fmla="*/ 7993334 w 11855988" name="TX870"/>
              <a:gd fmla="*/ 6550686 h 6564103" name="TY870"/>
              <a:gd fmla="*/ 7993332 w 11855988" name="TX871"/>
              <a:gd fmla="*/ 6550686 h 6564103" name="TY871"/>
              <a:gd fmla="*/ 7999780 w 11855988" name="TX872"/>
              <a:gd fmla="*/ 6526621 h 6564103" name="TY872"/>
              <a:gd fmla="*/ 7955740 w 11855988" name="TX873"/>
              <a:gd fmla="*/ 6450340 h 6564103" name="TY873"/>
              <a:gd fmla="*/ 7945044 w 11855988" name="TX874"/>
              <a:gd fmla="*/ 6442131 h 6564103" name="TY874"/>
              <a:gd fmla="*/ 7881331 w 11855988" name="TX876"/>
              <a:gd fmla="*/ 6442131 h 6564103" name="TY876"/>
              <a:gd fmla="*/ 7870634 w 11855988" name="TX877"/>
              <a:gd fmla="*/ 6450339 h 6564103" name="TY877"/>
              <a:gd fmla="*/ 7826596 w 11855988" name="TX878"/>
              <a:gd fmla="*/ 6526620 h 6564103" name="TY878"/>
              <a:gd fmla="*/ 7833044 w 11855988" name="TX879"/>
              <a:gd fmla="*/ 6550685 h 6564103" name="TY879"/>
              <a:gd fmla="*/ 7857106 w 11855988" name="TX880"/>
              <a:gd fmla="*/ 6544237 h 6564103" name="TY880"/>
              <a:gd fmla="*/ 7901146 w 11855988" name="TX881"/>
              <a:gd fmla="*/ 6467957 h 6564103" name="TY881"/>
              <a:gd fmla="*/ 7894698 w 11855988" name="TX882"/>
              <a:gd fmla="*/ 6443892 h 6564103" name="TY882"/>
              <a:gd fmla="*/ 7894699 w 11855988" name="TX883"/>
              <a:gd fmla="*/ 6443891 h 6564103" name="TY883"/>
              <a:gd fmla="*/ 7881331 w 11855988" name="TX884"/>
              <a:gd fmla="*/ 6442131 h 6564103" name="TY884"/>
              <a:gd fmla="*/ 6806341 w 11855988" name="TX886"/>
              <a:gd fmla="*/ 6441866 h 6564103" name="TY886"/>
              <a:gd fmla="*/ 6793130 w 11855988" name="TX887"/>
              <a:gd fmla="*/ 6455079 h 6564103" name="TY887"/>
              <a:gd fmla="*/ 6806341 w 11855988" name="TX888"/>
              <a:gd fmla="*/ 6468292 h 6564103" name="TY888"/>
              <a:gd fmla="*/ 6819554 w 11855988" name="TX889"/>
              <a:gd fmla="*/ 6455079 h 6564103" name="TY889"/>
              <a:gd fmla="*/ 6806341 w 11855988" name="TX890"/>
              <a:gd fmla="*/ 6441866 h 6564103" name="TY890"/>
              <a:gd fmla="*/ 8550913 w 11855988" name="TX892"/>
              <a:gd fmla="*/ 6441838 h 6564103" name="TY892"/>
              <a:gd fmla="*/ 8537546 w 11855988" name="TX893"/>
              <a:gd fmla="*/ 6443599 h 6564103" name="TY893"/>
              <a:gd fmla="*/ 8531098 w 11855988" name="TX894"/>
              <a:gd fmla="*/ 6467664 h 6564103" name="TY894"/>
              <a:gd fmla="*/ 8575138 w 11855988" name="TX895"/>
              <a:gd fmla="*/ 6543945 h 6564103" name="TY895"/>
              <a:gd fmla="*/ 8599202 w 11855988" name="TX896"/>
              <a:gd fmla="*/ 6550393 h 6564103" name="TY896"/>
              <a:gd fmla="*/ 8599200 w 11855988" name="TX897"/>
              <a:gd fmla="*/ 6550393 h 6564103" name="TY897"/>
              <a:gd fmla="*/ 8605648 w 11855988" name="TX898"/>
              <a:gd fmla="*/ 6526328 h 6564103" name="TY898"/>
              <a:gd fmla="*/ 8561610 w 11855988" name="TX899"/>
              <a:gd fmla="*/ 6450047 h 6564103" name="TY899"/>
              <a:gd fmla="*/ 8550913 w 11855988" name="TX900"/>
              <a:gd fmla="*/ 6441838 h 6564103" name="TY900"/>
              <a:gd fmla="*/ 8487200 w 11855988" name="TX902"/>
              <a:gd fmla="*/ 6441838 h 6564103" name="TY902"/>
              <a:gd fmla="*/ 8476503 w 11855988" name="TX903"/>
              <a:gd fmla="*/ 6450046 h 6564103" name="TY903"/>
              <a:gd fmla="*/ 8432459 w 11855988" name="TX904"/>
              <a:gd fmla="*/ 6526327 h 6564103" name="TY904"/>
              <a:gd fmla="*/ 8438907 w 11855988" name="TX905"/>
              <a:gd fmla="*/ 6550392 h 6564103" name="TY905"/>
              <a:gd fmla="*/ 8462973 w 11855988" name="TX906"/>
              <a:gd fmla="*/ 6543944 h 6564103" name="TY906"/>
              <a:gd fmla="*/ 8507016 w 11855988" name="TX907"/>
              <a:gd fmla="*/ 6467664 h 6564103" name="TY907"/>
              <a:gd fmla="*/ 8500568 w 11855988" name="TX908"/>
              <a:gd fmla="*/ 6443599 h 6564103" name="TY908"/>
              <a:gd fmla="*/ 8500569 w 11855988" name="TX909"/>
              <a:gd fmla="*/ 6443598 h 6564103" name="TY909"/>
              <a:gd fmla="*/ 8487200 w 11855988" name="TX910"/>
              <a:gd fmla="*/ 6441838 h 6564103" name="TY910"/>
              <a:gd fmla="*/ 7005485 w 11855988" name="TX912"/>
              <a:gd fmla="*/ 6441318 h 6564103" name="TY912"/>
              <a:gd fmla="*/ 6992273 w 11855988" name="TX913"/>
              <a:gd fmla="*/ 6454531 h 6564103" name="TY913"/>
              <a:gd fmla="*/ 7005485 w 11855988" name="TX914"/>
              <a:gd fmla="*/ 6467744 h 6564103" name="TY914"/>
              <a:gd fmla="*/ 7018700 w 11855988" name="TX915"/>
              <a:gd fmla="*/ 6454531 h 6564103" name="TY915"/>
              <a:gd fmla="*/ 7005485 w 11855988" name="TX916"/>
              <a:gd fmla="*/ 6441318 h 6564103" name="TY916"/>
              <a:gd fmla="*/ 8750047 w 11855988" name="TX918"/>
              <a:gd fmla="*/ 6441290 h 6564103" name="TY918"/>
              <a:gd fmla="*/ 8736679 w 11855988" name="TX919"/>
              <a:gd fmla="*/ 6443051 h 6564103" name="TY919"/>
              <a:gd fmla="*/ 8730231 w 11855988" name="TX920"/>
              <a:gd fmla="*/ 6467116 h 6564103" name="TY920"/>
              <a:gd fmla="*/ 8774271 w 11855988" name="TX921"/>
              <a:gd fmla="*/ 6543397 h 6564103" name="TY921"/>
              <a:gd fmla="*/ 8798335 w 11855988" name="TX922"/>
              <a:gd fmla="*/ 6549845 h 6564103" name="TY922"/>
              <a:gd fmla="*/ 8798333 w 11855988" name="TX923"/>
              <a:gd fmla="*/ 6549845 h 6564103" name="TY923"/>
              <a:gd fmla="*/ 8804781 w 11855988" name="TX924"/>
              <a:gd fmla="*/ 6525780 h 6564103" name="TY924"/>
              <a:gd fmla="*/ 8760743 w 11855988" name="TX925"/>
              <a:gd fmla="*/ 6449499 h 6564103" name="TY925"/>
              <a:gd fmla="*/ 8750047 w 11855988" name="TX926"/>
              <a:gd fmla="*/ 6441290 h 6564103" name="TY926"/>
              <a:gd fmla="*/ 8686338 w 11855988" name="TX928"/>
              <a:gd fmla="*/ 6441290 h 6564103" name="TY928"/>
              <a:gd fmla="*/ 8675642 w 11855988" name="TX929"/>
              <a:gd fmla="*/ 6449498 h 6564103" name="TY929"/>
              <a:gd fmla="*/ 8631602 w 11855988" name="TX930"/>
              <a:gd fmla="*/ 6525779 h 6564103" name="TY930"/>
              <a:gd fmla="*/ 8638050 w 11855988" name="TX931"/>
              <a:gd fmla="*/ 6549844 h 6564103" name="TY931"/>
              <a:gd fmla="*/ 8662114 w 11855988" name="TX932"/>
              <a:gd fmla="*/ 6543396 h 6564103" name="TY932"/>
              <a:gd fmla="*/ 8706152 w 11855988" name="TX933"/>
              <a:gd fmla="*/ 6467116 h 6564103" name="TY933"/>
              <a:gd fmla="*/ 8699704 w 11855988" name="TX934"/>
              <a:gd fmla="*/ 6443051 h 6564103" name="TY934"/>
              <a:gd fmla="*/ 8699706 w 11855988" name="TX935"/>
              <a:gd fmla="*/ 6443050 h 6564103" name="TY935"/>
              <a:gd fmla="*/ 8686338 w 11855988" name="TX936"/>
              <a:gd fmla="*/ 6441290 h 6564103" name="TY936"/>
              <a:gd fmla="*/ 3901789 w 11855988" name="TX938"/>
              <a:gd fmla="*/ 6441079 h 6564103" name="TY938"/>
              <a:gd fmla="*/ 3891092 w 11855988" name="TX939"/>
              <a:gd fmla="*/ 6449288 h 6564103" name="TY939"/>
              <a:gd fmla="*/ 3847052 w 11855988" name="TX940"/>
              <a:gd fmla="*/ 6525569 h 6564103" name="TY940"/>
              <a:gd fmla="*/ 3853500 w 11855988" name="TX941"/>
              <a:gd fmla="*/ 6549634 h 6564103" name="TY941"/>
              <a:gd fmla="*/ 3853499 w 11855988" name="TX942"/>
              <a:gd fmla="*/ 6549634 h 6564103" name="TY942"/>
              <a:gd fmla="*/ 3877564 w 11855988" name="TX943"/>
              <a:gd fmla="*/ 6543186 h 6564103" name="TY943"/>
              <a:gd fmla="*/ 3921606 w 11855988" name="TX944"/>
              <a:gd fmla="*/ 6466905 h 6564103" name="TY944"/>
              <a:gd fmla="*/ 3915157 w 11855988" name="TX945"/>
              <a:gd fmla="*/ 6442840 h 6564103" name="TY945"/>
              <a:gd fmla="*/ 3901789 w 11855988" name="TX946"/>
              <a:gd fmla="*/ 6441079 h 6564103" name="TY946"/>
              <a:gd fmla="*/ 3965502 w 11855988" name="TX948"/>
              <a:gd fmla="*/ 6441079 h 6564103" name="TY948"/>
              <a:gd fmla="*/ 3952134 w 11855988" name="TX949"/>
              <a:gd fmla="*/ 6442839 h 6564103" name="TY949"/>
              <a:gd fmla="*/ 3952135 w 11855988" name="TX950"/>
              <a:gd fmla="*/ 6442840 h 6564103" name="TY950"/>
              <a:gd fmla="*/ 3945687 w 11855988" name="TX951"/>
              <a:gd fmla="*/ 6466905 h 6564103" name="TY951"/>
              <a:gd fmla="*/ 3989727 w 11855988" name="TX952"/>
              <a:gd fmla="*/ 6543185 h 6564103" name="TY952"/>
              <a:gd fmla="*/ 4013792 w 11855988" name="TX953"/>
              <a:gd fmla="*/ 6549633 h 6564103" name="TY953"/>
              <a:gd fmla="*/ 4020241 w 11855988" name="TX954"/>
              <a:gd fmla="*/ 6525568 h 6564103" name="TY954"/>
              <a:gd fmla="*/ 3976199 w 11855988" name="TX955"/>
              <a:gd fmla="*/ 6449287 h 6564103" name="TY955"/>
              <a:gd fmla="*/ 3965502 w 11855988" name="TX956"/>
              <a:gd fmla="*/ 6441079 h 6564103" name="TY956"/>
              <a:gd fmla="*/ 7204632 w 11855988" name="TX958"/>
              <a:gd fmla="*/ 6440770 h 6564103" name="TY958"/>
              <a:gd fmla="*/ 7191418 w 11855988" name="TX959"/>
              <a:gd fmla="*/ 6453983 h 6564103" name="TY959"/>
              <a:gd fmla="*/ 7204632 w 11855988" name="TX960"/>
              <a:gd fmla="*/ 6467196 h 6564103" name="TY960"/>
              <a:gd fmla="*/ 7217845 w 11855988" name="TX961"/>
              <a:gd fmla="*/ 6453983 h 6564103" name="TY961"/>
              <a:gd fmla="*/ 7204632 w 11855988" name="TX962"/>
              <a:gd fmla="*/ 6440770 h 6564103" name="TY962"/>
              <a:gd fmla="*/ 8949181 w 11855988" name="TX964"/>
              <a:gd fmla="*/ 6440742 h 6564103" name="TY964"/>
              <a:gd fmla="*/ 8935813 w 11855988" name="TX965"/>
              <a:gd fmla="*/ 6442503 h 6564103" name="TY965"/>
              <a:gd fmla="*/ 8929365 w 11855988" name="TX966"/>
              <a:gd fmla="*/ 6466568 h 6564103" name="TY966"/>
              <a:gd fmla="*/ 8973405 w 11855988" name="TX967"/>
              <a:gd fmla="*/ 6542849 h 6564103" name="TY967"/>
              <a:gd fmla="*/ 8997469 w 11855988" name="TX968"/>
              <a:gd fmla="*/ 6549297 h 6564103" name="TY968"/>
              <a:gd fmla="*/ 8997468 w 11855988" name="TX969"/>
              <a:gd fmla="*/ 6549297 h 6564103" name="TY969"/>
              <a:gd fmla="*/ 9003915 w 11855988" name="TX970"/>
              <a:gd fmla="*/ 6525232 h 6564103" name="TY970"/>
              <a:gd fmla="*/ 8959877 w 11855988" name="TX971"/>
              <a:gd fmla="*/ 6448951 h 6564103" name="TY971"/>
              <a:gd fmla="*/ 8949181 w 11855988" name="TX972"/>
              <a:gd fmla="*/ 6440742 h 6564103" name="TY972"/>
              <a:gd fmla="*/ 8885471 w 11855988" name="TX974"/>
              <a:gd fmla="*/ 6440742 h 6564103" name="TY974"/>
              <a:gd fmla="*/ 8874775 w 11855988" name="TX975"/>
              <a:gd fmla="*/ 6448950 h 6564103" name="TY975"/>
              <a:gd fmla="*/ 8830735 w 11855988" name="TX976"/>
              <a:gd fmla="*/ 6525231 h 6564103" name="TY976"/>
              <a:gd fmla="*/ 8837183 w 11855988" name="TX977"/>
              <a:gd fmla="*/ 6549296 h 6564103" name="TY977"/>
              <a:gd fmla="*/ 8861247 w 11855988" name="TX978"/>
              <a:gd fmla="*/ 6542848 h 6564103" name="TY978"/>
              <a:gd fmla="*/ 8905285 w 11855988" name="TX979"/>
              <a:gd fmla="*/ 6466568 h 6564103" name="TY979"/>
              <a:gd fmla="*/ 8898838 w 11855988" name="TX980"/>
              <a:gd fmla="*/ 6442502 h 6564103" name="TY980"/>
              <a:gd fmla="*/ 8898839 w 11855988" name="TX981"/>
              <a:gd fmla="*/ 6442502 h 6564103" name="TY981"/>
              <a:gd fmla="*/ 8885471 w 11855988" name="TX982"/>
              <a:gd fmla="*/ 6440742 h 6564103" name="TY982"/>
              <a:gd fmla="*/ 3702646 w 11855988" name="TX984"/>
              <a:gd fmla="*/ 6440531 h 6564103" name="TY984"/>
              <a:gd fmla="*/ 3691949 w 11855988" name="TX985"/>
              <a:gd fmla="*/ 6448740 h 6564103" name="TY985"/>
              <a:gd fmla="*/ 3647909 w 11855988" name="TX986"/>
              <a:gd fmla="*/ 6525021 h 6564103" name="TY986"/>
              <a:gd fmla="*/ 3654357 w 11855988" name="TX987"/>
              <a:gd fmla="*/ 6549086 h 6564103" name="TY987"/>
              <a:gd fmla="*/ 3654356 w 11855988" name="TX988"/>
              <a:gd fmla="*/ 6549086 h 6564103" name="TY988"/>
              <a:gd fmla="*/ 3678421 w 11855988" name="TX989"/>
              <a:gd fmla="*/ 6542638 h 6564103" name="TY989"/>
              <a:gd fmla="*/ 3722463 w 11855988" name="TX990"/>
              <a:gd fmla="*/ 6466357 h 6564103" name="TY990"/>
              <a:gd fmla="*/ 3716014 w 11855988" name="TX991"/>
              <a:gd fmla="*/ 6442292 h 6564103" name="TY991"/>
              <a:gd fmla="*/ 3702646 w 11855988" name="TX992"/>
              <a:gd fmla="*/ 6440531 h 6564103" name="TY992"/>
              <a:gd fmla="*/ 3766359 w 11855988" name="TX994"/>
              <a:gd fmla="*/ 6440531 h 6564103" name="TY994"/>
              <a:gd fmla="*/ 3752991 w 11855988" name="TX995"/>
              <a:gd fmla="*/ 6442291 h 6564103" name="TY995"/>
              <a:gd fmla="*/ 3752992 w 11855988" name="TX996"/>
              <a:gd fmla="*/ 6442291 h 6564103" name="TY996"/>
              <a:gd fmla="*/ 3746544 w 11855988" name="TX997"/>
              <a:gd fmla="*/ 6466357 h 6564103" name="TY997"/>
              <a:gd fmla="*/ 3790584 w 11855988" name="TX998"/>
              <a:gd fmla="*/ 6542637 h 6564103" name="TY998"/>
              <a:gd fmla="*/ 3814649 w 11855988" name="TX999"/>
              <a:gd fmla="*/ 6549085 h 6564103" name="TY999"/>
              <a:gd fmla="*/ 3821098 w 11855988" name="TX1000"/>
              <a:gd fmla="*/ 6525020 h 6564103" name="TY1000"/>
              <a:gd fmla="*/ 3777056 w 11855988" name="TX1001"/>
              <a:gd fmla="*/ 6448739 h 6564103" name="TY1001"/>
              <a:gd fmla="*/ 3766359 w 11855988" name="TX1002"/>
              <a:gd fmla="*/ 6440531 h 6564103" name="TY1002"/>
              <a:gd fmla="*/ 7403773 w 11855988" name="TX1004"/>
              <a:gd fmla="*/ 6440222 h 6564103" name="TY1004"/>
              <a:gd fmla="*/ 7390559 w 11855988" name="TX1005"/>
              <a:gd fmla="*/ 6453435 h 6564103" name="TY1005"/>
              <a:gd fmla="*/ 7403773 w 11855988" name="TX1006"/>
              <a:gd fmla="*/ 6466648 h 6564103" name="TY1006"/>
              <a:gd fmla="*/ 7416984 w 11855988" name="TX1007"/>
              <a:gd fmla="*/ 6453435 h 6564103" name="TY1007"/>
              <a:gd fmla="*/ 7403773 w 11855988" name="TX1008"/>
              <a:gd fmla="*/ 6440222 h 6564103" name="TY1008"/>
              <a:gd fmla="*/ 9148335 w 11855988" name="TX1010"/>
              <a:gd fmla="*/ 6440194 h 6564103" name="TY1010"/>
              <a:gd fmla="*/ 9134961 w 11855988" name="TX1011"/>
              <a:gd fmla="*/ 6441955 h 6564103" name="TY1011"/>
              <a:gd fmla="*/ 9128513 w 11855988" name="TX1012"/>
              <a:gd fmla="*/ 6466020 h 6564103" name="TY1012"/>
              <a:gd fmla="*/ 9172554 w 11855988" name="TX1013"/>
              <a:gd fmla="*/ 6542301 h 6564103" name="TY1013"/>
              <a:gd fmla="*/ 9196621 w 11855988" name="TX1014"/>
              <a:gd fmla="*/ 6548749 h 6564103" name="TY1014"/>
              <a:gd fmla="*/ 9196620 w 11855988" name="TX1015"/>
              <a:gd fmla="*/ 6548749 h 6564103" name="TY1015"/>
              <a:gd fmla="*/ 9203067 w 11855988" name="TX1016"/>
              <a:gd fmla="*/ 6524684 h 6564103" name="TY1016"/>
              <a:gd fmla="*/ 9159027 w 11855988" name="TX1017"/>
              <a:gd fmla="*/ 6448403 h 6564103" name="TY1017"/>
              <a:gd fmla="*/ 9148335 w 11855988" name="TX1018"/>
              <a:gd fmla="*/ 6440194 h 6564103" name="TY1018"/>
              <a:gd fmla="*/ 9084619 w 11855988" name="TX1020"/>
              <a:gd fmla="*/ 6440194 h 6564103" name="TY1020"/>
              <a:gd fmla="*/ 9073920 w 11855988" name="TX1021"/>
              <a:gd fmla="*/ 6448402 h 6564103" name="TY1021"/>
              <a:gd fmla="*/ 9029872 w 11855988" name="TX1022"/>
              <a:gd fmla="*/ 6524683 h 6564103" name="TY1022"/>
              <a:gd fmla="*/ 9036321 w 11855988" name="TX1023"/>
              <a:gd fmla="*/ 6548748 h 6564103" name="TY1023"/>
              <a:gd fmla="*/ 9060389 w 11855988" name="TX1024"/>
              <a:gd fmla="*/ 6542300 h 6564103" name="TY1024"/>
              <a:gd fmla="*/ 9104431 w 11855988" name="TX1025"/>
              <a:gd fmla="*/ 6466020 h 6564103" name="TY1025"/>
              <a:gd fmla="*/ 9097984 w 11855988" name="TX1026"/>
              <a:gd fmla="*/ 6441954 h 6564103" name="TY1026"/>
              <a:gd fmla="*/ 9097986 w 11855988" name="TX1027"/>
              <a:gd fmla="*/ 6441954 h 6564103" name="TY1027"/>
              <a:gd fmla="*/ 9084619 w 11855988" name="TX1028"/>
              <a:gd fmla="*/ 6440194 h 6564103" name="TY1028"/>
              <a:gd fmla="*/ 3503502 w 11855988" name="TX1030"/>
              <a:gd fmla="*/ 6439983 h 6564103" name="TY1030"/>
              <a:gd fmla="*/ 3492805 w 11855988" name="TX1031"/>
              <a:gd fmla="*/ 6448192 h 6564103" name="TY1031"/>
              <a:gd fmla="*/ 3448765 w 11855988" name="TX1032"/>
              <a:gd fmla="*/ 6524473 h 6564103" name="TY1032"/>
              <a:gd fmla="*/ 3455213 w 11855988" name="TX1033"/>
              <a:gd fmla="*/ 6548538 h 6564103" name="TY1033"/>
              <a:gd fmla="*/ 3455212 w 11855988" name="TX1034"/>
              <a:gd fmla="*/ 6548538 h 6564103" name="TY1034"/>
              <a:gd fmla="*/ 3479277 w 11855988" name="TX1035"/>
              <a:gd fmla="*/ 6542090 h 6564103" name="TY1035"/>
              <a:gd fmla="*/ 3523319 w 11855988" name="TX1036"/>
              <a:gd fmla="*/ 6465809 h 6564103" name="TY1036"/>
              <a:gd fmla="*/ 3516871 w 11855988" name="TX1037"/>
              <a:gd fmla="*/ 6441744 h 6564103" name="TY1037"/>
              <a:gd fmla="*/ 3503502 w 11855988" name="TX1038"/>
              <a:gd fmla="*/ 6439983 h 6564103" name="TY1038"/>
              <a:gd fmla="*/ 3567215 w 11855988" name="TX1040"/>
              <a:gd fmla="*/ 6439983 h 6564103" name="TY1040"/>
              <a:gd fmla="*/ 3553847 w 11855988" name="TX1041"/>
              <a:gd fmla="*/ 6441743 h 6564103" name="TY1041"/>
              <a:gd fmla="*/ 3553848 w 11855988" name="TX1042"/>
              <a:gd fmla="*/ 6441743 h 6564103" name="TY1042"/>
              <a:gd fmla="*/ 3547400 w 11855988" name="TX1043"/>
              <a:gd fmla="*/ 6465809 h 6564103" name="TY1043"/>
              <a:gd fmla="*/ 3591440 w 11855988" name="TX1044"/>
              <a:gd fmla="*/ 6542089 h 6564103" name="TY1044"/>
              <a:gd fmla="*/ 3615506 w 11855988" name="TX1045"/>
              <a:gd fmla="*/ 6548537 h 6564103" name="TY1045"/>
              <a:gd fmla="*/ 3621954 w 11855988" name="TX1046"/>
              <a:gd fmla="*/ 6524472 h 6564103" name="TY1046"/>
              <a:gd fmla="*/ 3577912 w 11855988" name="TX1047"/>
              <a:gd fmla="*/ 6448191 h 6564103" name="TY1047"/>
              <a:gd fmla="*/ 3567215 w 11855988" name="TX1048"/>
              <a:gd fmla="*/ 6439983 h 6564103" name="TY1048"/>
              <a:gd fmla="*/ 7602917 w 11855988" name="TX1050"/>
              <a:gd fmla="*/ 6439674 h 6564103" name="TY1050"/>
              <a:gd fmla="*/ 7589705 w 11855988" name="TX1051"/>
              <a:gd fmla="*/ 6452887 h 6564103" name="TY1051"/>
              <a:gd fmla="*/ 7602917 w 11855988" name="TX1052"/>
              <a:gd fmla="*/ 6466100 h 6564103" name="TY1052"/>
              <a:gd fmla="*/ 7616130 w 11855988" name="TX1053"/>
              <a:gd fmla="*/ 6452887 h 6564103" name="TY1053"/>
              <a:gd fmla="*/ 7602917 w 11855988" name="TX1054"/>
              <a:gd fmla="*/ 6439674 h 6564103" name="TY1054"/>
              <a:gd fmla="*/ 9347479 w 11855988" name="TX1056"/>
              <a:gd fmla="*/ 6439646 h 6564103" name="TY1056"/>
              <a:gd fmla="*/ 9334109 w 11855988" name="TX1057"/>
              <a:gd fmla="*/ 6441407 h 6564103" name="TY1057"/>
              <a:gd fmla="*/ 9327661 w 11855988" name="TX1058"/>
              <a:gd fmla="*/ 6465472 h 6564103" name="TY1058"/>
              <a:gd fmla="*/ 9371706 w 11855988" name="TX1059"/>
              <a:gd fmla="*/ 6541753 h 6564103" name="TY1059"/>
              <a:gd fmla="*/ 9395769 w 11855988" name="TX1060"/>
              <a:gd fmla="*/ 6548201 h 6564103" name="TY1060"/>
              <a:gd fmla="*/ 9395768 w 11855988" name="TX1061"/>
              <a:gd fmla="*/ 6548201 h 6564103" name="TY1061"/>
              <a:gd fmla="*/ 9402216 w 11855988" name="TX1062"/>
              <a:gd fmla="*/ 6524136 h 6564103" name="TY1062"/>
              <a:gd fmla="*/ 9358179 w 11855988" name="TX1063"/>
              <a:gd fmla="*/ 6447855 h 6564103" name="TY1063"/>
              <a:gd fmla="*/ 9347479 w 11855988" name="TX1064"/>
              <a:gd fmla="*/ 6439646 h 6564103" name="TY1064"/>
              <a:gd fmla="*/ 9283766 w 11855988" name="TX1066"/>
              <a:gd fmla="*/ 6439646 h 6564103" name="TY1066"/>
              <a:gd fmla="*/ 9273069 w 11855988" name="TX1067"/>
              <a:gd fmla="*/ 6447854 h 6564103" name="TY1067"/>
              <a:gd fmla="*/ 9229024 w 11855988" name="TX1068"/>
              <a:gd fmla="*/ 6524135 h 6564103" name="TY1068"/>
              <a:gd fmla="*/ 9235473 w 11855988" name="TX1069"/>
              <a:gd fmla="*/ 6548200 h 6564103" name="TY1069"/>
              <a:gd fmla="*/ 9259540 w 11855988" name="TX1070"/>
              <a:gd fmla="*/ 6541752 h 6564103" name="TY1070"/>
              <a:gd fmla="*/ 9303582 w 11855988" name="TX1071"/>
              <a:gd fmla="*/ 6465472 h 6564103" name="TY1071"/>
              <a:gd fmla="*/ 9297134 w 11855988" name="TX1072"/>
              <a:gd fmla="*/ 6441406 h 6564103" name="TY1072"/>
              <a:gd fmla="*/ 9297135 w 11855988" name="TX1073"/>
              <a:gd fmla="*/ 6441406 h 6564103" name="TY1073"/>
              <a:gd fmla="*/ 9283766 w 11855988" name="TX1074"/>
              <a:gd fmla="*/ 6439646 h 6564103" name="TY1074"/>
              <a:gd fmla="*/ 3304359 w 11855988" name="TX1076"/>
              <a:gd fmla="*/ 6439435 h 6564103" name="TY1076"/>
              <a:gd fmla="*/ 3293662 w 11855988" name="TX1077"/>
              <a:gd fmla="*/ 6447644 h 6564103" name="TY1077"/>
              <a:gd fmla="*/ 3249622 w 11855988" name="TX1078"/>
              <a:gd fmla="*/ 6523925 h 6564103" name="TY1078"/>
              <a:gd fmla="*/ 3256070 w 11855988" name="TX1079"/>
              <a:gd fmla="*/ 6547990 h 6564103" name="TY1079"/>
              <a:gd fmla="*/ 3256069 w 11855988" name="TX1080"/>
              <a:gd fmla="*/ 6547990 h 6564103" name="TY1080"/>
              <a:gd fmla="*/ 3280134 w 11855988" name="TX1081"/>
              <a:gd fmla="*/ 6541542 h 6564103" name="TY1081"/>
              <a:gd fmla="*/ 3324176 w 11855988" name="TX1082"/>
              <a:gd fmla="*/ 6465261 h 6564103" name="TY1082"/>
              <a:gd fmla="*/ 3317728 w 11855988" name="TX1083"/>
              <a:gd fmla="*/ 6441196 h 6564103" name="TY1083"/>
              <a:gd fmla="*/ 3304359 w 11855988" name="TX1084"/>
              <a:gd fmla="*/ 6439435 h 6564103" name="TY1084"/>
              <a:gd fmla="*/ 3368072 w 11855988" name="TX1086"/>
              <a:gd fmla="*/ 6439435 h 6564103" name="TY1086"/>
              <a:gd fmla="*/ 3354704 w 11855988" name="TX1087"/>
              <a:gd fmla="*/ 6441195 h 6564103" name="TY1087"/>
              <a:gd fmla="*/ 3354705 w 11855988" name="TX1088"/>
              <a:gd fmla="*/ 6441195 h 6564103" name="TY1088"/>
              <a:gd fmla="*/ 3348257 w 11855988" name="TX1089"/>
              <a:gd fmla="*/ 6465261 h 6564103" name="TY1089"/>
              <a:gd fmla="*/ 3392297 w 11855988" name="TX1090"/>
              <a:gd fmla="*/ 6541541 h 6564103" name="TY1090"/>
              <a:gd fmla="*/ 3416363 w 11855988" name="TX1091"/>
              <a:gd fmla="*/ 6547989 h 6564103" name="TY1091"/>
              <a:gd fmla="*/ 3422811 w 11855988" name="TX1092"/>
              <a:gd fmla="*/ 6523924 h 6564103" name="TY1092"/>
              <a:gd fmla="*/ 3378769 w 11855988" name="TX1093"/>
              <a:gd fmla="*/ 6447643 h 6564103" name="TY1093"/>
              <a:gd fmla="*/ 3368072 w 11855988" name="TX1094"/>
              <a:gd fmla="*/ 6439435 h 6564103" name="TY1094"/>
              <a:gd fmla="*/ 8208770 w 11855988" name="TX1096"/>
              <a:gd fmla="*/ 6439381 h 6564103" name="TY1096"/>
              <a:gd fmla="*/ 8195562 w 11855988" name="TX1097"/>
              <a:gd fmla="*/ 6452594 h 6564103" name="TY1097"/>
              <a:gd fmla="*/ 8208770 w 11855988" name="TX1098"/>
              <a:gd fmla="*/ 6465807 h 6564103" name="TY1098"/>
              <a:gd fmla="*/ 8221985 w 11855988" name="TX1099"/>
              <a:gd fmla="*/ 6452594 h 6564103" name="TY1099"/>
              <a:gd fmla="*/ 8208770 w 11855988" name="TX1100"/>
              <a:gd fmla="*/ 6439381 h 6564103" name="TY1100"/>
              <a:gd fmla="*/ 7802061 w 11855988" name="TX1102"/>
              <a:gd fmla="*/ 6439126 h 6564103" name="TY1102"/>
              <a:gd fmla="*/ 7788847 w 11855988" name="TX1103"/>
              <a:gd fmla="*/ 6452339 h 6564103" name="TY1103"/>
              <a:gd fmla="*/ 7802061 w 11855988" name="TX1104"/>
              <a:gd fmla="*/ 6465552 h 6564103" name="TY1104"/>
              <a:gd fmla="*/ 7815274 w 11855988" name="TX1105"/>
              <a:gd fmla="*/ 6452339 h 6564103" name="TY1105"/>
              <a:gd fmla="*/ 7802061 w 11855988" name="TX1106"/>
              <a:gd fmla="*/ 6439126 h 6564103" name="TY1106"/>
              <a:gd fmla="*/ 9546622 w 11855988" name="TX1108"/>
              <a:gd fmla="*/ 6439098 h 6564103" name="TY1108"/>
              <a:gd fmla="*/ 9533255 w 11855988" name="TX1109"/>
              <a:gd fmla="*/ 6440859 h 6564103" name="TY1109"/>
              <a:gd fmla="*/ 9526807 w 11855988" name="TX1110"/>
              <a:gd fmla="*/ 6464924 h 6564103" name="TY1110"/>
              <a:gd fmla="*/ 9570845 w 11855988" name="TX1111"/>
              <a:gd fmla="*/ 6541205 h 6564103" name="TY1111"/>
              <a:gd fmla="*/ 9594914 w 11855988" name="TX1112"/>
              <a:gd fmla="*/ 6547653 h 6564103" name="TY1112"/>
              <a:gd fmla="*/ 9594912 w 11855988" name="TX1113"/>
              <a:gd fmla="*/ 6547653 h 6564103" name="TY1113"/>
              <a:gd fmla="*/ 9601361 w 11855988" name="TX1114"/>
              <a:gd fmla="*/ 6523588 h 6564103" name="TY1114"/>
              <a:gd fmla="*/ 9557318 w 11855988" name="TX1115"/>
              <a:gd fmla="*/ 6447307 h 6564103" name="TY1115"/>
              <a:gd fmla="*/ 9546622 w 11855988" name="TX1116"/>
              <a:gd fmla="*/ 6439098 h 6564103" name="TY1116"/>
              <a:gd fmla="*/ 9482909 w 11855988" name="TX1118"/>
              <a:gd fmla="*/ 6439098 h 6564103" name="TY1118"/>
              <a:gd fmla="*/ 9472210 w 11855988" name="TX1119"/>
              <a:gd fmla="*/ 6447306 h 6564103" name="TY1119"/>
              <a:gd fmla="*/ 9428168 w 11855988" name="TX1120"/>
              <a:gd fmla="*/ 6523587 h 6564103" name="TY1120"/>
              <a:gd fmla="*/ 9434616 w 11855988" name="TX1121"/>
              <a:gd fmla="*/ 6547652 h 6564103" name="TY1121"/>
              <a:gd fmla="*/ 9458681 w 11855988" name="TX1122"/>
              <a:gd fmla="*/ 6541204 h 6564103" name="TY1122"/>
              <a:gd fmla="*/ 9502725 w 11855988" name="TX1123"/>
              <a:gd fmla="*/ 6464924 h 6564103" name="TY1123"/>
              <a:gd fmla="*/ 9496277 w 11855988" name="TX1124"/>
              <a:gd fmla="*/ 6440858 h 6564103" name="TY1124"/>
              <a:gd fmla="*/ 9496278 w 11855988" name="TX1125"/>
              <a:gd fmla="*/ 6440858 h 6564103" name="TY1125"/>
              <a:gd fmla="*/ 9482909 w 11855988" name="TX1126"/>
              <a:gd fmla="*/ 6439098 h 6564103" name="TY1126"/>
              <a:gd fmla="*/ 3105215 w 11855988" name="TX1128"/>
              <a:gd fmla="*/ 6438887 h 6564103" name="TY1128"/>
              <a:gd fmla="*/ 3094518 w 11855988" name="TX1129"/>
              <a:gd fmla="*/ 6447096 h 6564103" name="TY1129"/>
              <a:gd fmla="*/ 3050478 w 11855988" name="TX1130"/>
              <a:gd fmla="*/ 6523377 h 6564103" name="TY1130"/>
              <a:gd fmla="*/ 3056926 w 11855988" name="TX1131"/>
              <a:gd fmla="*/ 6547442 h 6564103" name="TY1131"/>
              <a:gd fmla="*/ 3056925 w 11855988" name="TX1132"/>
              <a:gd fmla="*/ 6547442 h 6564103" name="TY1132"/>
              <a:gd fmla="*/ 3080990 w 11855988" name="TX1133"/>
              <a:gd fmla="*/ 6540994 h 6564103" name="TY1133"/>
              <a:gd fmla="*/ 3125032 w 11855988" name="TX1134"/>
              <a:gd fmla="*/ 6464713 h 6564103" name="TY1134"/>
              <a:gd fmla="*/ 3118584 w 11855988" name="TX1135"/>
              <a:gd fmla="*/ 6440648 h 6564103" name="TY1135"/>
              <a:gd fmla="*/ 3105215 w 11855988" name="TX1136"/>
              <a:gd fmla="*/ 6438887 h 6564103" name="TY1136"/>
              <a:gd fmla="*/ 3168928 w 11855988" name="TX1138"/>
              <a:gd fmla="*/ 6438887 h 6564103" name="TY1138"/>
              <a:gd fmla="*/ 3155560 w 11855988" name="TX1139"/>
              <a:gd fmla="*/ 6440647 h 6564103" name="TY1139"/>
              <a:gd fmla="*/ 3155561 w 11855988" name="TX1140"/>
              <a:gd fmla="*/ 6440647 h 6564103" name="TY1140"/>
              <a:gd fmla="*/ 3149113 w 11855988" name="TX1141"/>
              <a:gd fmla="*/ 6464713 h 6564103" name="TY1141"/>
              <a:gd fmla="*/ 3193153 w 11855988" name="TX1142"/>
              <a:gd fmla="*/ 6540993 h 6564103" name="TY1142"/>
              <a:gd fmla="*/ 3217219 w 11855988" name="TX1143"/>
              <a:gd fmla="*/ 6547441 h 6564103" name="TY1143"/>
              <a:gd fmla="*/ 3223667 w 11855988" name="TX1144"/>
              <a:gd fmla="*/ 6523376 h 6564103" name="TY1144"/>
              <a:gd fmla="*/ 3179625 w 11855988" name="TX1145"/>
              <a:gd fmla="*/ 6447095 h 6564103" name="TY1145"/>
              <a:gd fmla="*/ 3168928 w 11855988" name="TX1146"/>
              <a:gd fmla="*/ 6438887 h 6564103" name="TY1146"/>
              <a:gd fmla="*/ 8407923 w 11855988" name="TX1148"/>
              <a:gd fmla="*/ 6438833 h 6564103" name="TY1148"/>
              <a:gd fmla="*/ 8394709 w 11855988" name="TX1149"/>
              <a:gd fmla="*/ 6452046 h 6564103" name="TY1149"/>
              <a:gd fmla="*/ 8407923 w 11855988" name="TX1150"/>
              <a:gd fmla="*/ 6465259 h 6564103" name="TY1150"/>
              <a:gd fmla="*/ 8421136 w 11855988" name="TX1151"/>
              <a:gd fmla="*/ 6452046 h 6564103" name="TY1151"/>
              <a:gd fmla="*/ 8407923 w 11855988" name="TX1152"/>
              <a:gd fmla="*/ 6438833 h 6564103" name="TY1152"/>
              <a:gd fmla="*/ 8001201 w 11855988" name="TX1154"/>
              <a:gd fmla="*/ 6438578 h 6564103" name="TY1154"/>
              <a:gd fmla="*/ 7987988 w 11855988" name="TX1155"/>
              <a:gd fmla="*/ 6451791 h 6564103" name="TY1155"/>
              <a:gd fmla="*/ 8001201 w 11855988" name="TX1156"/>
              <a:gd fmla="*/ 6465004 h 6564103" name="TY1156"/>
              <a:gd fmla="*/ 8014415 w 11855988" name="TX1157"/>
              <a:gd fmla="*/ 6451791 h 6564103" name="TY1157"/>
              <a:gd fmla="*/ 8001201 w 11855988" name="TX1158"/>
              <a:gd fmla="*/ 6438578 h 6564103" name="TY1158"/>
              <a:gd fmla="*/ 9745767 w 11855988" name="TX1160"/>
              <a:gd fmla="*/ 6438549 h 6564103" name="TY1160"/>
              <a:gd fmla="*/ 9732400 w 11855988" name="TX1161"/>
              <a:gd fmla="*/ 6440310 h 6564103" name="TY1161"/>
              <a:gd fmla="*/ 9725951 w 11855988" name="TX1162"/>
              <a:gd fmla="*/ 6464375 h 6564103" name="TY1162"/>
              <a:gd fmla="*/ 9769993 w 11855988" name="TX1163"/>
              <a:gd fmla="*/ 6540656 h 6564103" name="TY1163"/>
              <a:gd fmla="*/ 9794058 w 11855988" name="TX1164"/>
              <a:gd fmla="*/ 6547104 h 6564103" name="TY1164"/>
              <a:gd fmla="*/ 9794057 w 11855988" name="TX1165"/>
              <a:gd fmla="*/ 6547104 h 6564103" name="TY1165"/>
              <a:gd fmla="*/ 9800505 w 11855988" name="TX1166"/>
              <a:gd fmla="*/ 6523039 h 6564103" name="TY1166"/>
              <a:gd fmla="*/ 9756464 w 11855988" name="TX1167"/>
              <a:gd fmla="*/ 6446758 h 6564103" name="TY1167"/>
              <a:gd fmla="*/ 9745767 w 11855988" name="TX1168"/>
              <a:gd fmla="*/ 6438549 h 6564103" name="TY1168"/>
              <a:gd fmla="*/ 9682057 w 11855988" name="TX1170"/>
              <a:gd fmla="*/ 6438549 h 6564103" name="TY1170"/>
              <a:gd fmla="*/ 9671358 w 11855988" name="TX1171"/>
              <a:gd fmla="*/ 6446757 h 6564103" name="TY1171"/>
              <a:gd fmla="*/ 9627314 w 11855988" name="TX1172"/>
              <a:gd fmla="*/ 6523038 h 6564103" name="TY1172"/>
              <a:gd fmla="*/ 9633764 w 11855988" name="TX1173"/>
              <a:gd fmla="*/ 6547103 h 6564103" name="TY1173"/>
              <a:gd fmla="*/ 9657828 w 11855988" name="TX1174"/>
              <a:gd fmla="*/ 6540655 h 6564103" name="TY1174"/>
              <a:gd fmla="*/ 9701869 w 11855988" name="TX1175"/>
              <a:gd fmla="*/ 6464375 h 6564103" name="TY1175"/>
              <a:gd fmla="*/ 9695422 w 11855988" name="TX1176"/>
              <a:gd fmla="*/ 6440309 h 6564103" name="TY1176"/>
              <a:gd fmla="*/ 9695422 w 11855988" name="TX1177"/>
              <a:gd fmla="*/ 6440309 h 6564103" name="TY1177"/>
              <a:gd fmla="*/ 9682057 w 11855988" name="TX1178"/>
              <a:gd fmla="*/ 6438549 h 6564103" name="TY1178"/>
              <a:gd fmla="*/ 2906072 w 11855988" name="TX1180"/>
              <a:gd fmla="*/ 6438339 h 6564103" name="TY1180"/>
              <a:gd fmla="*/ 2895375 w 11855988" name="TX1181"/>
              <a:gd fmla="*/ 6446548 h 6564103" name="TY1181"/>
              <a:gd fmla="*/ 2851335 w 11855988" name="TX1182"/>
              <a:gd fmla="*/ 6522829 h 6564103" name="TY1182"/>
              <a:gd fmla="*/ 2857783 w 11855988" name="TX1183"/>
              <a:gd fmla="*/ 6546894 h 6564103" name="TY1183"/>
              <a:gd fmla="*/ 2857782 w 11855988" name="TX1184"/>
              <a:gd fmla="*/ 6546894 h 6564103" name="TY1184"/>
              <a:gd fmla="*/ 2881847 w 11855988" name="TX1185"/>
              <a:gd fmla="*/ 6540446 h 6564103" name="TY1185"/>
              <a:gd fmla="*/ 2925889 w 11855988" name="TX1186"/>
              <a:gd fmla="*/ 6464165 h 6564103" name="TY1186"/>
              <a:gd fmla="*/ 2919441 w 11855988" name="TX1187"/>
              <a:gd fmla="*/ 6440100 h 6564103" name="TY1187"/>
              <a:gd fmla="*/ 2906072 w 11855988" name="TX1188"/>
              <a:gd fmla="*/ 6438339 h 6564103" name="TY1188"/>
              <a:gd fmla="*/ 2969785 w 11855988" name="TX1190"/>
              <a:gd fmla="*/ 6438339 h 6564103" name="TY1190"/>
              <a:gd fmla="*/ 2956417 w 11855988" name="TX1191"/>
              <a:gd fmla="*/ 6440099 h 6564103" name="TY1191"/>
              <a:gd fmla="*/ 2956418 w 11855988" name="TX1192"/>
              <a:gd fmla="*/ 6440099 h 6564103" name="TY1192"/>
              <a:gd fmla="*/ 2949970 w 11855988" name="TX1193"/>
              <a:gd fmla="*/ 6464165 h 6564103" name="TY1193"/>
              <a:gd fmla="*/ 2994010 w 11855988" name="TX1194"/>
              <a:gd fmla="*/ 6540445 h 6564103" name="TY1194"/>
              <a:gd fmla="*/ 3018076 w 11855988" name="TX1195"/>
              <a:gd fmla="*/ 6546893 h 6564103" name="TY1195"/>
              <a:gd fmla="*/ 3024524 w 11855988" name="TX1196"/>
              <a:gd fmla="*/ 6522828 h 6564103" name="TY1196"/>
              <a:gd fmla="*/ 2980482 w 11855988" name="TX1197"/>
              <a:gd fmla="*/ 6446547 h 6564103" name="TY1197"/>
              <a:gd fmla="*/ 2969785 w 11855988" name="TX1198"/>
              <a:gd fmla="*/ 6438339 h 6564103" name="TY1198"/>
              <a:gd fmla="*/ 8607069 w 11855988" name="TX1200"/>
              <a:gd fmla="*/ 6438285 h 6564103" name="TY1200"/>
              <a:gd fmla="*/ 8593857 w 11855988" name="TX1201"/>
              <a:gd fmla="*/ 6451498 h 6564103" name="TY1201"/>
              <a:gd fmla="*/ 8607069 w 11855988" name="TX1202"/>
              <a:gd fmla="*/ 6464711 h 6564103" name="TY1202"/>
              <a:gd fmla="*/ 8620282 w 11855988" name="TX1203"/>
              <a:gd fmla="*/ 6451498 h 6564103" name="TY1203"/>
              <a:gd fmla="*/ 8607069 w 11855988" name="TX1204"/>
              <a:gd fmla="*/ 6438285 h 6564103" name="TY1204"/>
              <a:gd fmla="*/ 9944912 w 11855988" name="TX1206"/>
              <a:gd fmla="*/ 6438001 h 6564103" name="TY1206"/>
              <a:gd fmla="*/ 9931543 w 11855988" name="TX1207"/>
              <a:gd fmla="*/ 6439762 h 6564103" name="TY1207"/>
              <a:gd fmla="*/ 9925095 w 11855988" name="TX1208"/>
              <a:gd fmla="*/ 6463827 h 6564103" name="TY1208"/>
              <a:gd fmla="*/ 9969143 w 11855988" name="TX1209"/>
              <a:gd fmla="*/ 6540108 h 6564103" name="TY1209"/>
              <a:gd fmla="*/ 9993207 w 11855988" name="TX1210"/>
              <a:gd fmla="*/ 6546556 h 6564103" name="TY1210"/>
              <a:gd fmla="*/ 9993206 w 11855988" name="TX1211"/>
              <a:gd fmla="*/ 6546556 h 6564103" name="TY1211"/>
              <a:gd fmla="*/ 9999654 w 11855988" name="TX1212"/>
              <a:gd fmla="*/ 6522491 h 6564103" name="TY1212"/>
              <a:gd fmla="*/ 9955615 w 11855988" name="TX1213"/>
              <a:gd fmla="*/ 6446210 h 6564103" name="TY1213"/>
              <a:gd fmla="*/ 9944912 w 11855988" name="TX1214"/>
              <a:gd fmla="*/ 6438001 h 6564103" name="TY1214"/>
              <a:gd fmla="*/ 9881200 w 11855988" name="TX1216"/>
              <a:gd fmla="*/ 6438001 h 6564103" name="TY1216"/>
              <a:gd fmla="*/ 9870503 w 11855988" name="TX1217"/>
              <a:gd fmla="*/ 6446209 h 6564103" name="TY1217"/>
              <a:gd fmla="*/ 9826461 w 11855988" name="TX1218"/>
              <a:gd fmla="*/ 6522490 h 6564103" name="TY1218"/>
              <a:gd fmla="*/ 9832909 w 11855988" name="TX1219"/>
              <a:gd fmla="*/ 6546555 h 6564103" name="TY1219"/>
              <a:gd fmla="*/ 9856975 w 11855988" name="TX1220"/>
              <a:gd fmla="*/ 6540107 h 6564103" name="TY1220"/>
              <a:gd fmla="*/ 9901014 w 11855988" name="TX1221"/>
              <a:gd fmla="*/ 6463827 h 6564103" name="TY1221"/>
              <a:gd fmla="*/ 9894567 w 11855988" name="TX1222"/>
              <a:gd fmla="*/ 6439761 h 6564103" name="TY1222"/>
              <a:gd fmla="*/ 9894568 w 11855988" name="TX1223"/>
              <a:gd fmla="*/ 6439761 h 6564103" name="TY1223"/>
              <a:gd fmla="*/ 9881200 w 11855988" name="TX1224"/>
              <a:gd fmla="*/ 6438001 h 6564103" name="TY1224"/>
              <a:gd fmla="*/ 2706929 w 11855988" name="TX1226"/>
              <a:gd fmla="*/ 6437791 h 6564103" name="TY1226"/>
              <a:gd fmla="*/ 2696232 w 11855988" name="TX1227"/>
              <a:gd fmla="*/ 6446000 h 6564103" name="TY1227"/>
              <a:gd fmla="*/ 2652192 w 11855988" name="TX1228"/>
              <a:gd fmla="*/ 6522281 h 6564103" name="TY1228"/>
              <a:gd fmla="*/ 2658640 w 11855988" name="TX1229"/>
              <a:gd fmla="*/ 6546346 h 6564103" name="TY1229"/>
              <a:gd fmla="*/ 2658639 w 11855988" name="TX1230"/>
              <a:gd fmla="*/ 6546346 h 6564103" name="TY1230"/>
              <a:gd fmla="*/ 2682704 w 11855988" name="TX1231"/>
              <a:gd fmla="*/ 6539898 h 6564103" name="TY1231"/>
              <a:gd fmla="*/ 2726746 w 11855988" name="TX1232"/>
              <a:gd fmla="*/ 6463617 h 6564103" name="TY1232"/>
              <a:gd fmla="*/ 2720298 w 11855988" name="TX1233"/>
              <a:gd fmla="*/ 6439552 h 6564103" name="TY1233"/>
              <a:gd fmla="*/ 2706929 w 11855988" name="TX1234"/>
              <a:gd fmla="*/ 6437791 h 6564103" name="TY1234"/>
              <a:gd fmla="*/ 2770641 w 11855988" name="TX1236"/>
              <a:gd fmla="*/ 6437791 h 6564103" name="TY1236"/>
              <a:gd fmla="*/ 2757273 w 11855988" name="TX1237"/>
              <a:gd fmla="*/ 6439551 h 6564103" name="TY1237"/>
              <a:gd fmla="*/ 2757274 w 11855988" name="TX1238"/>
              <a:gd fmla="*/ 6439551 h 6564103" name="TY1238"/>
              <a:gd fmla="*/ 2750826 w 11855988" name="TX1239"/>
              <a:gd fmla="*/ 6463617 h 6564103" name="TY1239"/>
              <a:gd fmla="*/ 2794866 w 11855988" name="TX1240"/>
              <a:gd fmla="*/ 6539897 h 6564103" name="TY1240"/>
              <a:gd fmla="*/ 2818932 w 11855988" name="TX1241"/>
              <a:gd fmla="*/ 6546345 h 6564103" name="TY1241"/>
              <a:gd fmla="*/ 2825380 w 11855988" name="TX1242"/>
              <a:gd fmla="*/ 6522280 h 6564103" name="TY1242"/>
              <a:gd fmla="*/ 2781338 w 11855988" name="TX1243"/>
              <a:gd fmla="*/ 6445999 h 6564103" name="TY1243"/>
              <a:gd fmla="*/ 2770641 w 11855988" name="TX1244"/>
              <a:gd fmla="*/ 6437791 h 6564103" name="TY1244"/>
              <a:gd fmla="*/ 8806202 w 11855988" name="TX1246"/>
              <a:gd fmla="*/ 6437737 h 6564103" name="TY1246"/>
              <a:gd fmla="*/ 8792989 w 11855988" name="TX1247"/>
              <a:gd fmla="*/ 6450950 h 6564103" name="TY1247"/>
              <a:gd fmla="*/ 8806202 w 11855988" name="TX1248"/>
              <a:gd fmla="*/ 6464163 h 6564103" name="TY1248"/>
              <a:gd fmla="*/ 8819414 w 11855988" name="TX1249"/>
              <a:gd fmla="*/ 6450950 h 6564103" name="TY1249"/>
              <a:gd fmla="*/ 8806202 w 11855988" name="TX1250"/>
              <a:gd fmla="*/ 6437737 h 6564103" name="TY1250"/>
              <a:gd fmla="*/ 3845631 w 11855988" name="TX1252"/>
              <a:gd fmla="*/ 6437526 h 6564103" name="TY1252"/>
              <a:gd fmla="*/ 3832418 w 11855988" name="TX1253"/>
              <a:gd fmla="*/ 6450739 h 6564103" name="TY1253"/>
              <a:gd fmla="*/ 3845631 w 11855988" name="TX1254"/>
              <a:gd fmla="*/ 6463952 h 6564103" name="TY1254"/>
              <a:gd fmla="*/ 3858844 w 11855988" name="TX1255"/>
              <a:gd fmla="*/ 6450739 h 6564103" name="TY1255"/>
              <a:gd fmla="*/ 3845631 w 11855988" name="TX1256"/>
              <a:gd fmla="*/ 6437526 h 6564103" name="TY1256"/>
              <a:gd fmla="*/ 10144061 w 11855988" name="TX1258"/>
              <a:gd fmla="*/ 6437453 h 6564103" name="TY1258"/>
              <a:gd fmla="*/ 10130694 w 11855988" name="TX1259"/>
              <a:gd fmla="*/ 6439214 h 6564103" name="TY1259"/>
              <a:gd fmla="*/ 10124246 w 11855988" name="TX1260"/>
              <a:gd fmla="*/ 6463279 h 6564103" name="TY1260"/>
              <a:gd fmla="*/ 10168287 w 11855988" name="TX1261"/>
              <a:gd fmla="*/ 6539560 h 6564103" name="TY1261"/>
              <a:gd fmla="*/ 10192352 w 11855988" name="TX1262"/>
              <a:gd fmla="*/ 6546008 h 6564103" name="TY1262"/>
              <a:gd fmla="*/ 10192351 w 11855988" name="TX1263"/>
              <a:gd fmla="*/ 6546008 h 6564103" name="TY1263"/>
              <a:gd fmla="*/ 10198800 w 11855988" name="TX1264"/>
              <a:gd fmla="*/ 6521943 h 6564103" name="TY1264"/>
              <a:gd fmla="*/ 10154759 w 11855988" name="TX1265"/>
              <a:gd fmla="*/ 6445662 h 6564103" name="TY1265"/>
              <a:gd fmla="*/ 10144061 w 11855988" name="TX1266"/>
              <a:gd fmla="*/ 6437453 h 6564103" name="TY1266"/>
              <a:gd fmla="*/ 10080350 w 11855988" name="TX1268"/>
              <a:gd fmla="*/ 6437453 h 6564103" name="TY1268"/>
              <a:gd fmla="*/ 10069653 w 11855988" name="TX1269"/>
              <a:gd fmla="*/ 6445661 h 6564103" name="TY1269"/>
              <a:gd fmla="*/ 10025608 w 11855988" name="TX1270"/>
              <a:gd fmla="*/ 6521942 h 6564103" name="TY1270"/>
              <a:gd fmla="*/ 10032058 w 11855988" name="TX1271"/>
              <a:gd fmla="*/ 6546007 h 6564103" name="TY1271"/>
              <a:gd fmla="*/ 10056124 w 11855988" name="TX1272"/>
              <a:gd fmla="*/ 6539559 h 6564103" name="TY1272"/>
              <a:gd fmla="*/ 10100165 w 11855988" name="TX1273"/>
              <a:gd fmla="*/ 6463279 h 6564103" name="TY1273"/>
              <a:gd fmla="*/ 10093716 w 11855988" name="TX1274"/>
              <a:gd fmla="*/ 6439213 h 6564103" name="TY1274"/>
              <a:gd fmla="*/ 10093717 w 11855988" name="TX1275"/>
              <a:gd fmla="*/ 6439213 h 6564103" name="TY1275"/>
              <a:gd fmla="*/ 10080350 w 11855988" name="TX1276"/>
              <a:gd fmla="*/ 6437453 h 6564103" name="TY1276"/>
              <a:gd fmla="*/ 2507785 w 11855988" name="TX1278"/>
              <a:gd fmla="*/ 6437243 h 6564103" name="TY1278"/>
              <a:gd fmla="*/ 2497088 w 11855988" name="TX1279"/>
              <a:gd fmla="*/ 6445452 h 6564103" name="TY1279"/>
              <a:gd fmla="*/ 2453048 w 11855988" name="TX1280"/>
              <a:gd fmla="*/ 6521733 h 6564103" name="TY1280"/>
              <a:gd fmla="*/ 2459496 w 11855988" name="TX1281"/>
              <a:gd fmla="*/ 6545798 h 6564103" name="TY1281"/>
              <a:gd fmla="*/ 2459495 w 11855988" name="TX1282"/>
              <a:gd fmla="*/ 6545798 h 6564103" name="TY1282"/>
              <a:gd fmla="*/ 2483560 w 11855988" name="TX1283"/>
              <a:gd fmla="*/ 6539350 h 6564103" name="TY1283"/>
              <a:gd fmla="*/ 2527602 w 11855988" name="TX1284"/>
              <a:gd fmla="*/ 6463069 h 6564103" name="TY1284"/>
              <a:gd fmla="*/ 2521154 w 11855988" name="TX1285"/>
              <a:gd fmla="*/ 6439004 h 6564103" name="TY1285"/>
              <a:gd fmla="*/ 2507785 w 11855988" name="TX1286"/>
              <a:gd fmla="*/ 6437243 h 6564103" name="TY1286"/>
              <a:gd fmla="*/ 2571498 w 11855988" name="TX1288"/>
              <a:gd fmla="*/ 6437243 h 6564103" name="TY1288"/>
              <a:gd fmla="*/ 2558130 w 11855988" name="TX1289"/>
              <a:gd fmla="*/ 6439003 h 6564103" name="TY1289"/>
              <a:gd fmla="*/ 2558131 w 11855988" name="TX1290"/>
              <a:gd fmla="*/ 6439003 h 6564103" name="TY1290"/>
              <a:gd fmla="*/ 2551683 w 11855988" name="TX1291"/>
              <a:gd fmla="*/ 6463069 h 6564103" name="TY1291"/>
              <a:gd fmla="*/ 2595723 w 11855988" name="TX1292"/>
              <a:gd fmla="*/ 6539349 h 6564103" name="TY1292"/>
              <a:gd fmla="*/ 2619789 w 11855988" name="TX1293"/>
              <a:gd fmla="*/ 6545797 h 6564103" name="TY1293"/>
              <a:gd fmla="*/ 2626237 w 11855988" name="TX1294"/>
              <a:gd fmla="*/ 6521732 h 6564103" name="TY1294"/>
              <a:gd fmla="*/ 2582195 w 11855988" name="TX1295"/>
              <a:gd fmla="*/ 6445451 h 6564103" name="TY1295"/>
              <a:gd fmla="*/ 2571498 w 11855988" name="TX1296"/>
              <a:gd fmla="*/ 6437243 h 6564103" name="TY1296"/>
              <a:gd fmla="*/ 9005336 w 11855988" name="TX1298"/>
              <a:gd fmla="*/ 6437189 h 6564103" name="TY1298"/>
              <a:gd fmla="*/ 8992124 w 11855988" name="TX1299"/>
              <a:gd fmla="*/ 6450402 h 6564103" name="TY1299"/>
              <a:gd fmla="*/ 9005336 w 11855988" name="TX1300"/>
              <a:gd fmla="*/ 6463615 h 6564103" name="TY1300"/>
              <a:gd fmla="*/ 9018549 w 11855988" name="TX1301"/>
              <a:gd fmla="*/ 6450402 h 6564103" name="TY1301"/>
              <a:gd fmla="*/ 9005336 w 11855988" name="TX1302"/>
              <a:gd fmla="*/ 6437189 h 6564103" name="TY1302"/>
              <a:gd fmla="*/ 3646488 w 11855988" name="TX1304"/>
              <a:gd fmla="*/ 6436978 h 6564103" name="TY1304"/>
              <a:gd fmla="*/ 3633275 w 11855988" name="TX1305"/>
              <a:gd fmla="*/ 6450191 h 6564103" name="TY1305"/>
              <a:gd fmla="*/ 3646488 w 11855988" name="TX1306"/>
              <a:gd fmla="*/ 6463404 h 6564103" name="TY1306"/>
              <a:gd fmla="*/ 3659701 w 11855988" name="TX1307"/>
              <a:gd fmla="*/ 6450191 h 6564103" name="TY1307"/>
              <a:gd fmla="*/ 3646488 w 11855988" name="TX1308"/>
              <a:gd fmla="*/ 6436978 h 6564103" name="TY1308"/>
              <a:gd fmla="*/ 10343206 w 11855988" name="TX1310"/>
              <a:gd fmla="*/ 6436905 h 6564103" name="TY1310"/>
              <a:gd fmla="*/ 10329838 w 11855988" name="TX1311"/>
              <a:gd fmla="*/ 6438666 h 6564103" name="TY1311"/>
              <a:gd fmla="*/ 10323389 w 11855988" name="TX1312"/>
              <a:gd fmla="*/ 6462731 h 6564103" name="TY1312"/>
              <a:gd fmla="*/ 10367431 w 11855988" name="TX1313"/>
              <a:gd fmla="*/ 6539012 h 6564103" name="TY1313"/>
              <a:gd fmla="*/ 10391496 w 11855988" name="TX1314"/>
              <a:gd fmla="*/ 6545460 h 6564103" name="TY1314"/>
              <a:gd fmla="*/ 10391495 w 11855988" name="TX1315"/>
              <a:gd fmla="*/ 6545460 h 6564103" name="TY1315"/>
              <a:gd fmla="*/ 10397943 w 11855988" name="TX1316"/>
              <a:gd fmla="*/ 6521395 h 6564103" name="TY1316"/>
              <a:gd fmla="*/ 10353903 w 11855988" name="TX1317"/>
              <a:gd fmla="*/ 6445114 h 6564103" name="TY1317"/>
              <a:gd fmla="*/ 10343206 w 11855988" name="TX1318"/>
              <a:gd fmla="*/ 6436905 h 6564103" name="TY1318"/>
              <a:gd fmla="*/ 10279494 w 11855988" name="TX1320"/>
              <a:gd fmla="*/ 6436905 h 6564103" name="TY1320"/>
              <a:gd fmla="*/ 10268797 w 11855988" name="TX1321"/>
              <a:gd fmla="*/ 6445113 h 6564103" name="TY1321"/>
              <a:gd fmla="*/ 10224755 w 11855988" name="TX1322"/>
              <a:gd fmla="*/ 6521394 h 6564103" name="TY1322"/>
              <a:gd fmla="*/ 10231204 w 11855988" name="TX1323"/>
              <a:gd fmla="*/ 6545459 h 6564103" name="TY1323"/>
              <a:gd fmla="*/ 10255269 w 11855988" name="TX1324"/>
              <a:gd fmla="*/ 6539011 h 6564103" name="TY1324"/>
              <a:gd fmla="*/ 10299309 w 11855988" name="TX1325"/>
              <a:gd fmla="*/ 6462731 h 6564103" name="TY1325"/>
              <a:gd fmla="*/ 10292861 w 11855988" name="TX1326"/>
              <a:gd fmla="*/ 6438665 h 6564103" name="TY1326"/>
              <a:gd fmla="*/ 10292862 w 11855988" name="TX1327"/>
              <a:gd fmla="*/ 6438665 h 6564103" name="TY1327"/>
              <a:gd fmla="*/ 10279494 w 11855988" name="TX1328"/>
              <a:gd fmla="*/ 6436905 h 6564103" name="TY1328"/>
              <a:gd fmla="*/ 2308642 w 11855988" name="TX1330"/>
              <a:gd fmla="*/ 6436695 h 6564103" name="TY1330"/>
              <a:gd fmla="*/ 2297945 w 11855988" name="TX1331"/>
              <a:gd fmla="*/ 6444904 h 6564103" name="TY1331"/>
              <a:gd fmla="*/ 2253905 w 11855988" name="TX1332"/>
              <a:gd fmla="*/ 6521185 h 6564103" name="TY1332"/>
              <a:gd fmla="*/ 2260353 w 11855988" name="TX1333"/>
              <a:gd fmla="*/ 6545250 h 6564103" name="TY1333"/>
              <a:gd fmla="*/ 2260352 w 11855988" name="TX1334"/>
              <a:gd fmla="*/ 6545250 h 6564103" name="TY1334"/>
              <a:gd fmla="*/ 2284417 w 11855988" name="TX1335"/>
              <a:gd fmla="*/ 6538802 h 6564103" name="TY1335"/>
              <a:gd fmla="*/ 2328459 w 11855988" name="TX1336"/>
              <a:gd fmla="*/ 6462521 h 6564103" name="TY1336"/>
              <a:gd fmla="*/ 2322011 w 11855988" name="TX1337"/>
              <a:gd fmla="*/ 6438456 h 6564103" name="TY1337"/>
              <a:gd fmla="*/ 2308642 w 11855988" name="TX1338"/>
              <a:gd fmla="*/ 6436695 h 6564103" name="TY1338"/>
              <a:gd fmla="*/ 2372354 w 11855988" name="TX1340"/>
              <a:gd fmla="*/ 6436695 h 6564103" name="TY1340"/>
              <a:gd fmla="*/ 2358986 w 11855988" name="TX1341"/>
              <a:gd fmla="*/ 6438455 h 6564103" name="TY1341"/>
              <a:gd fmla="*/ 2358987 w 11855988" name="TX1342"/>
              <a:gd fmla="*/ 6438455 h 6564103" name="TY1342"/>
              <a:gd fmla="*/ 2352539 w 11855988" name="TX1343"/>
              <a:gd fmla="*/ 6462521 h 6564103" name="TY1343"/>
              <a:gd fmla="*/ 2396579 w 11855988" name="TX1344"/>
              <a:gd fmla="*/ 6538801 h 6564103" name="TY1344"/>
              <a:gd fmla="*/ 2420645 w 11855988" name="TX1345"/>
              <a:gd fmla="*/ 6545249 h 6564103" name="TY1345"/>
              <a:gd fmla="*/ 2427093 w 11855988" name="TX1346"/>
              <a:gd fmla="*/ 6521184 h 6564103" name="TY1346"/>
              <a:gd fmla="*/ 2383051 w 11855988" name="TX1347"/>
              <a:gd fmla="*/ 6444903 h 6564103" name="TY1347"/>
              <a:gd fmla="*/ 2372354 w 11855988" name="TX1348"/>
              <a:gd fmla="*/ 6436695 h 6564103" name="TY1348"/>
              <a:gd fmla="*/ 9204489 w 11855988" name="TX1350"/>
              <a:gd fmla="*/ 6436641 h 6564103" name="TY1350"/>
              <a:gd fmla="*/ 9191275 w 11855988" name="TX1351"/>
              <a:gd fmla="*/ 6449854 h 6564103" name="TY1351"/>
              <a:gd fmla="*/ 9204489 w 11855988" name="TX1352"/>
              <a:gd fmla="*/ 6463067 h 6564103" name="TY1352"/>
              <a:gd fmla="*/ 9217702 w 11855988" name="TX1353"/>
              <a:gd fmla="*/ 6449854 h 6564103" name="TY1353"/>
              <a:gd fmla="*/ 9204489 w 11855988" name="TX1354"/>
              <a:gd fmla="*/ 6436641 h 6564103" name="TY1354"/>
              <a:gd fmla="*/ 3447344 w 11855988" name="TX1356"/>
              <a:gd fmla="*/ 6436430 h 6564103" name="TY1356"/>
              <a:gd fmla="*/ 3434131 w 11855988" name="TX1357"/>
              <a:gd fmla="*/ 6449643 h 6564103" name="TY1357"/>
              <a:gd fmla="*/ 3447344 w 11855988" name="TX1358"/>
              <a:gd fmla="*/ 6462856 h 6564103" name="TY1358"/>
              <a:gd fmla="*/ 3460557 w 11855988" name="TX1359"/>
              <a:gd fmla="*/ 6449643 h 6564103" name="TY1359"/>
              <a:gd fmla="*/ 3447344 w 11855988" name="TX1360"/>
              <a:gd fmla="*/ 6436430 h 6564103" name="TY1360"/>
              <a:gd fmla="*/ 10542350 w 11855988" name="TX1362"/>
              <a:gd fmla="*/ 6436357 h 6564103" name="TY1362"/>
              <a:gd fmla="*/ 10528982 w 11855988" name="TX1363"/>
              <a:gd fmla="*/ 6438118 h 6564103" name="TY1363"/>
              <a:gd fmla="*/ 10522534 w 11855988" name="TX1364"/>
              <a:gd fmla="*/ 6462183 h 6564103" name="TY1364"/>
              <a:gd fmla="*/ 10566575 w 11855988" name="TX1365"/>
              <a:gd fmla="*/ 6538464 h 6564103" name="TY1365"/>
              <a:gd fmla="*/ 10590640 w 11855988" name="TX1366"/>
              <a:gd fmla="*/ 6544912 h 6564103" name="TY1366"/>
              <a:gd fmla="*/ 10590639 w 11855988" name="TX1367"/>
              <a:gd fmla="*/ 6544912 h 6564103" name="TY1367"/>
              <a:gd fmla="*/ 10597087 w 11855988" name="TX1368"/>
              <a:gd fmla="*/ 6520847 h 6564103" name="TY1368"/>
              <a:gd fmla="*/ 10553047 w 11855988" name="TX1369"/>
              <a:gd fmla="*/ 6444566 h 6564103" name="TY1369"/>
              <a:gd fmla="*/ 10542350 w 11855988" name="TX1370"/>
              <a:gd fmla="*/ 6436357 h 6564103" name="TY1370"/>
              <a:gd fmla="*/ 10478637 w 11855988" name="TX1372"/>
              <a:gd fmla="*/ 6436357 h 6564103" name="TY1372"/>
              <a:gd fmla="*/ 10467940 w 11855988" name="TX1373"/>
              <a:gd fmla="*/ 6444565 h 6564103" name="TY1373"/>
              <a:gd fmla="*/ 10423898 w 11855988" name="TX1374"/>
              <a:gd fmla="*/ 6520846 h 6564103" name="TY1374"/>
              <a:gd fmla="*/ 10430347 w 11855988" name="TX1375"/>
              <a:gd fmla="*/ 6544911 h 6564103" name="TY1375"/>
              <a:gd fmla="*/ 10454412 w 11855988" name="TX1376"/>
              <a:gd fmla="*/ 6538463 h 6564103" name="TY1376"/>
              <a:gd fmla="*/ 10498452 w 11855988" name="TX1377"/>
              <a:gd fmla="*/ 6462183 h 6564103" name="TY1377"/>
              <a:gd fmla="*/ 10492004 w 11855988" name="TX1378"/>
              <a:gd fmla="*/ 6438117 h 6564103" name="TY1378"/>
              <a:gd fmla="*/ 10492005 w 11855988" name="TX1379"/>
              <a:gd fmla="*/ 6438117 h 6564103" name="TY1379"/>
              <a:gd fmla="*/ 10478637 w 11855988" name="TX1380"/>
              <a:gd fmla="*/ 6436357 h 6564103" name="TY1380"/>
              <a:gd fmla="*/ 2109498 w 11855988" name="TX1382"/>
              <a:gd fmla="*/ 6436147 h 6564103" name="TY1382"/>
              <a:gd fmla="*/ 2098801 w 11855988" name="TX1383"/>
              <a:gd fmla="*/ 6444356 h 6564103" name="TY1383"/>
              <a:gd fmla="*/ 2054761 w 11855988" name="TX1384"/>
              <a:gd fmla="*/ 6520637 h 6564103" name="TY1384"/>
              <a:gd fmla="*/ 2061209 w 11855988" name="TX1385"/>
              <a:gd fmla="*/ 6544702 h 6564103" name="TY1385"/>
              <a:gd fmla="*/ 2061208 w 11855988" name="TX1386"/>
              <a:gd fmla="*/ 6544702 h 6564103" name="TY1386"/>
              <a:gd fmla="*/ 2085273 w 11855988" name="TX1387"/>
              <a:gd fmla="*/ 6538254 h 6564103" name="TY1387"/>
              <a:gd fmla="*/ 2129315 w 11855988" name="TX1388"/>
              <a:gd fmla="*/ 6461973 h 6564103" name="TY1388"/>
              <a:gd fmla="*/ 2122867 w 11855988" name="TX1389"/>
              <a:gd fmla="*/ 6437908 h 6564103" name="TY1389"/>
              <a:gd fmla="*/ 2109498 w 11855988" name="TX1390"/>
              <a:gd fmla="*/ 6436147 h 6564103" name="TY1390"/>
              <a:gd fmla="*/ 2173211 w 11855988" name="TX1392"/>
              <a:gd fmla="*/ 6436147 h 6564103" name="TY1392"/>
              <a:gd fmla="*/ 2159843 w 11855988" name="TX1393"/>
              <a:gd fmla="*/ 6437907 h 6564103" name="TY1393"/>
              <a:gd fmla="*/ 2159844 w 11855988" name="TX1394"/>
              <a:gd fmla="*/ 6437907 h 6564103" name="TY1394"/>
              <a:gd fmla="*/ 2153396 w 11855988" name="TX1395"/>
              <a:gd fmla="*/ 6461973 h 6564103" name="TY1395"/>
              <a:gd fmla="*/ 2197436 w 11855988" name="TX1396"/>
              <a:gd fmla="*/ 6538253 h 6564103" name="TY1396"/>
              <a:gd fmla="*/ 2221502 w 11855988" name="TX1397"/>
              <a:gd fmla="*/ 6544701 h 6564103" name="TY1397"/>
              <a:gd fmla="*/ 2227950 w 11855988" name="TX1398"/>
              <a:gd fmla="*/ 6520636 h 6564103" name="TY1398"/>
              <a:gd fmla="*/ 2183908 w 11855988" name="TX1399"/>
              <a:gd fmla="*/ 6444355 h 6564103" name="TY1399"/>
              <a:gd fmla="*/ 2173211 w 11855988" name="TX1400"/>
              <a:gd fmla="*/ 6436147 h 6564103" name="TY1400"/>
              <a:gd fmla="*/ 9403637 w 11855988" name="TX1402"/>
              <a:gd fmla="*/ 6436093 h 6564103" name="TY1402"/>
              <a:gd fmla="*/ 9390425 w 11855988" name="TX1403"/>
              <a:gd fmla="*/ 6449306 h 6564103" name="TY1403"/>
              <a:gd fmla="*/ 9403637 w 11855988" name="TX1404"/>
              <a:gd fmla="*/ 6462519 h 6564103" name="TY1404"/>
              <a:gd fmla="*/ 9416848 w 11855988" name="TX1405"/>
              <a:gd fmla="*/ 6449306 h 6564103" name="TY1405"/>
              <a:gd fmla="*/ 9403637 w 11855988" name="TX1406"/>
              <a:gd fmla="*/ 6436093 h 6564103" name="TY1406"/>
              <a:gd fmla="*/ 3248201 w 11855988" name="TX1408"/>
              <a:gd fmla="*/ 6435882 h 6564103" name="TY1408"/>
              <a:gd fmla="*/ 3234988 w 11855988" name="TX1409"/>
              <a:gd fmla="*/ 6449095 h 6564103" name="TY1409"/>
              <a:gd fmla="*/ 3248201 w 11855988" name="TX1410"/>
              <a:gd fmla="*/ 6462308 h 6564103" name="TY1410"/>
              <a:gd fmla="*/ 3261414 w 11855988" name="TX1411"/>
              <a:gd fmla="*/ 6449095 h 6564103" name="TY1411"/>
              <a:gd fmla="*/ 3248201 w 11855988" name="TX1412"/>
              <a:gd fmla="*/ 6435882 h 6564103" name="TY1412"/>
              <a:gd fmla="*/ 10741493 w 11855988" name="TX1414"/>
              <a:gd fmla="*/ 6435809 h 6564103" name="TY1414"/>
              <a:gd fmla="*/ 10728125 w 11855988" name="TX1415"/>
              <a:gd fmla="*/ 6437570 h 6564103" name="TY1415"/>
              <a:gd fmla="*/ 10721677 w 11855988" name="TX1416"/>
              <a:gd fmla="*/ 6461635 h 6564103" name="TY1416"/>
              <a:gd fmla="*/ 10765718 w 11855988" name="TX1417"/>
              <a:gd fmla="*/ 6537916 h 6564103" name="TY1417"/>
              <a:gd fmla="*/ 10789784 w 11855988" name="TX1418"/>
              <a:gd fmla="*/ 6544364 h 6564103" name="TY1418"/>
              <a:gd fmla="*/ 10789782 w 11855988" name="TX1419"/>
              <a:gd fmla="*/ 6544364 h 6564103" name="TY1419"/>
              <a:gd fmla="*/ 10796230 w 11855988" name="TX1420"/>
              <a:gd fmla="*/ 6520299 h 6564103" name="TY1420"/>
              <a:gd fmla="*/ 10752190 w 11855988" name="TX1421"/>
              <a:gd fmla="*/ 6444018 h 6564103" name="TY1421"/>
              <a:gd fmla="*/ 10741493 w 11855988" name="TX1422"/>
              <a:gd fmla="*/ 6435809 h 6564103" name="TY1422"/>
              <a:gd fmla="*/ 10677780 w 11855988" name="TX1424"/>
              <a:gd fmla="*/ 6435809 h 6564103" name="TY1424"/>
              <a:gd fmla="*/ 10667083 w 11855988" name="TX1425"/>
              <a:gd fmla="*/ 6444017 h 6564103" name="TY1425"/>
              <a:gd fmla="*/ 10623041 w 11855988" name="TX1426"/>
              <a:gd fmla="*/ 6520298 h 6564103" name="TY1426"/>
              <a:gd fmla="*/ 10629490 w 11855988" name="TX1427"/>
              <a:gd fmla="*/ 6544363 h 6564103" name="TY1427"/>
              <a:gd fmla="*/ 10653555 w 11855988" name="TX1428"/>
              <a:gd fmla="*/ 6537915 h 6564103" name="TY1428"/>
              <a:gd fmla="*/ 10697595 w 11855988" name="TX1429"/>
              <a:gd fmla="*/ 6461635 h 6564103" name="TY1429"/>
              <a:gd fmla="*/ 10691147 w 11855988" name="TX1430"/>
              <a:gd fmla="*/ 6437569 h 6564103" name="TY1430"/>
              <a:gd fmla="*/ 10691148 w 11855988" name="TX1431"/>
              <a:gd fmla="*/ 6437569 h 6564103" name="TY1431"/>
              <a:gd fmla="*/ 10677780 w 11855988" name="TX1432"/>
              <a:gd fmla="*/ 6435809 h 6564103" name="TY1432"/>
              <a:gd fmla="*/ 1910355 w 11855988" name="TX1434"/>
              <a:gd fmla="*/ 6435599 h 6564103" name="TY1434"/>
              <a:gd fmla="*/ 1899658 w 11855988" name="TX1435"/>
              <a:gd fmla="*/ 6443808 h 6564103" name="TY1435"/>
              <a:gd fmla="*/ 1855618 w 11855988" name="TX1436"/>
              <a:gd fmla="*/ 6520089 h 6564103" name="TY1436"/>
              <a:gd fmla="*/ 1862066 w 11855988" name="TX1437"/>
              <a:gd fmla="*/ 6544154 h 6564103" name="TY1437"/>
              <a:gd fmla="*/ 1862065 w 11855988" name="TX1438"/>
              <a:gd fmla="*/ 6544154 h 6564103" name="TY1438"/>
              <a:gd fmla="*/ 1886130 w 11855988" name="TX1439"/>
              <a:gd fmla="*/ 6537706 h 6564103" name="TY1439"/>
              <a:gd fmla="*/ 1930172 w 11855988" name="TX1440"/>
              <a:gd fmla="*/ 6461425 h 6564103" name="TY1440"/>
              <a:gd fmla="*/ 1923724 w 11855988" name="TX1441"/>
              <a:gd fmla="*/ 6437360 h 6564103" name="TY1441"/>
              <a:gd fmla="*/ 1910355 w 11855988" name="TX1442"/>
              <a:gd fmla="*/ 6435599 h 6564103" name="TY1442"/>
              <a:gd fmla="*/ 1974067 w 11855988" name="TX1444"/>
              <a:gd fmla="*/ 6435599 h 6564103" name="TY1444"/>
              <a:gd fmla="*/ 1960699 w 11855988" name="TX1445"/>
              <a:gd fmla="*/ 6437359 h 6564103" name="TY1445"/>
              <a:gd fmla="*/ 1960700 w 11855988" name="TX1446"/>
              <a:gd fmla="*/ 6437359 h 6564103" name="TY1446"/>
              <a:gd fmla="*/ 1954252 w 11855988" name="TX1447"/>
              <a:gd fmla="*/ 6461425 h 6564103" name="TY1447"/>
              <a:gd fmla="*/ 1998292 w 11855988" name="TX1448"/>
              <a:gd fmla="*/ 6537705 h 6564103" name="TY1448"/>
              <a:gd fmla="*/ 2022358 w 11855988" name="TX1449"/>
              <a:gd fmla="*/ 6544153 h 6564103" name="TY1449"/>
              <a:gd fmla="*/ 2028806 w 11855988" name="TX1450"/>
              <a:gd fmla="*/ 6520088 h 6564103" name="TY1450"/>
              <a:gd fmla="*/ 1984764 w 11855988" name="TX1451"/>
              <a:gd fmla="*/ 6443807 h 6564103" name="TY1451"/>
              <a:gd fmla="*/ 1974067 w 11855988" name="TX1452"/>
              <a:gd fmla="*/ 6435599 h 6564103" name="TY1452"/>
              <a:gd fmla="*/ 9602782 w 11855988" name="TX1454"/>
              <a:gd fmla="*/ 6435545 h 6564103" name="TY1454"/>
              <a:gd fmla="*/ 9589568 w 11855988" name="TX1455"/>
              <a:gd fmla="*/ 6448758 h 6564103" name="TY1455"/>
              <a:gd fmla="*/ 9602782 w 11855988" name="TX1456"/>
              <a:gd fmla="*/ 6461971 h 6564103" name="TY1456"/>
              <a:gd fmla="*/ 9615995 w 11855988" name="TX1457"/>
              <a:gd fmla="*/ 6448758 h 6564103" name="TY1457"/>
              <a:gd fmla="*/ 9602782 w 11855988" name="TX1458"/>
              <a:gd fmla="*/ 6435545 h 6564103" name="TY1458"/>
              <a:gd fmla="*/ 3049057 w 11855988" name="TX1460"/>
              <a:gd fmla="*/ 6435334 h 6564103" name="TY1460"/>
              <a:gd fmla="*/ 3035844 w 11855988" name="TX1461"/>
              <a:gd fmla="*/ 6448547 h 6564103" name="TY1461"/>
              <a:gd fmla="*/ 3049057 w 11855988" name="TX1462"/>
              <a:gd fmla="*/ 6461760 h 6564103" name="TY1462"/>
              <a:gd fmla="*/ 3062270 w 11855988" name="TX1463"/>
              <a:gd fmla="*/ 6448547 h 6564103" name="TY1463"/>
              <a:gd fmla="*/ 3049057 w 11855988" name="TX1464"/>
              <a:gd fmla="*/ 6435334 h 6564103" name="TY1464"/>
              <a:gd fmla="*/ 10940637 w 11855988" name="TX1466"/>
              <a:gd fmla="*/ 6435261 h 6564103" name="TY1466"/>
              <a:gd fmla="*/ 10927269 w 11855988" name="TX1467"/>
              <a:gd fmla="*/ 6437022 h 6564103" name="TY1467"/>
              <a:gd fmla="*/ 10920821 w 11855988" name="TX1468"/>
              <a:gd fmla="*/ 6461087 h 6564103" name="TY1468"/>
              <a:gd fmla="*/ 10964863 w 11855988" name="TX1469"/>
              <a:gd fmla="*/ 6537368 h 6564103" name="TY1469"/>
              <a:gd fmla="*/ 10988928 w 11855988" name="TX1470"/>
              <a:gd fmla="*/ 6543816 h 6564103" name="TY1470"/>
              <a:gd fmla="*/ 10988926 w 11855988" name="TX1471"/>
              <a:gd fmla="*/ 6543816 h 6564103" name="TY1471"/>
              <a:gd fmla="*/ 10995375 w 11855988" name="TX1472"/>
              <a:gd fmla="*/ 6519751 h 6564103" name="TY1472"/>
              <a:gd fmla="*/ 10951334 w 11855988" name="TX1473"/>
              <a:gd fmla="*/ 6443470 h 6564103" name="TY1473"/>
              <a:gd fmla="*/ 10940637 w 11855988" name="TX1474"/>
              <a:gd fmla="*/ 6435261 h 6564103" name="TY1474"/>
              <a:gd fmla="*/ 10876924 w 11855988" name="TX1476"/>
              <a:gd fmla="*/ 6435261 h 6564103" name="TY1476"/>
              <a:gd fmla="*/ 10866227 w 11855988" name="TX1477"/>
              <a:gd fmla="*/ 6443469 h 6564103" name="TY1477"/>
              <a:gd fmla="*/ 10822186 w 11855988" name="TX1478"/>
              <a:gd fmla="*/ 6519750 h 6564103" name="TY1478"/>
              <a:gd fmla="*/ 10828634 w 11855988" name="TX1479"/>
              <a:gd fmla="*/ 6543815 h 6564103" name="TY1479"/>
              <a:gd fmla="*/ 10852699 w 11855988" name="TX1480"/>
              <a:gd fmla="*/ 6537367 h 6564103" name="TY1480"/>
              <a:gd fmla="*/ 10896740 w 11855988" name="TX1481"/>
              <a:gd fmla="*/ 6461087 h 6564103" name="TY1481"/>
              <a:gd fmla="*/ 10890291 w 11855988" name="TX1482"/>
              <a:gd fmla="*/ 6437021 h 6564103" name="TY1482"/>
              <a:gd fmla="*/ 10890293 w 11855988" name="TX1483"/>
              <a:gd fmla="*/ 6437021 h 6564103" name="TY1483"/>
              <a:gd fmla="*/ 10876924 w 11855988" name="TX1484"/>
              <a:gd fmla="*/ 6435261 h 6564103" name="TY1484"/>
              <a:gd fmla="*/ 1711211 w 11855988" name="TX1486"/>
              <a:gd fmla="*/ 6435051 h 6564103" name="TY1486"/>
              <a:gd fmla="*/ 1700514 w 11855988" name="TX1487"/>
              <a:gd fmla="*/ 6443260 h 6564103" name="TY1487"/>
              <a:gd fmla="*/ 1656474 w 11855988" name="TX1488"/>
              <a:gd fmla="*/ 6519541 h 6564103" name="TY1488"/>
              <a:gd fmla="*/ 1662922 w 11855988" name="TX1489"/>
              <a:gd fmla="*/ 6543606 h 6564103" name="TY1489"/>
              <a:gd fmla="*/ 1662921 w 11855988" name="TX1490"/>
              <a:gd fmla="*/ 6543606 h 6564103" name="TY1490"/>
              <a:gd fmla="*/ 1686986 w 11855988" name="TX1491"/>
              <a:gd fmla="*/ 6537158 h 6564103" name="TY1491"/>
              <a:gd fmla="*/ 1731028 w 11855988" name="TX1492"/>
              <a:gd fmla="*/ 6460877 h 6564103" name="TY1492"/>
              <a:gd fmla="*/ 1724580 w 11855988" name="TX1493"/>
              <a:gd fmla="*/ 6436812 h 6564103" name="TY1493"/>
              <a:gd fmla="*/ 1711211 w 11855988" name="TX1494"/>
              <a:gd fmla="*/ 6435051 h 6564103" name="TY1494"/>
              <a:gd fmla="*/ 1774924 w 11855988" name="TX1496"/>
              <a:gd fmla="*/ 6435051 h 6564103" name="TY1496"/>
              <a:gd fmla="*/ 1761556 w 11855988" name="TX1497"/>
              <a:gd fmla="*/ 6436811 h 6564103" name="TY1497"/>
              <a:gd fmla="*/ 1761557 w 11855988" name="TX1498"/>
              <a:gd fmla="*/ 6436811 h 6564103" name="TY1498"/>
              <a:gd fmla="*/ 1755109 w 11855988" name="TX1499"/>
              <a:gd fmla="*/ 6460877 h 6564103" name="TY1499"/>
              <a:gd fmla="*/ 1799149 w 11855988" name="TX1500"/>
              <a:gd fmla="*/ 6537157 h 6564103" name="TY1500"/>
              <a:gd fmla="*/ 1823215 w 11855988" name="TX1501"/>
              <a:gd fmla="*/ 6543605 h 6564103" name="TY1501"/>
              <a:gd fmla="*/ 1829663 w 11855988" name="TX1502"/>
              <a:gd fmla="*/ 6519540 h 6564103" name="TY1502"/>
              <a:gd fmla="*/ 1785621 w 11855988" name="TX1503"/>
              <a:gd fmla="*/ 6443259 h 6564103" name="TY1503"/>
              <a:gd fmla="*/ 1774924 w 11855988" name="TX1504"/>
              <a:gd fmla="*/ 6435051 h 6564103" name="TY1504"/>
              <a:gd fmla="*/ 9801926 w 11855988" name="TX1506"/>
              <a:gd fmla="*/ 6434996 h 6564103" name="TY1506"/>
              <a:gd fmla="*/ 9788713 w 11855988" name="TX1507"/>
              <a:gd fmla="*/ 6448209 h 6564103" name="TY1507"/>
              <a:gd fmla="*/ 9801926 w 11855988" name="TX1508"/>
              <a:gd fmla="*/ 6461422 h 6564103" name="TY1508"/>
              <a:gd fmla="*/ 9815139 w 11855988" name="TX1509"/>
              <a:gd fmla="*/ 6448209 h 6564103" name="TY1509"/>
              <a:gd fmla="*/ 9801926 w 11855988" name="TX1510"/>
              <a:gd fmla="*/ 6434996 h 6564103" name="TY1510"/>
              <a:gd fmla="*/ 2849914 w 11855988" name="TX1512"/>
              <a:gd fmla="*/ 6434786 h 6564103" name="TY1512"/>
              <a:gd fmla="*/ 2836701 w 11855988" name="TX1513"/>
              <a:gd fmla="*/ 6447999 h 6564103" name="TY1513"/>
              <a:gd fmla="*/ 2849914 w 11855988" name="TX1514"/>
              <a:gd fmla="*/ 6461212 h 6564103" name="TY1514"/>
              <a:gd fmla="*/ 2863127 w 11855988" name="TX1515"/>
              <a:gd fmla="*/ 6447999 h 6564103" name="TY1515"/>
              <a:gd fmla="*/ 2849914 w 11855988" name="TX1516"/>
              <a:gd fmla="*/ 6434786 h 6564103" name="TY1516"/>
              <a:gd fmla="*/ 11139780 w 11855988" name="TX1518"/>
              <a:gd fmla="*/ 6434713 h 6564103" name="TY1518"/>
              <a:gd fmla="*/ 11126412 w 11855988" name="TX1519"/>
              <a:gd fmla="*/ 6436474 h 6564103" name="TY1519"/>
              <a:gd fmla="*/ 11119964 w 11855988" name="TX1520"/>
              <a:gd fmla="*/ 6460539 h 6564103" name="TY1520"/>
              <a:gd fmla="*/ 11164006 w 11855988" name="TX1521"/>
              <a:gd fmla="*/ 6536820 h 6564103" name="TY1521"/>
              <a:gd fmla="*/ 11188071 w 11855988" name="TX1522"/>
              <a:gd fmla="*/ 6543268 h 6564103" name="TY1522"/>
              <a:gd fmla="*/ 11188069 w 11855988" name="TX1523"/>
              <a:gd fmla="*/ 6543268 h 6564103" name="TY1523"/>
              <a:gd fmla="*/ 11194518 w 11855988" name="TX1524"/>
              <a:gd fmla="*/ 6519203 h 6564103" name="TY1524"/>
              <a:gd fmla="*/ 11150477 w 11855988" name="TX1525"/>
              <a:gd fmla="*/ 6442922 h 6564103" name="TY1525"/>
              <a:gd fmla="*/ 11139780 w 11855988" name="TX1526"/>
              <a:gd fmla="*/ 6434713 h 6564103" name="TY1526"/>
              <a:gd fmla="*/ 11076068 w 11855988" name="TX1528"/>
              <a:gd fmla="*/ 6434713 h 6564103" name="TY1528"/>
              <a:gd fmla="*/ 11065370 w 11855988" name="TX1529"/>
              <a:gd fmla="*/ 6442921 h 6564103" name="TY1529"/>
              <a:gd fmla="*/ 11021329 w 11855988" name="TX1530"/>
              <a:gd fmla="*/ 6519202 h 6564103" name="TY1530"/>
              <a:gd fmla="*/ 11027777 w 11855988" name="TX1531"/>
              <a:gd fmla="*/ 6543267 h 6564103" name="TY1531"/>
              <a:gd fmla="*/ 11051842 w 11855988" name="TX1532"/>
              <a:gd fmla="*/ 6536819 h 6564103" name="TY1532"/>
              <a:gd fmla="*/ 11095883 w 11855988" name="TX1533"/>
              <a:gd fmla="*/ 6460539 h 6564103" name="TY1533"/>
              <a:gd fmla="*/ 11089434 w 11855988" name="TX1534"/>
              <a:gd fmla="*/ 6436473 h 6564103" name="TY1534"/>
              <a:gd fmla="*/ 11089436 w 11855988" name="TX1535"/>
              <a:gd fmla="*/ 6436473 h 6564103" name="TY1535"/>
              <a:gd fmla="*/ 11076068 w 11855988" name="TX1536"/>
              <a:gd fmla="*/ 6434713 h 6564103" name="TY1536"/>
              <a:gd fmla="*/ 1512068 w 11855988" name="TX1538"/>
              <a:gd fmla="*/ 6434503 h 6564103" name="TY1538"/>
              <a:gd fmla="*/ 1501371 w 11855988" name="TX1539"/>
              <a:gd fmla="*/ 6442712 h 6564103" name="TY1539"/>
              <a:gd fmla="*/ 1457331 w 11855988" name="TX1540"/>
              <a:gd fmla="*/ 6518993 h 6564103" name="TY1540"/>
              <a:gd fmla="*/ 1463779 w 11855988" name="TX1541"/>
              <a:gd fmla="*/ 6543058 h 6564103" name="TY1541"/>
              <a:gd fmla="*/ 1463778 w 11855988" name="TX1542"/>
              <a:gd fmla="*/ 6543058 h 6564103" name="TY1542"/>
              <a:gd fmla="*/ 1487843 w 11855988" name="TX1543"/>
              <a:gd fmla="*/ 6536610 h 6564103" name="TY1543"/>
              <a:gd fmla="*/ 1531885 w 11855988" name="TX1544"/>
              <a:gd fmla="*/ 6460329 h 6564103" name="TY1544"/>
              <a:gd fmla="*/ 1525437 w 11855988" name="TX1545"/>
              <a:gd fmla="*/ 6436264 h 6564103" name="TY1545"/>
              <a:gd fmla="*/ 1512068 w 11855988" name="TX1546"/>
              <a:gd fmla="*/ 6434503 h 6564103" name="TY1546"/>
              <a:gd fmla="*/ 1575780 w 11855988" name="TX1548"/>
              <a:gd fmla="*/ 6434503 h 6564103" name="TY1548"/>
              <a:gd fmla="*/ 1562412 w 11855988" name="TX1549"/>
              <a:gd fmla="*/ 6436263 h 6564103" name="TY1549"/>
              <a:gd fmla="*/ 1562413 w 11855988" name="TX1550"/>
              <a:gd fmla="*/ 6436263 h 6564103" name="TY1550"/>
              <a:gd fmla="*/ 1555965 w 11855988" name="TX1551"/>
              <a:gd fmla="*/ 6460329 h 6564103" name="TY1551"/>
              <a:gd fmla="*/ 1600005 w 11855988" name="TX1552"/>
              <a:gd fmla="*/ 6536609 h 6564103" name="TY1552"/>
              <a:gd fmla="*/ 1624071 w 11855988" name="TX1553"/>
              <a:gd fmla="*/ 6543057 h 6564103" name="TY1553"/>
              <a:gd fmla="*/ 1630519 w 11855988" name="TX1554"/>
              <a:gd fmla="*/ 6518992 h 6564103" name="TY1554"/>
              <a:gd fmla="*/ 1586477 w 11855988" name="TX1555"/>
              <a:gd fmla="*/ 6442711 h 6564103" name="TY1555"/>
              <a:gd fmla="*/ 1575780 w 11855988" name="TX1556"/>
              <a:gd fmla="*/ 6434503 h 6564103" name="TY1556"/>
              <a:gd fmla="*/ 10001075 w 11855988" name="TX1558"/>
              <a:gd fmla="*/ 6434448 h 6564103" name="TY1558"/>
              <a:gd fmla="*/ 9987863 w 11855988" name="TX1559"/>
              <a:gd fmla="*/ 6447661 h 6564103" name="TY1559"/>
              <a:gd fmla="*/ 10001075 w 11855988" name="TX1560"/>
              <a:gd fmla="*/ 6460874 h 6564103" name="TY1560"/>
              <a:gd fmla="*/ 10014289 w 11855988" name="TX1561"/>
              <a:gd fmla="*/ 6447661 h 6564103" name="TY1561"/>
              <a:gd fmla="*/ 10001075 w 11855988" name="TX1562"/>
              <a:gd fmla="*/ 6434448 h 6564103" name="TY1562"/>
              <a:gd fmla="*/ 2650771 w 11855988" name="TX1564"/>
              <a:gd fmla="*/ 6434238 h 6564103" name="TY1564"/>
              <a:gd fmla="*/ 2637558 w 11855988" name="TX1565"/>
              <a:gd fmla="*/ 6447451 h 6564103" name="TY1565"/>
              <a:gd fmla="*/ 2650771 w 11855988" name="TX1566"/>
              <a:gd fmla="*/ 6460664 h 6564103" name="TY1566"/>
              <a:gd fmla="*/ 2663984 w 11855988" name="TX1567"/>
              <a:gd fmla="*/ 6447451 h 6564103" name="TY1567"/>
              <a:gd fmla="*/ 2650771 w 11855988" name="TX1568"/>
              <a:gd fmla="*/ 6434238 h 6564103" name="TY1568"/>
              <a:gd fmla="*/ 11338923 w 11855988" name="TX1570"/>
              <a:gd fmla="*/ 6434165 h 6564103" name="TY1570"/>
              <a:gd fmla="*/ 11325555 w 11855988" name="TX1571"/>
              <a:gd fmla="*/ 6435926 h 6564103" name="TY1571"/>
              <a:gd fmla="*/ 11319107 w 11855988" name="TX1572"/>
              <a:gd fmla="*/ 6459991 h 6564103" name="TY1572"/>
              <a:gd fmla="*/ 11363149 w 11855988" name="TX1573"/>
              <a:gd fmla="*/ 6536272 h 6564103" name="TY1573"/>
              <a:gd fmla="*/ 11387214 w 11855988" name="TX1574"/>
              <a:gd fmla="*/ 6542720 h 6564103" name="TY1574"/>
              <a:gd fmla="*/ 11387213 w 11855988" name="TX1575"/>
              <a:gd fmla="*/ 6542720 h 6564103" name="TY1575"/>
              <a:gd fmla="*/ 11393661 w 11855988" name="TX1576"/>
              <a:gd fmla="*/ 6518655 h 6564103" name="TY1576"/>
              <a:gd fmla="*/ 11349621 w 11855988" name="TX1577"/>
              <a:gd fmla="*/ 6442374 h 6564103" name="TY1577"/>
              <a:gd fmla="*/ 11338923 w 11855988" name="TX1578"/>
              <a:gd fmla="*/ 6434165 h 6564103" name="TY1578"/>
              <a:gd fmla="*/ 11275212 w 11855988" name="TX1580"/>
              <a:gd fmla="*/ 6434165 h 6564103" name="TY1580"/>
              <a:gd fmla="*/ 11264515 w 11855988" name="TX1581"/>
              <a:gd fmla="*/ 6442373 h 6564103" name="TY1581"/>
              <a:gd fmla="*/ 11220473 w 11855988" name="TX1582"/>
              <a:gd fmla="*/ 6518654 h 6564103" name="TY1582"/>
              <a:gd fmla="*/ 11226921 w 11855988" name="TX1583"/>
              <a:gd fmla="*/ 6542719 h 6564103" name="TY1583"/>
              <a:gd fmla="*/ 11250986 w 11855988" name="TX1584"/>
              <a:gd fmla="*/ 6536271 h 6564103" name="TY1584"/>
              <a:gd fmla="*/ 11295027 w 11855988" name="TX1585"/>
              <a:gd fmla="*/ 6459991 h 6564103" name="TY1585"/>
              <a:gd fmla="*/ 11288579 w 11855988" name="TX1586"/>
              <a:gd fmla="*/ 6435925 h 6564103" name="TY1586"/>
              <a:gd fmla="*/ 11288580 w 11855988" name="TX1587"/>
              <a:gd fmla="*/ 6435925 h 6564103" name="TY1587"/>
              <a:gd fmla="*/ 11275212 w 11855988" name="TX1588"/>
              <a:gd fmla="*/ 6434165 h 6564103" name="TY1588"/>
              <a:gd fmla="*/ 1312924 w 11855988" name="TX1590"/>
              <a:gd fmla="*/ 6433954 h 6564103" name="TY1590"/>
              <a:gd fmla="*/ 1302227 w 11855988" name="TX1591"/>
              <a:gd fmla="*/ 6442163 h 6564103" name="TY1591"/>
              <a:gd fmla="*/ 1258187 w 11855988" name="TX1592"/>
              <a:gd fmla="*/ 6518444 h 6564103" name="TY1592"/>
              <a:gd fmla="*/ 1264635 w 11855988" name="TX1593"/>
              <a:gd fmla="*/ 6542509 h 6564103" name="TY1593"/>
              <a:gd fmla="*/ 1264634 w 11855988" name="TX1594"/>
              <a:gd fmla="*/ 6542509 h 6564103" name="TY1594"/>
              <a:gd fmla="*/ 1288699 w 11855988" name="TX1595"/>
              <a:gd fmla="*/ 6536061 h 6564103" name="TY1595"/>
              <a:gd fmla="*/ 1332741 w 11855988" name="TX1596"/>
              <a:gd fmla="*/ 6459780 h 6564103" name="TY1596"/>
              <a:gd fmla="*/ 1326293 w 11855988" name="TX1597"/>
              <a:gd fmla="*/ 6435715 h 6564103" name="TY1597"/>
              <a:gd fmla="*/ 1312924 w 11855988" name="TX1598"/>
              <a:gd fmla="*/ 6433954 h 6564103" name="TY1598"/>
              <a:gd fmla="*/ 1376637 w 11855988" name="TX1600"/>
              <a:gd fmla="*/ 6433954 h 6564103" name="TY1600"/>
              <a:gd fmla="*/ 1363269 w 11855988" name="TX1601"/>
              <a:gd fmla="*/ 6435714 h 6564103" name="TY1601"/>
              <a:gd fmla="*/ 1363270 w 11855988" name="TX1602"/>
              <a:gd fmla="*/ 6435714 h 6564103" name="TY1602"/>
              <a:gd fmla="*/ 1356822 w 11855988" name="TX1603"/>
              <a:gd fmla="*/ 6459780 h 6564103" name="TY1603"/>
              <a:gd fmla="*/ 1400862 w 11855988" name="TX1604"/>
              <a:gd fmla="*/ 6536060 h 6564103" name="TY1604"/>
              <a:gd fmla="*/ 1424928 w 11855988" name="TX1605"/>
              <a:gd fmla="*/ 6542508 h 6564103" name="TY1605"/>
              <a:gd fmla="*/ 1431376 w 11855988" name="TX1606"/>
              <a:gd fmla="*/ 6518443 h 6564103" name="TY1606"/>
              <a:gd fmla="*/ 1387334 w 11855988" name="TX1607"/>
              <a:gd fmla="*/ 6442162 h 6564103" name="TY1607"/>
              <a:gd fmla="*/ 1376637 w 11855988" name="TX1608"/>
              <a:gd fmla="*/ 6433954 h 6564103" name="TY1608"/>
              <a:gd fmla="*/ 10200221 w 11855988" name="TX1610"/>
              <a:gd fmla="*/ 6433900 h 6564103" name="TY1610"/>
              <a:gd fmla="*/ 10187008 w 11855988" name="TX1611"/>
              <a:gd fmla="*/ 6447113 h 6564103" name="TY1611"/>
              <a:gd fmla="*/ 10200221 w 11855988" name="TX1612"/>
              <a:gd fmla="*/ 6460326 h 6564103" name="TY1612"/>
              <a:gd fmla="*/ 10213434 w 11855988" name="TX1613"/>
              <a:gd fmla="*/ 6447113 h 6564103" name="TY1613"/>
              <a:gd fmla="*/ 10200221 w 11855988" name="TX1614"/>
              <a:gd fmla="*/ 6433900 h 6564103" name="TY1614"/>
              <a:gd fmla="*/ 2451627 w 11855988" name="TX1616"/>
              <a:gd fmla="*/ 6433690 h 6564103" name="TY1616"/>
              <a:gd fmla="*/ 2438414 w 11855988" name="TX1617"/>
              <a:gd fmla="*/ 6446903 h 6564103" name="TY1617"/>
              <a:gd fmla="*/ 2451627 w 11855988" name="TX1618"/>
              <a:gd fmla="*/ 6460116 h 6564103" name="TY1618"/>
              <a:gd fmla="*/ 2464840 w 11855988" name="TX1619"/>
              <a:gd fmla="*/ 6446903 h 6564103" name="TY1619"/>
              <a:gd fmla="*/ 2451627 w 11855988" name="TX1620"/>
              <a:gd fmla="*/ 6433690 h 6564103" name="TY1620"/>
              <a:gd fmla="*/ 11538068 w 11855988" name="TX1622"/>
              <a:gd fmla="*/ 6433617 h 6564103" name="TY1622"/>
              <a:gd fmla="*/ 11524700 w 11855988" name="TX1623"/>
              <a:gd fmla="*/ 6435378 h 6564103" name="TY1623"/>
              <a:gd fmla="*/ 11518251 w 11855988" name="TX1624"/>
              <a:gd fmla="*/ 6459443 h 6564103" name="TY1624"/>
              <a:gd fmla="*/ 11562293 w 11855988" name="TX1625"/>
              <a:gd fmla="*/ 6535724 h 6564103" name="TY1625"/>
              <a:gd fmla="*/ 11586358 w 11855988" name="TX1626"/>
              <a:gd fmla="*/ 6542172 h 6564103" name="TY1626"/>
              <a:gd fmla="*/ 11586357 w 11855988" name="TX1627"/>
              <a:gd fmla="*/ 6542172 h 6564103" name="TY1627"/>
              <a:gd fmla="*/ 11592805 w 11855988" name="TX1628"/>
              <a:gd fmla="*/ 6518107 h 6564103" name="TY1628"/>
              <a:gd fmla="*/ 11548765 w 11855988" name="TX1629"/>
              <a:gd fmla="*/ 6441826 h 6564103" name="TY1629"/>
              <a:gd fmla="*/ 11538068 w 11855988" name="TX1630"/>
              <a:gd fmla="*/ 6433617 h 6564103" name="TY1630"/>
              <a:gd fmla="*/ 11474355 w 11855988" name="TX1632"/>
              <a:gd fmla="*/ 6433617 h 6564103" name="TY1632"/>
              <a:gd fmla="*/ 11463658 w 11855988" name="TX1633"/>
              <a:gd fmla="*/ 6441825 h 6564103" name="TY1633"/>
              <a:gd fmla="*/ 11419616 w 11855988" name="TX1634"/>
              <a:gd fmla="*/ 6518106 h 6564103" name="TY1634"/>
              <a:gd fmla="*/ 11426064 w 11855988" name="TX1635"/>
              <a:gd fmla="*/ 6542171 h 6564103" name="TY1635"/>
              <a:gd fmla="*/ 11450130 w 11855988" name="TX1636"/>
              <a:gd fmla="*/ 6535723 h 6564103" name="TY1636"/>
              <a:gd fmla="*/ 11494170 w 11855988" name="TX1637"/>
              <a:gd fmla="*/ 6459443 h 6564103" name="TY1637"/>
              <a:gd fmla="*/ 11487722 w 11855988" name="TX1638"/>
              <a:gd fmla="*/ 6435377 h 6564103" name="TY1638"/>
              <a:gd fmla="*/ 11487723 w 11855988" name="TX1639"/>
              <a:gd fmla="*/ 6435377 h 6564103" name="TY1639"/>
              <a:gd fmla="*/ 11474355 w 11855988" name="TX1640"/>
              <a:gd fmla="*/ 6433617 h 6564103" name="TY1640"/>
              <a:gd fmla="*/ 1113781 w 11855988" name="TX1642"/>
              <a:gd fmla="*/ 6433406 h 6564103" name="TY1642"/>
              <a:gd fmla="*/ 1103084 w 11855988" name="TX1643"/>
              <a:gd fmla="*/ 6441615 h 6564103" name="TY1643"/>
              <a:gd fmla="*/ 1059044 w 11855988" name="TX1644"/>
              <a:gd fmla="*/ 6517896 h 6564103" name="TY1644"/>
              <a:gd fmla="*/ 1065492 w 11855988" name="TX1645"/>
              <a:gd fmla="*/ 6541961 h 6564103" name="TY1645"/>
              <a:gd fmla="*/ 1065491 w 11855988" name="TX1646"/>
              <a:gd fmla="*/ 6541961 h 6564103" name="TY1646"/>
              <a:gd fmla="*/ 1089556 w 11855988" name="TX1647"/>
              <a:gd fmla="*/ 6535513 h 6564103" name="TY1647"/>
              <a:gd fmla="*/ 1133598 w 11855988" name="TX1648"/>
              <a:gd fmla="*/ 6459232 h 6564103" name="TY1648"/>
              <a:gd fmla="*/ 1127150 w 11855988" name="TX1649"/>
              <a:gd fmla="*/ 6435167 h 6564103" name="TY1649"/>
              <a:gd fmla="*/ 1113781 w 11855988" name="TX1650"/>
              <a:gd fmla="*/ 6433406 h 6564103" name="TY1650"/>
              <a:gd fmla="*/ 1177493 w 11855988" name="TX1652"/>
              <a:gd fmla="*/ 6433406 h 6564103" name="TY1652"/>
              <a:gd fmla="*/ 1164125 w 11855988" name="TX1653"/>
              <a:gd fmla="*/ 6435166 h 6564103" name="TY1653"/>
              <a:gd fmla="*/ 1164126 w 11855988" name="TX1654"/>
              <a:gd fmla="*/ 6435166 h 6564103" name="TY1654"/>
              <a:gd fmla="*/ 1157678 w 11855988" name="TX1655"/>
              <a:gd fmla="*/ 6459232 h 6564103" name="TY1655"/>
              <a:gd fmla="*/ 1201718 w 11855988" name="TX1656"/>
              <a:gd fmla="*/ 6535512 h 6564103" name="TY1656"/>
              <a:gd fmla="*/ 1225784 w 11855988" name="TX1657"/>
              <a:gd fmla="*/ 6541960 h 6564103" name="TY1657"/>
              <a:gd fmla="*/ 1232232 w 11855988" name="TX1658"/>
              <a:gd fmla="*/ 6517895 h 6564103" name="TY1658"/>
              <a:gd fmla="*/ 1188190 w 11855988" name="TX1659"/>
              <a:gd fmla="*/ 6441614 h 6564103" name="TY1659"/>
              <a:gd fmla="*/ 1177493 w 11855988" name="TX1660"/>
              <a:gd fmla="*/ 6433406 h 6564103" name="TY1660"/>
              <a:gd fmla="*/ 10399364 w 11855988" name="TX1662"/>
              <a:gd fmla="*/ 6433352 h 6564103" name="TY1662"/>
              <a:gd fmla="*/ 10386151 w 11855988" name="TX1663"/>
              <a:gd fmla="*/ 6446565 h 6564103" name="TY1663"/>
              <a:gd fmla="*/ 10399364 w 11855988" name="TX1664"/>
              <a:gd fmla="*/ 6459778 h 6564103" name="TY1664"/>
              <a:gd fmla="*/ 10412577 w 11855988" name="TX1665"/>
              <a:gd fmla="*/ 6446565 h 6564103" name="TY1665"/>
              <a:gd fmla="*/ 10399364 w 11855988" name="TX1666"/>
              <a:gd fmla="*/ 6433352 h 6564103" name="TY1666"/>
              <a:gd fmla="*/ 2252484 w 11855988" name="TX1668"/>
              <a:gd fmla="*/ 6433142 h 6564103" name="TY1668"/>
              <a:gd fmla="*/ 2239271 w 11855988" name="TX1669"/>
              <a:gd fmla="*/ 6446355 h 6564103" name="TY1669"/>
              <a:gd fmla="*/ 2252484 w 11855988" name="TX1670"/>
              <a:gd fmla="*/ 6459568 h 6564103" name="TY1670"/>
              <a:gd fmla="*/ 2265697 w 11855988" name="TX1671"/>
              <a:gd fmla="*/ 6446355 h 6564103" name="TY1671"/>
              <a:gd fmla="*/ 2252484 w 11855988" name="TX1672"/>
              <a:gd fmla="*/ 6433142 h 6564103" name="TY1672"/>
              <a:gd fmla="*/ 11673499 w 11855988" name="TX1674"/>
              <a:gd fmla="*/ 6433069 h 6564103" name="TY1674"/>
              <a:gd fmla="*/ 11662802 w 11855988" name="TX1675"/>
              <a:gd fmla="*/ 6441277 h 6564103" name="TY1675"/>
              <a:gd fmla="*/ 11618760 w 11855988" name="TX1676"/>
              <a:gd fmla="*/ 6517558 h 6564103" name="TY1676"/>
              <a:gd fmla="*/ 11625209 w 11855988" name="TX1677"/>
              <a:gd fmla="*/ 6541623 h 6564103" name="TY1677"/>
              <a:gd fmla="*/ 11649274 w 11855988" name="TX1678"/>
              <a:gd fmla="*/ 6535175 h 6564103" name="TY1678"/>
              <a:gd fmla="*/ 11693314 w 11855988" name="TX1679"/>
              <a:gd fmla="*/ 6458895 h 6564103" name="TY1679"/>
              <a:gd fmla="*/ 11686866 w 11855988" name="TX1680"/>
              <a:gd fmla="*/ 6434829 h 6564103" name="TY1680"/>
              <a:gd fmla="*/ 11686867 w 11855988" name="TX1681"/>
              <a:gd fmla="*/ 6434829 h 6564103" name="TY1681"/>
              <a:gd fmla="*/ 11673499 w 11855988" name="TX1682"/>
              <a:gd fmla="*/ 6433069 h 6564103" name="TY1682"/>
              <a:gd fmla="*/ 914637 w 11855988" name="TX1684"/>
              <a:gd fmla="*/ 6432858 h 6564103" name="TY1684"/>
              <a:gd fmla="*/ 903940 w 11855988" name="TX1685"/>
              <a:gd fmla="*/ 6441067 h 6564103" name="TY1685"/>
              <a:gd fmla="*/ 859900 w 11855988" name="TX1686"/>
              <a:gd fmla="*/ 6517348 h 6564103" name="TY1686"/>
              <a:gd fmla="*/ 866348 w 11855988" name="TX1687"/>
              <a:gd fmla="*/ 6541413 h 6564103" name="TY1687"/>
              <a:gd fmla="*/ 866347 w 11855988" name="TX1688"/>
              <a:gd fmla="*/ 6541413 h 6564103" name="TY1688"/>
              <a:gd fmla="*/ 890412 w 11855988" name="TX1689"/>
              <a:gd fmla="*/ 6534965 h 6564103" name="TY1689"/>
              <a:gd fmla="*/ 934454 w 11855988" name="TX1690"/>
              <a:gd fmla="*/ 6458684 h 6564103" name="TY1690"/>
              <a:gd fmla="*/ 928006 w 11855988" name="TX1691"/>
              <a:gd fmla="*/ 6434619 h 6564103" name="TY1691"/>
              <a:gd fmla="*/ 914637 w 11855988" name="TX1692"/>
              <a:gd fmla="*/ 6432858 h 6564103" name="TY1692"/>
              <a:gd fmla="*/ 978350 w 11855988" name="TX1694"/>
              <a:gd fmla="*/ 6432858 h 6564103" name="TY1694"/>
              <a:gd fmla="*/ 964982 w 11855988" name="TX1695"/>
              <a:gd fmla="*/ 6434618 h 6564103" name="TY1695"/>
              <a:gd fmla="*/ 964983 w 11855988" name="TX1696"/>
              <a:gd fmla="*/ 6434618 h 6564103" name="TY1696"/>
              <a:gd fmla="*/ 958535 w 11855988" name="TX1697"/>
              <a:gd fmla="*/ 6458684 h 6564103" name="TY1697"/>
              <a:gd fmla="*/ 1002575 w 11855988" name="TX1698"/>
              <a:gd fmla="*/ 6534964 h 6564103" name="TY1698"/>
              <a:gd fmla="*/ 1026641 w 11855988" name="TX1699"/>
              <a:gd fmla="*/ 6541412 h 6564103" name="TY1699"/>
              <a:gd fmla="*/ 1033089 w 11855988" name="TX1700"/>
              <a:gd fmla="*/ 6517347 h 6564103" name="TY1700"/>
              <a:gd fmla="*/ 989047 w 11855988" name="TX1701"/>
              <a:gd fmla="*/ 6441066 h 6564103" name="TY1701"/>
              <a:gd fmla="*/ 978350 w 11855988" name="TX1702"/>
              <a:gd fmla="*/ 6432858 h 6564103" name="TY1702"/>
              <a:gd fmla="*/ 10598508 w 11855988" name="TX1704"/>
              <a:gd fmla="*/ 6432804 h 6564103" name="TY1704"/>
              <a:gd fmla="*/ 10585296 w 11855988" name="TX1705"/>
              <a:gd fmla="*/ 6446017 h 6564103" name="TY1705"/>
              <a:gd fmla="*/ 10598508 w 11855988" name="TX1706"/>
              <a:gd fmla="*/ 6459230 h 6564103" name="TY1706"/>
              <a:gd fmla="*/ 10611721 w 11855988" name="TX1707"/>
              <a:gd fmla="*/ 6446017 h 6564103" name="TY1707"/>
              <a:gd fmla="*/ 10598508 w 11855988" name="TX1708"/>
              <a:gd fmla="*/ 6432804 h 6564103" name="TY1708"/>
              <a:gd fmla="*/ 2053340 w 11855988" name="TX1710"/>
              <a:gd fmla="*/ 6432594 h 6564103" name="TY1710"/>
              <a:gd fmla="*/ 2040127 w 11855988" name="TX1711"/>
              <a:gd fmla="*/ 6445807 h 6564103" name="TY1711"/>
              <a:gd fmla="*/ 2053340 w 11855988" name="TX1712"/>
              <a:gd fmla="*/ 6459020 h 6564103" name="TY1712"/>
              <a:gd fmla="*/ 2066553 w 11855988" name="TX1713"/>
              <a:gd fmla="*/ 6445807 h 6564103" name="TY1713"/>
              <a:gd fmla="*/ 2053340 w 11855988" name="TX1714"/>
              <a:gd fmla="*/ 6432594 h 6564103" name="TY1714"/>
              <a:gd fmla="*/ 715494 w 11855988" name="TX1716"/>
              <a:gd fmla="*/ 6432310 h 6564103" name="TY1716"/>
              <a:gd fmla="*/ 704797 w 11855988" name="TX1717"/>
              <a:gd fmla="*/ 6440519 h 6564103" name="TY1717"/>
              <a:gd fmla="*/ 660757 w 11855988" name="TX1718"/>
              <a:gd fmla="*/ 6516800 h 6564103" name="TY1718"/>
              <a:gd fmla="*/ 667205 w 11855988" name="TX1719"/>
              <a:gd fmla="*/ 6540865 h 6564103" name="TY1719"/>
              <a:gd fmla="*/ 667204 w 11855988" name="TX1720"/>
              <a:gd fmla="*/ 6540865 h 6564103" name="TY1720"/>
              <a:gd fmla="*/ 691269 w 11855988" name="TX1721"/>
              <a:gd fmla="*/ 6534417 h 6564103" name="TY1721"/>
              <a:gd fmla="*/ 735311 w 11855988" name="TX1722"/>
              <a:gd fmla="*/ 6458136 h 6564103" name="TY1722"/>
              <a:gd fmla="*/ 728863 w 11855988" name="TX1723"/>
              <a:gd fmla="*/ 6434071 h 6564103" name="TY1723"/>
              <a:gd fmla="*/ 715494 w 11855988" name="TX1724"/>
              <a:gd fmla="*/ 6432310 h 6564103" name="TY1724"/>
              <a:gd fmla="*/ 779207 w 11855988" name="TX1726"/>
              <a:gd fmla="*/ 6432310 h 6564103" name="TY1726"/>
              <a:gd fmla="*/ 765839 w 11855988" name="TX1727"/>
              <a:gd fmla="*/ 6434070 h 6564103" name="TY1727"/>
              <a:gd fmla="*/ 765840 w 11855988" name="TX1728"/>
              <a:gd fmla="*/ 6434070 h 6564103" name="TY1728"/>
              <a:gd fmla="*/ 759392 w 11855988" name="TX1729"/>
              <a:gd fmla="*/ 6458136 h 6564103" name="TY1729"/>
              <a:gd fmla="*/ 803432 w 11855988" name="TX1730"/>
              <a:gd fmla="*/ 6534416 h 6564103" name="TY1730"/>
              <a:gd fmla="*/ 827498 w 11855988" name="TX1731"/>
              <a:gd fmla="*/ 6540864 h 6564103" name="TY1731"/>
              <a:gd fmla="*/ 833946 w 11855988" name="TX1732"/>
              <a:gd fmla="*/ 6516799 h 6564103" name="TY1732"/>
              <a:gd fmla="*/ 789904 w 11855988" name="TX1733"/>
              <a:gd fmla="*/ 6440518 h 6564103" name="TY1733"/>
              <a:gd fmla="*/ 779207 w 11855988" name="TX1734"/>
              <a:gd fmla="*/ 6432310 h 6564103" name="TY1734"/>
              <a:gd fmla="*/ 10797651 w 11855988" name="TX1736"/>
              <a:gd fmla="*/ 6432256 h 6564103" name="TY1736"/>
              <a:gd fmla="*/ 10784439 w 11855988" name="TX1737"/>
              <a:gd fmla="*/ 6445469 h 6564103" name="TY1737"/>
              <a:gd fmla="*/ 10797651 w 11855988" name="TX1738"/>
              <a:gd fmla="*/ 6458682 h 6564103" name="TY1738"/>
              <a:gd fmla="*/ 10810864 w 11855988" name="TX1739"/>
              <a:gd fmla="*/ 6445469 h 6564103" name="TY1739"/>
              <a:gd fmla="*/ 10797651 w 11855988" name="TX1740"/>
              <a:gd fmla="*/ 6432256 h 6564103" name="TY1740"/>
              <a:gd fmla="*/ 1854197 w 11855988" name="TX1742"/>
              <a:gd fmla="*/ 6432046 h 6564103" name="TY1742"/>
              <a:gd fmla="*/ 1840984 w 11855988" name="TX1743"/>
              <a:gd fmla="*/ 6445259 h 6564103" name="TY1743"/>
              <a:gd fmla="*/ 1854197 w 11855988" name="TX1744"/>
              <a:gd fmla="*/ 6458472 h 6564103" name="TY1744"/>
              <a:gd fmla="*/ 1867410 w 11855988" name="TX1745"/>
              <a:gd fmla="*/ 6445259 h 6564103" name="TY1745"/>
              <a:gd fmla="*/ 1854197 w 11855988" name="TX1746"/>
              <a:gd fmla="*/ 6432046 h 6564103" name="TY1746"/>
              <a:gd fmla="*/ 516350 w 11855988" name="TX1748"/>
              <a:gd fmla="*/ 6431762 h 6564103" name="TY1748"/>
              <a:gd fmla="*/ 505653 w 11855988" name="TX1749"/>
              <a:gd fmla="*/ 6439971 h 6564103" name="TY1749"/>
              <a:gd fmla="*/ 461613 w 11855988" name="TX1750"/>
              <a:gd fmla="*/ 6516252 h 6564103" name="TY1750"/>
              <a:gd fmla="*/ 468061 w 11855988" name="TX1751"/>
              <a:gd fmla="*/ 6540317 h 6564103" name="TY1751"/>
              <a:gd fmla="*/ 468060 w 11855988" name="TX1752"/>
              <a:gd fmla="*/ 6540317 h 6564103" name="TY1752"/>
              <a:gd fmla="*/ 492125 w 11855988" name="TX1753"/>
              <a:gd fmla="*/ 6533869 h 6564103" name="TY1753"/>
              <a:gd fmla="*/ 536167 w 11855988" name="TX1754"/>
              <a:gd fmla="*/ 6457588 h 6564103" name="TY1754"/>
              <a:gd fmla="*/ 529719 w 11855988" name="TX1755"/>
              <a:gd fmla="*/ 6433523 h 6564103" name="TY1755"/>
              <a:gd fmla="*/ 516350 w 11855988" name="TX1756"/>
              <a:gd fmla="*/ 6431762 h 6564103" name="TY1756"/>
              <a:gd fmla="*/ 580063 w 11855988" name="TX1758"/>
              <a:gd fmla="*/ 6431762 h 6564103" name="TY1758"/>
              <a:gd fmla="*/ 566695 w 11855988" name="TX1759"/>
              <a:gd fmla="*/ 6433522 h 6564103" name="TY1759"/>
              <a:gd fmla="*/ 566696 w 11855988" name="TX1760"/>
              <a:gd fmla="*/ 6433522 h 6564103" name="TY1760"/>
              <a:gd fmla="*/ 560248 w 11855988" name="TX1761"/>
              <a:gd fmla="*/ 6457588 h 6564103" name="TY1761"/>
              <a:gd fmla="*/ 604288 w 11855988" name="TX1762"/>
              <a:gd fmla="*/ 6533868 h 6564103" name="TY1762"/>
              <a:gd fmla="*/ 628354 w 11855988" name="TX1763"/>
              <a:gd fmla="*/ 6540316 h 6564103" name="TY1763"/>
              <a:gd fmla="*/ 634802 w 11855988" name="TX1764"/>
              <a:gd fmla="*/ 6516251 h 6564103" name="TY1764"/>
              <a:gd fmla="*/ 590760 w 11855988" name="TX1765"/>
              <a:gd fmla="*/ 6439970 h 6564103" name="TY1765"/>
              <a:gd fmla="*/ 580063 w 11855988" name="TX1766"/>
              <a:gd fmla="*/ 6431762 h 6564103" name="TY1766"/>
              <a:gd fmla="*/ 10996796 w 11855988" name="TX1768"/>
              <a:gd fmla="*/ 6431708 h 6564103" name="TY1768"/>
              <a:gd fmla="*/ 10983583 w 11855988" name="TX1769"/>
              <a:gd fmla="*/ 6444921 h 6564103" name="TY1769"/>
              <a:gd fmla="*/ 10996796 w 11855988" name="TX1770"/>
              <a:gd fmla="*/ 6458134 h 6564103" name="TY1770"/>
              <a:gd fmla="*/ 11010009 w 11855988" name="TX1771"/>
              <a:gd fmla="*/ 6444921 h 6564103" name="TY1771"/>
              <a:gd fmla="*/ 10996796 w 11855988" name="TX1772"/>
              <a:gd fmla="*/ 6431708 h 6564103" name="TY1772"/>
              <a:gd fmla="*/ 1655053 w 11855988" name="TX1774"/>
              <a:gd fmla="*/ 6431498 h 6564103" name="TY1774"/>
              <a:gd fmla="*/ 1641840 w 11855988" name="TX1775"/>
              <a:gd fmla="*/ 6444711 h 6564103" name="TY1775"/>
              <a:gd fmla="*/ 1655053 w 11855988" name="TX1776"/>
              <a:gd fmla="*/ 6457924 h 6564103" name="TY1776"/>
              <a:gd fmla="*/ 1668266 w 11855988" name="TX1777"/>
              <a:gd fmla="*/ 6444711 h 6564103" name="TY1777"/>
              <a:gd fmla="*/ 1655053 w 11855988" name="TX1778"/>
              <a:gd fmla="*/ 6431498 h 6564103" name="TY1778"/>
              <a:gd fmla="*/ 317207 w 11855988" name="TX1780"/>
              <a:gd fmla="*/ 6431214 h 6564103" name="TY1780"/>
              <a:gd fmla="*/ 306510 w 11855988" name="TX1781"/>
              <a:gd fmla="*/ 6439423 h 6564103" name="TY1781"/>
              <a:gd fmla="*/ 262470 w 11855988" name="TX1782"/>
              <a:gd fmla="*/ 6515704 h 6564103" name="TY1782"/>
              <a:gd fmla="*/ 268918 w 11855988" name="TX1783"/>
              <a:gd fmla="*/ 6539769 h 6564103" name="TY1783"/>
              <a:gd fmla="*/ 268917 w 11855988" name="TX1784"/>
              <a:gd fmla="*/ 6539769 h 6564103" name="TY1784"/>
              <a:gd fmla="*/ 292982 w 11855988" name="TX1785"/>
              <a:gd fmla="*/ 6533321 h 6564103" name="TY1785"/>
              <a:gd fmla="*/ 337024 w 11855988" name="TX1786"/>
              <a:gd fmla="*/ 6457040 h 6564103" name="TY1786"/>
              <a:gd fmla="*/ 330576 w 11855988" name="TX1787"/>
              <a:gd fmla="*/ 6432975 h 6564103" name="TY1787"/>
              <a:gd fmla="*/ 317207 w 11855988" name="TX1788"/>
              <a:gd fmla="*/ 6431214 h 6564103" name="TY1788"/>
              <a:gd fmla="*/ 380920 w 11855988" name="TX1790"/>
              <a:gd fmla="*/ 6431214 h 6564103" name="TY1790"/>
              <a:gd fmla="*/ 367552 w 11855988" name="TX1791"/>
              <a:gd fmla="*/ 6432974 h 6564103" name="TY1791"/>
              <a:gd fmla="*/ 367553 w 11855988" name="TX1792"/>
              <a:gd fmla="*/ 6432974 h 6564103" name="TY1792"/>
              <a:gd fmla="*/ 361105 w 11855988" name="TX1793"/>
              <a:gd fmla="*/ 6457040 h 6564103" name="TY1793"/>
              <a:gd fmla="*/ 405145 w 11855988" name="TX1794"/>
              <a:gd fmla="*/ 6533320 h 6564103" name="TY1794"/>
              <a:gd fmla="*/ 429211 w 11855988" name="TX1795"/>
              <a:gd fmla="*/ 6539768 h 6564103" name="TY1795"/>
              <a:gd fmla="*/ 435659 w 11855988" name="TX1796"/>
              <a:gd fmla="*/ 6515703 h 6564103" name="TY1796"/>
              <a:gd fmla="*/ 391617 w 11855988" name="TX1797"/>
              <a:gd fmla="*/ 6439422 h 6564103" name="TY1797"/>
              <a:gd fmla="*/ 380920 w 11855988" name="TX1798"/>
              <a:gd fmla="*/ 6431214 h 6564103" name="TY1798"/>
              <a:gd fmla="*/ 11195939 w 11855988" name="TX1800"/>
              <a:gd fmla="*/ 6431160 h 6564103" name="TY1800"/>
              <a:gd fmla="*/ 11182726 w 11855988" name="TX1801"/>
              <a:gd fmla="*/ 6444373 h 6564103" name="TY1801"/>
              <a:gd fmla="*/ 11195939 w 11855988" name="TX1802"/>
              <a:gd fmla="*/ 6457586 h 6564103" name="TY1802"/>
              <a:gd fmla="*/ 11209152 w 11855988" name="TX1803"/>
              <a:gd fmla="*/ 6444373 h 6564103" name="TY1803"/>
              <a:gd fmla="*/ 11195939 w 11855988" name="TX1804"/>
              <a:gd fmla="*/ 6431160 h 6564103" name="TY1804"/>
              <a:gd fmla="*/ 1455910 w 11855988" name="TX1806"/>
              <a:gd fmla="*/ 6430950 h 6564103" name="TY1806"/>
              <a:gd fmla="*/ 1442697 w 11855988" name="TX1807"/>
              <a:gd fmla="*/ 6444163 h 6564103" name="TY1807"/>
              <a:gd fmla="*/ 1455910 w 11855988" name="TX1808"/>
              <a:gd fmla="*/ 6457376 h 6564103" name="TY1808"/>
              <a:gd fmla="*/ 1469123 w 11855988" name="TX1809"/>
              <a:gd fmla="*/ 6444163 h 6564103" name="TY1809"/>
              <a:gd fmla="*/ 1455910 w 11855988" name="TX1810"/>
              <a:gd fmla="*/ 6430950 h 6564103" name="TY1810"/>
              <a:gd fmla="*/ 181776 w 11855988" name="TX1812"/>
              <a:gd fmla="*/ 6430666 h 6564103" name="TY1812"/>
              <a:gd fmla="*/ 168408 w 11855988" name="TX1813"/>
              <a:gd fmla="*/ 6432426 h 6564103" name="TY1813"/>
              <a:gd fmla="*/ 168409 w 11855988" name="TX1814"/>
              <a:gd fmla="*/ 6432426 h 6564103" name="TY1814"/>
              <a:gd fmla="*/ 161961 w 11855988" name="TX1815"/>
              <a:gd fmla="*/ 6456492 h 6564103" name="TY1815"/>
              <a:gd fmla="*/ 206001 w 11855988" name="TX1816"/>
              <a:gd fmla="*/ 6532772 h 6564103" name="TY1816"/>
              <a:gd fmla="*/ 230067 w 11855988" name="TX1817"/>
              <a:gd fmla="*/ 6539220 h 6564103" name="TY1817"/>
              <a:gd fmla="*/ 236515 w 11855988" name="TX1818"/>
              <a:gd fmla="*/ 6515155 h 6564103" name="TY1818"/>
              <a:gd fmla="*/ 192473 w 11855988" name="TX1819"/>
              <a:gd fmla="*/ 6438874 h 6564103" name="TY1819"/>
              <a:gd fmla="*/ 181776 w 11855988" name="TX1820"/>
              <a:gd fmla="*/ 6430666 h 6564103" name="TY1820"/>
              <a:gd fmla="*/ 11395082 w 11855988" name="TX1822"/>
              <a:gd fmla="*/ 6430612 h 6564103" name="TY1822"/>
              <a:gd fmla="*/ 11381869 w 11855988" name="TX1823"/>
              <a:gd fmla="*/ 6443825 h 6564103" name="TY1823"/>
              <a:gd fmla="*/ 11395082 w 11855988" name="TX1824"/>
              <a:gd fmla="*/ 6457038 h 6564103" name="TY1824"/>
              <a:gd fmla="*/ 11408295 w 11855988" name="TX1825"/>
              <a:gd fmla="*/ 6443825 h 6564103" name="TY1825"/>
              <a:gd fmla="*/ 11395082 w 11855988" name="TX1826"/>
              <a:gd fmla="*/ 6430612 h 6564103" name="TY1826"/>
              <a:gd fmla="*/ 1256766 w 11855988" name="TX1828"/>
              <a:gd fmla="*/ 6430401 h 6564103" name="TY1828"/>
              <a:gd fmla="*/ 1243553 w 11855988" name="TX1829"/>
              <a:gd fmla="*/ 6443614 h 6564103" name="TY1829"/>
              <a:gd fmla="*/ 1256766 w 11855988" name="TX1830"/>
              <a:gd fmla="*/ 6456827 h 6564103" name="TY1830"/>
              <a:gd fmla="*/ 1269979 w 11855988" name="TX1831"/>
              <a:gd fmla="*/ 6443614 h 6564103" name="TY1831"/>
              <a:gd fmla="*/ 1256766 w 11855988" name="TX1832"/>
              <a:gd fmla="*/ 6430401 h 6564103" name="TY1832"/>
              <a:gd fmla="*/ 11732296 w 11855988" name="TX1834"/>
              <a:gd fmla="*/ 6430295 h 6564103" name="TY1834"/>
              <a:gd fmla="*/ 11719078 w 11855988" name="TX1835"/>
              <a:gd fmla="*/ 6432959 h 6564103" name="TY1835"/>
              <a:gd fmla="*/ 11719078 w 11855988" name="TX1836"/>
              <a:gd fmla="*/ 6432957 h 6564103" name="TY1836"/>
              <a:gd fmla="*/ 11714280 w 11855988" name="TX1837"/>
              <a:gd fmla="*/ 6457406 h 6564103" name="TY1837"/>
              <a:gd fmla="*/ 11763399 w 11855988" name="TX1838"/>
              <a:gd fmla="*/ 6530520 h 6564103" name="TY1838"/>
              <a:gd fmla="*/ 11787847 w 11855988" name="TX1839"/>
              <a:gd fmla="*/ 6535319 h 6564103" name="TY1839"/>
              <a:gd fmla="*/ 11792645 w 11855988" name="TX1840"/>
              <a:gd fmla="*/ 6510871 h 6564103" name="TY1840"/>
              <a:gd fmla="*/ 11743526 w 11855988" name="TX1841"/>
              <a:gd fmla="*/ 6437758 h 6564103" name="TY1841"/>
              <a:gd fmla="*/ 11732296 w 11855988" name="TX1842"/>
              <a:gd fmla="*/ 6430295 h 6564103" name="TY1842"/>
              <a:gd fmla="*/ 11594226 w 11855988" name="TX1844"/>
              <a:gd fmla="*/ 6430064 h 6564103" name="TY1844"/>
              <a:gd fmla="*/ 11581013 w 11855988" name="TX1845"/>
              <a:gd fmla="*/ 6443277 h 6564103" name="TY1845"/>
              <a:gd fmla="*/ 11594226 w 11855988" name="TX1846"/>
              <a:gd fmla="*/ 6456490 h 6564103" name="TY1846"/>
              <a:gd fmla="*/ 11607439 w 11855988" name="TX1847"/>
              <a:gd fmla="*/ 6443277 h 6564103" name="TY1847"/>
              <a:gd fmla="*/ 11594226 w 11855988" name="TX1848"/>
              <a:gd fmla="*/ 6430064 h 6564103" name="TY1848"/>
              <a:gd fmla="*/ 1057623 w 11855988" name="TX1850"/>
              <a:gd fmla="*/ 6429853 h 6564103" name="TY1850"/>
              <a:gd fmla="*/ 1044410 w 11855988" name="TX1851"/>
              <a:gd fmla="*/ 6443066 h 6564103" name="TY1851"/>
              <a:gd fmla="*/ 1057623 w 11855988" name="TX1852"/>
              <a:gd fmla="*/ 6456279 h 6564103" name="TY1852"/>
              <a:gd fmla="*/ 1070836 w 11855988" name="TX1853"/>
              <a:gd fmla="*/ 6443066 h 6564103" name="TY1853"/>
              <a:gd fmla="*/ 1057623 w 11855988" name="TX1854"/>
              <a:gd fmla="*/ 6429853 h 6564103" name="TY1854"/>
              <a:gd fmla="*/ 858479 w 11855988" name="TX1856"/>
              <a:gd fmla="*/ 6429305 h 6564103" name="TY1856"/>
              <a:gd fmla="*/ 845266 w 11855988" name="TX1857"/>
              <a:gd fmla="*/ 6442518 h 6564103" name="TY1857"/>
              <a:gd fmla="*/ 858479 w 11855988" name="TX1858"/>
              <a:gd fmla="*/ 6455731 h 6564103" name="TY1858"/>
              <a:gd fmla="*/ 871692 w 11855988" name="TX1859"/>
              <a:gd fmla="*/ 6442518 h 6564103" name="TY1859"/>
              <a:gd fmla="*/ 858479 w 11855988" name="TX1860"/>
              <a:gd fmla="*/ 6429305 h 6564103" name="TY1860"/>
              <a:gd fmla="*/ 659336 w 11855988" name="TX1862"/>
              <a:gd fmla="*/ 6428757 h 6564103" name="TY1862"/>
              <a:gd fmla="*/ 646123 w 11855988" name="TX1863"/>
              <a:gd fmla="*/ 6441970 h 6564103" name="TY1863"/>
              <a:gd fmla="*/ 659336 w 11855988" name="TX1864"/>
              <a:gd fmla="*/ 6455183 h 6564103" name="TY1864"/>
              <a:gd fmla="*/ 672549 w 11855988" name="TX1865"/>
              <a:gd fmla="*/ 6441970 h 6564103" name="TY1865"/>
              <a:gd fmla="*/ 659336 w 11855988" name="TX1866"/>
              <a:gd fmla="*/ 6428757 h 6564103" name="TY1866"/>
              <a:gd fmla="*/ 460192 w 11855988" name="TX1868"/>
              <a:gd fmla="*/ 6428209 h 6564103" name="TY1868"/>
              <a:gd fmla="*/ 446979 w 11855988" name="TX1869"/>
              <a:gd fmla="*/ 6441422 h 6564103" name="TY1869"/>
              <a:gd fmla="*/ 460192 w 11855988" name="TX1870"/>
              <a:gd fmla="*/ 6454635 h 6564103" name="TY1870"/>
              <a:gd fmla="*/ 473405 w 11855988" name="TX1871"/>
              <a:gd fmla="*/ 6441422 h 6564103" name="TY1871"/>
              <a:gd fmla="*/ 460192 w 11855988" name="TX1872"/>
              <a:gd fmla="*/ 6428209 h 6564103" name="TY1872"/>
              <a:gd fmla="*/ 122980 w 11855988" name="TX1874"/>
              <a:gd fmla="*/ 6427892 h 6564103" name="TY1874"/>
              <a:gd fmla="*/ 111750 w 11855988" name="TX1875"/>
              <a:gd fmla="*/ 6435355 h 6564103" name="TY1875"/>
              <a:gd fmla="*/ 62630 w 11855988" name="TX1876"/>
              <a:gd fmla="*/ 6508468 h 6564103" name="TY1876"/>
              <a:gd fmla="*/ 67429 w 11855988" name="TX1877"/>
              <a:gd fmla="*/ 6532916 h 6564103" name="TY1877"/>
              <a:gd fmla="*/ 91876 w 11855988" name="TX1878"/>
              <a:gd fmla="*/ 6528117 h 6564103" name="TY1878"/>
              <a:gd fmla="*/ 140996 w 11855988" name="TX1879"/>
              <a:gd fmla="*/ 6455003 h 6564103" name="TY1879"/>
              <a:gd fmla="*/ 136197 w 11855988" name="TX1880"/>
              <a:gd fmla="*/ 6430554 h 6564103" name="TY1880"/>
              <a:gd fmla="*/ 136197 w 11855988" name="TX1881"/>
              <a:gd fmla="*/ 6430556 h 6564103" name="TY1881"/>
              <a:gd fmla="*/ 122980 w 11855988" name="TX1882"/>
              <a:gd fmla="*/ 6427892 h 6564103" name="TY1882"/>
              <a:gd fmla="*/ 261049 w 11855988" name="TX1884"/>
              <a:gd fmla="*/ 6427661 h 6564103" name="TY1884"/>
              <a:gd fmla="*/ 247836 w 11855988" name="TX1885"/>
              <a:gd fmla="*/ 6440874 h 6564103" name="TY1885"/>
              <a:gd fmla="*/ 261049 w 11855988" name="TX1886"/>
              <a:gd fmla="*/ 6454087 h 6564103" name="TY1886"/>
              <a:gd fmla="*/ 274262 w 11855988" name="TX1887"/>
              <a:gd fmla="*/ 6440874 h 6564103" name="TY1887"/>
              <a:gd fmla="*/ 261049 w 11855988" name="TX1888"/>
              <a:gd fmla="*/ 6427661 h 6564103" name="TY1888"/>
              <a:gd fmla="*/ 11749709 w 11855988" name="TX1890"/>
              <a:gd fmla="*/ 6377568 h 6564103" name="TY1890"/>
              <a:gd fmla="*/ 11731964 w 11855988" name="TX1891"/>
              <a:gd fmla="*/ 6395057 h 6564103" name="TY1891"/>
              <a:gd fmla="*/ 11731963 w 11855988" name="TX1892"/>
              <a:gd fmla="*/ 6395056 h 6564103" name="TY1892"/>
              <a:gd fmla="*/ 11749452 w 11855988" name="TX1893"/>
              <a:gd fmla="*/ 6412800 h 6564103" name="TY1893"/>
              <a:gd fmla="*/ 11837532 w 11855988" name="TX1894"/>
              <a:gd fmla="*/ 6413440 h 6564103" name="TY1894"/>
              <a:gd fmla="*/ 11855276 w 11855988" name="TX1895"/>
              <a:gd fmla="*/ 6395951 h 6564103" name="TY1895"/>
              <a:gd fmla="*/ 11837787 w 11855988" name="TX1896"/>
              <a:gd fmla="*/ 6378206 h 6564103" name="TY1896"/>
              <a:gd fmla="*/ 105567 w 11855988" name="TX1898"/>
              <a:gd fmla="*/ 6375165 h 6564103" name="TY1898"/>
              <a:gd fmla="*/ 17488 w 11855988" name="TX1899"/>
              <a:gd fmla="*/ 6375803 h 6564103" name="TY1899"/>
              <a:gd fmla="*/ 0 w 11855988" name="TX1900"/>
              <a:gd fmla="*/ 6393548 h 6564103" name="TY1900"/>
              <a:gd fmla="*/ 17744 w 11855988" name="TX1901"/>
              <a:gd fmla="*/ 6411037 h 6564103" name="TY1901"/>
              <a:gd fmla="*/ 105824 w 11855988" name="TX1902"/>
              <a:gd fmla="*/ 6410397 h 6564103" name="TY1902"/>
              <a:gd fmla="*/ 123312 w 11855988" name="TX1903"/>
              <a:gd fmla="*/ 6392653 h 6564103" name="TY1903"/>
              <a:gd fmla="*/ 123311 w 11855988" name="TX1904"/>
              <a:gd fmla="*/ 6392654 h 6564103" name="TY1904"/>
              <a:gd fmla="*/ 105567 w 11855988" name="TX1905"/>
              <a:gd fmla="*/ 6375165 h 6564103" name="TY1905"/>
              <a:gd fmla="*/ 11817592 w 11855988" name="TX1907"/>
              <a:gd fmla="*/ 6326650 h 6564103" name="TY1907"/>
              <a:gd fmla="*/ 11807557 w 11855988" name="TX1908"/>
              <a:gd fmla="*/ 6327898 h 6564103" name="TY1908"/>
              <a:gd fmla="*/ 11802590 w 11855988" name="TX1909"/>
              <a:gd fmla="*/ 6345911 h 6564103" name="TY1909"/>
              <a:gd fmla="*/ 11820603 w 11855988" name="TX1910"/>
              <a:gd fmla="*/ 6350878 h 6564103" name="TY1910"/>
              <a:gd fmla="*/ 11825570 w 11855988" name="TX1911"/>
              <a:gd fmla="*/ 6332865 h 6564103" name="TY1911"/>
              <a:gd fmla="*/ 11817592 w 11855988" name="TX1912"/>
              <a:gd fmla="*/ 6326650 h 6564103" name="TY1912"/>
              <a:gd fmla="*/ 37683 w 11855988" name="TX1914"/>
              <a:gd fmla="*/ 6324247 h 6564103" name="TY1914"/>
              <a:gd fmla="*/ 29705 w 11855988" name="TX1915"/>
              <a:gd fmla="*/ 6330462 h 6564103" name="TY1915"/>
              <a:gd fmla="*/ 34672 w 11855988" name="TX1916"/>
              <a:gd fmla="*/ 6348475 h 6564103" name="TY1916"/>
              <a:gd fmla="*/ 52686 w 11855988" name="TX1917"/>
              <a:gd fmla="*/ 6343508 h 6564103" name="TY1917"/>
              <a:gd fmla="*/ 47719 w 11855988" name="TX1918"/>
              <a:gd fmla="*/ 6325495 h 6564103" name="TY1918"/>
              <a:gd fmla="*/ 37683 w 11855988" name="TX1919"/>
              <a:gd fmla="*/ 6324247 h 6564103" name="TY1919"/>
              <a:gd fmla="*/ 104138 w 11855988" name="TX1921"/>
              <a:gd fmla="*/ 6279963 h 6564103" name="TY1921"/>
              <a:gd fmla="*/ 90925 w 11855988" name="TX1922"/>
              <a:gd fmla="*/ 6293176 h 6564103" name="TY1922"/>
              <a:gd fmla="*/ 104138 w 11855988" name="TX1923"/>
              <a:gd fmla="*/ 6306389 h 6564103" name="TY1923"/>
              <a:gd fmla="*/ 117351 w 11855988" name="TX1924"/>
              <a:gd fmla="*/ 6293176 h 6564103" name="TY1924"/>
              <a:gd fmla="*/ 104138 w 11855988" name="TX1925"/>
              <a:gd fmla="*/ 6279963 h 6564103" name="TY1925"/>
              <a:gd fmla="*/ 101340 w 11855988" name="TX1927"/>
              <a:gd fmla="*/ 6215441 h 6564103" name="TY1927"/>
              <a:gd fmla="*/ 87972 w 11855988" name="TX1928"/>
              <a:gd fmla="*/ 6217201 h 6564103" name="TY1928"/>
              <a:gd fmla="*/ 11691 w 11855988" name="TX1929"/>
              <a:gd fmla="*/ 6261243 h 6564103" name="TY1929"/>
              <a:gd fmla="*/ 5243 w 11855988" name="TX1930"/>
              <a:gd fmla="*/ 6285308 h 6564103" name="TY1930"/>
              <a:gd fmla="*/ 5243 w 11855988" name="TX1931"/>
              <a:gd fmla="*/ 6285307 h 6564103" name="TY1931"/>
              <a:gd fmla="*/ 29309 w 11855988" name="TX1932"/>
              <a:gd fmla="*/ 6291755 h 6564103" name="TY1932"/>
              <a:gd fmla="*/ 105589 w 11855988" name="TX1933"/>
              <a:gd fmla="*/ 6247714 h 6564103" name="TY1933"/>
              <a:gd fmla="*/ 112037 w 11855988" name="TX1934"/>
              <a:gd fmla="*/ 6223649 h 6564103" name="TY1934"/>
              <a:gd fmla="*/ 101340 w 11855988" name="TX1935"/>
              <a:gd fmla="*/ 6215441 h 6564103" name="TY1935"/>
              <a:gd fmla="*/ 11748429 w 11855988" name="TX1937"/>
              <a:gd fmla="*/ 6215102 h 6564103" name="TY1937"/>
              <a:gd fmla="*/ 11737732 w 11855988" name="TX1938"/>
              <a:gd fmla="*/ 6223310 h 6564103" name="TY1938"/>
              <a:gd fmla="*/ 11737732 w 11855988" name="TX1939"/>
              <a:gd fmla="*/ 6223309 h 6564103" name="TY1939"/>
              <a:gd fmla="*/ 11744180 w 11855988" name="TX1940"/>
              <a:gd fmla="*/ 6247374 h 6564103" name="TY1940"/>
              <a:gd fmla="*/ 11820461 w 11855988" name="TX1941"/>
              <a:gd fmla="*/ 6291416 h 6564103" name="TY1941"/>
              <a:gd fmla="*/ 11844526 w 11855988" name="TX1942"/>
              <a:gd fmla="*/ 6284967 h 6564103" name="TY1942"/>
              <a:gd fmla="*/ 11838078 w 11855988" name="TX1943"/>
              <a:gd fmla="*/ 6260902 h 6564103" name="TY1943"/>
              <a:gd fmla="*/ 11761798 w 11855988" name="TX1944"/>
              <a:gd fmla="*/ 6216862 h 6564103" name="TY1944"/>
              <a:gd fmla="*/ 11748429 w 11855988" name="TX1945"/>
              <a:gd fmla="*/ 6215102 h 6564103" name="TY1945"/>
              <a:gd fmla="*/ 11836627 w 11855988" name="TX1947"/>
              <a:gd fmla="*/ 6202228 h 6564103" name="TY1947"/>
              <a:gd fmla="*/ 11823414 w 11855988" name="TX1948"/>
              <a:gd fmla="*/ 6215441 h 6564103" name="TY1948"/>
              <a:gd fmla="*/ 11836627 w 11855988" name="TX1949"/>
              <a:gd fmla="*/ 6228654 h 6564103" name="TY1949"/>
              <a:gd fmla="*/ 11849840 w 11855988" name="TX1950"/>
              <a:gd fmla="*/ 6215441 h 6564103" name="TY1950"/>
              <a:gd fmla="*/ 11836627 w 11855988" name="TX1951"/>
              <a:gd fmla="*/ 6202228 h 6564103" name="TY1951"/>
              <a:gd fmla="*/ 14239 w 11855988" name="TX1953"/>
              <a:gd fmla="*/ 6161928 h 6564103" name="TY1953"/>
              <a:gd fmla="*/ 1026 w 11855988" name="TX1954"/>
              <a:gd fmla="*/ 6175141 h 6564103" name="TY1954"/>
              <a:gd fmla="*/ 14239 w 11855988" name="TX1955"/>
              <a:gd fmla="*/ 6188354 h 6564103" name="TY1955"/>
              <a:gd fmla="*/ 27452 w 11855988" name="TX1956"/>
              <a:gd fmla="*/ 6175141 h 6564103" name="TY1956"/>
              <a:gd fmla="*/ 14239 w 11855988" name="TX1957"/>
              <a:gd fmla="*/ 6161928 h 6564103" name="TY1957"/>
              <a:gd fmla="*/ 11834379 w 11855988" name="TX1959"/>
              <a:gd fmla="*/ 6114593 h 6564103" name="TY1959"/>
              <a:gd fmla="*/ 11821011 w 11855988" name="TX1960"/>
              <a:gd fmla="*/ 6116353 h 6564103" name="TY1960"/>
              <a:gd fmla="*/ 11744730 w 11855988" name="TX1961"/>
              <a:gd fmla="*/ 6160393 h 6564103" name="TY1961"/>
              <a:gd fmla="*/ 11738282 w 11855988" name="TX1962"/>
              <a:gd fmla="*/ 6184458 h 6564103" name="TY1962"/>
              <a:gd fmla="*/ 11762347 w 11855988" name="TX1963"/>
              <a:gd fmla="*/ 6190907 h 6564103" name="TY1963"/>
              <a:gd fmla="*/ 11838628 w 11855988" name="TX1964"/>
              <a:gd fmla="*/ 6146865 h 6564103" name="TY1964"/>
              <a:gd fmla="*/ 11845076 w 11855988" name="TX1965"/>
              <a:gd fmla="*/ 6122800 h 6564103" name="TY1965"/>
              <a:gd fmla="*/ 11845076 w 11855988" name="TX1966"/>
              <a:gd fmla="*/ 6122801 h 6564103" name="TY1966"/>
              <a:gd fmla="*/ 11834379 w 11855988" name="TX1967"/>
              <a:gd fmla="*/ 6114593 h 6564103" name="TY1967"/>
              <a:gd fmla="*/ 11746182 w 11855988" name="TX1969"/>
              <a:gd fmla="*/ 6101719 h 6564103" name="TY1969"/>
              <a:gd fmla="*/ 11732969 w 11855988" name="TX1970"/>
              <a:gd fmla="*/ 6114932 h 6564103" name="TY1970"/>
              <a:gd fmla="*/ 11746182 w 11855988" name="TX1971"/>
              <a:gd fmla="*/ 6128145 h 6564103" name="TY1971"/>
              <a:gd fmla="*/ 11759395 w 11855988" name="TX1972"/>
              <a:gd fmla="*/ 6114932 h 6564103" name="TY1972"/>
              <a:gd fmla="*/ 11746182 w 11855988" name="TX1973"/>
              <a:gd fmla="*/ 6101719 h 6564103" name="TY1973"/>
              <a:gd fmla="*/ 17037 w 11855988" name="TX1975"/>
              <a:gd fmla="*/ 6097406 h 6564103" name="TY1975"/>
              <a:gd fmla="*/ 6340 w 11855988" name="TX1976"/>
              <a:gd fmla="*/ 6105614 h 6564103" name="TY1976"/>
              <a:gd fmla="*/ 12788 w 11855988" name="TX1977"/>
              <a:gd fmla="*/ 6129679 h 6564103" name="TY1977"/>
              <a:gd fmla="*/ 89068 w 11855988" name="TX1978"/>
              <a:gd fmla="*/ 6173720 h 6564103" name="TY1978"/>
              <a:gd fmla="*/ 113134 w 11855988" name="TX1979"/>
              <a:gd fmla="*/ 6167272 h 6564103" name="TY1979"/>
              <a:gd fmla="*/ 113134 w 11855988" name="TX1980"/>
              <a:gd fmla="*/ 6167273 h 6564103" name="TY1980"/>
              <a:gd fmla="*/ 106686 w 11855988" name="TX1981"/>
              <a:gd fmla="*/ 6143208 h 6564103" name="TY1981"/>
              <a:gd fmla="*/ 30405 w 11855988" name="TX1982"/>
              <a:gd fmla="*/ 6099166 h 6564103" name="TY1982"/>
              <a:gd fmla="*/ 17037 w 11855988" name="TX1983"/>
              <a:gd fmla="*/ 6097406 h 6564103" name="TY1983"/>
              <a:gd fmla="*/ 105234 w 11855988" name="TX1985"/>
              <a:gd fmla="*/ 6063293 h 6564103" name="TY1985"/>
              <a:gd fmla="*/ 92021 w 11855988" name="TX1986"/>
              <a:gd fmla="*/ 6076506 h 6564103" name="TY1986"/>
              <a:gd fmla="*/ 105234 w 11855988" name="TX1987"/>
              <a:gd fmla="*/ 6089719 h 6564103" name="TY1987"/>
              <a:gd fmla="*/ 118447 w 11855988" name="TX1988"/>
              <a:gd fmla="*/ 6076506 h 6564103" name="TY1988"/>
              <a:gd fmla="*/ 105234 w 11855988" name="TX1989"/>
              <a:gd fmla="*/ 6063293 h 6564103" name="TY1989"/>
              <a:gd fmla="*/ 11748067 w 11855988" name="TX1991"/>
              <a:gd fmla="*/ 5999215 h 6564103" name="TY1991"/>
              <a:gd fmla="*/ 11737370 w 11855988" name="TX1992"/>
              <a:gd fmla="*/ 6007423 h 6564103" name="TY1992"/>
              <a:gd fmla="*/ 11737369 w 11855988" name="TX1993"/>
              <a:gd fmla="*/ 6007422 h 6564103" name="TY1993"/>
              <a:gd fmla="*/ 11743818 w 11855988" name="TX1994"/>
              <a:gd fmla="*/ 6031487 h 6564103" name="TY1994"/>
              <a:gd fmla="*/ 11820098 w 11855988" name="TX1995"/>
              <a:gd fmla="*/ 6075529 h 6564103" name="TY1995"/>
              <a:gd fmla="*/ 11844163 w 11855988" name="TX1996"/>
              <a:gd fmla="*/ 6069080 h 6564103" name="TY1996"/>
              <a:gd fmla="*/ 11837715 w 11855988" name="TX1997"/>
              <a:gd fmla="*/ 6045015 h 6564103" name="TY1997"/>
              <a:gd fmla="*/ 11761435 w 11855988" name="TX1998"/>
              <a:gd fmla="*/ 6000975 h 6564103" name="TY1998"/>
              <a:gd fmla="*/ 11748067 w 11855988" name="TX1999"/>
              <a:gd fmla="*/ 5999215 h 6564103" name="TY1999"/>
              <a:gd fmla="*/ 102436 w 11855988" name="TX2001"/>
              <a:gd fmla="*/ 5998771 h 6564103" name="TY2001"/>
              <a:gd fmla="*/ 89068 w 11855988" name="TX2002"/>
              <a:gd fmla="*/ 6000531 h 6564103" name="TY2002"/>
              <a:gd fmla="*/ 12787 w 11855988" name="TX2003"/>
              <a:gd fmla="*/ 6044573 h 6564103" name="TY2003"/>
              <a:gd fmla="*/ 6339 w 11855988" name="TX2004"/>
              <a:gd fmla="*/ 6068638 h 6564103" name="TY2004"/>
              <a:gd fmla="*/ 6339 w 11855988" name="TX2005"/>
              <a:gd fmla="*/ 6068637 h 6564103" name="TY2005"/>
              <a:gd fmla="*/ 30405 w 11855988" name="TX2006"/>
              <a:gd fmla="*/ 6075085 h 6564103" name="TY2006"/>
              <a:gd fmla="*/ 106685 w 11855988" name="TX2007"/>
              <a:gd fmla="*/ 6031044 h 6564103" name="TY2007"/>
              <a:gd fmla="*/ 113133 w 11855988" name="TX2008"/>
              <a:gd fmla="*/ 6006979 h 6564103" name="TY2008"/>
              <a:gd fmla="*/ 102436 w 11855988" name="TX2009"/>
              <a:gd fmla="*/ 5998771 h 6564103" name="TY2009"/>
              <a:gd fmla="*/ 11836264 w 11855988" name="TX2011"/>
              <a:gd fmla="*/ 5986341 h 6564103" name="TY2011"/>
              <a:gd fmla="*/ 11823051 w 11855988" name="TX2012"/>
              <a:gd fmla="*/ 5999554 h 6564103" name="TY2012"/>
              <a:gd fmla="*/ 11836264 w 11855988" name="TX2013"/>
              <a:gd fmla="*/ 6012767 h 6564103" name="TY2013"/>
              <a:gd fmla="*/ 11849477 w 11855988" name="TX2014"/>
              <a:gd fmla="*/ 5999554 h 6564103" name="TY2014"/>
              <a:gd fmla="*/ 11836264 w 11855988" name="TX2015"/>
              <a:gd fmla="*/ 5986341 h 6564103" name="TY2015"/>
              <a:gd fmla="*/ 14787 w 11855988" name="TX2017"/>
              <a:gd fmla="*/ 5962784 h 6564103" name="TY2017"/>
              <a:gd fmla="*/ 1574 w 11855988" name="TX2018"/>
              <a:gd fmla="*/ 5975997 h 6564103" name="TY2018"/>
              <a:gd fmla="*/ 14787 w 11855988" name="TX2019"/>
              <a:gd fmla="*/ 5989210 h 6564103" name="TY2019"/>
              <a:gd fmla="*/ 28000 w 11855988" name="TX2020"/>
              <a:gd fmla="*/ 5975997 h 6564103" name="TY2020"/>
              <a:gd fmla="*/ 14787 w 11855988" name="TX2021"/>
              <a:gd fmla="*/ 5962784 h 6564103" name="TY2021"/>
              <a:gd fmla="*/ 11834015 w 11855988" name="TX2023"/>
              <a:gd fmla="*/ 5898707 h 6564103" name="TY2023"/>
              <a:gd fmla="*/ 11820647 w 11855988" name="TX2024"/>
              <a:gd fmla="*/ 5900467 h 6564103" name="TY2024"/>
              <a:gd fmla="*/ 11744367 w 11855988" name="TX2025"/>
              <a:gd fmla="*/ 5944507 h 6564103" name="TY2025"/>
              <a:gd fmla="*/ 11737918 w 11855988" name="TX2026"/>
              <a:gd fmla="*/ 5968572 h 6564103" name="TY2026"/>
              <a:gd fmla="*/ 11761984 w 11855988" name="TX2027"/>
              <a:gd fmla="*/ 5975021 h 6564103" name="TY2027"/>
              <a:gd fmla="*/ 11838264 w 11855988" name="TX2028"/>
              <a:gd fmla="*/ 5930979 h 6564103" name="TY2028"/>
              <a:gd fmla="*/ 11844712 w 11855988" name="TX2029"/>
              <a:gd fmla="*/ 5906914 h 6564103" name="TY2029"/>
              <a:gd fmla="*/ 11844712 w 11855988" name="TX2030"/>
              <a:gd fmla="*/ 5906915 h 6564103" name="TY2030"/>
              <a:gd fmla="*/ 11834015 w 11855988" name="TX2031"/>
              <a:gd fmla="*/ 5898707 h 6564103" name="TY2031"/>
              <a:gd fmla="*/ 17585 w 11855988" name="TX2033"/>
              <a:gd fmla="*/ 5898262 h 6564103" name="TY2033"/>
              <a:gd fmla="*/ 6888 w 11855988" name="TX2034"/>
              <a:gd fmla="*/ 5906470 h 6564103" name="TY2034"/>
              <a:gd fmla="*/ 13336 w 11855988" name="TX2035"/>
              <a:gd fmla="*/ 5930535 h 6564103" name="TY2035"/>
              <a:gd fmla="*/ 89616 w 11855988" name="TX2036"/>
              <a:gd fmla="*/ 5974576 h 6564103" name="TY2036"/>
              <a:gd fmla="*/ 113682 w 11855988" name="TX2037"/>
              <a:gd fmla="*/ 5968128 h 6564103" name="TY2037"/>
              <a:gd fmla="*/ 113682 w 11855988" name="TX2038"/>
              <a:gd fmla="*/ 5968129 h 6564103" name="TY2038"/>
              <a:gd fmla="*/ 107234 w 11855988" name="TX2039"/>
              <a:gd fmla="*/ 5944064 h 6564103" name="TY2039"/>
              <a:gd fmla="*/ 30953 w 11855988" name="TX2040"/>
              <a:gd fmla="*/ 5900022 h 6564103" name="TY2040"/>
              <a:gd fmla="*/ 17585 w 11855988" name="TX2041"/>
              <a:gd fmla="*/ 5898262 h 6564103" name="TY2041"/>
              <a:gd fmla="*/ 11745818 w 11855988" name="TX2043"/>
              <a:gd fmla="*/ 5885833 h 6564103" name="TY2043"/>
              <a:gd fmla="*/ 11732605 w 11855988" name="TX2044"/>
              <a:gd fmla="*/ 5899046 h 6564103" name="TY2044"/>
              <a:gd fmla="*/ 11745818 w 11855988" name="TX2045"/>
              <a:gd fmla="*/ 5912259 h 6564103" name="TY2045"/>
              <a:gd fmla="*/ 11759031 w 11855988" name="TX2046"/>
              <a:gd fmla="*/ 5899046 h 6564103" name="TY2046"/>
              <a:gd fmla="*/ 11745818 w 11855988" name="TX2047"/>
              <a:gd fmla="*/ 5885833 h 6564103" name="TY2047"/>
              <a:gd fmla="*/ 105782 w 11855988" name="TX2049"/>
              <a:gd fmla="*/ 5864150 h 6564103" name="TY2049"/>
              <a:gd fmla="*/ 92569 w 11855988" name="TX2050"/>
              <a:gd fmla="*/ 5877363 h 6564103" name="TY2050"/>
              <a:gd fmla="*/ 105782 w 11855988" name="TX2051"/>
              <a:gd fmla="*/ 5890576 h 6564103" name="TY2051"/>
              <a:gd fmla="*/ 118995 w 11855988" name="TX2052"/>
              <a:gd fmla="*/ 5877363 h 6564103" name="TY2052"/>
              <a:gd fmla="*/ 105782 w 11855988" name="TX2053"/>
              <a:gd fmla="*/ 5864150 h 6564103" name="TY2053"/>
              <a:gd fmla="*/ 11748615 w 11855988" name="TX2055"/>
              <a:gd fmla="*/ 5800072 h 6564103" name="TY2055"/>
              <a:gd fmla="*/ 11737918 w 11855988" name="TX2056"/>
              <a:gd fmla="*/ 5808280 h 6564103" name="TY2056"/>
              <a:gd fmla="*/ 11737918 w 11855988" name="TX2057"/>
              <a:gd fmla="*/ 5808279 h 6564103" name="TY2057"/>
              <a:gd fmla="*/ 11744366 w 11855988" name="TX2058"/>
              <a:gd fmla="*/ 5832344 h 6564103" name="TY2058"/>
              <a:gd fmla="*/ 11820647 w 11855988" name="TX2059"/>
              <a:gd fmla="*/ 5876386 h 6564103" name="TY2059"/>
              <a:gd fmla="*/ 11844712 w 11855988" name="TX2060"/>
              <a:gd fmla="*/ 5869937 h 6564103" name="TY2060"/>
              <a:gd fmla="*/ 11838264 w 11855988" name="TX2061"/>
              <a:gd fmla="*/ 5845872 h 6564103" name="TY2061"/>
              <a:gd fmla="*/ 11761983 w 11855988" name="TX2062"/>
              <a:gd fmla="*/ 5801832 h 6564103" name="TY2062"/>
              <a:gd fmla="*/ 11748615 w 11855988" name="TX2063"/>
              <a:gd fmla="*/ 5800072 h 6564103" name="TY2063"/>
              <a:gd fmla="*/ 102984 w 11855988" name="TX2065"/>
              <a:gd fmla="*/ 5799628 h 6564103" name="TY2065"/>
              <a:gd fmla="*/ 89616 w 11855988" name="TX2066"/>
              <a:gd fmla="*/ 5801388 h 6564103" name="TY2066"/>
              <a:gd fmla="*/ 13335 w 11855988" name="TX2067"/>
              <a:gd fmla="*/ 5845430 h 6564103" name="TY2067"/>
              <a:gd fmla="*/ 6887 w 11855988" name="TX2068"/>
              <a:gd fmla="*/ 5869495 h 6564103" name="TY2068"/>
              <a:gd fmla="*/ 6887 w 11855988" name="TX2069"/>
              <a:gd fmla="*/ 5869494 h 6564103" name="TY2069"/>
              <a:gd fmla="*/ 30953 w 11855988" name="TX2070"/>
              <a:gd fmla="*/ 5875942 h 6564103" name="TY2070"/>
              <a:gd fmla="*/ 107233 w 11855988" name="TX2071"/>
              <a:gd fmla="*/ 5831901 h 6564103" name="TY2071"/>
              <a:gd fmla="*/ 113681 w 11855988" name="TX2072"/>
              <a:gd fmla="*/ 5807836 h 6564103" name="TY2072"/>
              <a:gd fmla="*/ 102984 w 11855988" name="TX2073"/>
              <a:gd fmla="*/ 5799628 h 6564103" name="TY2073"/>
              <a:gd fmla="*/ 11836813 w 11855988" name="TX2075"/>
              <a:gd fmla="*/ 5787198 h 6564103" name="TY2075"/>
              <a:gd fmla="*/ 11823600 w 11855988" name="TX2076"/>
              <a:gd fmla="*/ 5800411 h 6564103" name="TY2076"/>
              <a:gd fmla="*/ 11836813 w 11855988" name="TX2077"/>
              <a:gd fmla="*/ 5813624 h 6564103" name="TY2077"/>
              <a:gd fmla="*/ 11850026 w 11855988" name="TX2078"/>
              <a:gd fmla="*/ 5800411 h 6564103" name="TY2078"/>
              <a:gd fmla="*/ 11836813 w 11855988" name="TX2079"/>
              <a:gd fmla="*/ 5787198 h 6564103" name="TY2079"/>
              <a:gd fmla="*/ 15335 w 11855988" name="TX2081"/>
              <a:gd fmla="*/ 5763641 h 6564103" name="TY2081"/>
              <a:gd fmla="*/ 2122 w 11855988" name="TX2082"/>
              <a:gd fmla="*/ 5776854 h 6564103" name="TY2082"/>
              <a:gd fmla="*/ 15335 w 11855988" name="TX2083"/>
              <a:gd fmla="*/ 5790067 h 6564103" name="TY2083"/>
              <a:gd fmla="*/ 28548 w 11855988" name="TX2084"/>
              <a:gd fmla="*/ 5776854 h 6564103" name="TY2084"/>
              <a:gd fmla="*/ 15335 w 11855988" name="TX2085"/>
              <a:gd fmla="*/ 5763641 h 6564103" name="TY2085"/>
              <a:gd fmla="*/ 11834565 w 11855988" name="TX2087"/>
              <a:gd fmla="*/ 5699563 h 6564103" name="TY2087"/>
              <a:gd fmla="*/ 11821197 w 11855988" name="TX2088"/>
              <a:gd fmla="*/ 5701323 h 6564103" name="TY2088"/>
              <a:gd fmla="*/ 11744916 w 11855988" name="TX2089"/>
              <a:gd fmla="*/ 5745363 h 6564103" name="TY2089"/>
              <a:gd fmla="*/ 11738468 w 11855988" name="TX2090"/>
              <a:gd fmla="*/ 5769428 h 6564103" name="TY2090"/>
              <a:gd fmla="*/ 11762533 w 11855988" name="TX2091"/>
              <a:gd fmla="*/ 5775877 h 6564103" name="TY2091"/>
              <a:gd fmla="*/ 11838814 w 11855988" name="TX2092"/>
              <a:gd fmla="*/ 5731835 h 6564103" name="TY2092"/>
              <a:gd fmla="*/ 11845262 w 11855988" name="TX2093"/>
              <a:gd fmla="*/ 5707770 h 6564103" name="TY2093"/>
              <a:gd fmla="*/ 11845262 w 11855988" name="TX2094"/>
              <a:gd fmla="*/ 5707771 h 6564103" name="TY2094"/>
              <a:gd fmla="*/ 11834565 w 11855988" name="TX2095"/>
              <a:gd fmla="*/ 5699563 h 6564103" name="TY2095"/>
              <a:gd fmla="*/ 18133 w 11855988" name="TX2097"/>
              <a:gd fmla="*/ 5699119 h 6564103" name="TY2097"/>
              <a:gd fmla="*/ 7436 w 11855988" name="TX2098"/>
              <a:gd fmla="*/ 5707327 h 6564103" name="TY2098"/>
              <a:gd fmla="*/ 13884 w 11855988" name="TX2099"/>
              <a:gd fmla="*/ 5731392 h 6564103" name="TY2099"/>
              <a:gd fmla="*/ 90164 w 11855988" name="TX2100"/>
              <a:gd fmla="*/ 5775433 h 6564103" name="TY2100"/>
              <a:gd fmla="*/ 114230 w 11855988" name="TX2101"/>
              <a:gd fmla="*/ 5768985 h 6564103" name="TY2101"/>
              <a:gd fmla="*/ 114230 w 11855988" name="TX2102"/>
              <a:gd fmla="*/ 5768986 h 6564103" name="TY2102"/>
              <a:gd fmla="*/ 107782 w 11855988" name="TX2103"/>
              <a:gd fmla="*/ 5744921 h 6564103" name="TY2103"/>
              <a:gd fmla="*/ 31501 w 11855988" name="TX2104"/>
              <a:gd fmla="*/ 5700879 h 6564103" name="TY2104"/>
              <a:gd fmla="*/ 18133 w 11855988" name="TX2105"/>
              <a:gd fmla="*/ 5699119 h 6564103" name="TY2105"/>
              <a:gd fmla="*/ 11746367 w 11855988" name="TX2107"/>
              <a:gd fmla="*/ 5686689 h 6564103" name="TY2107"/>
              <a:gd fmla="*/ 11733155 w 11855988" name="TX2108"/>
              <a:gd fmla="*/ 5699902 h 6564103" name="TY2108"/>
              <a:gd fmla="*/ 11746367 w 11855988" name="TX2109"/>
              <a:gd fmla="*/ 5713115 h 6564103" name="TY2109"/>
              <a:gd fmla="*/ 11759580 w 11855988" name="TX2110"/>
              <a:gd fmla="*/ 5699902 h 6564103" name="TY2110"/>
              <a:gd fmla="*/ 11746367 w 11855988" name="TX2111"/>
              <a:gd fmla="*/ 5686689 h 6564103" name="TY2111"/>
              <a:gd fmla="*/ 106330 w 11855988" name="TX2113"/>
              <a:gd fmla="*/ 5665006 h 6564103" name="TY2113"/>
              <a:gd fmla="*/ 93117 w 11855988" name="TX2114"/>
              <a:gd fmla="*/ 5678219 h 6564103" name="TY2114"/>
              <a:gd fmla="*/ 106330 w 11855988" name="TX2115"/>
              <a:gd fmla="*/ 5691432 h 6564103" name="TY2115"/>
              <a:gd fmla="*/ 119543 w 11855988" name="TX2116"/>
              <a:gd fmla="*/ 5678219 h 6564103" name="TY2116"/>
              <a:gd fmla="*/ 106330 w 11855988" name="TX2117"/>
              <a:gd fmla="*/ 5665006 h 6564103" name="TY2117"/>
              <a:gd fmla="*/ 11749165 w 11855988" name="TX2119"/>
              <a:gd fmla="*/ 5600928 h 6564103" name="TY2119"/>
              <a:gd fmla="*/ 11738468 w 11855988" name="TX2120"/>
              <a:gd fmla="*/ 5609136 h 6564103" name="TY2120"/>
              <a:gd fmla="*/ 11738468 w 11855988" name="TX2121"/>
              <a:gd fmla="*/ 5609135 h 6564103" name="TY2121"/>
              <a:gd fmla="*/ 11744916 w 11855988" name="TX2122"/>
              <a:gd fmla="*/ 5633200 h 6564103" name="TY2122"/>
              <a:gd fmla="*/ 11821196 w 11855988" name="TX2123"/>
              <a:gd fmla="*/ 5677242 h 6564103" name="TY2123"/>
              <a:gd fmla="*/ 11845262 w 11855988" name="TX2124"/>
              <a:gd fmla="*/ 5670793 h 6564103" name="TY2124"/>
              <a:gd fmla="*/ 11838813 w 11855988" name="TX2125"/>
              <a:gd fmla="*/ 5646728 h 6564103" name="TY2125"/>
              <a:gd fmla="*/ 11762533 w 11855988" name="TX2126"/>
              <a:gd fmla="*/ 5602688 h 6564103" name="TY2126"/>
              <a:gd fmla="*/ 11749165 w 11855988" name="TX2127"/>
              <a:gd fmla="*/ 5600928 h 6564103" name="TY2127"/>
              <a:gd fmla="*/ 103532 w 11855988" name="TX2129"/>
              <a:gd fmla="*/ 5600484 h 6564103" name="TY2129"/>
              <a:gd fmla="*/ 90164 w 11855988" name="TX2130"/>
              <a:gd fmla="*/ 5602244 h 6564103" name="TY2130"/>
              <a:gd fmla="*/ 13883 w 11855988" name="TX2131"/>
              <a:gd fmla="*/ 5646286 h 6564103" name="TY2131"/>
              <a:gd fmla="*/ 7435 w 11855988" name="TX2132"/>
              <a:gd fmla="*/ 5670351 h 6564103" name="TY2132"/>
              <a:gd fmla="*/ 7435 w 11855988" name="TX2133"/>
              <a:gd fmla="*/ 5670350 h 6564103" name="TY2133"/>
              <a:gd fmla="*/ 31501 w 11855988" name="TX2134"/>
              <a:gd fmla="*/ 5676798 h 6564103" name="TY2134"/>
              <a:gd fmla="*/ 107781 w 11855988" name="TX2135"/>
              <a:gd fmla="*/ 5632757 h 6564103" name="TY2135"/>
              <a:gd fmla="*/ 114229 w 11855988" name="TX2136"/>
              <a:gd fmla="*/ 5608692 h 6564103" name="TY2136"/>
              <a:gd fmla="*/ 103532 w 11855988" name="TX2137"/>
              <a:gd fmla="*/ 5600484 h 6564103" name="TY2137"/>
              <a:gd fmla="*/ 11837363 w 11855988" name="TX2139"/>
              <a:gd fmla="*/ 5588054 h 6564103" name="TY2139"/>
              <a:gd fmla="*/ 11824150 w 11855988" name="TX2140"/>
              <a:gd fmla="*/ 5601267 h 6564103" name="TY2140"/>
              <a:gd fmla="*/ 11837363 w 11855988" name="TX2141"/>
              <a:gd fmla="*/ 5614480 h 6564103" name="TY2141"/>
              <a:gd fmla="*/ 11850575 w 11855988" name="TX2142"/>
              <a:gd fmla="*/ 5601267 h 6564103" name="TY2142"/>
              <a:gd fmla="*/ 11837363 w 11855988" name="TX2143"/>
              <a:gd fmla="*/ 5588054 h 6564103" name="TY2143"/>
              <a:gd fmla="*/ 15883 w 11855988" name="TX2145"/>
              <a:gd fmla="*/ 5564497 h 6564103" name="TY2145"/>
              <a:gd fmla="*/ 2670 w 11855988" name="TX2146"/>
              <a:gd fmla="*/ 5577710 h 6564103" name="TY2146"/>
              <a:gd fmla="*/ 15883 w 11855988" name="TX2147"/>
              <a:gd fmla="*/ 5590923 h 6564103" name="TY2147"/>
              <a:gd fmla="*/ 29096 w 11855988" name="TX2148"/>
              <a:gd fmla="*/ 5577710 h 6564103" name="TY2148"/>
              <a:gd fmla="*/ 15883 w 11855988" name="TX2149"/>
              <a:gd fmla="*/ 5564497 h 6564103" name="TY2149"/>
              <a:gd fmla="*/ 11835113 w 11855988" name="TX2151"/>
              <a:gd fmla="*/ 5500420 h 6564103" name="TY2151"/>
              <a:gd fmla="*/ 11821745 w 11855988" name="TX2152"/>
              <a:gd fmla="*/ 5502180 h 6564103" name="TY2152"/>
              <a:gd fmla="*/ 11745465 w 11855988" name="TX2153"/>
              <a:gd fmla="*/ 5546220 h 6564103" name="TY2153"/>
              <a:gd fmla="*/ 11739017 w 11855988" name="TX2154"/>
              <a:gd fmla="*/ 5570285 h 6564103" name="TY2154"/>
              <a:gd fmla="*/ 11763082 w 11855988" name="TX2155"/>
              <a:gd fmla="*/ 5576734 h 6564103" name="TY2155"/>
              <a:gd fmla="*/ 11839362 w 11855988" name="TX2156"/>
              <a:gd fmla="*/ 5532692 h 6564103" name="TY2156"/>
              <a:gd fmla="*/ 11845811 w 11855988" name="TX2157"/>
              <a:gd fmla="*/ 5508627 h 6564103" name="TY2157"/>
              <a:gd fmla="*/ 11845810 w 11855988" name="TX2158"/>
              <a:gd fmla="*/ 5508628 h 6564103" name="TY2158"/>
              <a:gd fmla="*/ 11835113 w 11855988" name="TX2159"/>
              <a:gd fmla="*/ 5500420 h 6564103" name="TY2159"/>
              <a:gd fmla="*/ 18681 w 11855988" name="TX2161"/>
              <a:gd fmla="*/ 5499975 h 6564103" name="TY2161"/>
              <a:gd fmla="*/ 7984 w 11855988" name="TX2162"/>
              <a:gd fmla="*/ 5508183 h 6564103" name="TY2162"/>
              <a:gd fmla="*/ 14432 w 11855988" name="TX2163"/>
              <a:gd fmla="*/ 5532248 h 6564103" name="TY2163"/>
              <a:gd fmla="*/ 90712 w 11855988" name="TX2164"/>
              <a:gd fmla="*/ 5576289 h 6564103" name="TY2164"/>
              <a:gd fmla="*/ 114778 w 11855988" name="TX2165"/>
              <a:gd fmla="*/ 5569841 h 6564103" name="TY2165"/>
              <a:gd fmla="*/ 114778 w 11855988" name="TX2166"/>
              <a:gd fmla="*/ 5569842 h 6564103" name="TY2166"/>
              <a:gd fmla="*/ 108330 w 11855988" name="TX2167"/>
              <a:gd fmla="*/ 5545777 h 6564103" name="TY2167"/>
              <a:gd fmla="*/ 32049 w 11855988" name="TX2168"/>
              <a:gd fmla="*/ 5501735 h 6564103" name="TY2168"/>
              <a:gd fmla="*/ 18681 w 11855988" name="TX2169"/>
              <a:gd fmla="*/ 5499975 h 6564103" name="TY2169"/>
              <a:gd fmla="*/ 11746916 w 11855988" name="TX2171"/>
              <a:gd fmla="*/ 5487546 h 6564103" name="TY2171"/>
              <a:gd fmla="*/ 11733703 w 11855988" name="TX2172"/>
              <a:gd fmla="*/ 5500759 h 6564103" name="TY2172"/>
              <a:gd fmla="*/ 11746916 w 11855988" name="TX2173"/>
              <a:gd fmla="*/ 5513972 h 6564103" name="TY2173"/>
              <a:gd fmla="*/ 11760129 w 11855988" name="TX2174"/>
              <a:gd fmla="*/ 5500759 h 6564103" name="TY2174"/>
              <a:gd fmla="*/ 11746916 w 11855988" name="TX2175"/>
              <a:gd fmla="*/ 5487546 h 6564103" name="TY2175"/>
              <a:gd fmla="*/ 106878 w 11855988" name="TX2177"/>
              <a:gd fmla="*/ 5465863 h 6564103" name="TY2177"/>
              <a:gd fmla="*/ 93665 w 11855988" name="TX2178"/>
              <a:gd fmla="*/ 5479076 h 6564103" name="TY2178"/>
              <a:gd fmla="*/ 106878 w 11855988" name="TX2179"/>
              <a:gd fmla="*/ 5492289 h 6564103" name="TY2179"/>
              <a:gd fmla="*/ 120091 w 11855988" name="TX2180"/>
              <a:gd fmla="*/ 5479076 h 6564103" name="TY2180"/>
              <a:gd fmla="*/ 106878 w 11855988" name="TX2181"/>
              <a:gd fmla="*/ 5465863 h 6564103" name="TY2181"/>
              <a:gd fmla="*/ 11749714 w 11855988" name="TX2183"/>
              <a:gd fmla="*/ 5401785 h 6564103" name="TY2183"/>
              <a:gd fmla="*/ 11739017 w 11855988" name="TX2184"/>
              <a:gd fmla="*/ 5409993 h 6564103" name="TY2184"/>
              <a:gd fmla="*/ 11739016 w 11855988" name="TX2185"/>
              <a:gd fmla="*/ 5409992 h 6564103" name="TY2185"/>
              <a:gd fmla="*/ 11745464 w 11855988" name="TX2186"/>
              <a:gd fmla="*/ 5434057 h 6564103" name="TY2186"/>
              <a:gd fmla="*/ 11821745 w 11855988" name="TX2187"/>
              <a:gd fmla="*/ 5478099 h 6564103" name="TY2187"/>
              <a:gd fmla="*/ 11845810 w 11855988" name="TX2188"/>
              <a:gd fmla="*/ 5471650 h 6564103" name="TY2188"/>
              <a:gd fmla="*/ 11839362 w 11855988" name="TX2189"/>
              <a:gd fmla="*/ 5447585 h 6564103" name="TY2189"/>
              <a:gd fmla="*/ 11763082 w 11855988" name="TX2190"/>
              <a:gd fmla="*/ 5403545 h 6564103" name="TY2190"/>
              <a:gd fmla="*/ 11749714 w 11855988" name="TX2191"/>
              <a:gd fmla="*/ 5401785 h 6564103" name="TY2191"/>
              <a:gd fmla="*/ 104080 w 11855988" name="TX2193"/>
              <a:gd fmla="*/ 5401341 h 6564103" name="TY2193"/>
              <a:gd fmla="*/ 90712 w 11855988" name="TX2194"/>
              <a:gd fmla="*/ 5403101 h 6564103" name="TY2194"/>
              <a:gd fmla="*/ 14431 w 11855988" name="TX2195"/>
              <a:gd fmla="*/ 5447143 h 6564103" name="TY2195"/>
              <a:gd fmla="*/ 7983 w 11855988" name="TX2196"/>
              <a:gd fmla="*/ 5471208 h 6564103" name="TY2196"/>
              <a:gd fmla="*/ 7983 w 11855988" name="TX2197"/>
              <a:gd fmla="*/ 5471207 h 6564103" name="TY2197"/>
              <a:gd fmla="*/ 32049 w 11855988" name="TX2198"/>
              <a:gd fmla="*/ 5477655 h 6564103" name="TY2198"/>
              <a:gd fmla="*/ 108329 w 11855988" name="TX2199"/>
              <a:gd fmla="*/ 5433614 h 6564103" name="TY2199"/>
              <a:gd fmla="*/ 114777 w 11855988" name="TX2200"/>
              <a:gd fmla="*/ 5409549 h 6564103" name="TY2200"/>
              <a:gd fmla="*/ 104080 w 11855988" name="TX2201"/>
              <a:gd fmla="*/ 5401341 h 6564103" name="TY2201"/>
              <a:gd fmla="*/ 11837911 w 11855988" name="TX2203"/>
              <a:gd fmla="*/ 5388911 h 6564103" name="TY2203"/>
              <a:gd fmla="*/ 11824698 w 11855988" name="TX2204"/>
              <a:gd fmla="*/ 5402124 h 6564103" name="TY2204"/>
              <a:gd fmla="*/ 11837911 w 11855988" name="TX2205"/>
              <a:gd fmla="*/ 5415337 h 6564103" name="TY2205"/>
              <a:gd fmla="*/ 11851124 w 11855988" name="TX2206"/>
              <a:gd fmla="*/ 5402124 h 6564103" name="TY2206"/>
              <a:gd fmla="*/ 11837911 w 11855988" name="TX2207"/>
              <a:gd fmla="*/ 5388911 h 6564103" name="TY2207"/>
              <a:gd fmla="*/ 16431 w 11855988" name="TX2209"/>
              <a:gd fmla="*/ 5365354 h 6564103" name="TY2209"/>
              <a:gd fmla="*/ 3218 w 11855988" name="TX2210"/>
              <a:gd fmla="*/ 5378567 h 6564103" name="TY2210"/>
              <a:gd fmla="*/ 16431 w 11855988" name="TX2211"/>
              <a:gd fmla="*/ 5391780 h 6564103" name="TY2211"/>
              <a:gd fmla="*/ 29644 w 11855988" name="TX2212"/>
              <a:gd fmla="*/ 5378567 h 6564103" name="TY2212"/>
              <a:gd fmla="*/ 16431 w 11855988" name="TX2213"/>
              <a:gd fmla="*/ 5365354 h 6564103" name="TY2213"/>
              <a:gd fmla="*/ 11835662 w 11855988" name="TX2215"/>
              <a:gd fmla="*/ 5301276 h 6564103" name="TY2215"/>
              <a:gd fmla="*/ 11822294 w 11855988" name="TX2216"/>
              <a:gd fmla="*/ 5303036 h 6564103" name="TY2216"/>
              <a:gd fmla="*/ 11746014 w 11855988" name="TX2217"/>
              <a:gd fmla="*/ 5347076 h 6564103" name="TY2217"/>
              <a:gd fmla="*/ 11739566 w 11855988" name="TX2218"/>
              <a:gd fmla="*/ 5371141 h 6564103" name="TY2218"/>
              <a:gd fmla="*/ 11763631 w 11855988" name="TX2219"/>
              <a:gd fmla="*/ 5377590 h 6564103" name="TY2219"/>
              <a:gd fmla="*/ 11839911 w 11855988" name="TX2220"/>
              <a:gd fmla="*/ 5333548 h 6564103" name="TY2220"/>
              <a:gd fmla="*/ 11846359 w 11855988" name="TX2221"/>
              <a:gd fmla="*/ 5309483 h 6564103" name="TY2221"/>
              <a:gd fmla="*/ 11846359 w 11855988" name="TX2222"/>
              <a:gd fmla="*/ 5309484 h 6564103" name="TY2222"/>
              <a:gd fmla="*/ 11835662 w 11855988" name="TX2223"/>
              <a:gd fmla="*/ 5301276 h 6564103" name="TY2223"/>
              <a:gd fmla="*/ 19229 w 11855988" name="TX2225"/>
              <a:gd fmla="*/ 5300832 h 6564103" name="TY2225"/>
              <a:gd fmla="*/ 8532 w 11855988" name="TX2226"/>
              <a:gd fmla="*/ 5309040 h 6564103" name="TY2226"/>
              <a:gd fmla="*/ 14980 w 11855988" name="TX2227"/>
              <a:gd fmla="*/ 5333105 h 6564103" name="TY2227"/>
              <a:gd fmla="*/ 91260 w 11855988" name="TX2228"/>
              <a:gd fmla="*/ 5377146 h 6564103" name="TY2228"/>
              <a:gd fmla="*/ 115326 w 11855988" name="TX2229"/>
              <a:gd fmla="*/ 5370698 h 6564103" name="TY2229"/>
              <a:gd fmla="*/ 115326 w 11855988" name="TX2230"/>
              <a:gd fmla="*/ 5370699 h 6564103" name="TY2230"/>
              <a:gd fmla="*/ 108878 w 11855988" name="TX2231"/>
              <a:gd fmla="*/ 5346634 h 6564103" name="TY2231"/>
              <a:gd fmla="*/ 32597 w 11855988" name="TX2232"/>
              <a:gd fmla="*/ 5302592 h 6564103" name="TY2232"/>
              <a:gd fmla="*/ 19229 w 11855988" name="TX2233"/>
              <a:gd fmla="*/ 5300832 h 6564103" name="TY2233"/>
              <a:gd fmla="*/ 11747465 w 11855988" name="TX2235"/>
              <a:gd fmla="*/ 5288402 h 6564103" name="TY2235"/>
              <a:gd fmla="*/ 11734252 w 11855988" name="TX2236"/>
              <a:gd fmla="*/ 5301615 h 6564103" name="TY2236"/>
              <a:gd fmla="*/ 11747465 w 11855988" name="TX2237"/>
              <a:gd fmla="*/ 5314828 h 6564103" name="TY2237"/>
              <a:gd fmla="*/ 11760678 w 11855988" name="TX2238"/>
              <a:gd fmla="*/ 5301615 h 6564103" name="TY2238"/>
              <a:gd fmla="*/ 11747465 w 11855988" name="TX2239"/>
              <a:gd fmla="*/ 5288402 h 6564103" name="TY2239"/>
              <a:gd fmla="*/ 107426 w 11855988" name="TX2241"/>
              <a:gd fmla="*/ 5266719 h 6564103" name="TY2241"/>
              <a:gd fmla="*/ 94213 w 11855988" name="TX2242"/>
              <a:gd fmla="*/ 5279932 h 6564103" name="TY2242"/>
              <a:gd fmla="*/ 107426 w 11855988" name="TX2243"/>
              <a:gd fmla="*/ 5293145 h 6564103" name="TY2243"/>
              <a:gd fmla="*/ 120639 w 11855988" name="TX2244"/>
              <a:gd fmla="*/ 5279932 h 6564103" name="TY2244"/>
              <a:gd fmla="*/ 107426 w 11855988" name="TX2245"/>
              <a:gd fmla="*/ 5266719 h 6564103" name="TY2245"/>
              <a:gd fmla="*/ 11750262 w 11855988" name="TX2247"/>
              <a:gd fmla="*/ 5202642 h 6564103" name="TY2247"/>
              <a:gd fmla="*/ 11739565 w 11855988" name="TX2248"/>
              <a:gd fmla="*/ 5210850 h 6564103" name="TY2248"/>
              <a:gd fmla="*/ 11739565 w 11855988" name="TX2249"/>
              <a:gd fmla="*/ 5210849 h 6564103" name="TY2249"/>
              <a:gd fmla="*/ 11746013 w 11855988" name="TX2250"/>
              <a:gd fmla="*/ 5234914 h 6564103" name="TY2250"/>
              <a:gd fmla="*/ 11822294 w 11855988" name="TX2251"/>
              <a:gd fmla="*/ 5278956 h 6564103" name="TY2251"/>
              <a:gd fmla="*/ 11846359 w 11855988" name="TX2252"/>
              <a:gd fmla="*/ 5272507 h 6564103" name="TY2252"/>
              <a:gd fmla="*/ 11839911 w 11855988" name="TX2253"/>
              <a:gd fmla="*/ 5248442 h 6564103" name="TY2253"/>
              <a:gd fmla="*/ 11763631 w 11855988" name="TX2254"/>
              <a:gd fmla="*/ 5204402 h 6564103" name="TY2254"/>
              <a:gd fmla="*/ 11750262 w 11855988" name="TX2255"/>
              <a:gd fmla="*/ 5202642 h 6564103" name="TY2255"/>
              <a:gd fmla="*/ 104628 w 11855988" name="TX2257"/>
              <a:gd fmla="*/ 5202197 h 6564103" name="TY2257"/>
              <a:gd fmla="*/ 91260 w 11855988" name="TX2258"/>
              <a:gd fmla="*/ 5203957 h 6564103" name="TY2258"/>
              <a:gd fmla="*/ 14979 w 11855988" name="TX2259"/>
              <a:gd fmla="*/ 5247999 h 6564103" name="TY2259"/>
              <a:gd fmla="*/ 8531 w 11855988" name="TX2260"/>
              <a:gd fmla="*/ 5272064 h 6564103" name="TY2260"/>
              <a:gd fmla="*/ 8531 w 11855988" name="TX2261"/>
              <a:gd fmla="*/ 5272063 h 6564103" name="TY2261"/>
              <a:gd fmla="*/ 32597 w 11855988" name="TX2262"/>
              <a:gd fmla="*/ 5278511 h 6564103" name="TY2262"/>
              <a:gd fmla="*/ 108877 w 11855988" name="TX2263"/>
              <a:gd fmla="*/ 5234470 h 6564103" name="TY2263"/>
              <a:gd fmla="*/ 115325 w 11855988" name="TX2264"/>
              <a:gd fmla="*/ 5210405 h 6564103" name="TY2264"/>
              <a:gd fmla="*/ 104628 w 11855988" name="TX2265"/>
              <a:gd fmla="*/ 5202197 h 6564103" name="TY2265"/>
              <a:gd fmla="*/ 11838460 w 11855988" name="TX2267"/>
              <a:gd fmla="*/ 5189768 h 6564103" name="TY2267"/>
              <a:gd fmla="*/ 11825247 w 11855988" name="TX2268"/>
              <a:gd fmla="*/ 5202981 h 6564103" name="TY2268"/>
              <a:gd fmla="*/ 11838460 w 11855988" name="TX2269"/>
              <a:gd fmla="*/ 5216194 h 6564103" name="TY2269"/>
              <a:gd fmla="*/ 11851673 w 11855988" name="TX2270"/>
              <a:gd fmla="*/ 5202981 h 6564103" name="TY2270"/>
              <a:gd fmla="*/ 11838460 w 11855988" name="TX2271"/>
              <a:gd fmla="*/ 5189768 h 6564103" name="TY2271"/>
              <a:gd fmla="*/ 16979 w 11855988" name="TX2273"/>
              <a:gd fmla="*/ 5166210 h 6564103" name="TY2273"/>
              <a:gd fmla="*/ 3766 w 11855988" name="TX2274"/>
              <a:gd fmla="*/ 5179423 h 6564103" name="TY2274"/>
              <a:gd fmla="*/ 16979 w 11855988" name="TX2275"/>
              <a:gd fmla="*/ 5192636 h 6564103" name="TY2275"/>
              <a:gd fmla="*/ 30192 w 11855988" name="TX2276"/>
              <a:gd fmla="*/ 5179423 h 6564103" name="TY2276"/>
              <a:gd fmla="*/ 16979 w 11855988" name="TX2277"/>
              <a:gd fmla="*/ 5166210 h 6564103" name="TY2277"/>
              <a:gd fmla="*/ 11836211 w 11855988" name="TX2279"/>
              <a:gd fmla="*/ 5102133 h 6564103" name="TY2279"/>
              <a:gd fmla="*/ 11822843 w 11855988" name="TX2280"/>
              <a:gd fmla="*/ 5103893 h 6564103" name="TY2280"/>
              <a:gd fmla="*/ 11746562 w 11855988" name="TX2281"/>
              <a:gd fmla="*/ 5147933 h 6564103" name="TY2281"/>
              <a:gd fmla="*/ 11740114 w 11855988" name="TX2282"/>
              <a:gd fmla="*/ 5171998 h 6564103" name="TY2282"/>
              <a:gd fmla="*/ 11764179 w 11855988" name="TX2283"/>
              <a:gd fmla="*/ 5178447 h 6564103" name="TY2283"/>
              <a:gd fmla="*/ 11840460 w 11855988" name="TX2284"/>
              <a:gd fmla="*/ 5134405 h 6564103" name="TY2284"/>
              <a:gd fmla="*/ 11846908 w 11855988" name="TX2285"/>
              <a:gd fmla="*/ 5110340 h 6564103" name="TY2285"/>
              <a:gd fmla="*/ 11846908 w 11855988" name="TX2286"/>
              <a:gd fmla="*/ 5110341 h 6564103" name="TY2286"/>
              <a:gd fmla="*/ 11836211 w 11855988" name="TX2287"/>
              <a:gd fmla="*/ 5102133 h 6564103" name="TY2287"/>
              <a:gd fmla="*/ 19777 w 11855988" name="TX2289"/>
              <a:gd fmla="*/ 5101688 h 6564103" name="TY2289"/>
              <a:gd fmla="*/ 9080 w 11855988" name="TX2290"/>
              <a:gd fmla="*/ 5109896 h 6564103" name="TY2290"/>
              <a:gd fmla="*/ 15528 w 11855988" name="TX2291"/>
              <a:gd fmla="*/ 5133961 h 6564103" name="TY2291"/>
              <a:gd fmla="*/ 91808 w 11855988" name="TX2292"/>
              <a:gd fmla="*/ 5178002 h 6564103" name="TY2292"/>
              <a:gd fmla="*/ 115874 w 11855988" name="TX2293"/>
              <a:gd fmla="*/ 5171554 h 6564103" name="TY2293"/>
              <a:gd fmla="*/ 115874 w 11855988" name="TX2294"/>
              <a:gd fmla="*/ 5171555 h 6564103" name="TY2294"/>
              <a:gd fmla="*/ 109426 w 11855988" name="TX2295"/>
              <a:gd fmla="*/ 5147490 h 6564103" name="TY2295"/>
              <a:gd fmla="*/ 33145 w 11855988" name="TX2296"/>
              <a:gd fmla="*/ 5103448 h 6564103" name="TY2296"/>
              <a:gd fmla="*/ 19777 w 11855988" name="TX2297"/>
              <a:gd fmla="*/ 5101688 h 6564103" name="TY2297"/>
              <a:gd fmla="*/ 11748014 w 11855988" name="TX2299"/>
              <a:gd fmla="*/ 5089259 h 6564103" name="TY2299"/>
              <a:gd fmla="*/ 11734801 w 11855988" name="TX2300"/>
              <a:gd fmla="*/ 5102472 h 6564103" name="TY2300"/>
              <a:gd fmla="*/ 11748014 w 11855988" name="TX2301"/>
              <a:gd fmla="*/ 5115685 h 6564103" name="TY2301"/>
              <a:gd fmla="*/ 11761226 w 11855988" name="TX2302"/>
              <a:gd fmla="*/ 5102472 h 6564103" name="TY2302"/>
              <a:gd fmla="*/ 11748014 w 11855988" name="TX2303"/>
              <a:gd fmla="*/ 5089259 h 6564103" name="TY2303"/>
              <a:gd fmla="*/ 107974 w 11855988" name="TX2305"/>
              <a:gd fmla="*/ 5067576 h 6564103" name="TY2305"/>
              <a:gd fmla="*/ 94761 w 11855988" name="TX2306"/>
              <a:gd fmla="*/ 5080789 h 6564103" name="TY2306"/>
              <a:gd fmla="*/ 107974 w 11855988" name="TX2307"/>
              <a:gd fmla="*/ 5094002 h 6564103" name="TY2307"/>
              <a:gd fmla="*/ 121187 w 11855988" name="TX2308"/>
              <a:gd fmla="*/ 5080789 h 6564103" name="TY2308"/>
              <a:gd fmla="*/ 107974 w 11855988" name="TX2309"/>
              <a:gd fmla="*/ 5067576 h 6564103" name="TY2309"/>
              <a:gd fmla="*/ 11750811 w 11855988" name="TX2311"/>
              <a:gd fmla="*/ 5003498 h 6564103" name="TY2311"/>
              <a:gd fmla="*/ 11740114 w 11855988" name="TX2312"/>
              <a:gd fmla="*/ 5011706 h 6564103" name="TY2312"/>
              <a:gd fmla="*/ 11740114 w 11855988" name="TX2313"/>
              <a:gd fmla="*/ 5011705 h 6564103" name="TY2313"/>
              <a:gd fmla="*/ 11746562 w 11855988" name="TX2314"/>
              <a:gd fmla="*/ 5035770 h 6564103" name="TY2314"/>
              <a:gd fmla="*/ 11822842 w 11855988" name="TX2315"/>
              <a:gd fmla="*/ 5079812 h 6564103" name="TY2315"/>
              <a:gd fmla="*/ 11846908 w 11855988" name="TX2316"/>
              <a:gd fmla="*/ 5073363 h 6564103" name="TY2316"/>
              <a:gd fmla="*/ 11840459 w 11855988" name="TX2317"/>
              <a:gd fmla="*/ 5049298 h 6564103" name="TY2317"/>
              <a:gd fmla="*/ 11764179 w 11855988" name="TX2318"/>
              <a:gd fmla="*/ 5005258 h 6564103" name="TY2318"/>
              <a:gd fmla="*/ 11750811 w 11855988" name="TX2319"/>
              <a:gd fmla="*/ 5003498 h 6564103" name="TY2319"/>
              <a:gd fmla="*/ 105176 w 11855988" name="TX2321"/>
              <a:gd fmla="*/ 5003054 h 6564103" name="TY2321"/>
              <a:gd fmla="*/ 91808 w 11855988" name="TX2322"/>
              <a:gd fmla="*/ 5004814 h 6564103" name="TY2322"/>
              <a:gd fmla="*/ 15527 w 11855988" name="TX2323"/>
              <a:gd fmla="*/ 5048856 h 6564103" name="TY2323"/>
              <a:gd fmla="*/ 9079 w 11855988" name="TX2324"/>
              <a:gd fmla="*/ 5072921 h 6564103" name="TY2324"/>
              <a:gd fmla="*/ 9079 w 11855988" name="TX2325"/>
              <a:gd fmla="*/ 5072920 h 6564103" name="TY2325"/>
              <a:gd fmla="*/ 33145 w 11855988" name="TX2326"/>
              <a:gd fmla="*/ 5079368 h 6564103" name="TY2326"/>
              <a:gd fmla="*/ 109425 w 11855988" name="TX2327"/>
              <a:gd fmla="*/ 5035327 h 6564103" name="TY2327"/>
              <a:gd fmla="*/ 115873 w 11855988" name="TX2328"/>
              <a:gd fmla="*/ 5011262 h 6564103" name="TY2328"/>
              <a:gd fmla="*/ 105176 w 11855988" name="TX2329"/>
              <a:gd fmla="*/ 5003054 h 6564103" name="TY2329"/>
              <a:gd fmla="*/ 11839009 w 11855988" name="TX2331"/>
              <a:gd fmla="*/ 4990624 h 6564103" name="TY2331"/>
              <a:gd fmla="*/ 11825796 w 11855988" name="TX2332"/>
              <a:gd fmla="*/ 5003837 h 6564103" name="TY2332"/>
              <a:gd fmla="*/ 11839009 w 11855988" name="TX2333"/>
              <a:gd fmla="*/ 5017050 h 6564103" name="TY2333"/>
              <a:gd fmla="*/ 11852222 w 11855988" name="TX2334"/>
              <a:gd fmla="*/ 5003837 h 6564103" name="TY2334"/>
              <a:gd fmla="*/ 11839009 w 11855988" name="TX2335"/>
              <a:gd fmla="*/ 4990624 h 6564103" name="TY2335"/>
              <a:gd fmla="*/ 17527 w 11855988" name="TX2337"/>
              <a:gd fmla="*/ 4967067 h 6564103" name="TY2337"/>
              <a:gd fmla="*/ 4314 w 11855988" name="TX2338"/>
              <a:gd fmla="*/ 4980280 h 6564103" name="TY2338"/>
              <a:gd fmla="*/ 17527 w 11855988" name="TX2339"/>
              <a:gd fmla="*/ 4993493 h 6564103" name="TY2339"/>
              <a:gd fmla="*/ 30740 w 11855988" name="TX2340"/>
              <a:gd fmla="*/ 4980280 h 6564103" name="TY2340"/>
              <a:gd fmla="*/ 17527 w 11855988" name="TX2341"/>
              <a:gd fmla="*/ 4967067 h 6564103" name="TY2341"/>
              <a:gd fmla="*/ 11836759 w 11855988" name="TX2343"/>
              <a:gd fmla="*/ 4902989 h 6564103" name="TY2343"/>
              <a:gd fmla="*/ 11823391 w 11855988" name="TX2344"/>
              <a:gd fmla="*/ 4904749 h 6564103" name="TY2344"/>
              <a:gd fmla="*/ 11747111 w 11855988" name="TX2345"/>
              <a:gd fmla="*/ 4948789 h 6564103" name="TY2345"/>
              <a:gd fmla="*/ 11740663 w 11855988" name="TX2346"/>
              <a:gd fmla="*/ 4972854 h 6564103" name="TY2346"/>
              <a:gd fmla="*/ 11764728 w 11855988" name="TX2347"/>
              <a:gd fmla="*/ 4979303 h 6564103" name="TY2347"/>
              <a:gd fmla="*/ 11841009 w 11855988" name="TX2348"/>
              <a:gd fmla="*/ 4935261 h 6564103" name="TY2348"/>
              <a:gd fmla="*/ 11847457 w 11855988" name="TX2349"/>
              <a:gd fmla="*/ 4911196 h 6564103" name="TY2349"/>
              <a:gd fmla="*/ 11847456 w 11855988" name="TX2350"/>
              <a:gd fmla="*/ 4911197 h 6564103" name="TY2350"/>
              <a:gd fmla="*/ 11836759 w 11855988" name="TX2351"/>
              <a:gd fmla="*/ 4902989 h 6564103" name="TY2351"/>
              <a:gd fmla="*/ 20325 w 11855988" name="TX2353"/>
              <a:gd fmla="*/ 4902545 h 6564103" name="TY2353"/>
              <a:gd fmla="*/ 9628 w 11855988" name="TX2354"/>
              <a:gd fmla="*/ 4910753 h 6564103" name="TY2354"/>
              <a:gd fmla="*/ 16076 w 11855988" name="TX2355"/>
              <a:gd fmla="*/ 4934818 h 6564103" name="TY2355"/>
              <a:gd fmla="*/ 92356 w 11855988" name="TX2356"/>
              <a:gd fmla="*/ 4978859 h 6564103" name="TY2356"/>
              <a:gd fmla="*/ 116422 w 11855988" name="TX2357"/>
              <a:gd fmla="*/ 4972411 h 6564103" name="TY2357"/>
              <a:gd fmla="*/ 116422 w 11855988" name="TX2358"/>
              <a:gd fmla="*/ 4972412 h 6564103" name="TY2358"/>
              <a:gd fmla="*/ 109974 w 11855988" name="TX2359"/>
              <a:gd fmla="*/ 4948347 h 6564103" name="TY2359"/>
              <a:gd fmla="*/ 33693 w 11855988" name="TX2360"/>
              <a:gd fmla="*/ 4904305 h 6564103" name="TY2360"/>
              <a:gd fmla="*/ 20325 w 11855988" name="TX2361"/>
              <a:gd fmla="*/ 4902545 h 6564103" name="TY2361"/>
              <a:gd fmla="*/ 11748562 w 11855988" name="TX2363"/>
              <a:gd fmla="*/ 4890115 h 6564103" name="TY2363"/>
              <a:gd fmla="*/ 11735349 w 11855988" name="TX2364"/>
              <a:gd fmla="*/ 4903328 h 6564103" name="TY2364"/>
              <a:gd fmla="*/ 11748562 w 11855988" name="TX2365"/>
              <a:gd fmla="*/ 4916541 h 6564103" name="TY2365"/>
              <a:gd fmla="*/ 11761775 w 11855988" name="TX2366"/>
              <a:gd fmla="*/ 4903328 h 6564103" name="TY2366"/>
              <a:gd fmla="*/ 11748562 w 11855988" name="TX2367"/>
              <a:gd fmla="*/ 4890115 h 6564103" name="TY2367"/>
              <a:gd fmla="*/ 108522 w 11855988" name="TX2369"/>
              <a:gd fmla="*/ 4868432 h 6564103" name="TY2369"/>
              <a:gd fmla="*/ 95309 w 11855988" name="TX2370"/>
              <a:gd fmla="*/ 4881645 h 6564103" name="TY2370"/>
              <a:gd fmla="*/ 108522 w 11855988" name="TX2371"/>
              <a:gd fmla="*/ 4894858 h 6564103" name="TY2371"/>
              <a:gd fmla="*/ 121735 w 11855988" name="TX2372"/>
              <a:gd fmla="*/ 4881645 h 6564103" name="TY2372"/>
              <a:gd fmla="*/ 108522 w 11855988" name="TX2373"/>
              <a:gd fmla="*/ 4868432 h 6564103" name="TY2373"/>
              <a:gd fmla="*/ 11751360 w 11855988" name="TX2375"/>
              <a:gd fmla="*/ 4804355 h 6564103" name="TY2375"/>
              <a:gd fmla="*/ 11740663 w 11855988" name="TX2376"/>
              <a:gd fmla="*/ 4812563 h 6564103" name="TY2376"/>
              <a:gd fmla="*/ 11740662 w 11855988" name="TX2377"/>
              <a:gd fmla="*/ 4812562 h 6564103" name="TY2377"/>
              <a:gd fmla="*/ 11747111 w 11855988" name="TX2378"/>
              <a:gd fmla="*/ 4836627 h 6564103" name="TY2378"/>
              <a:gd fmla="*/ 11823391 w 11855988" name="TX2379"/>
              <a:gd fmla="*/ 4880669 h 6564103" name="TY2379"/>
              <a:gd fmla="*/ 11847456 w 11855988" name="TX2380"/>
              <a:gd fmla="*/ 4874220 h 6564103" name="TY2380"/>
              <a:gd fmla="*/ 11841008 w 11855988" name="TX2381"/>
              <a:gd fmla="*/ 4850155 h 6564103" name="TY2381"/>
              <a:gd fmla="*/ 11764728 w 11855988" name="TX2382"/>
              <a:gd fmla="*/ 4806115 h 6564103" name="TY2382"/>
              <a:gd fmla="*/ 11751360 w 11855988" name="TX2383"/>
              <a:gd fmla="*/ 4804355 h 6564103" name="TY2383"/>
              <a:gd fmla="*/ 105724 w 11855988" name="TX2385"/>
              <a:gd fmla="*/ 4803910 h 6564103" name="TY2385"/>
              <a:gd fmla="*/ 92356 w 11855988" name="TX2386"/>
              <a:gd fmla="*/ 4805670 h 6564103" name="TY2386"/>
              <a:gd fmla="*/ 16075 w 11855988" name="TX2387"/>
              <a:gd fmla="*/ 4849712 h 6564103" name="TY2387"/>
              <a:gd fmla="*/ 9627 w 11855988" name="TX2388"/>
              <a:gd fmla="*/ 4873777 h 6564103" name="TY2388"/>
              <a:gd fmla="*/ 9627 w 11855988" name="TX2389"/>
              <a:gd fmla="*/ 4873776 h 6564103" name="TY2389"/>
              <a:gd fmla="*/ 33693 w 11855988" name="TX2390"/>
              <a:gd fmla="*/ 4880224 h 6564103" name="TY2390"/>
              <a:gd fmla="*/ 109973 w 11855988" name="TX2391"/>
              <a:gd fmla="*/ 4836183 h 6564103" name="TY2391"/>
              <a:gd fmla="*/ 116421 w 11855988" name="TX2392"/>
              <a:gd fmla="*/ 4812118 h 6564103" name="TY2392"/>
              <a:gd fmla="*/ 105724 w 11855988" name="TX2393"/>
              <a:gd fmla="*/ 4803910 h 6564103" name="TY2393"/>
              <a:gd fmla="*/ 11839557 w 11855988" name="TX2395"/>
              <a:gd fmla="*/ 4791481 h 6564103" name="TY2395"/>
              <a:gd fmla="*/ 11826344 w 11855988" name="TX2396"/>
              <a:gd fmla="*/ 4804694 h 6564103" name="TY2396"/>
              <a:gd fmla="*/ 11839557 w 11855988" name="TX2397"/>
              <a:gd fmla="*/ 4817907 h 6564103" name="TY2397"/>
              <a:gd fmla="*/ 11852770 w 11855988" name="TX2398"/>
              <a:gd fmla="*/ 4804694 h 6564103" name="TY2398"/>
              <a:gd fmla="*/ 11839557 w 11855988" name="TX2399"/>
              <a:gd fmla="*/ 4791481 h 6564103" name="TY2399"/>
              <a:gd fmla="*/ 18075 w 11855988" name="TX2401"/>
              <a:gd fmla="*/ 4767923 h 6564103" name="TY2401"/>
              <a:gd fmla="*/ 4862 w 11855988" name="TX2402"/>
              <a:gd fmla="*/ 4781136 h 6564103" name="TY2402"/>
              <a:gd fmla="*/ 18075 w 11855988" name="TX2403"/>
              <a:gd fmla="*/ 4794349 h 6564103" name="TY2403"/>
              <a:gd fmla="*/ 31288 w 11855988" name="TX2404"/>
              <a:gd fmla="*/ 4781136 h 6564103" name="TY2404"/>
              <a:gd fmla="*/ 18075 w 11855988" name="TX2405"/>
              <a:gd fmla="*/ 4767923 h 6564103" name="TY2405"/>
              <a:gd fmla="*/ 11837308 w 11855988" name="TX2407"/>
              <a:gd fmla="*/ 4703846 h 6564103" name="TY2407"/>
              <a:gd fmla="*/ 11823940 w 11855988" name="TX2408"/>
              <a:gd fmla="*/ 4705606 h 6564103" name="TY2408"/>
              <a:gd fmla="*/ 11747660 w 11855988" name="TX2409"/>
              <a:gd fmla="*/ 4749646 h 6564103" name="TY2409"/>
              <a:gd fmla="*/ 11741212 w 11855988" name="TX2410"/>
              <a:gd fmla="*/ 4773711 h 6564103" name="TY2410"/>
              <a:gd fmla="*/ 11765277 w 11855988" name="TX2411"/>
              <a:gd fmla="*/ 4780160 h 6564103" name="TY2411"/>
              <a:gd fmla="*/ 11841557 w 11855988" name="TX2412"/>
              <a:gd fmla="*/ 4736118 h 6564103" name="TY2412"/>
              <a:gd fmla="*/ 11848006 w 11855988" name="TX2413"/>
              <a:gd fmla="*/ 4712053 h 6564103" name="TY2413"/>
              <a:gd fmla="*/ 11848005 w 11855988" name="TX2414"/>
              <a:gd fmla="*/ 4712054 h 6564103" name="TY2414"/>
              <a:gd fmla="*/ 11837308 w 11855988" name="TX2415"/>
              <a:gd fmla="*/ 4703846 h 6564103" name="TY2415"/>
              <a:gd fmla="*/ 20873 w 11855988" name="TX2417"/>
              <a:gd fmla="*/ 4703401 h 6564103" name="TY2417"/>
              <a:gd fmla="*/ 10176 w 11855988" name="TX2418"/>
              <a:gd fmla="*/ 4711609 h 6564103" name="TY2418"/>
              <a:gd fmla="*/ 16624 w 11855988" name="TX2419"/>
              <a:gd fmla="*/ 4735674 h 6564103" name="TY2419"/>
              <a:gd fmla="*/ 92904 w 11855988" name="TX2420"/>
              <a:gd fmla="*/ 4779715 h 6564103" name="TY2420"/>
              <a:gd fmla="*/ 116970 w 11855988" name="TX2421"/>
              <a:gd fmla="*/ 4773267 h 6564103" name="TY2421"/>
              <a:gd fmla="*/ 116970 w 11855988" name="TX2422"/>
              <a:gd fmla="*/ 4773268 h 6564103" name="TY2422"/>
              <a:gd fmla="*/ 110522 w 11855988" name="TX2423"/>
              <a:gd fmla="*/ 4749203 h 6564103" name="TY2423"/>
              <a:gd fmla="*/ 34241 w 11855988" name="TX2424"/>
              <a:gd fmla="*/ 4705161 h 6564103" name="TY2424"/>
              <a:gd fmla="*/ 20873 w 11855988" name="TX2425"/>
              <a:gd fmla="*/ 4703401 h 6564103" name="TY2425"/>
              <a:gd fmla="*/ 11749111 w 11855988" name="TX2427"/>
              <a:gd fmla="*/ 4690972 h 6564103" name="TY2427"/>
              <a:gd fmla="*/ 11735898 w 11855988" name="TX2428"/>
              <a:gd fmla="*/ 4704185 h 6564103" name="TY2428"/>
              <a:gd fmla="*/ 11749111 w 11855988" name="TX2429"/>
              <a:gd fmla="*/ 4717398 h 6564103" name="TY2429"/>
              <a:gd fmla="*/ 11762324 w 11855988" name="TX2430"/>
              <a:gd fmla="*/ 4704185 h 6564103" name="TY2430"/>
              <a:gd fmla="*/ 11749111 w 11855988" name="TX2431"/>
              <a:gd fmla="*/ 4690972 h 6564103" name="TY2431"/>
              <a:gd fmla="*/ 109070 w 11855988" name="TX2433"/>
              <a:gd fmla="*/ 4669289 h 6564103" name="TY2433"/>
              <a:gd fmla="*/ 95857 w 11855988" name="TX2434"/>
              <a:gd fmla="*/ 4682502 h 6564103" name="TY2434"/>
              <a:gd fmla="*/ 109070 w 11855988" name="TX2435"/>
              <a:gd fmla="*/ 4695715 h 6564103" name="TY2435"/>
              <a:gd fmla="*/ 122283 w 11855988" name="TX2436"/>
              <a:gd fmla="*/ 4682502 h 6564103" name="TY2436"/>
              <a:gd fmla="*/ 109070 w 11855988" name="TX2437"/>
              <a:gd fmla="*/ 4669289 h 6564103" name="TY2437"/>
              <a:gd fmla="*/ 11751908 w 11855988" name="TX2439"/>
              <a:gd fmla="*/ 4605211 h 6564103" name="TY2439"/>
              <a:gd fmla="*/ 11741211 w 11855988" name="TX2440"/>
              <a:gd fmla="*/ 4613419 h 6564103" name="TY2440"/>
              <a:gd fmla="*/ 11741211 w 11855988" name="TX2441"/>
              <a:gd fmla="*/ 4613418 h 6564103" name="TY2441"/>
              <a:gd fmla="*/ 11747659 w 11855988" name="TX2442"/>
              <a:gd fmla="*/ 4637483 h 6564103" name="TY2442"/>
              <a:gd fmla="*/ 11823940 w 11855988" name="TX2443"/>
              <a:gd fmla="*/ 4681525 h 6564103" name="TY2443"/>
              <a:gd fmla="*/ 11848005 w 11855988" name="TX2444"/>
              <a:gd fmla="*/ 4675076 h 6564103" name="TY2444"/>
              <a:gd fmla="*/ 11841557 w 11855988" name="TX2445"/>
              <a:gd fmla="*/ 4651011 h 6564103" name="TY2445"/>
              <a:gd fmla="*/ 11765277 w 11855988" name="TX2446"/>
              <a:gd fmla="*/ 4606971 h 6564103" name="TY2446"/>
              <a:gd fmla="*/ 11751908 w 11855988" name="TX2447"/>
              <a:gd fmla="*/ 4605211 h 6564103" name="TY2447"/>
              <a:gd fmla="*/ 106272 w 11855988" name="TX2449"/>
              <a:gd fmla="*/ 4604767 h 6564103" name="TY2449"/>
              <a:gd fmla="*/ 92904 w 11855988" name="TX2450"/>
              <a:gd fmla="*/ 4606527 h 6564103" name="TY2450"/>
              <a:gd fmla="*/ 16623 w 11855988" name="TX2451"/>
              <a:gd fmla="*/ 4650569 h 6564103" name="TY2451"/>
              <a:gd fmla="*/ 10175 w 11855988" name="TX2452"/>
              <a:gd fmla="*/ 4674634 h 6564103" name="TY2452"/>
              <a:gd fmla="*/ 10175 w 11855988" name="TX2453"/>
              <a:gd fmla="*/ 4674633 h 6564103" name="TY2453"/>
              <a:gd fmla="*/ 34241 w 11855988" name="TX2454"/>
              <a:gd fmla="*/ 4681081 h 6564103" name="TY2454"/>
              <a:gd fmla="*/ 110521 w 11855988" name="TX2455"/>
              <a:gd fmla="*/ 4637040 h 6564103" name="TY2455"/>
              <a:gd fmla="*/ 116969 w 11855988" name="TX2456"/>
              <a:gd fmla="*/ 4612975 h 6564103" name="TY2456"/>
              <a:gd fmla="*/ 106272 w 11855988" name="TX2457"/>
              <a:gd fmla="*/ 4604767 h 6564103" name="TY2457"/>
              <a:gd fmla="*/ 11840106 w 11855988" name="TX2459"/>
              <a:gd fmla="*/ 4592337 h 6564103" name="TY2459"/>
              <a:gd fmla="*/ 11826893 w 11855988" name="TX2460"/>
              <a:gd fmla="*/ 4605550 h 6564103" name="TY2460"/>
              <a:gd fmla="*/ 11840106 w 11855988" name="TX2461"/>
              <a:gd fmla="*/ 4618763 h 6564103" name="TY2461"/>
              <a:gd fmla="*/ 11853319 w 11855988" name="TX2462"/>
              <a:gd fmla="*/ 4605550 h 6564103" name="TY2462"/>
              <a:gd fmla="*/ 11840106 w 11855988" name="TX2463"/>
              <a:gd fmla="*/ 4592337 h 6564103" name="TY2463"/>
              <a:gd fmla="*/ 18623 w 11855988" name="TX2465"/>
              <a:gd fmla="*/ 4568780 h 6564103" name="TY2465"/>
              <a:gd fmla="*/ 5410 w 11855988" name="TX2466"/>
              <a:gd fmla="*/ 4581993 h 6564103" name="TY2466"/>
              <a:gd fmla="*/ 18623 w 11855988" name="TX2467"/>
              <a:gd fmla="*/ 4595206 h 6564103" name="TY2467"/>
              <a:gd fmla="*/ 31836 w 11855988" name="TX2468"/>
              <a:gd fmla="*/ 4581993 h 6564103" name="TY2468"/>
              <a:gd fmla="*/ 18623 w 11855988" name="TX2469"/>
              <a:gd fmla="*/ 4568780 h 6564103" name="TY2469"/>
              <a:gd fmla="*/ 11837857 w 11855988" name="TX2471"/>
              <a:gd fmla="*/ 4504702 h 6564103" name="TY2471"/>
              <a:gd fmla="*/ 11824489 w 11855988" name="TX2472"/>
              <a:gd fmla="*/ 4506462 h 6564103" name="TY2472"/>
              <a:gd fmla="*/ 11748208 w 11855988" name="TX2473"/>
              <a:gd fmla="*/ 4550502 h 6564103" name="TY2473"/>
              <a:gd fmla="*/ 11741760 w 11855988" name="TX2474"/>
              <a:gd fmla="*/ 4574567 h 6564103" name="TY2474"/>
              <a:gd fmla="*/ 11765825 w 11855988" name="TX2475"/>
              <a:gd fmla="*/ 4581016 h 6564103" name="TY2475"/>
              <a:gd fmla="*/ 11842106 w 11855988" name="TX2476"/>
              <a:gd fmla="*/ 4536974 h 6564103" name="TY2476"/>
              <a:gd fmla="*/ 11848554 w 11855988" name="TX2477"/>
              <a:gd fmla="*/ 4512909 h 6564103" name="TY2477"/>
              <a:gd fmla="*/ 11848554 w 11855988" name="TX2478"/>
              <a:gd fmla="*/ 4512910 h 6564103" name="TY2478"/>
              <a:gd fmla="*/ 11837857 w 11855988" name="TX2479"/>
              <a:gd fmla="*/ 4504702 h 6564103" name="TY2479"/>
              <a:gd fmla="*/ 21421 w 11855988" name="TX2481"/>
              <a:gd fmla="*/ 4504258 h 6564103" name="TY2481"/>
              <a:gd fmla="*/ 10724 w 11855988" name="TX2482"/>
              <a:gd fmla="*/ 4512466 h 6564103" name="TY2482"/>
              <a:gd fmla="*/ 17172 w 11855988" name="TX2483"/>
              <a:gd fmla="*/ 4536531 h 6564103" name="TY2483"/>
              <a:gd fmla="*/ 93452 w 11855988" name="TX2484"/>
              <a:gd fmla="*/ 4580572 h 6564103" name="TY2484"/>
              <a:gd fmla="*/ 117518 w 11855988" name="TX2485"/>
              <a:gd fmla="*/ 4574124 h 6564103" name="TY2485"/>
              <a:gd fmla="*/ 117518 w 11855988" name="TX2486"/>
              <a:gd fmla="*/ 4574125 h 6564103" name="TY2486"/>
              <a:gd fmla="*/ 111070 w 11855988" name="TX2487"/>
              <a:gd fmla="*/ 4550060 h 6564103" name="TY2487"/>
              <a:gd fmla="*/ 34789 w 11855988" name="TX2488"/>
              <a:gd fmla="*/ 4506018 h 6564103" name="TY2488"/>
              <a:gd fmla="*/ 21421 w 11855988" name="TX2489"/>
              <a:gd fmla="*/ 4504258 h 6564103" name="TY2489"/>
              <a:gd fmla="*/ 11749660 w 11855988" name="TX2491"/>
              <a:gd fmla="*/ 4491828 h 6564103" name="TY2491"/>
              <a:gd fmla="*/ 11736447 w 11855988" name="TX2492"/>
              <a:gd fmla="*/ 4505041 h 6564103" name="TY2492"/>
              <a:gd fmla="*/ 11749660 w 11855988" name="TX2493"/>
              <a:gd fmla="*/ 4518254 h 6564103" name="TY2493"/>
              <a:gd fmla="*/ 11762873 w 11855988" name="TX2494"/>
              <a:gd fmla="*/ 4505041 h 6564103" name="TY2494"/>
              <a:gd fmla="*/ 11749660 w 11855988" name="TX2495"/>
              <a:gd fmla="*/ 4491828 h 6564103" name="TY2495"/>
              <a:gd fmla="*/ 109618 w 11855988" name="TX2497"/>
              <a:gd fmla="*/ 4470145 h 6564103" name="TY2497"/>
              <a:gd fmla="*/ 96405 w 11855988" name="TX2498"/>
              <a:gd fmla="*/ 4483358 h 6564103" name="TY2498"/>
              <a:gd fmla="*/ 109618 w 11855988" name="TX2499"/>
              <a:gd fmla="*/ 4496571 h 6564103" name="TY2499"/>
              <a:gd fmla="*/ 122831 w 11855988" name="TX2500"/>
              <a:gd fmla="*/ 4483358 h 6564103" name="TY2500"/>
              <a:gd fmla="*/ 109618 w 11855988" name="TX2501"/>
              <a:gd fmla="*/ 4470145 h 6564103" name="TY2501"/>
              <a:gd fmla="*/ 11752457 w 11855988" name="TX2503"/>
              <a:gd fmla="*/ 4406068 h 6564103" name="TY2503"/>
              <a:gd fmla="*/ 11741760 w 11855988" name="TX2504"/>
              <a:gd fmla="*/ 4414276 h 6564103" name="TY2504"/>
              <a:gd fmla="*/ 11741760 w 11855988" name="TX2505"/>
              <a:gd fmla="*/ 4414275 h 6564103" name="TY2505"/>
              <a:gd fmla="*/ 11748208 w 11855988" name="TX2506"/>
              <a:gd fmla="*/ 4438340 h 6564103" name="TY2506"/>
              <a:gd fmla="*/ 11824488 w 11855988" name="TX2507"/>
              <a:gd fmla="*/ 4482382 h 6564103" name="TY2507"/>
              <a:gd fmla="*/ 11848554 w 11855988" name="TX2508"/>
              <a:gd fmla="*/ 4475933 h 6564103" name="TY2508"/>
              <a:gd fmla="*/ 11842105 w 11855988" name="TX2509"/>
              <a:gd fmla="*/ 4451868 h 6564103" name="TY2509"/>
              <a:gd fmla="*/ 11765825 w 11855988" name="TX2510"/>
              <a:gd fmla="*/ 4407828 h 6564103" name="TY2510"/>
              <a:gd fmla="*/ 11752457 w 11855988" name="TX2511"/>
              <a:gd fmla="*/ 4406068 h 6564103" name="TY2511"/>
              <a:gd fmla="*/ 106820 w 11855988" name="TX2513"/>
              <a:gd fmla="*/ 4405623 h 6564103" name="TY2513"/>
              <a:gd fmla="*/ 93452 w 11855988" name="TX2514"/>
              <a:gd fmla="*/ 4407383 h 6564103" name="TY2514"/>
              <a:gd fmla="*/ 17171 w 11855988" name="TX2515"/>
              <a:gd fmla="*/ 4451425 h 6564103" name="TY2515"/>
              <a:gd fmla="*/ 10723 w 11855988" name="TX2516"/>
              <a:gd fmla="*/ 4475490 h 6564103" name="TY2516"/>
              <a:gd fmla="*/ 10723 w 11855988" name="TX2517"/>
              <a:gd fmla="*/ 4475489 h 6564103" name="TY2517"/>
              <a:gd fmla="*/ 34789 w 11855988" name="TX2518"/>
              <a:gd fmla="*/ 4481937 h 6564103" name="TY2518"/>
              <a:gd fmla="*/ 111069 w 11855988" name="TX2519"/>
              <a:gd fmla="*/ 4437896 h 6564103" name="TY2519"/>
              <a:gd fmla="*/ 117517 w 11855988" name="TX2520"/>
              <a:gd fmla="*/ 4413831 h 6564103" name="TY2520"/>
              <a:gd fmla="*/ 106820 w 11855988" name="TX2521"/>
              <a:gd fmla="*/ 4405623 h 6564103" name="TY2521"/>
              <a:gd fmla="*/ 11840655 w 11855988" name="TX2523"/>
              <a:gd fmla="*/ 4393194 h 6564103" name="TY2523"/>
              <a:gd fmla="*/ 11827442 w 11855988" name="TX2524"/>
              <a:gd fmla="*/ 4406407 h 6564103" name="TY2524"/>
              <a:gd fmla="*/ 11840655 w 11855988" name="TX2525"/>
              <a:gd fmla="*/ 4419620 h 6564103" name="TY2525"/>
              <a:gd fmla="*/ 11853868 w 11855988" name="TX2526"/>
              <a:gd fmla="*/ 4406407 h 6564103" name="TY2526"/>
              <a:gd fmla="*/ 11840655 w 11855988" name="TX2527"/>
              <a:gd fmla="*/ 4393194 h 6564103" name="TY2527"/>
              <a:gd fmla="*/ 19171 w 11855988" name="TX2529"/>
              <a:gd fmla="*/ 4369637 h 6564103" name="TY2529"/>
              <a:gd fmla="*/ 5958 w 11855988" name="TX2530"/>
              <a:gd fmla="*/ 4382850 h 6564103" name="TY2530"/>
              <a:gd fmla="*/ 19171 w 11855988" name="TX2531"/>
              <a:gd fmla="*/ 4396063 h 6564103" name="TY2531"/>
              <a:gd fmla="*/ 32384 w 11855988" name="TX2532"/>
              <a:gd fmla="*/ 4382850 h 6564103" name="TY2532"/>
              <a:gd fmla="*/ 19171 w 11855988" name="TX2533"/>
              <a:gd fmla="*/ 4369637 h 6564103" name="TY2533"/>
              <a:gd fmla="*/ 11838405 w 11855988" name="TX2535"/>
              <a:gd fmla="*/ 4305559 h 6564103" name="TY2535"/>
              <a:gd fmla="*/ 11825037 w 11855988" name="TX2536"/>
              <a:gd fmla="*/ 4307319 h 6564103" name="TY2536"/>
              <a:gd fmla="*/ 11748757 w 11855988" name="TX2537"/>
              <a:gd fmla="*/ 4351359 h 6564103" name="TY2537"/>
              <a:gd fmla="*/ 11742309 w 11855988" name="TX2538"/>
              <a:gd fmla="*/ 4375424 h 6564103" name="TY2538"/>
              <a:gd fmla="*/ 11766374 w 11855988" name="TX2539"/>
              <a:gd fmla="*/ 4381873 h 6564103" name="TY2539"/>
              <a:gd fmla="*/ 11842655 w 11855988" name="TX2540"/>
              <a:gd fmla="*/ 4337831 h 6564103" name="TY2540"/>
              <a:gd fmla="*/ 11849103 w 11855988" name="TX2541"/>
              <a:gd fmla="*/ 4313766 h 6564103" name="TY2541"/>
              <a:gd fmla="*/ 11849102 w 11855988" name="TX2542"/>
              <a:gd fmla="*/ 4313767 h 6564103" name="TY2542"/>
              <a:gd fmla="*/ 11838405 w 11855988" name="TX2543"/>
              <a:gd fmla="*/ 4305559 h 6564103" name="TY2543"/>
              <a:gd fmla="*/ 21969 w 11855988" name="TX2545"/>
              <a:gd fmla="*/ 4305115 h 6564103" name="TY2545"/>
              <a:gd fmla="*/ 11272 w 11855988" name="TX2546"/>
              <a:gd fmla="*/ 4313323 h 6564103" name="TY2546"/>
              <a:gd fmla="*/ 17720 w 11855988" name="TX2547"/>
              <a:gd fmla="*/ 4337388 h 6564103" name="TY2547"/>
              <a:gd fmla="*/ 94000 w 11855988" name="TX2548"/>
              <a:gd fmla="*/ 4381429 h 6564103" name="TY2548"/>
              <a:gd fmla="*/ 118066 w 11855988" name="TX2549"/>
              <a:gd fmla="*/ 4374981 h 6564103" name="TY2549"/>
              <a:gd fmla="*/ 118066 w 11855988" name="TX2550"/>
              <a:gd fmla="*/ 4374982 h 6564103" name="TY2550"/>
              <a:gd fmla="*/ 111618 w 11855988" name="TX2551"/>
              <a:gd fmla="*/ 4350917 h 6564103" name="TY2551"/>
              <a:gd fmla="*/ 35337 w 11855988" name="TX2552"/>
              <a:gd fmla="*/ 4306875 h 6564103" name="TY2552"/>
              <a:gd fmla="*/ 21969 w 11855988" name="TX2553"/>
              <a:gd fmla="*/ 4305115 h 6564103" name="TY2553"/>
              <a:gd fmla="*/ 11750208 w 11855988" name="TX2555"/>
              <a:gd fmla="*/ 4292685 h 6564103" name="TY2555"/>
              <a:gd fmla="*/ 11736995 w 11855988" name="TX2556"/>
              <a:gd fmla="*/ 4305898 h 6564103" name="TY2556"/>
              <a:gd fmla="*/ 11750208 w 11855988" name="TX2557"/>
              <a:gd fmla="*/ 4319111 h 6564103" name="TY2557"/>
              <a:gd fmla="*/ 11763421 w 11855988" name="TX2558"/>
              <a:gd fmla="*/ 4305898 h 6564103" name="TY2558"/>
              <a:gd fmla="*/ 11750208 w 11855988" name="TX2559"/>
              <a:gd fmla="*/ 4292685 h 6564103" name="TY2559"/>
              <a:gd fmla="*/ 110166 w 11855988" name="TX2561"/>
              <a:gd fmla="*/ 4271002 h 6564103" name="TY2561"/>
              <a:gd fmla="*/ 96953 w 11855988" name="TX2562"/>
              <a:gd fmla="*/ 4284215 h 6564103" name="TY2562"/>
              <a:gd fmla="*/ 110166 w 11855988" name="TX2563"/>
              <a:gd fmla="*/ 4297428 h 6564103" name="TY2563"/>
              <a:gd fmla="*/ 123379 w 11855988" name="TX2564"/>
              <a:gd fmla="*/ 4284215 h 6564103" name="TY2564"/>
              <a:gd fmla="*/ 110166 w 11855988" name="TX2565"/>
              <a:gd fmla="*/ 4271002 h 6564103" name="TY2565"/>
              <a:gd fmla="*/ 11753006 w 11855988" name="TX2567"/>
              <a:gd fmla="*/ 4206924 h 6564103" name="TY2567"/>
              <a:gd fmla="*/ 11742309 w 11855988" name="TX2568"/>
              <a:gd fmla="*/ 4215132 h 6564103" name="TY2568"/>
              <a:gd fmla="*/ 11742308 w 11855988" name="TX2569"/>
              <a:gd fmla="*/ 4215131 h 6564103" name="TY2569"/>
              <a:gd fmla="*/ 11748757 w 11855988" name="TX2570"/>
              <a:gd fmla="*/ 4239196 h 6564103" name="TY2570"/>
              <a:gd fmla="*/ 11825037 w 11855988" name="TX2571"/>
              <a:gd fmla="*/ 4283238 h 6564103" name="TY2571"/>
              <a:gd fmla="*/ 11849102 w 11855988" name="TX2572"/>
              <a:gd fmla="*/ 4276789 h 6564103" name="TY2572"/>
              <a:gd fmla="*/ 11842654 w 11855988" name="TX2573"/>
              <a:gd fmla="*/ 4252724 h 6564103" name="TY2573"/>
              <a:gd fmla="*/ 11766374 w 11855988" name="TX2574"/>
              <a:gd fmla="*/ 4208684 h 6564103" name="TY2574"/>
              <a:gd fmla="*/ 11753006 w 11855988" name="TX2575"/>
              <a:gd fmla="*/ 4206924 h 6564103" name="TY2575"/>
              <a:gd fmla="*/ 107368 w 11855988" name="TX2577"/>
              <a:gd fmla="*/ 4206480 h 6564103" name="TY2577"/>
              <a:gd fmla="*/ 94000 w 11855988" name="TX2578"/>
              <a:gd fmla="*/ 4208240 h 6564103" name="TY2578"/>
              <a:gd fmla="*/ 17719 w 11855988" name="TX2579"/>
              <a:gd fmla="*/ 4252282 h 6564103" name="TY2579"/>
              <a:gd fmla="*/ 11271 w 11855988" name="TX2580"/>
              <a:gd fmla="*/ 4276347 h 6564103" name="TY2580"/>
              <a:gd fmla="*/ 11271 w 11855988" name="TX2581"/>
              <a:gd fmla="*/ 4276346 h 6564103" name="TY2581"/>
              <a:gd fmla="*/ 35337 w 11855988" name="TX2582"/>
              <a:gd fmla="*/ 4282794 h 6564103" name="TY2582"/>
              <a:gd fmla="*/ 111617 w 11855988" name="TX2583"/>
              <a:gd fmla="*/ 4238753 h 6564103" name="TY2583"/>
              <a:gd fmla="*/ 118065 w 11855988" name="TX2584"/>
              <a:gd fmla="*/ 4214688 h 6564103" name="TY2584"/>
              <a:gd fmla="*/ 107368 w 11855988" name="TX2585"/>
              <a:gd fmla="*/ 4206480 h 6564103" name="TY2585"/>
              <a:gd fmla="*/ 11841203 w 11855988" name="TX2587"/>
              <a:gd fmla="*/ 4194050 h 6564103" name="TY2587"/>
              <a:gd fmla="*/ 11827990 w 11855988" name="TX2588"/>
              <a:gd fmla="*/ 4207263 h 6564103" name="TY2588"/>
              <a:gd fmla="*/ 11841203 w 11855988" name="TX2589"/>
              <a:gd fmla="*/ 4220476 h 6564103" name="TY2589"/>
              <a:gd fmla="*/ 11854416 w 11855988" name="TX2590"/>
              <a:gd fmla="*/ 4207263 h 6564103" name="TY2590"/>
              <a:gd fmla="*/ 11841203 w 11855988" name="TX2591"/>
              <a:gd fmla="*/ 4194050 h 6564103" name="TY2591"/>
              <a:gd fmla="*/ 19720 w 11855988" name="TX2593"/>
              <a:gd fmla="*/ 4170493 h 6564103" name="TY2593"/>
              <a:gd fmla="*/ 6507 w 11855988" name="TX2594"/>
              <a:gd fmla="*/ 4183706 h 6564103" name="TY2594"/>
              <a:gd fmla="*/ 19720 w 11855988" name="TX2595"/>
              <a:gd fmla="*/ 4196919 h 6564103" name="TY2595"/>
              <a:gd fmla="*/ 32933 w 11855988" name="TX2596"/>
              <a:gd fmla="*/ 4183706 h 6564103" name="TY2596"/>
              <a:gd fmla="*/ 19720 w 11855988" name="TX2597"/>
              <a:gd fmla="*/ 4170493 h 6564103" name="TY2597"/>
              <a:gd fmla="*/ 11838954 w 11855988" name="TX2599"/>
              <a:gd fmla="*/ 4106415 h 6564103" name="TY2599"/>
              <a:gd fmla="*/ 11825586 w 11855988" name="TX2600"/>
              <a:gd fmla="*/ 4108175 h 6564103" name="TY2600"/>
              <a:gd fmla="*/ 11749306 w 11855988" name="TX2601"/>
              <a:gd fmla="*/ 4152215 h 6564103" name="TY2601"/>
              <a:gd fmla="*/ 11742858 w 11855988" name="TX2602"/>
              <a:gd fmla="*/ 4176280 h 6564103" name="TY2602"/>
              <a:gd fmla="*/ 11766923 w 11855988" name="TX2603"/>
              <a:gd fmla="*/ 4182729 h 6564103" name="TY2603"/>
              <a:gd fmla="*/ 11843203 w 11855988" name="TX2604"/>
              <a:gd fmla="*/ 4138687 h 6564103" name="TY2604"/>
              <a:gd fmla="*/ 11849652 w 11855988" name="TX2605"/>
              <a:gd fmla="*/ 4114622 h 6564103" name="TY2605"/>
              <a:gd fmla="*/ 11849651 w 11855988" name="TX2606"/>
              <a:gd fmla="*/ 4114623 h 6564103" name="TY2606"/>
              <a:gd fmla="*/ 11838954 w 11855988" name="TX2607"/>
              <a:gd fmla="*/ 4106415 h 6564103" name="TY2607"/>
              <a:gd fmla="*/ 22518 w 11855988" name="TX2609"/>
              <a:gd fmla="*/ 4105971 h 6564103" name="TY2609"/>
              <a:gd fmla="*/ 11821 w 11855988" name="TX2610"/>
              <a:gd fmla="*/ 4114179 h 6564103" name="TY2610"/>
              <a:gd fmla="*/ 18269 w 11855988" name="TX2611"/>
              <a:gd fmla="*/ 4138244 h 6564103" name="TY2611"/>
              <a:gd fmla="*/ 94549 w 11855988" name="TX2612"/>
              <a:gd fmla="*/ 4182285 h 6564103" name="TY2612"/>
              <a:gd fmla="*/ 118615 w 11855988" name="TX2613"/>
              <a:gd fmla="*/ 4175837 h 6564103" name="TY2613"/>
              <a:gd fmla="*/ 118615 w 11855988" name="TX2614"/>
              <a:gd fmla="*/ 4175838 h 6564103" name="TY2614"/>
              <a:gd fmla="*/ 112167 w 11855988" name="TX2615"/>
              <a:gd fmla="*/ 4151773 h 6564103" name="TY2615"/>
              <a:gd fmla="*/ 35886 w 11855988" name="TX2616"/>
              <a:gd fmla="*/ 4107731 h 6564103" name="TY2616"/>
              <a:gd fmla="*/ 22518 w 11855988" name="TX2617"/>
              <a:gd fmla="*/ 4105971 h 6564103" name="TY2617"/>
              <a:gd fmla="*/ 11750757 w 11855988" name="TX2619"/>
              <a:gd fmla="*/ 4093541 h 6564103" name="TY2619"/>
              <a:gd fmla="*/ 11737544 w 11855988" name="TX2620"/>
              <a:gd fmla="*/ 4106754 h 6564103" name="TY2620"/>
              <a:gd fmla="*/ 11750757 w 11855988" name="TX2621"/>
              <a:gd fmla="*/ 4119967 h 6564103" name="TY2621"/>
              <a:gd fmla="*/ 11763970 w 11855988" name="TX2622"/>
              <a:gd fmla="*/ 4106754 h 6564103" name="TY2622"/>
              <a:gd fmla="*/ 11750757 w 11855988" name="TX2623"/>
              <a:gd fmla="*/ 4093541 h 6564103" name="TY2623"/>
              <a:gd fmla="*/ 110715 w 11855988" name="TX2625"/>
              <a:gd fmla="*/ 4071858 h 6564103" name="TY2625"/>
              <a:gd fmla="*/ 97502 w 11855988" name="TX2626"/>
              <a:gd fmla="*/ 4085071 h 6564103" name="TY2626"/>
              <a:gd fmla="*/ 110715 w 11855988" name="TX2627"/>
              <a:gd fmla="*/ 4098284 h 6564103" name="TY2627"/>
              <a:gd fmla="*/ 123928 w 11855988" name="TX2628"/>
              <a:gd fmla="*/ 4085071 h 6564103" name="TY2628"/>
              <a:gd fmla="*/ 110715 w 11855988" name="TX2629"/>
              <a:gd fmla="*/ 4071858 h 6564103" name="TY2629"/>
              <a:gd fmla="*/ 11753555 w 11855988" name="TX2631"/>
              <a:gd fmla="*/ 4007781 h 6564103" name="TY2631"/>
              <a:gd fmla="*/ 11742858 w 11855988" name="TX2632"/>
              <a:gd fmla="*/ 4015989 h 6564103" name="TY2632"/>
              <a:gd fmla="*/ 11742857 w 11855988" name="TX2633"/>
              <a:gd fmla="*/ 4015988 h 6564103" name="TY2633"/>
              <a:gd fmla="*/ 11749305 w 11855988" name="TX2634"/>
              <a:gd fmla="*/ 4040053 h 6564103" name="TY2634"/>
              <a:gd fmla="*/ 11825586 w 11855988" name="TX2635"/>
              <a:gd fmla="*/ 4084095 h 6564103" name="TY2635"/>
              <a:gd fmla="*/ 11849651 w 11855988" name="TX2636"/>
              <a:gd fmla="*/ 4077646 h 6564103" name="TY2636"/>
              <a:gd fmla="*/ 11843203 w 11855988" name="TX2637"/>
              <a:gd fmla="*/ 4053581 h 6564103" name="TY2637"/>
              <a:gd fmla="*/ 11766923 w 11855988" name="TX2638"/>
              <a:gd fmla="*/ 4009541 h 6564103" name="TY2638"/>
              <a:gd fmla="*/ 11753555 w 11855988" name="TX2639"/>
              <a:gd fmla="*/ 4007781 h 6564103" name="TY2639"/>
              <a:gd fmla="*/ 107917 w 11855988" name="TX2641"/>
              <a:gd fmla="*/ 4007336 h 6564103" name="TY2641"/>
              <a:gd fmla="*/ 94549 w 11855988" name="TX2642"/>
              <a:gd fmla="*/ 4009096 h 6564103" name="TY2642"/>
              <a:gd fmla="*/ 18268 w 11855988" name="TX2643"/>
              <a:gd fmla="*/ 4053138 h 6564103" name="TY2643"/>
              <a:gd fmla="*/ 11820 w 11855988" name="TX2644"/>
              <a:gd fmla="*/ 4077203 h 6564103" name="TY2644"/>
              <a:gd fmla="*/ 11820 w 11855988" name="TX2645"/>
              <a:gd fmla="*/ 4077202 h 6564103" name="TY2645"/>
              <a:gd fmla="*/ 35886 w 11855988" name="TX2646"/>
              <a:gd fmla="*/ 4083650 h 6564103" name="TY2646"/>
              <a:gd fmla="*/ 112166 w 11855988" name="TX2647"/>
              <a:gd fmla="*/ 4039609 h 6564103" name="TY2647"/>
              <a:gd fmla="*/ 118614 w 11855988" name="TX2648"/>
              <a:gd fmla="*/ 4015544 h 6564103" name="TY2648"/>
              <a:gd fmla="*/ 107917 w 11855988" name="TX2649"/>
              <a:gd fmla="*/ 4007336 h 6564103" name="TY2649"/>
              <a:gd fmla="*/ 11841752 w 11855988" name="TX2651"/>
              <a:gd fmla="*/ 3994907 h 6564103" name="TY2651"/>
              <a:gd fmla="*/ 11828539 w 11855988" name="TX2652"/>
              <a:gd fmla="*/ 4008120 h 6564103" name="TY2652"/>
              <a:gd fmla="*/ 11841752 w 11855988" name="TX2653"/>
              <a:gd fmla="*/ 4021333 h 6564103" name="TY2653"/>
              <a:gd fmla="*/ 11854965 w 11855988" name="TX2654"/>
              <a:gd fmla="*/ 4008120 h 6564103" name="TY2654"/>
              <a:gd fmla="*/ 11841752 w 11855988" name="TX2655"/>
              <a:gd fmla="*/ 3994907 h 6564103" name="TY2655"/>
              <a:gd fmla="*/ 20268 w 11855988" name="TX2657"/>
              <a:gd fmla="*/ 3971350 h 6564103" name="TY2657"/>
              <a:gd fmla="*/ 7055 w 11855988" name="TX2658"/>
              <a:gd fmla="*/ 3984563 h 6564103" name="TY2658"/>
              <a:gd fmla="*/ 20268 w 11855988" name="TX2659"/>
              <a:gd fmla="*/ 3997776 h 6564103" name="TY2659"/>
              <a:gd fmla="*/ 33481 w 11855988" name="TX2660"/>
              <a:gd fmla="*/ 3984563 h 6564103" name="TY2660"/>
              <a:gd fmla="*/ 20268 w 11855988" name="TX2661"/>
              <a:gd fmla="*/ 3971350 h 6564103" name="TY2661"/>
              <a:gd fmla="*/ 11839503 w 11855988" name="TX2663"/>
              <a:gd fmla="*/ 3907272 h 6564103" name="TY2663"/>
              <a:gd fmla="*/ 11826135 w 11855988" name="TX2664"/>
              <a:gd fmla="*/ 3909032 h 6564103" name="TY2664"/>
              <a:gd fmla="*/ 11749855 w 11855988" name="TX2665"/>
              <a:gd fmla="*/ 3953072 h 6564103" name="TY2665"/>
              <a:gd fmla="*/ 11743406 w 11855988" name="TX2666"/>
              <a:gd fmla="*/ 3977138 h 6564103" name="TY2666"/>
              <a:gd fmla="*/ 11767471 w 11855988" name="TX2667"/>
              <a:gd fmla="*/ 3983586 h 6564103" name="TY2667"/>
              <a:gd fmla="*/ 11843752 w 11855988" name="TX2668"/>
              <a:gd fmla="*/ 3939544 h 6564103" name="TY2668"/>
              <a:gd fmla="*/ 11850200 w 11855988" name="TX2669"/>
              <a:gd fmla="*/ 3915479 h 6564103" name="TY2669"/>
              <a:gd fmla="*/ 11850200 w 11855988" name="TX2670"/>
              <a:gd fmla="*/ 3915480 h 6564103" name="TY2670"/>
              <a:gd fmla="*/ 11839503 w 11855988" name="TX2671"/>
              <a:gd fmla="*/ 3907272 h 6564103" name="TY2671"/>
              <a:gd fmla="*/ 23066 w 11855988" name="TX2673"/>
              <a:gd fmla="*/ 3906828 h 6564103" name="TY2673"/>
              <a:gd fmla="*/ 12369 w 11855988" name="TX2674"/>
              <a:gd fmla="*/ 3915036 h 6564103" name="TY2674"/>
              <a:gd fmla="*/ 18817 w 11855988" name="TX2675"/>
              <a:gd fmla="*/ 3939101 h 6564103" name="TY2675"/>
              <a:gd fmla="*/ 95097 w 11855988" name="TX2676"/>
              <a:gd fmla="*/ 3983142 h 6564103" name="TY2676"/>
              <a:gd fmla="*/ 119163 w 11855988" name="TX2677"/>
              <a:gd fmla="*/ 3976694 h 6564103" name="TY2677"/>
              <a:gd fmla="*/ 119163 w 11855988" name="TX2678"/>
              <a:gd fmla="*/ 3976695 h 6564103" name="TY2678"/>
              <a:gd fmla="*/ 112715 w 11855988" name="TX2679"/>
              <a:gd fmla="*/ 3952630 h 6564103" name="TY2679"/>
              <a:gd fmla="*/ 36434 w 11855988" name="TX2680"/>
              <a:gd fmla="*/ 3908588 h 6564103" name="TY2680"/>
              <a:gd fmla="*/ 23066 w 11855988" name="TX2681"/>
              <a:gd fmla="*/ 3906828 h 6564103" name="TY2681"/>
              <a:gd fmla="*/ 11751306 w 11855988" name="TX2683"/>
              <a:gd fmla="*/ 3894398 h 6564103" name="TY2683"/>
              <a:gd fmla="*/ 11738093 w 11855988" name="TX2684"/>
              <a:gd fmla="*/ 3907611 h 6564103" name="TY2684"/>
              <a:gd fmla="*/ 11751306 w 11855988" name="TX2685"/>
              <a:gd fmla="*/ 3920824 h 6564103" name="TY2685"/>
              <a:gd fmla="*/ 11764519 w 11855988" name="TX2686"/>
              <a:gd fmla="*/ 3907611 h 6564103" name="TY2686"/>
              <a:gd fmla="*/ 11751306 w 11855988" name="TX2687"/>
              <a:gd fmla="*/ 3894398 h 6564103" name="TY2687"/>
              <a:gd fmla="*/ 110373 w 11855988" name="TX2689"/>
              <a:gd fmla="*/ 3855972 h 6564103" name="TY2689"/>
              <a:gd fmla="*/ 97160 w 11855988" name="TX2690"/>
              <a:gd fmla="*/ 3869185 h 6564103" name="TY2690"/>
              <a:gd fmla="*/ 110373 w 11855988" name="TX2691"/>
              <a:gd fmla="*/ 3882398 h 6564103" name="TY2691"/>
              <a:gd fmla="*/ 123586 w 11855988" name="TX2692"/>
              <a:gd fmla="*/ 3869185 h 6564103" name="TY2692"/>
              <a:gd fmla="*/ 110373 w 11855988" name="TX2693"/>
              <a:gd fmla="*/ 3855972 h 6564103" name="TY2693"/>
              <a:gd fmla="*/ 11754103 w 11855988" name="TX2695"/>
              <a:gd fmla="*/ 3808637 h 6564103" name="TY2695"/>
              <a:gd fmla="*/ 11743406 w 11855988" name="TX2696"/>
              <a:gd fmla="*/ 3816845 h 6564103" name="TY2696"/>
              <a:gd fmla="*/ 11743406 w 11855988" name="TX2697"/>
              <a:gd fmla="*/ 3816844 h 6564103" name="TY2697"/>
              <a:gd fmla="*/ 11749854 w 11855988" name="TX2698"/>
              <a:gd fmla="*/ 3840909 h 6564103" name="TY2698"/>
              <a:gd fmla="*/ 11826135 w 11855988" name="TX2699"/>
              <a:gd fmla="*/ 3884951 h 6564103" name="TY2699"/>
              <a:gd fmla="*/ 11850200 w 11855988" name="TX2700"/>
              <a:gd fmla="*/ 3878503 h 6564103" name="TY2700"/>
              <a:gd fmla="*/ 11843752 w 11855988" name="TX2701"/>
              <a:gd fmla="*/ 3854437 h 6564103" name="TY2701"/>
              <a:gd fmla="*/ 11767471 w 11855988" name="TX2702"/>
              <a:gd fmla="*/ 3810397 h 6564103" name="TY2702"/>
              <a:gd fmla="*/ 11754103 w 11855988" name="TX2703"/>
              <a:gd fmla="*/ 3808637 h 6564103" name="TY2703"/>
              <a:gd fmla="*/ 11842301 w 11855988" name="TX2705"/>
              <a:gd fmla="*/ 3795763 h 6564103" name="TY2705"/>
              <a:gd fmla="*/ 11829088 w 11855988" name="TX2706"/>
              <a:gd fmla="*/ 3808976 h 6564103" name="TY2706"/>
              <a:gd fmla="*/ 11842301 w 11855988" name="TX2707"/>
              <a:gd fmla="*/ 3822189 h 6564103" name="TY2707"/>
              <a:gd fmla="*/ 11855514 w 11855988" name="TX2708"/>
              <a:gd fmla="*/ 3808976 h 6564103" name="TY2708"/>
              <a:gd fmla="*/ 11842301 w 11855988" name="TX2709"/>
              <a:gd fmla="*/ 3795763 h 6564103" name="TY2709"/>
              <a:gd fmla="*/ 107575 w 11855988" name="TX2711"/>
              <a:gd fmla="*/ 3791450 h 6564103" name="TY2711"/>
              <a:gd fmla="*/ 94207 w 11855988" name="TX2712"/>
              <a:gd fmla="*/ 3793210 h 6564103" name="TY2712"/>
              <a:gd fmla="*/ 17926 w 11855988" name="TX2713"/>
              <a:gd fmla="*/ 3837252 h 6564103" name="TY2713"/>
              <a:gd fmla="*/ 11478 w 11855988" name="TX2714"/>
              <a:gd fmla="*/ 3861317 h 6564103" name="TY2714"/>
              <a:gd fmla="*/ 11478 w 11855988" name="TX2715"/>
              <a:gd fmla="*/ 3861316 h 6564103" name="TY2715"/>
              <a:gd fmla="*/ 35544 w 11855988" name="TX2716"/>
              <a:gd fmla="*/ 3867764 h 6564103" name="TY2716"/>
              <a:gd fmla="*/ 111824 w 11855988" name="TX2717"/>
              <a:gd fmla="*/ 3823723 h 6564103" name="TY2717"/>
              <a:gd fmla="*/ 118272 w 11855988" name="TX2718"/>
              <a:gd fmla="*/ 3799658 h 6564103" name="TY2718"/>
              <a:gd fmla="*/ 107575 w 11855988" name="TX2719"/>
              <a:gd fmla="*/ 3791450 h 6564103" name="TY2719"/>
              <a:gd fmla="*/ 18076 w 11855988" name="TX2721"/>
              <a:gd fmla="*/ 3736031 h 6564103" name="TY2721"/>
              <a:gd fmla="*/ 4863 w 11855988" name="TX2722"/>
              <a:gd fmla="*/ 3749244 h 6564103" name="TY2722"/>
              <a:gd fmla="*/ 18076 w 11855988" name="TX2723"/>
              <a:gd fmla="*/ 3762457 h 6564103" name="TY2723"/>
              <a:gd fmla="*/ 31289 w 11855988" name="TX2724"/>
              <a:gd fmla="*/ 3749244 h 6564103" name="TY2724"/>
              <a:gd fmla="*/ 18076 w 11855988" name="TX2725"/>
              <a:gd fmla="*/ 3736031 h 6564103" name="TY2725"/>
              <a:gd fmla="*/ 11837683 w 11855988" name="TX2727"/>
              <a:gd fmla="*/ 3707176 h 6564103" name="TY2727"/>
              <a:gd fmla="*/ 11824314 w 11855988" name="TX2728"/>
              <a:gd fmla="*/ 3708936 h 6564103" name="TY2728"/>
              <a:gd fmla="*/ 11748034 w 11855988" name="TX2729"/>
              <a:gd fmla="*/ 3752976 h 6564103" name="TY2729"/>
              <a:gd fmla="*/ 11741586 w 11855988" name="TX2730"/>
              <a:gd fmla="*/ 3777042 h 6564103" name="TY2730"/>
              <a:gd fmla="*/ 11765651 w 11855988" name="TX2731"/>
              <a:gd fmla="*/ 3783490 h 6564103" name="TY2731"/>
              <a:gd fmla="*/ 11841932 w 11855988" name="TX2732"/>
              <a:gd fmla="*/ 3739448 h 6564103" name="TY2732"/>
              <a:gd fmla="*/ 11848380 w 11855988" name="TX2733"/>
              <a:gd fmla="*/ 3715383 h 6564103" name="TY2733"/>
              <a:gd fmla="*/ 11848380 w 11855988" name="TX2734"/>
              <a:gd fmla="*/ 3715384 h 6564103" name="TY2734"/>
              <a:gd fmla="*/ 11837683 w 11855988" name="TX2735"/>
              <a:gd fmla="*/ 3707176 h 6564103" name="TY2735"/>
              <a:gd fmla="*/ 11749485 w 11855988" name="TX2737"/>
              <a:gd fmla="*/ 3694302 h 6564103" name="TY2737"/>
              <a:gd fmla="*/ 11736272 w 11855988" name="TX2738"/>
              <a:gd fmla="*/ 3707515 h 6564103" name="TY2738"/>
              <a:gd fmla="*/ 11749485 w 11855988" name="TX2739"/>
              <a:gd fmla="*/ 3720728 h 6564103" name="TY2739"/>
              <a:gd fmla="*/ 11762698 w 11855988" name="TX2740"/>
              <a:gd fmla="*/ 3707515 h 6564103" name="TY2740"/>
              <a:gd fmla="*/ 11749485 w 11855988" name="TX2741"/>
              <a:gd fmla="*/ 3694302 h 6564103" name="TY2741"/>
              <a:gd fmla="*/ 20874 w 11855988" name="TX2743"/>
              <a:gd fmla="*/ 3671509 h 6564103" name="TY2743"/>
              <a:gd fmla="*/ 10177 w 11855988" name="TX2744"/>
              <a:gd fmla="*/ 3679717 h 6564103" name="TY2744"/>
              <a:gd fmla="*/ 16625 w 11855988" name="TX2745"/>
              <a:gd fmla="*/ 3703782 h 6564103" name="TY2745"/>
              <a:gd fmla="*/ 92905 w 11855988" name="TX2746"/>
              <a:gd fmla="*/ 3747823 h 6564103" name="TY2746"/>
              <a:gd fmla="*/ 116971 w 11855988" name="TX2747"/>
              <a:gd fmla="*/ 3741375 h 6564103" name="TY2747"/>
              <a:gd fmla="*/ 116971 w 11855988" name="TX2748"/>
              <a:gd fmla="*/ 3741376 h 6564103" name="TY2748"/>
              <a:gd fmla="*/ 110523 w 11855988" name="TX2749"/>
              <a:gd fmla="*/ 3717311 h 6564103" name="TY2749"/>
              <a:gd fmla="*/ 34242 w 11855988" name="TX2750"/>
              <a:gd fmla="*/ 3673269 h 6564103" name="TY2750"/>
              <a:gd fmla="*/ 20874 w 11855988" name="TX2751"/>
              <a:gd fmla="*/ 3671509 h 6564103" name="TY2751"/>
              <a:gd fmla="*/ 109071 w 11855988" name="TX2753"/>
              <a:gd fmla="*/ 3637396 h 6564103" name="TY2753"/>
              <a:gd fmla="*/ 95858 w 11855988" name="TX2754"/>
              <a:gd fmla="*/ 3650609 h 6564103" name="TY2754"/>
              <a:gd fmla="*/ 109071 w 11855988" name="TX2755"/>
              <a:gd fmla="*/ 3663822 h 6564103" name="TY2755"/>
              <a:gd fmla="*/ 122284 w 11855988" name="TX2756"/>
              <a:gd fmla="*/ 3650609 h 6564103" name="TY2756"/>
              <a:gd fmla="*/ 109071 w 11855988" name="TX2757"/>
              <a:gd fmla="*/ 3637396 h 6564103" name="TY2757"/>
              <a:gd fmla="*/ 11747549 w 11855988" name="TX2759"/>
              <a:gd fmla="*/ 3611062 h 6564103" name="TY2759"/>
              <a:gd fmla="*/ 11736852 w 11855988" name="TX2760"/>
              <a:gd fmla="*/ 3619270 h 6564103" name="TY2760"/>
              <a:gd fmla="*/ 11736852 w 11855988" name="TX2761"/>
              <a:gd fmla="*/ 3619269 h 6564103" name="TY2761"/>
              <a:gd fmla="*/ 11743300 w 11855988" name="TX2762"/>
              <a:gd fmla="*/ 3643334 h 6564103" name="TY2762"/>
              <a:gd fmla="*/ 11819581 w 11855988" name="TX2763"/>
              <a:gd fmla="*/ 3687376 h 6564103" name="TY2763"/>
              <a:gd fmla="*/ 11843646 w 11855988" name="TX2764"/>
              <a:gd fmla="*/ 3680928 h 6564103" name="TY2764"/>
              <a:gd fmla="*/ 11837198 w 11855988" name="TX2765"/>
              <a:gd fmla="*/ 3656862 h 6564103" name="TY2765"/>
              <a:gd fmla="*/ 11760917 w 11855988" name="TX2766"/>
              <a:gd fmla="*/ 3612822 h 6564103" name="TY2766"/>
              <a:gd fmla="*/ 11747549 w 11855988" name="TX2767"/>
              <a:gd fmla="*/ 3611062 h 6564103" name="TY2767"/>
              <a:gd fmla="*/ 11835747 w 11855988" name="TX2769"/>
              <a:gd fmla="*/ 3598188 h 6564103" name="TY2769"/>
              <a:gd fmla="*/ 11822534 w 11855988" name="TX2770"/>
              <a:gd fmla="*/ 3611401 h 6564103" name="TY2770"/>
              <a:gd fmla="*/ 11835747 w 11855988" name="TX2771"/>
              <a:gd fmla="*/ 3624614 h 6564103" name="TY2771"/>
              <a:gd fmla="*/ 11848960 w 11855988" name="TX2772"/>
              <a:gd fmla="*/ 3611401 h 6564103" name="TY2772"/>
              <a:gd fmla="*/ 11835747 w 11855988" name="TX2773"/>
              <a:gd fmla="*/ 3598188 h 6564103" name="TY2773"/>
              <a:gd fmla="*/ 106273 w 11855988" name="TX2775"/>
              <a:gd fmla="*/ 3572874 h 6564103" name="TY2775"/>
              <a:gd fmla="*/ 92905 w 11855988" name="TX2776"/>
              <a:gd fmla="*/ 3574634 h 6564103" name="TY2776"/>
              <a:gd fmla="*/ 16624 w 11855988" name="TX2777"/>
              <a:gd fmla="*/ 3618676 h 6564103" name="TY2777"/>
              <a:gd fmla="*/ 10176 w 11855988" name="TX2778"/>
              <a:gd fmla="*/ 3642741 h 6564103" name="TY2778"/>
              <a:gd fmla="*/ 10176 w 11855988" name="TX2779"/>
              <a:gd fmla="*/ 3642740 h 6564103" name="TY2779"/>
              <a:gd fmla="*/ 34242 w 11855988" name="TX2780"/>
              <a:gd fmla="*/ 3649188 h 6564103" name="TY2780"/>
              <a:gd fmla="*/ 110522 w 11855988" name="TX2781"/>
              <a:gd fmla="*/ 3605147 h 6564103" name="TY2781"/>
              <a:gd fmla="*/ 116970 w 11855988" name="TX2782"/>
              <a:gd fmla="*/ 3581082 h 6564103" name="TY2782"/>
              <a:gd fmla="*/ 106273 w 11855988" name="TX2783"/>
              <a:gd fmla="*/ 3572874 h 6564103" name="TY2783"/>
              <a:gd fmla="*/ 18624 w 11855988" name="TX2785"/>
              <a:gd fmla="*/ 3536887 h 6564103" name="TY2785"/>
              <a:gd fmla="*/ 5411 w 11855988" name="TX2786"/>
              <a:gd fmla="*/ 3550100 h 6564103" name="TY2786"/>
              <a:gd fmla="*/ 18624 w 11855988" name="TX2787"/>
              <a:gd fmla="*/ 3563313 h 6564103" name="TY2787"/>
              <a:gd fmla="*/ 31837 w 11855988" name="TX2788"/>
              <a:gd fmla="*/ 3550100 h 6564103" name="TY2788"/>
              <a:gd fmla="*/ 18624 w 11855988" name="TX2789"/>
              <a:gd fmla="*/ 3536887 h 6564103" name="TY2789"/>
              <a:gd fmla="*/ 11833498 w 11855988" name="TX2791"/>
              <a:gd fmla="*/ 3510553 h 6564103" name="TY2791"/>
              <a:gd fmla="*/ 11820130 w 11855988" name="TX2792"/>
              <a:gd fmla="*/ 3512313 h 6564103" name="TY2792"/>
              <a:gd fmla="*/ 11743849 w 11855988" name="TX2793"/>
              <a:gd fmla="*/ 3556353 h 6564103" name="TY2793"/>
              <a:gd fmla="*/ 11737401 w 11855988" name="TX2794"/>
              <a:gd fmla="*/ 3580419 h 6564103" name="TY2794"/>
              <a:gd fmla="*/ 11761466 w 11855988" name="TX2795"/>
              <a:gd fmla="*/ 3586867 h 6564103" name="TY2795"/>
              <a:gd fmla="*/ 11837747 w 11855988" name="TX2796"/>
              <a:gd fmla="*/ 3542825 h 6564103" name="TY2796"/>
              <a:gd fmla="*/ 11844195 w 11855988" name="TX2797"/>
              <a:gd fmla="*/ 3518760 h 6564103" name="TY2797"/>
              <a:gd fmla="*/ 11844195 w 11855988" name="TX2798"/>
              <a:gd fmla="*/ 3518761 h 6564103" name="TY2798"/>
              <a:gd fmla="*/ 11833498 w 11855988" name="TX2799"/>
              <a:gd fmla="*/ 3510553 h 6564103" name="TY2799"/>
              <a:gd fmla="*/ 11745301 w 11855988" name="TX2801"/>
              <a:gd fmla="*/ 3497679 h 6564103" name="TY2801"/>
              <a:gd fmla="*/ 11732088 w 11855988" name="TX2802"/>
              <a:gd fmla="*/ 3510892 h 6564103" name="TY2802"/>
              <a:gd fmla="*/ 11745301 w 11855988" name="TX2803"/>
              <a:gd fmla="*/ 3524105 h 6564103" name="TY2803"/>
              <a:gd fmla="*/ 11758514 w 11855988" name="TX2804"/>
              <a:gd fmla="*/ 3510892 h 6564103" name="TY2804"/>
              <a:gd fmla="*/ 11745301 w 11855988" name="TX2805"/>
              <a:gd fmla="*/ 3497679 h 6564103" name="TY2805"/>
              <a:gd fmla="*/ 21422 w 11855988" name="TX2807"/>
              <a:gd fmla="*/ 3472365 h 6564103" name="TY2807"/>
              <a:gd fmla="*/ 10725 w 11855988" name="TX2808"/>
              <a:gd fmla="*/ 3480573 h 6564103" name="TY2808"/>
              <a:gd fmla="*/ 17173 w 11855988" name="TX2809"/>
              <a:gd fmla="*/ 3504638 h 6564103" name="TY2809"/>
              <a:gd fmla="*/ 93453 w 11855988" name="TX2810"/>
              <a:gd fmla="*/ 3548679 h 6564103" name="TY2810"/>
              <a:gd fmla="*/ 117519 w 11855988" name="TX2811"/>
              <a:gd fmla="*/ 3542231 h 6564103" name="TY2811"/>
              <a:gd fmla="*/ 117519 w 11855988" name="TX2812"/>
              <a:gd fmla="*/ 3542232 h 6564103" name="TY2812"/>
              <a:gd fmla="*/ 111071 w 11855988" name="TX2813"/>
              <a:gd fmla="*/ 3518167 h 6564103" name="TY2813"/>
              <a:gd fmla="*/ 34790 w 11855988" name="TX2814"/>
              <a:gd fmla="*/ 3474125 h 6564103" name="TY2814"/>
              <a:gd fmla="*/ 21422 w 11855988" name="TX2815"/>
              <a:gd fmla="*/ 3472365 h 6564103" name="TY2815"/>
              <a:gd fmla="*/ 109619 w 11855988" name="TX2817"/>
              <a:gd fmla="*/ 3438253 h 6564103" name="TY2817"/>
              <a:gd fmla="*/ 96406 w 11855988" name="TX2818"/>
              <a:gd fmla="*/ 3451466 h 6564103" name="TY2818"/>
              <a:gd fmla="*/ 109619 w 11855988" name="TX2819"/>
              <a:gd fmla="*/ 3464679 h 6564103" name="TY2819"/>
              <a:gd fmla="*/ 122832 w 11855988" name="TX2820"/>
              <a:gd fmla="*/ 3451466 h 6564103" name="TY2820"/>
              <a:gd fmla="*/ 109619 w 11855988" name="TX2821"/>
              <a:gd fmla="*/ 3438253 h 6564103" name="TY2821"/>
              <a:gd fmla="*/ 11748098 w 11855988" name="TX2823"/>
              <a:gd fmla="*/ 3411919 h 6564103" name="TY2823"/>
              <a:gd fmla="*/ 11737401 w 11855988" name="TX2824"/>
              <a:gd fmla="*/ 3420127 h 6564103" name="TY2824"/>
              <a:gd fmla="*/ 11737401 w 11855988" name="TX2825"/>
              <a:gd fmla="*/ 3420126 h 6564103" name="TY2825"/>
              <a:gd fmla="*/ 11743849 w 11855988" name="TX2826"/>
              <a:gd fmla="*/ 3444191 h 6564103" name="TY2826"/>
              <a:gd fmla="*/ 11820129 w 11855988" name="TX2827"/>
              <a:gd fmla="*/ 3488233 h 6564103" name="TY2827"/>
              <a:gd fmla="*/ 11844195 w 11855988" name="TX2828"/>
              <a:gd fmla="*/ 3481785 h 6564103" name="TY2828"/>
              <a:gd fmla="*/ 11837746 w 11855988" name="TX2829"/>
              <a:gd fmla="*/ 3457719 h 6564103" name="TY2829"/>
              <a:gd fmla="*/ 11761466 w 11855988" name="TX2830"/>
              <a:gd fmla="*/ 3413679 h 6564103" name="TY2830"/>
              <a:gd fmla="*/ 11748098 w 11855988" name="TX2831"/>
              <a:gd fmla="*/ 3411919 h 6564103" name="TY2831"/>
              <a:gd fmla="*/ 11836296 w 11855988" name="TX2833"/>
              <a:gd fmla="*/ 3399045 h 6564103" name="TY2833"/>
              <a:gd fmla="*/ 11823083 w 11855988" name="TX2834"/>
              <a:gd fmla="*/ 3412258 h 6564103" name="TY2834"/>
              <a:gd fmla="*/ 11836296 w 11855988" name="TX2835"/>
              <a:gd fmla="*/ 3425471 h 6564103" name="TY2835"/>
              <a:gd fmla="*/ 11849509 w 11855988" name="TX2836"/>
              <a:gd fmla="*/ 3412258 h 6564103" name="TY2836"/>
              <a:gd fmla="*/ 11836296 w 11855988" name="TX2837"/>
              <a:gd fmla="*/ 3399045 h 6564103" name="TY2837"/>
              <a:gd fmla="*/ 106821 w 11855988" name="TX2839"/>
              <a:gd fmla="*/ 3373731 h 6564103" name="TY2839"/>
              <a:gd fmla="*/ 93453 w 11855988" name="TX2840"/>
              <a:gd fmla="*/ 3375491 h 6564103" name="TY2840"/>
              <a:gd fmla="*/ 17172 w 11855988" name="TX2841"/>
              <a:gd fmla="*/ 3419533 h 6564103" name="TY2841"/>
              <a:gd fmla="*/ 10724 w 11855988" name="TX2842"/>
              <a:gd fmla="*/ 3443598 h 6564103" name="TY2842"/>
              <a:gd fmla="*/ 10724 w 11855988" name="TX2843"/>
              <a:gd fmla="*/ 3443597 h 6564103" name="TY2843"/>
              <a:gd fmla="*/ 34790 w 11855988" name="TX2844"/>
              <a:gd fmla="*/ 3450045 h 6564103" name="TY2844"/>
              <a:gd fmla="*/ 111070 w 11855988" name="TX2845"/>
              <a:gd fmla="*/ 3406004 h 6564103" name="TY2845"/>
              <a:gd fmla="*/ 117518 w 11855988" name="TX2846"/>
              <a:gd fmla="*/ 3381939 h 6564103" name="TY2846"/>
              <a:gd fmla="*/ 106821 w 11855988" name="TX2847"/>
              <a:gd fmla="*/ 3373731 h 6564103" name="TY2847"/>
              <a:gd fmla="*/ 19172 w 11855988" name="TX2849"/>
              <a:gd fmla="*/ 3337744 h 6564103" name="TY2849"/>
              <a:gd fmla="*/ 5959 w 11855988" name="TX2850"/>
              <a:gd fmla="*/ 3350957 h 6564103" name="TY2850"/>
              <a:gd fmla="*/ 19172 w 11855988" name="TX2851"/>
              <a:gd fmla="*/ 3364170 h 6564103" name="TY2851"/>
              <a:gd fmla="*/ 32385 w 11855988" name="TX2852"/>
              <a:gd fmla="*/ 3350957 h 6564103" name="TY2852"/>
              <a:gd fmla="*/ 19172 w 11855988" name="TX2853"/>
              <a:gd fmla="*/ 3337744 h 6564103" name="TY2853"/>
              <a:gd fmla="*/ 11834046 w 11855988" name="TX2855"/>
              <a:gd fmla="*/ 3311410 h 6564103" name="TY2855"/>
              <a:gd fmla="*/ 11820678 w 11855988" name="TX2856"/>
              <a:gd fmla="*/ 3313170 h 6564103" name="TY2856"/>
              <a:gd fmla="*/ 11744398 w 11855988" name="TX2857"/>
              <a:gd fmla="*/ 3357210 h 6564103" name="TY2857"/>
              <a:gd fmla="*/ 11737950 w 11855988" name="TX2858"/>
              <a:gd fmla="*/ 3381276 h 6564103" name="TY2858"/>
              <a:gd fmla="*/ 11762015 w 11855988" name="TX2859"/>
              <a:gd fmla="*/ 3387724 h 6564103" name="TY2859"/>
              <a:gd fmla="*/ 11838296 w 11855988" name="TX2860"/>
              <a:gd fmla="*/ 3343682 h 6564103" name="TY2860"/>
              <a:gd fmla="*/ 11844744 w 11855988" name="TX2861"/>
              <a:gd fmla="*/ 3319617 h 6564103" name="TY2861"/>
              <a:gd fmla="*/ 11844744 w 11855988" name="TX2862"/>
              <a:gd fmla="*/ 3319618 h 6564103" name="TY2862"/>
              <a:gd fmla="*/ 11834046 w 11855988" name="TX2863"/>
              <a:gd fmla="*/ 3311410 h 6564103" name="TY2863"/>
              <a:gd fmla="*/ 11745849 w 11855988" name="TX2865"/>
              <a:gd fmla="*/ 3298536 h 6564103" name="TY2865"/>
              <a:gd fmla="*/ 11732636 w 11855988" name="TX2866"/>
              <a:gd fmla="*/ 3311749 h 6564103" name="TY2866"/>
              <a:gd fmla="*/ 11745849 w 11855988" name="TX2867"/>
              <a:gd fmla="*/ 3324962 h 6564103" name="TY2867"/>
              <a:gd fmla="*/ 11759062 w 11855988" name="TX2868"/>
              <a:gd fmla="*/ 3311749 h 6564103" name="TY2868"/>
              <a:gd fmla="*/ 11745849 w 11855988" name="TX2869"/>
              <a:gd fmla="*/ 3298536 h 6564103" name="TY2869"/>
              <a:gd fmla="*/ 21970 w 11855988" name="TX2871"/>
              <a:gd fmla="*/ 3273233 h 6564103" name="TY2871"/>
              <a:gd fmla="*/ 11273 w 11855988" name="TX2872"/>
              <a:gd fmla="*/ 3281433 h 6564103" name="TY2872"/>
              <a:gd fmla="*/ 17721 w 11855988" name="TX2873"/>
              <a:gd fmla="*/ 3305495 h 6564103" name="TY2873"/>
              <a:gd fmla="*/ 94001 w 11855988" name="TX2874"/>
              <a:gd fmla="*/ 3349536 h 6564103" name="TY2874"/>
              <a:gd fmla="*/ 118067 w 11855988" name="TX2875"/>
              <a:gd fmla="*/ 3343088 h 6564103" name="TY2875"/>
              <a:gd fmla="*/ 118067 w 11855988" name="TX2876"/>
              <a:gd fmla="*/ 3343089 h 6564103" name="TY2876"/>
              <a:gd fmla="*/ 111619 w 11855988" name="TX2877"/>
              <a:gd fmla="*/ 3319024 h 6564103" name="TY2877"/>
              <a:gd fmla="*/ 35338 w 11855988" name="TX2878"/>
              <a:gd fmla="*/ 3274996 h 6564103" name="TY2878"/>
              <a:gd fmla="*/ 21970 w 11855988" name="TX2879"/>
              <a:gd fmla="*/ 3273233 h 6564103" name="TY2879"/>
              <a:gd fmla="*/ 110167 w 11855988" name="TX2881"/>
              <a:gd fmla="*/ 3239117 h 6564103" name="TY2881"/>
              <a:gd fmla="*/ 96954 w 11855988" name="TX2882"/>
              <a:gd fmla="*/ 3252331 h 6564103" name="TY2882"/>
              <a:gd fmla="*/ 110167 w 11855988" name="TX2883"/>
              <a:gd fmla="*/ 3265547 h 6564103" name="TY2883"/>
              <a:gd fmla="*/ 123380 w 11855988" name="TX2884"/>
              <a:gd fmla="*/ 3252331 h 6564103" name="TY2884"/>
              <a:gd fmla="*/ 110167 w 11855988" name="TX2885"/>
              <a:gd fmla="*/ 3239117 h 6564103" name="TY2885"/>
              <a:gd fmla="*/ 11748647 w 11855988" name="TX2887"/>
              <a:gd fmla="*/ 3212775 h 6564103" name="TY2887"/>
              <a:gd fmla="*/ 11737950 w 11855988" name="TX2888"/>
              <a:gd fmla="*/ 3220985 h 6564103" name="TY2888"/>
              <a:gd fmla="*/ 11737949 w 11855988" name="TX2889"/>
              <a:gd fmla="*/ 3220984 h 6564103" name="TY2889"/>
              <a:gd fmla="*/ 11744398 w 11855988" name="TX2890"/>
              <a:gd fmla="*/ 3245050 h 6564103" name="TY2890"/>
              <a:gd fmla="*/ 11820678 w 11855988" name="TX2891"/>
              <a:gd fmla="*/ 3289089 h 6564103" name="TY2891"/>
              <a:gd fmla="*/ 11844743 w 11855988" name="TX2892"/>
              <a:gd fmla="*/ 3282641 h 6564103" name="TY2892"/>
              <a:gd fmla="*/ 11838295 w 11855988" name="TX2893"/>
              <a:gd fmla="*/ 3258578 h 6564103" name="TY2893"/>
              <a:gd fmla="*/ 11762015 w 11855988" name="TX2894"/>
              <a:gd fmla="*/ 3214537 h 6564103" name="TY2894"/>
              <a:gd fmla="*/ 11748647 w 11855988" name="TX2895"/>
              <a:gd fmla="*/ 3212775 h 6564103" name="TY2895"/>
              <a:gd fmla="*/ 11836844 w 11855988" name="TX2897"/>
              <a:gd fmla="*/ 3199902 h 6564103" name="TY2897"/>
              <a:gd fmla="*/ 11823631 w 11855988" name="TX2898"/>
              <a:gd fmla="*/ 3213115 h 6564103" name="TY2898"/>
              <a:gd fmla="*/ 11836844 w 11855988" name="TX2899"/>
              <a:gd fmla="*/ 3226329 h 6564103" name="TY2899"/>
              <a:gd fmla="*/ 11850057 w 11855988" name="TX2900"/>
              <a:gd fmla="*/ 3213115 h 6564103" name="TY2900"/>
              <a:gd fmla="*/ 11836844 w 11855988" name="TX2901"/>
              <a:gd fmla="*/ 3199902 h 6564103" name="TY2901"/>
              <a:gd fmla="*/ 107369 w 11855988" name="TX2903"/>
              <a:gd fmla="*/ 3174594 h 6564103" name="TY2903"/>
              <a:gd fmla="*/ 94001 w 11855988" name="TX2904"/>
              <a:gd fmla="*/ 3176358 h 6564103" name="TY2904"/>
              <a:gd fmla="*/ 17720 w 11855988" name="TX2905"/>
              <a:gd fmla="*/ 3220395 h 6564103" name="TY2905"/>
              <a:gd fmla="*/ 11272 w 11855988" name="TX2906"/>
              <a:gd fmla="*/ 3244463 h 6564103" name="TY2906"/>
              <a:gd fmla="*/ 35338 w 11855988" name="TX2907"/>
              <a:gd fmla="*/ 3250911 h 6564103" name="TY2907"/>
              <a:gd fmla="*/ 111618 w 11855988" name="TX2908"/>
              <a:gd fmla="*/ 3206865 h 6564103" name="TY2908"/>
              <a:gd fmla="*/ 118066 w 11855988" name="TX2909"/>
              <a:gd fmla="*/ 3182802 h 6564103" name="TY2909"/>
              <a:gd fmla="*/ 107369 w 11855988" name="TX2910"/>
              <a:gd fmla="*/ 3174594 h 6564103" name="TY2910"/>
              <a:gd fmla="*/ 19720 w 11855988" name="TX2912"/>
              <a:gd fmla="*/ 3138616 h 6564103" name="TY2912"/>
              <a:gd fmla="*/ 6507 w 11855988" name="TX2913"/>
              <a:gd fmla="*/ 3151826 h 6564103" name="TY2913"/>
              <a:gd fmla="*/ 19720 w 11855988" name="TX2914"/>
              <a:gd fmla="*/ 3165035 h 6564103" name="TY2914"/>
              <a:gd fmla="*/ 32933 w 11855988" name="TX2915"/>
              <a:gd fmla="*/ 3151826 h 6564103" name="TY2915"/>
              <a:gd fmla="*/ 19720 w 11855988" name="TX2916"/>
              <a:gd fmla="*/ 3138616 h 6564103" name="TY2916"/>
              <a:gd fmla="*/ 11834595 w 11855988" name="TX2918"/>
              <a:gd fmla="*/ 3112272 h 6564103" name="TY2918"/>
              <a:gd fmla="*/ 11821227 w 11855988" name="TX2919"/>
              <a:gd fmla="*/ 3114030 h 6564103" name="TY2919"/>
              <a:gd fmla="*/ 11744947 w 11855988" name="TX2920"/>
              <a:gd fmla="*/ 3158068 h 6564103" name="TY2920"/>
              <a:gd fmla="*/ 11738498 w 11855988" name="TX2921"/>
              <a:gd fmla="*/ 3182134 h 6564103" name="TY2921"/>
              <a:gd fmla="*/ 11762564 w 11855988" name="TX2922"/>
              <a:gd fmla="*/ 3188582 h 6564103" name="TY2922"/>
              <a:gd fmla="*/ 11838844 w 11855988" name="TX2923"/>
              <a:gd fmla="*/ 3144541 h 6564103" name="TY2923"/>
              <a:gd fmla="*/ 11845293 w 11855988" name="TX2924"/>
              <a:gd fmla="*/ 3120478 h 6564103" name="TY2924"/>
              <a:gd fmla="*/ 11845292 w 11855988" name="TX2925"/>
              <a:gd fmla="*/ 3120480 h 6564103" name="TY2925"/>
              <a:gd fmla="*/ 11834595 w 11855988" name="TX2926"/>
              <a:gd fmla="*/ 3112272 h 6564103" name="TY2926"/>
              <a:gd fmla="*/ 11746398 w 11855988" name="TX2928"/>
              <a:gd fmla="*/ 3099398 h 6564103" name="TY2928"/>
              <a:gd fmla="*/ 11733185 w 11855988" name="TX2929"/>
              <a:gd fmla="*/ 3112610 h 6564103" name="TY2929"/>
              <a:gd fmla="*/ 11746398 w 11855988" name="TX2930"/>
              <a:gd fmla="*/ 3125822 h 6564103" name="TY2930"/>
              <a:gd fmla="*/ 11759611 w 11855988" name="TX2931"/>
              <a:gd fmla="*/ 3112610 h 6564103" name="TY2931"/>
              <a:gd fmla="*/ 11746398 w 11855988" name="TX2932"/>
              <a:gd fmla="*/ 3099398 h 6564103" name="TY2932"/>
              <a:gd fmla="*/ 22518 w 11855988" name="TX2934"/>
              <a:gd fmla="*/ 3074107 h 6564103" name="TY2934"/>
              <a:gd fmla="*/ 11821 w 11855988" name="TX2935"/>
              <a:gd fmla="*/ 3082311 h 6564103" name="TY2935"/>
              <a:gd fmla="*/ 18269 w 11855988" name="TX2936"/>
              <a:gd fmla="*/ 3106374 h 6564103" name="TY2936"/>
              <a:gd fmla="*/ 94549 w 11855988" name="TX2937"/>
              <a:gd fmla="*/ 3150406 h 6564103" name="TY2937"/>
              <a:gd fmla="*/ 118615 w 11855988" name="TX2938"/>
              <a:gd fmla="*/ 3143958 h 6564103" name="TY2938"/>
              <a:gd fmla="*/ 118615 w 11855988" name="TX2939"/>
              <a:gd fmla="*/ 3143962 h 6564103" name="TY2939"/>
              <a:gd fmla="*/ 112167 w 11855988" name="TX2940"/>
              <a:gd fmla="*/ 3119901 h 6564103" name="TY2940"/>
              <a:gd fmla="*/ 35886 w 11855988" name="TX2941"/>
              <a:gd fmla="*/ 3075867 h 6564103" name="TY2941"/>
              <a:gd fmla="*/ 22518 w 11855988" name="TX2942"/>
              <a:gd fmla="*/ 3074107 h 6564103" name="TY2942"/>
              <a:gd fmla="*/ 110715 w 11855988" name="TX2944"/>
              <a:gd fmla="*/ 3040003 h 6564103" name="TY2944"/>
              <a:gd fmla="*/ 97502 w 11855988" name="TX2945"/>
              <a:gd fmla="*/ 3053215 h 6564103" name="TY2945"/>
              <a:gd fmla="*/ 110715 w 11855988" name="TX2946"/>
              <a:gd fmla="*/ 3066422 h 6564103" name="TY2946"/>
              <a:gd fmla="*/ 123928 w 11855988" name="TX2947"/>
              <a:gd fmla="*/ 3053215 h 6564103" name="TY2947"/>
              <a:gd fmla="*/ 110715 w 11855988" name="TX2948"/>
              <a:gd fmla="*/ 3040003 h 6564103" name="TY2948"/>
              <a:gd fmla="*/ 11749195 w 11855988" name="TX2950"/>
              <a:gd fmla="*/ 3013644 h 6564103" name="TY2950"/>
              <a:gd fmla="*/ 11738498 w 11855988" name="TX2951"/>
              <a:gd fmla="*/ 3021850 h 6564103" name="TY2951"/>
              <a:gd fmla="*/ 11738498 w 11855988" name="TX2952"/>
              <a:gd fmla="*/ 3021850 h 6564103" name="TY2952"/>
              <a:gd fmla="*/ 11744946 w 11855988" name="TX2953"/>
              <a:gd fmla="*/ 3045913 h 6564103" name="TY2953"/>
              <a:gd fmla="*/ 11821227 w 11855988" name="TX2954"/>
              <a:gd fmla="*/ 3089951 h 6564103" name="TY2954"/>
              <a:gd fmla="*/ 11845292 w 11855988" name="TX2955"/>
              <a:gd fmla="*/ 3083505 h 6564103" name="TY2955"/>
              <a:gd fmla="*/ 11838844 w 11855988" name="TX2956"/>
              <a:gd fmla="*/ 3059440 h 6564103" name="TY2956"/>
              <a:gd fmla="*/ 11762564 w 11855988" name="TX2957"/>
              <a:gd fmla="*/ 3015401 h 6564103" name="TY2957"/>
              <a:gd fmla="*/ 11749195 w 11855988" name="TX2958"/>
              <a:gd fmla="*/ 3013644 h 6564103" name="TY2958"/>
              <a:gd fmla="*/ 11837393 w 11855988" name="TX2960"/>
              <a:gd fmla="*/ 3000769 h 6564103" name="TY2960"/>
              <a:gd fmla="*/ 11824180 w 11855988" name="TX2961"/>
              <a:gd fmla="*/ 3013979 h 6564103" name="TY2961"/>
              <a:gd fmla="*/ 11837393 w 11855988" name="TX2962"/>
              <a:gd fmla="*/ 3027193 h 6564103" name="TY2962"/>
              <a:gd fmla="*/ 11850606 w 11855988" name="TX2963"/>
              <a:gd fmla="*/ 3013979 h 6564103" name="TY2963"/>
              <a:gd fmla="*/ 11837393 w 11855988" name="TX2964"/>
              <a:gd fmla="*/ 3000769 h 6564103" name="TY2964"/>
              <a:gd fmla="*/ 107917 w 11855988" name="TX2966"/>
              <a:gd fmla="*/ 2975497 h 6564103" name="TY2966"/>
              <a:gd fmla="*/ 94549 w 11855988" name="TX2967"/>
              <a:gd fmla="*/ 2977254 h 6564103" name="TY2967"/>
              <a:gd fmla="*/ 18268 w 11855988" name="TX2968"/>
              <a:gd fmla="*/ 3021288 h 6564103" name="TY2968"/>
              <a:gd fmla="*/ 11820 w 11855988" name="TX2969"/>
              <a:gd fmla="*/ 3045347 h 6564103" name="TY2969"/>
              <a:gd fmla="*/ 11820 w 11855988" name="TX2970"/>
              <a:gd fmla="*/ 3045345 h 6564103" name="TY2970"/>
              <a:gd fmla="*/ 35886 w 11855988" name="TX2971"/>
              <a:gd fmla="*/ 3051791 h 6564103" name="TY2971"/>
              <a:gd fmla="*/ 112166 w 11855988" name="TX2972"/>
              <a:gd fmla="*/ 3007761 h 6564103" name="TY2972"/>
              <a:gd fmla="*/ 118614 w 11855988" name="TX2973"/>
              <a:gd fmla="*/ 2983700 h 6564103" name="TY2973"/>
              <a:gd fmla="*/ 107917 w 11855988" name="TX2974"/>
              <a:gd fmla="*/ 2975497 h 6564103" name="TY2974"/>
              <a:gd fmla="*/ 20268 w 11855988" name="TX2976"/>
              <a:gd fmla="*/ 2939516 h 6564103" name="TY2976"/>
              <a:gd fmla="*/ 7055 w 11855988" name="TX2977"/>
              <a:gd fmla="*/ 2952730 h 6564103" name="TY2977"/>
              <a:gd fmla="*/ 20268 w 11855988" name="TX2978"/>
              <a:gd fmla="*/ 2965936 h 6564103" name="TY2978"/>
              <a:gd fmla="*/ 33481 w 11855988" name="TX2979"/>
              <a:gd fmla="*/ 2952730 h 6564103" name="TY2979"/>
              <a:gd fmla="*/ 20268 w 11855988" name="TX2980"/>
              <a:gd fmla="*/ 2939516 h 6564103" name="TY2980"/>
              <a:gd fmla="*/ 11835144 w 11855988" name="TX2982"/>
              <a:gd fmla="*/ 2913137 h 6564103" name="TY2982"/>
              <a:gd fmla="*/ 11821776 w 11855988" name="TX2983"/>
              <a:gd fmla="*/ 2914897 h 6564103" name="TY2983"/>
              <a:gd fmla="*/ 11745495 w 11855988" name="TX2984"/>
              <a:gd fmla="*/ 2958937 h 6564103" name="TY2984"/>
              <a:gd fmla="*/ 11739047 w 11855988" name="TX2985"/>
              <a:gd fmla="*/ 2982998 h 6564103" name="TY2985"/>
              <a:gd fmla="*/ 11763112 w 11855988" name="TX2986"/>
              <a:gd fmla="*/ 2989449 h 6564103" name="TY2986"/>
              <a:gd fmla="*/ 11839393 w 11855988" name="TX2987"/>
              <a:gd fmla="*/ 2945410 h 6564103" name="TY2987"/>
              <a:gd fmla="*/ 11845841 w 11855988" name="TX2988"/>
              <a:gd fmla="*/ 2921343 h 6564103" name="TY2988"/>
              <a:gd fmla="*/ 11845841 w 11855988" name="TX2989"/>
              <a:gd fmla="*/ 2921345 h 6564103" name="TY2989"/>
              <a:gd fmla="*/ 11835144 w 11855988" name="TX2990"/>
              <a:gd fmla="*/ 2913137 h 6564103" name="TY2990"/>
              <a:gd fmla="*/ 11746947 w 11855988" name="TX2992"/>
              <a:gd fmla="*/ 2900265 h 6564103" name="TY2992"/>
              <a:gd fmla="*/ 11733734 w 11855988" name="TX2993"/>
              <a:gd fmla="*/ 2913477 h 6564103" name="TY2993"/>
              <a:gd fmla="*/ 11746947 w 11855988" name="TX2994"/>
              <a:gd fmla="*/ 2926689 h 6564103" name="TY2994"/>
              <a:gd fmla="*/ 11760160 w 11855988" name="TX2995"/>
              <a:gd fmla="*/ 2913477 h 6564103" name="TY2995"/>
              <a:gd fmla="*/ 11746947 w 11855988" name="TX2996"/>
              <a:gd fmla="*/ 2900265 h 6564103" name="TY2996"/>
              <a:gd fmla="*/ 23066 w 11855988" name="TX2998"/>
              <a:gd fmla="*/ 2875010 h 6564103" name="TY2998"/>
              <a:gd fmla="*/ 12369 w 11855988" name="TX2999"/>
              <a:gd fmla="*/ 2883216 h 6564103" name="TY2999"/>
              <a:gd fmla="*/ 18817 w 11855988" name="TX3000"/>
              <a:gd fmla="*/ 2907274 h 6564103" name="TY3000"/>
              <a:gd fmla="*/ 95097 w 11855988" name="TX3001"/>
              <a:gd fmla="*/ 2951306 h 6564103" name="TY3001"/>
              <a:gd fmla="*/ 119163 w 11855988" name="TX3002"/>
              <a:gd fmla="*/ 2944858 h 6564103" name="TY3002"/>
              <a:gd fmla="*/ 112715 w 11855988" name="TX3003"/>
              <a:gd fmla="*/ 2920802 h 6564103" name="TY3003"/>
              <a:gd fmla="*/ 36434 w 11855988" name="TX3004"/>
              <a:gd fmla="*/ 2876770 h 6564103" name="TY3004"/>
              <a:gd fmla="*/ 23066 w 11855988" name="TX3005"/>
              <a:gd fmla="*/ 2875010 h 6564103" name="TY3005"/>
              <a:gd fmla="*/ 106533 w 11855988" name="TX3007"/>
              <a:gd fmla="*/ 2843419 h 6564103" name="TY3007"/>
              <a:gd fmla="*/ 93320 w 11855988" name="TX3008"/>
              <a:gd fmla="*/ 2856633 h 6564103" name="TY3008"/>
              <a:gd fmla="*/ 106533 w 11855988" name="TX3009"/>
              <a:gd fmla="*/ 2869843 h 6564103" name="TY3009"/>
              <a:gd fmla="*/ 119746 w 11855988" name="TX3010"/>
              <a:gd fmla="*/ 2856633 h 6564103" name="TY3010"/>
              <a:gd fmla="*/ 106533 w 11855988" name="TX3011"/>
              <a:gd fmla="*/ 2843419 h 6564103" name="TY3011"/>
              <a:gd fmla="*/ 11749744 w 11855988" name="TX3013"/>
              <a:gd fmla="*/ 2814506 h 6564103" name="TY3013"/>
              <a:gd fmla="*/ 11739047 w 11855988" name="TX3014"/>
              <a:gd fmla="*/ 2822714 h 6564103" name="TY3014"/>
              <a:gd fmla="*/ 11739047 w 11855988" name="TX3015"/>
              <a:gd fmla="*/ 2822712 h 6564103" name="TY3015"/>
              <a:gd fmla="*/ 11745495 w 11855988" name="TX3016"/>
              <a:gd fmla="*/ 2846779 h 6564103" name="TY3016"/>
              <a:gd fmla="*/ 11821775 w 11855988" name="TX3017"/>
              <a:gd fmla="*/ 2890818 h 6564103" name="TY3017"/>
              <a:gd fmla="*/ 11845841 w 11855988" name="TX3018"/>
              <a:gd fmla="*/ 2884369 h 6564103" name="TY3018"/>
              <a:gd fmla="*/ 11839392 w 11855988" name="TX3019"/>
              <a:gd fmla="*/ 2860306 h 6564103" name="TY3019"/>
              <a:gd fmla="*/ 11763112 w 11855988" name="TX3020"/>
              <a:gd fmla="*/ 2816263 h 6564103" name="TY3020"/>
              <a:gd fmla="*/ 11749744 w 11855988" name="TX3021"/>
              <a:gd fmla="*/ 2814506 h 6564103" name="TY3021"/>
              <a:gd fmla="*/ 11837942 w 11855988" name="TX3023"/>
              <a:gd fmla="*/ 2801629 h 6564103" name="TY3023"/>
              <a:gd fmla="*/ 11824729 w 11855988" name="TX3024"/>
              <a:gd fmla="*/ 2814843 h 6564103" name="TY3024"/>
              <a:gd fmla="*/ 11837942 w 11855988" name="TX3025"/>
              <a:gd fmla="*/ 2828058 h 6564103" name="TY3025"/>
              <a:gd fmla="*/ 11851155 w 11855988" name="TX3026"/>
              <a:gd fmla="*/ 2814843 h 6564103" name="TY3026"/>
              <a:gd fmla="*/ 11837942 w 11855988" name="TX3027"/>
              <a:gd fmla="*/ 2801629 h 6564103" name="TY3027"/>
              <a:gd fmla="*/ 103735 w 11855988" name="TX3029"/>
              <a:gd fmla="*/ 2778896 h 6564103" name="TY3029"/>
              <a:gd fmla="*/ 90367 w 11855988" name="TX3030"/>
              <a:gd fmla="*/ 2780654 h 6564103" name="TY3030"/>
              <a:gd fmla="*/ 14086 w 11855988" name="TX3031"/>
              <a:gd fmla="*/ 2824704 h 6564103" name="TY3031"/>
              <a:gd fmla="*/ 7638 w 11855988" name="TX3032"/>
              <a:gd fmla="*/ 2848765 h 6564103" name="TY3032"/>
              <a:gd fmla="*/ 7638 w 11855988" name="TX3033"/>
              <a:gd fmla="*/ 2848763 h 6564103" name="TY3033"/>
              <a:gd fmla="*/ 31704 w 11855988" name="TX3034"/>
              <a:gd fmla="*/ 2855211 h 6564103" name="TY3034"/>
              <a:gd fmla="*/ 107984 w 11855988" name="TX3035"/>
              <a:gd fmla="*/ 2811174 h 6564103" name="TY3035"/>
              <a:gd fmla="*/ 114432 w 11855988" name="TX3036"/>
              <a:gd fmla="*/ 2787101 h 6564103" name="TY3036"/>
              <a:gd fmla="*/ 103735 w 11855988" name="TX3037"/>
              <a:gd fmla="*/ 2778896 h 6564103" name="TY3037"/>
              <a:gd fmla="*/ 13691 w 11855988" name="TX3039"/>
              <a:gd fmla="*/ 2741978 h 6564103" name="TY3039"/>
              <a:gd fmla="*/ 478 w 11855988" name="TX3040"/>
              <a:gd fmla="*/ 2755200 h 6564103" name="TY3040"/>
              <a:gd fmla="*/ 13691 w 11855988" name="TX3041"/>
              <a:gd fmla="*/ 2768413 h 6564103" name="TY3041"/>
              <a:gd fmla="*/ 26904 w 11855988" name="TX3042"/>
              <a:gd fmla="*/ 2755200 h 6564103" name="TY3042"/>
              <a:gd fmla="*/ 13691 w 11855988" name="TX3043"/>
              <a:gd fmla="*/ 2741978 h 6564103" name="TY3043"/>
              <a:gd fmla="*/ 11833839 w 11855988" name="TX3045"/>
              <a:gd fmla="*/ 2694560 h 6564103" name="TY3045"/>
              <a:gd fmla="*/ 11820471 w 11855988" name="TX3046"/>
              <a:gd fmla="*/ 2696322 h 6564103" name="TY3046"/>
              <a:gd fmla="*/ 11744191 w 11855988" name="TX3047"/>
              <a:gd fmla="*/ 2740363 h 6564103" name="TY3047"/>
              <a:gd fmla="*/ 11737742 w 11855988" name="TX3048"/>
              <a:gd fmla="*/ 2764432 h 6564103" name="TY3048"/>
              <a:gd fmla="*/ 11761808 w 11855988" name="TX3049"/>
              <a:gd fmla="*/ 2770881 h 6564103" name="TY3049"/>
              <a:gd fmla="*/ 11838088 w 11855988" name="TX3050"/>
              <a:gd fmla="*/ 2726834 h 6564103" name="TY3050"/>
              <a:gd fmla="*/ 11844536 w 11855988" name="TX3051"/>
              <a:gd fmla="*/ 2702768 h 6564103" name="TY3051"/>
              <a:gd fmla="*/ 11844536 w 11855988" name="TX3052"/>
              <a:gd fmla="*/ 2702770 h 6564103" name="TY3052"/>
              <a:gd fmla="*/ 11833839 w 11855988" name="TX3053"/>
              <a:gd fmla="*/ 2694560 h 6564103" name="TY3053"/>
              <a:gd fmla="*/ 11745642 w 11855988" name="TX3055"/>
              <a:gd fmla="*/ 2681685 h 6564103" name="TY3055"/>
              <a:gd fmla="*/ 11732429 w 11855988" name="TX3056"/>
              <a:gd fmla="*/ 2694900 h 6564103" name="TY3056"/>
              <a:gd fmla="*/ 11745642 w 11855988" name="TX3057"/>
              <a:gd fmla="*/ 2708112 h 6564103" name="TY3057"/>
              <a:gd fmla="*/ 11758855 w 11855988" name="TX3058"/>
              <a:gd fmla="*/ 2694900 h 6564103" name="TY3058"/>
              <a:gd fmla="*/ 11745642 w 11855988" name="TX3059"/>
              <a:gd fmla="*/ 2681685 h 6564103" name="TY3059"/>
              <a:gd fmla="*/ 16489 w 11855988" name="TX3061"/>
              <a:gd fmla="*/ 2677428 h 6564103" name="TY3061"/>
              <a:gd fmla="*/ 5792 w 11855988" name="TX3062"/>
              <a:gd fmla="*/ 2685642 h 6564103" name="TY3062"/>
              <a:gd fmla="*/ 12240 w 11855988" name="TX3063"/>
              <a:gd fmla="*/ 2709715 h 6564103" name="TY3063"/>
              <a:gd fmla="*/ 88520 w 11855988" name="TX3064"/>
              <a:gd fmla="*/ 2753778 h 6564103" name="TY3064"/>
              <a:gd fmla="*/ 112586 w 11855988" name="TX3065"/>
              <a:gd fmla="*/ 2747324 h 6564103" name="TY3065"/>
              <a:gd fmla="*/ 112586 w 11855988" name="TX3066"/>
              <a:gd fmla="*/ 2747327 h 6564103" name="TY3066"/>
              <a:gd fmla="*/ 106138 w 11855988" name="TX3067"/>
              <a:gd fmla="*/ 2723251 h 6564103" name="TY3067"/>
              <a:gd fmla="*/ 29857 w 11855988" name="TX3068"/>
              <a:gd fmla="*/ 2679191 h 6564103" name="TY3068"/>
              <a:gd fmla="*/ 16489 w 11855988" name="TX3069"/>
              <a:gd fmla="*/ 2677428 h 6564103" name="TY3069"/>
              <a:gd fmla="*/ 104686 w 11855988" name="TX3071"/>
              <a:gd fmla="*/ 2643309 h 6564103" name="TY3071"/>
              <a:gd fmla="*/ 91473 w 11855988" name="TX3072"/>
              <a:gd fmla="*/ 2656527 h 6564103" name="TY3072"/>
              <a:gd fmla="*/ 104686 w 11855988" name="TX3073"/>
              <a:gd fmla="*/ 2669741 h 6564103" name="TY3073"/>
              <a:gd fmla="*/ 117899 w 11855988" name="TX3074"/>
              <a:gd fmla="*/ 2656527 h 6564103" name="TY3074"/>
              <a:gd fmla="*/ 104686 w 11855988" name="TX3075"/>
              <a:gd fmla="*/ 2643309 h 6564103" name="TY3075"/>
              <a:gd fmla="*/ 11747541 w 11855988" name="TX3077"/>
              <a:gd fmla="*/ 2579192 h 6564103" name="TY3077"/>
              <a:gd fmla="*/ 11736844 w 11855988" name="TX3078"/>
              <a:gd fmla="*/ 2587396 h 6564103" name="TY3078"/>
              <a:gd fmla="*/ 11736844 w 11855988" name="TX3079"/>
              <a:gd fmla="*/ 2587396 h 6564103" name="TY3079"/>
              <a:gd fmla="*/ 11743292 w 11855988" name="TX3080"/>
              <a:gd fmla="*/ 2611461 h 6564103" name="TY3080"/>
              <a:gd fmla="*/ 11819572 w 11855988" name="TX3081"/>
              <a:gd fmla="*/ 2655500 h 6564103" name="TY3081"/>
              <a:gd fmla="*/ 11843638 w 11855988" name="TX3082"/>
              <a:gd fmla="*/ 2649054 h 6564103" name="TY3082"/>
              <a:gd fmla="*/ 11837189 w 11855988" name="TX3083"/>
              <a:gd fmla="*/ 2624989 h 6564103" name="TY3083"/>
              <a:gd fmla="*/ 11760909 w 11855988" name="TX3084"/>
              <a:gd fmla="*/ 2580951 h 6564103" name="TY3084"/>
              <a:gd fmla="*/ 11747541 w 11855988" name="TX3085"/>
              <a:gd fmla="*/ 2579192 h 6564103" name="TY3085"/>
              <a:gd fmla="*/ 101888 w 11855988" name="TX3087"/>
              <a:gd fmla="*/ 2578803 h 6564103" name="TY3087"/>
              <a:gd fmla="*/ 88520 w 11855988" name="TX3088"/>
              <a:gd fmla="*/ 2580566 h 6564103" name="TY3088"/>
              <a:gd fmla="*/ 12239 w 11855988" name="TX3089"/>
              <a:gd fmla="*/ 2624595 h 6564103" name="TY3089"/>
              <a:gd fmla="*/ 5791 w 11855988" name="TX3090"/>
              <a:gd fmla="*/ 2648654 h 6564103" name="TY3090"/>
              <a:gd fmla="*/ 5791 w 11855988" name="TX3091"/>
              <a:gd fmla="*/ 2648651 h 6564103" name="TY3091"/>
              <a:gd fmla="*/ 29857 w 11855988" name="TX3092"/>
              <a:gd fmla="*/ 2655100 h 6564103" name="TY3092"/>
              <a:gd fmla="*/ 106137 w 11855988" name="TX3093"/>
              <a:gd fmla="*/ 2611070 h 6564103" name="TY3093"/>
              <a:gd fmla="*/ 112585 w 11855988" name="TX3094"/>
              <a:gd fmla="*/ 2587016 h 6564103" name="TY3094"/>
              <a:gd fmla="*/ 101888 w 11855988" name="TX3095"/>
              <a:gd fmla="*/ 2578803 h 6564103" name="TY3095"/>
              <a:gd fmla="*/ 11835739 w 11855988" name="TX3097"/>
              <a:gd fmla="*/ 2566315 h 6564103" name="TY3097"/>
              <a:gd fmla="*/ 11822526 w 11855988" name="TX3098"/>
              <a:gd fmla="*/ 2579529 h 6564103" name="TY3098"/>
              <a:gd fmla="*/ 11835739 w 11855988" name="TX3099"/>
              <a:gd fmla="*/ 2592742 h 6564103" name="TY3099"/>
              <a:gd fmla="*/ 11848952 w 11855988" name="TX3100"/>
              <a:gd fmla="*/ 2579529 h 6564103" name="TY3100"/>
              <a:gd fmla="*/ 11835739 w 11855988" name="TX3101"/>
              <a:gd fmla="*/ 2566315 h 6564103" name="TY3101"/>
              <a:gd fmla="*/ 14239 w 11855988" name="TX3103"/>
              <a:gd fmla="*/ 2542810 h 6564103" name="TY3103"/>
              <a:gd fmla="*/ 1026 w 11855988" name="TX3104"/>
              <a:gd fmla="*/ 2556025 h 6564103" name="TY3104"/>
              <a:gd fmla="*/ 14239 w 11855988" name="TX3105"/>
              <a:gd fmla="*/ 2569246 h 6564103" name="TY3105"/>
              <a:gd fmla="*/ 27452 w 11855988" name="TX3106"/>
              <a:gd fmla="*/ 2556025 h 6564103" name="TY3106"/>
              <a:gd fmla="*/ 14239 w 11855988" name="TX3107"/>
              <a:gd fmla="*/ 2542810 h 6564103" name="TY3107"/>
              <a:gd fmla="*/ 11833489 w 11855988" name="TX3109"/>
              <a:gd fmla="*/ 2478679 h 6564103" name="TY3109"/>
              <a:gd fmla="*/ 11820121 w 11855988" name="TX3110"/>
              <a:gd fmla="*/ 2480440 h 6564103" name="TY3110"/>
              <a:gd fmla="*/ 11743841 w 11855988" name="TX3111"/>
              <a:gd fmla="*/ 2524481 h 6564103" name="TY3111"/>
              <a:gd fmla="*/ 11737393 w 11855988" name="TX3112"/>
              <a:gd fmla="*/ 2548548 h 6564103" name="TY3112"/>
              <a:gd fmla="*/ 11761458 w 11855988" name="TX3113"/>
              <a:gd fmla="*/ 2554995 h 6564103" name="TY3113"/>
              <a:gd fmla="*/ 11837739 w 11855988" name="TX3114"/>
              <a:gd fmla="*/ 2510953 h 6564103" name="TY3114"/>
              <a:gd fmla="*/ 11844187 w 11855988" name="TX3115"/>
              <a:gd fmla="*/ 2486885 h 6564103" name="TY3115"/>
              <a:gd fmla="*/ 11844187 w 11855988" name="TX3116"/>
              <a:gd fmla="*/ 2486888 h 6564103" name="TY3116"/>
              <a:gd fmla="*/ 11833489 w 11855988" name="TX3117"/>
              <a:gd fmla="*/ 2478679 h 6564103" name="TY3117"/>
              <a:gd fmla="*/ 17037 w 11855988" name="TX3119"/>
              <a:gd fmla="*/ 2478280 h 6564103" name="TY3119"/>
              <a:gd fmla="*/ 6340 w 11855988" name="TX3120"/>
              <a:gd fmla="*/ 2486494 h 6564103" name="TY3120"/>
              <a:gd fmla="*/ 12788 w 11855988" name="TX3121"/>
              <a:gd fmla="*/ 2510558 h 6564103" name="TY3121"/>
              <a:gd fmla="*/ 89068 w 11855988" name="TX3122"/>
              <a:gd fmla="*/ 2554605 h 6564103" name="TY3122"/>
              <a:gd fmla="*/ 113134 w 11855988" name="TX3123"/>
              <a:gd fmla="*/ 2548155 h 6564103" name="TY3123"/>
              <a:gd fmla="*/ 106686 w 11855988" name="TX3124"/>
              <a:gd fmla="*/ 2524087 h 6564103" name="TY3124"/>
              <a:gd fmla="*/ 30405 w 11855988" name="TX3125"/>
              <a:gd fmla="*/ 2480042 h 6564103" name="TY3125"/>
              <a:gd fmla="*/ 17037 w 11855988" name="TX3126"/>
              <a:gd fmla="*/ 2478280 h 6564103" name="TY3126"/>
              <a:gd fmla="*/ 11745292 w 11855988" name="TX3128"/>
              <a:gd fmla="*/ 2465805 h 6564103" name="TY3128"/>
              <a:gd fmla="*/ 11732079 w 11855988" name="TX3129"/>
              <a:gd fmla="*/ 2479018 h 6564103" name="TY3129"/>
              <a:gd fmla="*/ 11745292 w 11855988" name="TX3130"/>
              <a:gd fmla="*/ 2492232 h 6564103" name="TY3130"/>
              <a:gd fmla="*/ 11758505 w 11855988" name="TX3131"/>
              <a:gd fmla="*/ 2479018 h 6564103" name="TY3131"/>
              <a:gd fmla="*/ 11745292 w 11855988" name="TX3132"/>
              <a:gd fmla="*/ 2465805 h 6564103" name="TY3132"/>
              <a:gd fmla="*/ 105234 w 11855988" name="TX3134"/>
              <a:gd fmla="*/ 2444167 h 6564103" name="TY3134"/>
              <a:gd fmla="*/ 92021 w 11855988" name="TX3135"/>
              <a:gd fmla="*/ 2457382 h 6564103" name="TY3135"/>
              <a:gd fmla="*/ 105234 w 11855988" name="TX3136"/>
              <a:gd fmla="*/ 2470596 h 6564103" name="TY3136"/>
              <a:gd fmla="*/ 118447 w 11855988" name="TX3137"/>
              <a:gd fmla="*/ 2457382 h 6564103" name="TY3137"/>
              <a:gd fmla="*/ 105234 w 11855988" name="TX3138"/>
              <a:gd fmla="*/ 2444167 h 6564103" name="TY3138"/>
              <a:gd fmla="*/ 11748090 w 11855988" name="TX3140"/>
              <a:gd fmla="*/ 2380040 h 6564103" name="TY3140"/>
              <a:gd fmla="*/ 11737393 w 11855988" name="TX3141"/>
              <a:gd fmla="*/ 2388248 h 6564103" name="TY3141"/>
              <a:gd fmla="*/ 11737392 w 11855988" name="TX3142"/>
              <a:gd fmla="*/ 2388248 h 6564103" name="TY3142"/>
              <a:gd fmla="*/ 11743841 w 11855988" name="TX3143"/>
              <a:gd fmla="*/ 2412313 h 6564103" name="TY3143"/>
              <a:gd fmla="*/ 11820121 w 11855988" name="TX3144"/>
              <a:gd fmla="*/ 2456358 h 6564103" name="TY3144"/>
              <a:gd fmla="*/ 11844186 w 11855988" name="TX3145"/>
              <a:gd fmla="*/ 2449908 h 6564103" name="TY3145"/>
              <a:gd fmla="*/ 11837738 w 11855988" name="TX3146"/>
              <a:gd fmla="*/ 2425843 h 6564103" name="TY3146"/>
              <a:gd fmla="*/ 11761458 w 11855988" name="TX3147"/>
              <a:gd fmla="*/ 2381800 h 6564103" name="TY3147"/>
              <a:gd fmla="*/ 11748090 w 11855988" name="TX3148"/>
              <a:gd fmla="*/ 2380040 h 6564103" name="TY3148"/>
              <a:gd fmla="*/ 102436 w 11855988" name="TX3150"/>
              <a:gd fmla="*/ 2379635 h 6564103" name="TY3150"/>
              <a:gd fmla="*/ 89068 w 11855988" name="TX3151"/>
              <a:gd fmla="*/ 2381393 h 6564103" name="TY3151"/>
              <a:gd fmla="*/ 12787 w 11855988" name="TX3152"/>
              <a:gd fmla="*/ 2425444 h 6564103" name="TY3152"/>
              <a:gd fmla="*/ 6339 w 11855988" name="TX3153"/>
              <a:gd fmla="*/ 2449514 h 6564103" name="TY3153"/>
              <a:gd fmla="*/ 6339 w 11855988" name="TX3154"/>
              <a:gd fmla="*/ 2449512 h 6564103" name="TY3154"/>
              <a:gd fmla="*/ 30405 w 11855988" name="TX3155"/>
              <a:gd fmla="*/ 2455960 h 6564103" name="TY3155"/>
              <a:gd fmla="*/ 106685 w 11855988" name="TX3156"/>
              <a:gd fmla="*/ 2411913 h 6564103" name="TY3156"/>
              <a:gd fmla="*/ 113133 w 11855988" name="TX3157"/>
              <a:gd fmla="*/ 2387844 h 6564103" name="TY3157"/>
              <a:gd fmla="*/ 102436 w 11855988" name="TX3158"/>
              <a:gd fmla="*/ 2379635 h 6564103" name="TY3158"/>
              <a:gd fmla="*/ 11836287 w 11855988" name="TX3160"/>
              <a:gd fmla="*/ 2367166 h 6564103" name="TY3160"/>
              <a:gd fmla="*/ 11823074 w 11855988" name="TX3161"/>
              <a:gd fmla="*/ 2380378 h 6564103" name="TY3161"/>
              <a:gd fmla="*/ 11836287 w 11855988" name="TX3162"/>
              <a:gd fmla="*/ 2393592 h 6564103" name="TY3162"/>
              <a:gd fmla="*/ 11849500 w 11855988" name="TX3163"/>
              <a:gd fmla="*/ 2380378 h 6564103" name="TY3163"/>
              <a:gd fmla="*/ 11836287 w 11855988" name="TX3164"/>
              <a:gd fmla="*/ 2367166 h 6564103" name="TY3164"/>
              <a:gd fmla="*/ 14787 w 11855988" name="TX3166"/>
              <a:gd fmla="*/ 2343641 h 6564103" name="TY3166"/>
              <a:gd fmla="*/ 1574 w 11855988" name="TX3167"/>
              <a:gd fmla="*/ 2356858 h 6564103" name="TY3167"/>
              <a:gd fmla="*/ 14787 w 11855988" name="TX3168"/>
              <a:gd fmla="*/ 2370072 h 6564103" name="TY3168"/>
              <a:gd fmla="*/ 28000 w 11855988" name="TX3169"/>
              <a:gd fmla="*/ 2356858 h 6564103" name="TY3169"/>
              <a:gd fmla="*/ 14787 w 11855988" name="TX3170"/>
              <a:gd fmla="*/ 2343641 h 6564103" name="TY3170"/>
              <a:gd fmla="*/ 11834039 w 11855988" name="TX3172"/>
              <a:gd fmla="*/ 2279528 h 6564103" name="TY3172"/>
              <a:gd fmla="*/ 11820671 w 11855988" name="TX3173"/>
              <a:gd fmla="*/ 2281287 h 6564103" name="TY3173"/>
              <a:gd fmla="*/ 11744391 w 11855988" name="TX3174"/>
              <a:gd fmla="*/ 2325329 h 6564103" name="TY3174"/>
              <a:gd fmla="*/ 11737942 w 11855988" name="TX3175"/>
              <a:gd fmla="*/ 2349395 h 6564103" name="TY3175"/>
              <a:gd fmla="*/ 11762008 w 11855988" name="TX3176"/>
              <a:gd fmla="*/ 2355843 h 6564103" name="TY3176"/>
              <a:gd fmla="*/ 11838288 w 11855988" name="TX3177"/>
              <a:gd fmla="*/ 2311799 h 6564103" name="TY3177"/>
              <a:gd fmla="*/ 11844737 w 11855988" name="TX3178"/>
              <a:gd fmla="*/ 2287733 h 6564103" name="TY3178"/>
              <a:gd fmla="*/ 11844736 w 11855988" name="TX3179"/>
              <a:gd fmla="*/ 2287735 h 6564103" name="TY3179"/>
              <a:gd fmla="*/ 11834039 w 11855988" name="TX3180"/>
              <a:gd fmla="*/ 2279528 h 6564103" name="TY3180"/>
              <a:gd fmla="*/ 17585 w 11855988" name="TX3182"/>
              <a:gd fmla="*/ 2279109 h 6564103" name="TY3182"/>
              <a:gd fmla="*/ 6888 w 11855988" name="TX3183"/>
              <a:gd fmla="*/ 2287317 h 6564103" name="TY3183"/>
              <a:gd fmla="*/ 13336 w 11855988" name="TX3184"/>
              <a:gd fmla="*/ 2311388 h 6564103" name="TY3184"/>
              <a:gd fmla="*/ 89616 w 11855988" name="TX3185"/>
              <a:gd fmla="*/ 2355435 h 6564103" name="TY3185"/>
              <a:gd fmla="*/ 113682 w 11855988" name="TX3186"/>
              <a:gd fmla="*/ 2348987 h 6564103" name="TY3186"/>
              <a:gd fmla="*/ 107234 w 11855988" name="TX3187"/>
              <a:gd fmla="*/ 2324917 h 6564103" name="TY3187"/>
              <a:gd fmla="*/ 30953 w 11855988" name="TX3188"/>
              <a:gd fmla="*/ 2280869 h 6564103" name="TY3188"/>
              <a:gd fmla="*/ 17585 w 11855988" name="TX3189"/>
              <a:gd fmla="*/ 2279109 h 6564103" name="TY3189"/>
              <a:gd fmla="*/ 11745842 w 11855988" name="TX3191"/>
              <a:gd fmla="*/ 2266652 h 6564103" name="TY3191"/>
              <a:gd fmla="*/ 11732629 w 11855988" name="TX3192"/>
              <a:gd fmla="*/ 2279866 h 6564103" name="TY3192"/>
              <a:gd fmla="*/ 11745842 w 11855988" name="TX3193"/>
              <a:gd fmla="*/ 2293079 h 6564103" name="TY3193"/>
              <a:gd fmla="*/ 11759055 w 11855988" name="TX3194"/>
              <a:gd fmla="*/ 2279866 h 6564103" name="TY3194"/>
              <a:gd fmla="*/ 11745842 w 11855988" name="TX3195"/>
              <a:gd fmla="*/ 2266652 h 6564103" name="TY3195"/>
              <a:gd fmla="*/ 105782 w 11855988" name="TX3197"/>
              <a:gd fmla="*/ 2244991 h 6564103" name="TY3197"/>
              <a:gd fmla="*/ 92569 w 11855988" name="TX3198"/>
              <a:gd fmla="*/ 2258205 h 6564103" name="TY3198"/>
              <a:gd fmla="*/ 105782 w 11855988" name="TX3199"/>
              <a:gd fmla="*/ 2271420 h 6564103" name="TY3199"/>
              <a:gd fmla="*/ 118995 w 11855988" name="TX3200"/>
              <a:gd fmla="*/ 2258205 h 6564103" name="TY3200"/>
              <a:gd fmla="*/ 105782 w 11855988" name="TX3201"/>
              <a:gd fmla="*/ 2244991 h 6564103" name="TY3201"/>
              <a:gd fmla="*/ 11748639 w 11855988" name="TX3203"/>
              <a:gd fmla="*/ 2180887 h 6564103" name="TY3203"/>
              <a:gd fmla="*/ 11737942 w 11855988" name="TX3204"/>
              <a:gd fmla="*/ 2189095 h 6564103" name="TY3204"/>
              <a:gd fmla="*/ 11737942 w 11855988" name="TX3205"/>
              <a:gd fmla="*/ 2189094 h 6564103" name="TY3205"/>
              <a:gd fmla="*/ 11744390 w 11855988" name="TX3206"/>
              <a:gd fmla="*/ 2213160 h 6564103" name="TY3206"/>
              <a:gd fmla="*/ 11820671 w 11855988" name="TX3207"/>
              <a:gd fmla="*/ 2257204 h 6564103" name="TY3207"/>
              <a:gd fmla="*/ 11844736 w 11855988" name="TX3208"/>
              <a:gd fmla="*/ 2250756 h 6564103" name="TY3208"/>
              <a:gd fmla="*/ 11838288 w 11855988" name="TX3209"/>
              <a:gd fmla="*/ 2226689 h 6564103" name="TY3209"/>
              <a:gd fmla="*/ 11762008 w 11855988" name="TX3210"/>
              <a:gd fmla="*/ 2182647 h 6564103" name="TY3210"/>
              <a:gd fmla="*/ 11748639 w 11855988" name="TX3211"/>
              <a:gd fmla="*/ 2180887 h 6564103" name="TY3211"/>
              <a:gd fmla="*/ 102984 w 11855988" name="TX3213"/>
              <a:gd fmla="*/ 2180457 h 6564103" name="TY3213"/>
              <a:gd fmla="*/ 89616 w 11855988" name="TX3214"/>
              <a:gd fmla="*/ 2182217 h 6564103" name="TY3214"/>
              <a:gd fmla="*/ 13335 w 11855988" name="TX3215"/>
              <a:gd fmla="*/ 2226266 h 6564103" name="TY3215"/>
              <a:gd fmla="*/ 6887 w 11855988" name="TX3216"/>
              <a:gd fmla="*/ 2250336 h 6564103" name="TY3216"/>
              <a:gd fmla="*/ 6887 w 11855988" name="TX3217"/>
              <a:gd fmla="*/ 2250334 h 6564103" name="TY3217"/>
              <a:gd fmla="*/ 30953 w 11855988" name="TX3218"/>
              <a:gd fmla="*/ 2256784 h 6564103" name="TY3218"/>
              <a:gd fmla="*/ 107233 w 11855988" name="TX3219"/>
              <a:gd fmla="*/ 2212735 h 6564103" name="TY3219"/>
              <a:gd fmla="*/ 113681 w 11855988" name="TX3220"/>
              <a:gd fmla="*/ 2188666 h 6564103" name="TY3220"/>
              <a:gd fmla="*/ 102984 w 11855988" name="TX3221"/>
              <a:gd fmla="*/ 2180457 h 6564103" name="TY3221"/>
              <a:gd fmla="*/ 11836837 w 11855988" name="TX3223"/>
              <a:gd fmla="*/ 2168012 h 6564103" name="TY3223"/>
              <a:gd fmla="*/ 11823624 w 11855988" name="TX3224"/>
              <a:gd fmla="*/ 2181226 h 6564103" name="TY3224"/>
              <a:gd fmla="*/ 11836837 w 11855988" name="TX3225"/>
              <a:gd fmla="*/ 2194440 h 6564103" name="TY3225"/>
              <a:gd fmla="*/ 11850050 w 11855988" name="TX3226"/>
              <a:gd fmla="*/ 2181226 h 6564103" name="TY3226"/>
              <a:gd fmla="*/ 11836837 w 11855988" name="TX3227"/>
              <a:gd fmla="*/ 2168012 h 6564103" name="TY3227"/>
              <a:gd fmla="*/ 15335 w 11855988" name="TX3229"/>
              <a:gd fmla="*/ 2144464 h 6564103" name="TY3229"/>
              <a:gd fmla="*/ 2122 w 11855988" name="TX3230"/>
              <a:gd fmla="*/ 2157679 h 6564103" name="TY3230"/>
              <a:gd fmla="*/ 15335 w 11855988" name="TX3231"/>
              <a:gd fmla="*/ 2170894 h 6564103" name="TY3231"/>
              <a:gd fmla="*/ 28548 w 11855988" name="TX3232"/>
              <a:gd fmla="*/ 2157679 h 6564103" name="TY3232"/>
              <a:gd fmla="*/ 15335 w 11855988" name="TX3233"/>
              <a:gd fmla="*/ 2144464 h 6564103" name="TY3233"/>
              <a:gd fmla="*/ 11834588 w 11855988" name="TX3235"/>
              <a:gd fmla="*/ 2080382 h 6564103" name="TY3235"/>
              <a:gd fmla="*/ 11821220 w 11855988" name="TX3236"/>
              <a:gd fmla="*/ 2082137 h 6564103" name="TY3236"/>
              <a:gd fmla="*/ 11744939 w 11855988" name="TX3237"/>
              <a:gd fmla="*/ 2126177 h 6564103" name="TY3237"/>
              <a:gd fmla="*/ 11738491 w 11855988" name="TX3238"/>
              <a:gd fmla="*/ 2150243 h 6564103" name="TY3238"/>
              <a:gd fmla="*/ 11762556 w 11855988" name="TX3239"/>
              <a:gd fmla="*/ 2156691 h 6564103" name="TY3239"/>
              <a:gd fmla="*/ 11838837 w 11855988" name="TX3240"/>
              <a:gd fmla="*/ 2112652 h 6564103" name="TY3240"/>
              <a:gd fmla="*/ 11845285 w 11855988" name="TX3241"/>
              <a:gd fmla="*/ 2088586 h 6564103" name="TY3241"/>
              <a:gd fmla="*/ 11845285 w 11855988" name="TX3242"/>
              <a:gd fmla="*/ 2088589 h 6564103" name="TY3242"/>
              <a:gd fmla="*/ 11834588 w 11855988" name="TX3243"/>
              <a:gd fmla="*/ 2080382 h 6564103" name="TY3243"/>
              <a:gd fmla="*/ 18133 w 11855988" name="TX3245"/>
              <a:gd fmla="*/ 2079945 h 6564103" name="TY3245"/>
              <a:gd fmla="*/ 7436 w 11855988" name="TX3246"/>
              <a:gd fmla="*/ 2088148 h 6564103" name="TY3246"/>
              <a:gd fmla="*/ 13884 w 11855988" name="TX3247"/>
              <a:gd fmla="*/ 2112211 h 6564103" name="TY3247"/>
              <a:gd fmla="*/ 90164 w 11855988" name="TX3248"/>
              <a:gd fmla="*/ 2156257 h 6564103" name="TY3248"/>
              <a:gd fmla="*/ 114230 w 11855988" name="TX3249"/>
              <a:gd fmla="*/ 2149809 h 6564103" name="TY3249"/>
              <a:gd fmla="*/ 107782 w 11855988" name="TX3250"/>
              <a:gd fmla="*/ 2125739 h 6564103" name="TY3250"/>
              <a:gd fmla="*/ 31501 w 11855988" name="TX3251"/>
              <a:gd fmla="*/ 2081699 h 6564103" name="TY3251"/>
              <a:gd fmla="*/ 18133 w 11855988" name="TX3252"/>
              <a:gd fmla="*/ 2079945 h 6564103" name="TY3252"/>
              <a:gd fmla="*/ 11746391 w 11855988" name="TX3254"/>
              <a:gd fmla="*/ 2067505 h 6564103" name="TY3254"/>
              <a:gd fmla="*/ 11733178 w 11855988" name="TX3255"/>
              <a:gd fmla="*/ 2080718 h 6564103" name="TY3255"/>
              <a:gd fmla="*/ 11746391 w 11855988" name="TX3256"/>
              <a:gd fmla="*/ 2093929 h 6564103" name="TY3256"/>
              <a:gd fmla="*/ 11759604 w 11855988" name="TX3257"/>
              <a:gd fmla="*/ 2080718 h 6564103" name="TY3257"/>
              <a:gd fmla="*/ 11746391 w 11855988" name="TX3258"/>
              <a:gd fmla="*/ 2067505 h 6564103" name="TY3258"/>
              <a:gd fmla="*/ 106330 w 11855988" name="TX3260"/>
              <a:gd fmla="*/ 2045838 h 6564103" name="TY3260"/>
              <a:gd fmla="*/ 93117 w 11855988" name="TX3261"/>
              <a:gd fmla="*/ 2059048 h 6564103" name="TY3261"/>
              <a:gd fmla="*/ 106330 w 11855988" name="TX3262"/>
              <a:gd fmla="*/ 2072264 h 6564103" name="TY3262"/>
              <a:gd fmla="*/ 119543 w 11855988" name="TX3263"/>
              <a:gd fmla="*/ 2059048 h 6564103" name="TY3263"/>
              <a:gd fmla="*/ 106330 w 11855988" name="TX3264"/>
              <a:gd fmla="*/ 2045838 h 6564103" name="TY3264"/>
              <a:gd fmla="*/ 11749188 w 11855988" name="TX3266"/>
              <a:gd fmla="*/ 1981749 h 6564103" name="TY3266"/>
              <a:gd fmla="*/ 11738491 w 11855988" name="TX3267"/>
              <a:gd fmla="*/ 1989957 h 6564103" name="TY3267"/>
              <a:gd fmla="*/ 11738491 w 11855988" name="TX3268"/>
              <a:gd fmla="*/ 1989954 h 6564103" name="TY3268"/>
              <a:gd fmla="*/ 11744939 w 11855988" name="TX3269"/>
              <a:gd fmla="*/ 2014017 h 6564103" name="TY3269"/>
              <a:gd fmla="*/ 11821220 w 11855988" name="TX3270"/>
              <a:gd fmla="*/ 2058059 h 6564103" name="TY3270"/>
              <a:gd fmla="*/ 11845285 w 11855988" name="TX3271"/>
              <a:gd fmla="*/ 2051610 h 6564103" name="TY3271"/>
              <a:gd fmla="*/ 11838836 w 11855988" name="TX3272"/>
              <a:gd fmla="*/ 2027547 h 6564103" name="TY3272"/>
              <a:gd fmla="*/ 11762556 w 11855988" name="TX3273"/>
              <a:gd fmla="*/ 1983508 h 6564103" name="TY3273"/>
              <a:gd fmla="*/ 11749188 w 11855988" name="TX3274"/>
              <a:gd fmla="*/ 1981749 h 6564103" name="TY3274"/>
              <a:gd fmla="*/ 103532 w 11855988" name="TX3276"/>
              <a:gd fmla="*/ 1981334 h 6564103" name="TY3276"/>
              <a:gd fmla="*/ 90164 w 11855988" name="TX3277"/>
              <a:gd fmla="*/ 1983089 h 6564103" name="TY3277"/>
              <a:gd fmla="*/ 13883 w 11855988" name="TX3278"/>
              <a:gd fmla="*/ 2027121 h 6564103" name="TY3278"/>
              <a:gd fmla="*/ 7435 w 11855988" name="TX3279"/>
              <a:gd fmla="*/ 2051180 h 6564103" name="TY3279"/>
              <a:gd fmla="*/ 31501 w 11855988" name="TX3280"/>
              <a:gd fmla="*/ 2057627 h 6564103" name="TY3280"/>
              <a:gd fmla="*/ 107781 w 11855988" name="TX3281"/>
              <a:gd fmla="*/ 2013596 h 6564103" name="TY3281"/>
              <a:gd fmla="*/ 114229 w 11855988" name="TX3282"/>
              <a:gd fmla="*/ 1989535 h 6564103" name="TY3282"/>
              <a:gd fmla="*/ 103532 w 11855988" name="TX3283"/>
              <a:gd fmla="*/ 1981334 h 6564103" name="TY3283"/>
              <a:gd fmla="*/ 11837386 w 11855988" name="TX3285"/>
              <a:gd fmla="*/ 1968875 h 6564103" name="TY3285"/>
              <a:gd fmla="*/ 11824173 w 11855988" name="TX3286"/>
              <a:gd fmla="*/ 1982087 h 6564103" name="TY3286"/>
              <a:gd fmla="*/ 11837386 w 11855988" name="TX3287"/>
              <a:gd fmla="*/ 1995299 h 6564103" name="TY3287"/>
              <a:gd fmla="*/ 11850599 w 11855988" name="TX3288"/>
              <a:gd fmla="*/ 1982087 h 6564103" name="TY3288"/>
              <a:gd fmla="*/ 11837386 w 11855988" name="TX3289"/>
              <a:gd fmla="*/ 1968875 h 6564103" name="TY3289"/>
              <a:gd fmla="*/ 15883 w 11855988" name="TX3291"/>
              <a:gd fmla="*/ 1945354 h 6564103" name="TY3291"/>
              <a:gd fmla="*/ 2670 w 11855988" name="TX3292"/>
              <a:gd fmla="*/ 1958563 h 6564103" name="TY3292"/>
              <a:gd fmla="*/ 15883 w 11855988" name="TX3293"/>
              <a:gd fmla="*/ 1971775 h 6564103" name="TY3293"/>
              <a:gd fmla="*/ 29096 w 11855988" name="TX3294"/>
              <a:gd fmla="*/ 1958563 h 6564103" name="TY3294"/>
              <a:gd fmla="*/ 15883 w 11855988" name="TX3295"/>
              <a:gd fmla="*/ 1945354 h 6564103" name="TY3295"/>
              <a:gd fmla="*/ 11835137 w 11855988" name="TX3297"/>
              <a:gd fmla="*/ 1881243 h 6564103" name="TY3297"/>
              <a:gd fmla="*/ 11821768 w 11855988" name="TX3298"/>
              <a:gd fmla="*/ 1883003 h 6564103" name="TY3298"/>
              <a:gd fmla="*/ 11745488 w 11855988" name="TX3299"/>
              <a:gd fmla="*/ 1927044 h 6564103" name="TY3299"/>
              <a:gd fmla="*/ 11739040 w 11855988" name="TX3300"/>
              <a:gd fmla="*/ 1951107 h 6564103" name="TY3300"/>
              <a:gd fmla="*/ 11763105 w 11855988" name="TX3301"/>
              <a:gd fmla="*/ 1957557 h 6564103" name="TY3301"/>
              <a:gd fmla="*/ 11839386 w 11855988" name="TX3302"/>
              <a:gd fmla="*/ 1913515 h 6564103" name="TY3302"/>
              <a:gd fmla="*/ 11845834 w 11855988" name="TX3303"/>
              <a:gd fmla="*/ 1889450 h 6564103" name="TY3303"/>
              <a:gd fmla="*/ 11845834 w 11855988" name="TX3304"/>
              <a:gd fmla="*/ 1889451 h 6564103" name="TY3304"/>
              <a:gd fmla="*/ 11835137 w 11855988" name="TX3305"/>
              <a:gd fmla="*/ 1881243 h 6564103" name="TY3305"/>
              <a:gd fmla="*/ 18681 w 11855988" name="TX3307"/>
              <a:gd fmla="*/ 1880838 h 6564103" name="TY3307"/>
              <a:gd fmla="*/ 7984 w 11855988" name="TX3308"/>
              <a:gd fmla="*/ 1889045 h 6564103" name="TY3308"/>
              <a:gd fmla="*/ 14432 w 11855988" name="TX3309"/>
              <a:gd fmla="*/ 1913113 h 6564103" name="TY3309"/>
              <a:gd fmla="*/ 90712 w 11855988" name="TX3310"/>
              <a:gd fmla="*/ 1957143 h 6564103" name="TY3310"/>
              <a:gd fmla="*/ 114778 w 11855988" name="TX3311"/>
              <a:gd fmla="*/ 1950697 h 6564103" name="TY3311"/>
              <a:gd fmla="*/ 108330 w 11855988" name="TX3312"/>
              <a:gd fmla="*/ 1926640 h 6564103" name="TY3312"/>
              <a:gd fmla="*/ 32049 w 11855988" name="TX3313"/>
              <a:gd fmla="*/ 1882598 h 6564103" name="TY3313"/>
              <a:gd fmla="*/ 18681 w 11855988" name="TX3314"/>
              <a:gd fmla="*/ 1880838 h 6564103" name="TY3314"/>
              <a:gd fmla="*/ 11746939 w 11855988" name="TX3316"/>
              <a:gd fmla="*/ 1868369 h 6564103" name="TY3316"/>
              <a:gd fmla="*/ 11733726 w 11855988" name="TX3317"/>
              <a:gd fmla="*/ 1881582 h 6564103" name="TY3317"/>
              <a:gd fmla="*/ 11746939 w 11855988" name="TX3318"/>
              <a:gd fmla="*/ 1894795 h 6564103" name="TY3318"/>
              <a:gd fmla="*/ 11760152 w 11855988" name="TX3319"/>
              <a:gd fmla="*/ 1881582 h 6564103" name="TY3319"/>
              <a:gd fmla="*/ 11746939 w 11855988" name="TX3320"/>
              <a:gd fmla="*/ 1868369 h 6564103" name="TY3320"/>
              <a:gd fmla="*/ 106878 w 11855988" name="TX3322"/>
              <a:gd fmla="*/ 1846723 h 6564103" name="TY3322"/>
              <a:gd fmla="*/ 93665 w 11855988" name="TX3323"/>
              <a:gd fmla="*/ 1859937 h 6564103" name="TY3323"/>
              <a:gd fmla="*/ 106878 w 11855988" name="TX3324"/>
              <a:gd fmla="*/ 1873150 h 6564103" name="TY3324"/>
              <a:gd fmla="*/ 120091 w 11855988" name="TX3325"/>
              <a:gd fmla="*/ 1859937 h 6564103" name="TY3325"/>
              <a:gd fmla="*/ 106878 w 11855988" name="TX3326"/>
              <a:gd fmla="*/ 1846723 h 6564103" name="TY3326"/>
              <a:gd fmla="*/ 11749737 w 11855988" name="TX3328"/>
              <a:gd fmla="*/ 1782608 h 6564103" name="TY3328"/>
              <a:gd fmla="*/ 11739040 w 11855988" name="TX3329"/>
              <a:gd fmla="*/ 1790817 h 6564103" name="TY3329"/>
              <a:gd fmla="*/ 11739039 w 11855988" name="TX3330"/>
              <a:gd fmla="*/ 1790816 h 6564103" name="TY3330"/>
              <a:gd fmla="*/ 11745488 w 11855988" name="TX3331"/>
              <a:gd fmla="*/ 1814881 h 6564103" name="TY3331"/>
              <a:gd fmla="*/ 11821768 w 11855988" name="TX3332"/>
              <a:gd fmla="*/ 1858923 h 6564103" name="TY3332"/>
              <a:gd fmla="*/ 11845833 w 11855988" name="TX3333"/>
              <a:gd fmla="*/ 1852474 h 6564103" name="TY3333"/>
              <a:gd fmla="*/ 11839385 w 11855988" name="TX3334"/>
              <a:gd fmla="*/ 1828409 h 6564103" name="TY3334"/>
              <a:gd fmla="*/ 11763105 w 11855988" name="TX3335"/>
              <a:gd fmla="*/ 1784369 h 6564103" name="TY3335"/>
              <a:gd fmla="*/ 11749737 w 11855988" name="TX3336"/>
              <a:gd fmla="*/ 1782608 h 6564103" name="TY3336"/>
              <a:gd fmla="*/ 104080 w 11855988" name="TX3338"/>
              <a:gd fmla="*/ 1782202 h 6564103" name="TY3338"/>
              <a:gd fmla="*/ 90712 w 11855988" name="TX3339"/>
              <a:gd fmla="*/ 1783962 h 6564103" name="TY3339"/>
              <a:gd fmla="*/ 14431 w 11855988" name="TX3340"/>
              <a:gd fmla="*/ 1828004 h 6564103" name="TY3340"/>
              <a:gd fmla="*/ 7983 w 11855988" name="TX3341"/>
              <a:gd fmla="*/ 1852069 h 6564103" name="TY3341"/>
              <a:gd fmla="*/ 7983 w 11855988" name="TX3342"/>
              <a:gd fmla="*/ 1852068 h 6564103" name="TY3342"/>
              <a:gd fmla="*/ 32049 w 11855988" name="TX3343"/>
              <a:gd fmla="*/ 1858515 h 6564103" name="TY3343"/>
              <a:gd fmla="*/ 108329 w 11855988" name="TX3344"/>
              <a:gd fmla="*/ 1814476 h 6564103" name="TY3344"/>
              <a:gd fmla="*/ 114777 w 11855988" name="TX3345"/>
              <a:gd fmla="*/ 1790411 h 6564103" name="TY3345"/>
              <a:gd fmla="*/ 104080 w 11855988" name="TX3346"/>
              <a:gd fmla="*/ 1782202 h 6564103" name="TY3346"/>
              <a:gd fmla="*/ 11837934 w 11855988" name="TX3348"/>
              <a:gd fmla="*/ 1769735 h 6564103" name="TY3348"/>
              <a:gd fmla="*/ 11824721 w 11855988" name="TX3349"/>
              <a:gd fmla="*/ 1782948 h 6564103" name="TY3349"/>
              <a:gd fmla="*/ 11837934 w 11855988" name="TX3350"/>
              <a:gd fmla="*/ 1796161 h 6564103" name="TY3350"/>
              <a:gd fmla="*/ 11851147 w 11855988" name="TX3351"/>
              <a:gd fmla="*/ 1782948 h 6564103" name="TY3351"/>
              <a:gd fmla="*/ 11837934 w 11855988" name="TX3352"/>
              <a:gd fmla="*/ 1769735 h 6564103" name="TY3352"/>
              <a:gd fmla="*/ 16431 w 11855988" name="TX3354"/>
              <a:gd fmla="*/ 1746217 h 6564103" name="TY3354"/>
              <a:gd fmla="*/ 3218 w 11855988" name="TX3355"/>
              <a:gd fmla="*/ 1759429 h 6564103" name="TY3355"/>
              <a:gd fmla="*/ 16431 w 11855988" name="TX3356"/>
              <a:gd fmla="*/ 1772642 h 6564103" name="TY3356"/>
              <a:gd fmla="*/ 29644 w 11855988" name="TX3357"/>
              <a:gd fmla="*/ 1759429 h 6564103" name="TY3357"/>
              <a:gd fmla="*/ 16431 w 11855988" name="TX3358"/>
              <a:gd fmla="*/ 1746217 h 6564103" name="TY3358"/>
              <a:gd fmla="*/ 11835685 w 11855988" name="TX3360"/>
              <a:gd fmla="*/ 1682100 h 6564103" name="TY3360"/>
              <a:gd fmla="*/ 11822317 w 11855988" name="TX3361"/>
              <a:gd fmla="*/ 1683860 h 6564103" name="TY3361"/>
              <a:gd fmla="*/ 11746037 w 11855988" name="TX3362"/>
              <a:gd fmla="*/ 1727900 h 6564103" name="TY3362"/>
              <a:gd fmla="*/ 11739589 w 11855988" name="TX3363"/>
              <a:gd fmla="*/ 1751965 h 6564103" name="TY3363"/>
              <a:gd fmla="*/ 11763654 w 11855988" name="TX3364"/>
              <a:gd fmla="*/ 1758414 h 6564103" name="TY3364"/>
              <a:gd fmla="*/ 11839934 w 11855988" name="TX3365"/>
              <a:gd fmla="*/ 1714372 h 6564103" name="TY3365"/>
              <a:gd fmla="*/ 11846383 w 11855988" name="TX3366"/>
              <a:gd fmla="*/ 1690307 h 6564103" name="TY3366"/>
              <a:gd fmla="*/ 11846382 w 11855988" name="TX3367"/>
              <a:gd fmla="*/ 1690308 h 6564103" name="TY3367"/>
              <a:gd fmla="*/ 11835685 w 11855988" name="TX3368"/>
              <a:gd fmla="*/ 1682100 h 6564103" name="TY3368"/>
              <a:gd fmla="*/ 19229 w 11855988" name="TX3370"/>
              <a:gd fmla="*/ 1681695 h 6564103" name="TY3370"/>
              <a:gd fmla="*/ 8532 w 11855988" name="TX3371"/>
              <a:gd fmla="*/ 1689904 h 6564103" name="TY3371"/>
              <a:gd fmla="*/ 14980 w 11855988" name="TX3372"/>
              <a:gd fmla="*/ 1713970 h 6564103" name="TY3372"/>
              <a:gd fmla="*/ 91260 w 11855988" name="TX3373"/>
              <a:gd fmla="*/ 1758009 h 6564103" name="TY3373"/>
              <a:gd fmla="*/ 115326 w 11855988" name="TX3374"/>
              <a:gd fmla="*/ 1751561 h 6564103" name="TY3374"/>
              <a:gd fmla="*/ 115326 w 11855988" name="TX3375"/>
              <a:gd fmla="*/ 1751563 h 6564103" name="TY3375"/>
              <a:gd fmla="*/ 108878 w 11855988" name="TX3376"/>
              <a:gd fmla="*/ 1727497 h 6564103" name="TY3376"/>
              <a:gd fmla="*/ 32597 w 11855988" name="TX3377"/>
              <a:gd fmla="*/ 1683456 h 6564103" name="TY3377"/>
              <a:gd fmla="*/ 19229 w 11855988" name="TX3378"/>
              <a:gd fmla="*/ 1681695 h 6564103" name="TY3378"/>
              <a:gd fmla="*/ 11747488 w 11855988" name="TX3380"/>
              <a:gd fmla="*/ 1669226 h 6564103" name="TY3380"/>
              <a:gd fmla="*/ 11734275 w 11855988" name="TX3381"/>
              <a:gd fmla="*/ 1682439 h 6564103" name="TY3381"/>
              <a:gd fmla="*/ 11747488 w 11855988" name="TX3382"/>
              <a:gd fmla="*/ 1695652 h 6564103" name="TY3382"/>
              <a:gd fmla="*/ 11760701 w 11855988" name="TX3383"/>
              <a:gd fmla="*/ 1682439 h 6564103" name="TY3383"/>
              <a:gd fmla="*/ 11747488 w 11855988" name="TX3384"/>
              <a:gd fmla="*/ 1669226 h 6564103" name="TY3384"/>
              <a:gd fmla="*/ 107426 w 11855988" name="TX3386"/>
              <a:gd fmla="*/ 1647585 h 6564103" name="TY3386"/>
              <a:gd fmla="*/ 94213 w 11855988" name="TX3387"/>
              <a:gd fmla="*/ 1660798 h 6564103" name="TY3387"/>
              <a:gd fmla="*/ 107426 w 11855988" name="TX3388"/>
              <a:gd fmla="*/ 1674010 h 6564103" name="TY3388"/>
              <a:gd fmla="*/ 120639 w 11855988" name="TX3389"/>
              <a:gd fmla="*/ 1660798 h 6564103" name="TY3389"/>
              <a:gd fmla="*/ 107426 w 11855988" name="TX3390"/>
              <a:gd fmla="*/ 1647585 h 6564103" name="TY3390"/>
              <a:gd fmla="*/ 11750286 w 11855988" name="TX3392"/>
              <a:gd fmla="*/ 1583466 h 6564103" name="TY3392"/>
              <a:gd fmla="*/ 11739588 w 11855988" name="TX3393"/>
              <a:gd fmla="*/ 1591674 h 6564103" name="TY3393"/>
              <a:gd fmla="*/ 11739588 w 11855988" name="TX3394"/>
              <a:gd fmla="*/ 1591672 h 6564103" name="TY3394"/>
              <a:gd fmla="*/ 11746036 w 11855988" name="TX3395"/>
              <a:gd fmla="*/ 1615738 h 6564103" name="TY3395"/>
              <a:gd fmla="*/ 11822317 w 11855988" name="TX3396"/>
              <a:gd fmla="*/ 1659779 h 6564103" name="TY3396"/>
              <a:gd fmla="*/ 11846382 w 11855988" name="TX3397"/>
              <a:gd fmla="*/ 1653331 h 6564103" name="TY3397"/>
              <a:gd fmla="*/ 11839934 w 11855988" name="TX3398"/>
              <a:gd fmla="*/ 1629266 h 6564103" name="TY3398"/>
              <a:gd fmla="*/ 11763654 w 11855988" name="TX3399"/>
              <a:gd fmla="*/ 1585226 h 6564103" name="TY3399"/>
              <a:gd fmla="*/ 11750286 w 11855988" name="TX3400"/>
              <a:gd fmla="*/ 1583466 h 6564103" name="TY3400"/>
              <a:gd fmla="*/ 104628 w 11855988" name="TX3402"/>
              <a:gd fmla="*/ 1583065 h 6564103" name="TY3402"/>
              <a:gd fmla="*/ 91260 w 11855988" name="TX3403"/>
              <a:gd fmla="*/ 1584825 h 6564103" name="TY3403"/>
              <a:gd fmla="*/ 14979 w 11855988" name="TX3404"/>
              <a:gd fmla="*/ 1628865 h 6564103" name="TY3404"/>
              <a:gd fmla="*/ 8531 w 11855988" name="TX3405"/>
              <a:gd fmla="*/ 1652931 h 6564103" name="TY3405"/>
              <a:gd fmla="*/ 8531 w 11855988" name="TX3406"/>
              <a:gd fmla="*/ 1652929 h 6564103" name="TY3406"/>
              <a:gd fmla="*/ 32597 w 11855988" name="TX3407"/>
              <a:gd fmla="*/ 1659377 h 6564103" name="TY3407"/>
              <a:gd fmla="*/ 108877 w 11855988" name="TX3408"/>
              <a:gd fmla="*/ 1615338 h 6564103" name="TY3408"/>
              <a:gd fmla="*/ 115325 w 11855988" name="TX3409"/>
              <a:gd fmla="*/ 1591273 h 6564103" name="TY3409"/>
              <a:gd fmla="*/ 104628 w 11855988" name="TX3410"/>
              <a:gd fmla="*/ 1583065 h 6564103" name="TY3410"/>
              <a:gd fmla="*/ 11838483 w 11855988" name="TX3412"/>
              <a:gd fmla="*/ 1570592 h 6564103" name="TY3412"/>
              <a:gd fmla="*/ 11825270 w 11855988" name="TX3413"/>
              <a:gd fmla="*/ 1583804 h 6564103" name="TY3413"/>
              <a:gd fmla="*/ 11838483 w 11855988" name="TX3414"/>
              <a:gd fmla="*/ 1597017 h 6564103" name="TY3414"/>
              <a:gd fmla="*/ 11851696 w 11855988" name="TX3415"/>
              <a:gd fmla="*/ 1583804 h 6564103" name="TY3415"/>
              <a:gd fmla="*/ 11838483 w 11855988" name="TX3416"/>
              <a:gd fmla="*/ 1570592 h 6564103" name="TY3416"/>
              <a:gd fmla="*/ 16979 w 11855988" name="TX3418"/>
              <a:gd fmla="*/ 1547079 h 6564103" name="TY3418"/>
              <a:gd fmla="*/ 3766 w 11855988" name="TX3419"/>
              <a:gd fmla="*/ 1560292 h 6564103" name="TY3419"/>
              <a:gd fmla="*/ 16979 w 11855988" name="TX3420"/>
              <a:gd fmla="*/ 1573505 h 6564103" name="TY3420"/>
              <a:gd fmla="*/ 30192 w 11855988" name="TX3421"/>
              <a:gd fmla="*/ 1560292 h 6564103" name="TY3421"/>
              <a:gd fmla="*/ 16979 w 11855988" name="TX3422"/>
              <a:gd fmla="*/ 1547079 h 6564103" name="TY3422"/>
              <a:gd fmla="*/ 11836234 w 11855988" name="TX3424"/>
              <a:gd fmla="*/ 1482957 h 6564103" name="TY3424"/>
              <a:gd fmla="*/ 11822866 w 11855988" name="TX3425"/>
              <a:gd fmla="*/ 1484717 h 6564103" name="TY3425"/>
              <a:gd fmla="*/ 11746586 w 11855988" name="TX3426"/>
              <a:gd fmla="*/ 1528757 h 6564103" name="TY3426"/>
              <a:gd fmla="*/ 11740137 w 11855988" name="TX3427"/>
              <a:gd fmla="*/ 1552822 h 6564103" name="TY3427"/>
              <a:gd fmla="*/ 11764203 w 11855988" name="TX3428"/>
              <a:gd fmla="*/ 1559271 h 6564103" name="TY3428"/>
              <a:gd fmla="*/ 11840483 w 11855988" name="TX3429"/>
              <a:gd fmla="*/ 1515229 h 6564103" name="TY3429"/>
              <a:gd fmla="*/ 11846931 w 11855988" name="TX3430"/>
              <a:gd fmla="*/ 1491164 h 6564103" name="TY3430"/>
              <a:gd fmla="*/ 11846931 w 11855988" name="TX3431"/>
              <a:gd fmla="*/ 1491165 h 6564103" name="TY3431"/>
              <a:gd fmla="*/ 11836234 w 11855988" name="TX3432"/>
              <a:gd fmla="*/ 1482957 h 6564103" name="TY3432"/>
              <a:gd fmla="*/ 19777 w 11855988" name="TX3434"/>
              <a:gd fmla="*/ 1482560 h 6564103" name="TY3434"/>
              <a:gd fmla="*/ 9080 w 11855988" name="TX3435"/>
              <a:gd fmla="*/ 1490767 h 6564103" name="TY3435"/>
              <a:gd fmla="*/ 15528 w 11855988" name="TX3436"/>
              <a:gd fmla="*/ 1514833 h 6564103" name="TY3436"/>
              <a:gd fmla="*/ 91808 w 11855988" name="TX3437"/>
              <a:gd fmla="*/ 1558871 h 6564103" name="TY3437"/>
              <a:gd fmla="*/ 115874 w 11855988" name="TX3438"/>
              <a:gd fmla="*/ 1552423 h 6564103" name="TY3438"/>
              <a:gd fmla="*/ 115874 w 11855988" name="TX3439"/>
              <a:gd fmla="*/ 1552425 h 6564103" name="TY3439"/>
              <a:gd fmla="*/ 109426 w 11855988" name="TX3440"/>
              <a:gd fmla="*/ 1528360 h 6564103" name="TY3440"/>
              <a:gd fmla="*/ 33145 w 11855988" name="TX3441"/>
              <a:gd fmla="*/ 1484319 h 6564103" name="TY3441"/>
              <a:gd fmla="*/ 19777 w 11855988" name="TX3442"/>
              <a:gd fmla="*/ 1482560 h 6564103" name="TY3442"/>
              <a:gd fmla="*/ 11748037 w 11855988" name="TX3444"/>
              <a:gd fmla="*/ 1470083 h 6564103" name="TY3444"/>
              <a:gd fmla="*/ 11734824 w 11855988" name="TX3445"/>
              <a:gd fmla="*/ 1483296 h 6564103" name="TY3445"/>
              <a:gd fmla="*/ 11748037 w 11855988" name="TX3446"/>
              <a:gd fmla="*/ 1496509 h 6564103" name="TY3446"/>
              <a:gd fmla="*/ 11761250 w 11855988" name="TX3447"/>
              <a:gd fmla="*/ 1483296 h 6564103" name="TY3447"/>
              <a:gd fmla="*/ 11748037 w 11855988" name="TX3448"/>
              <a:gd fmla="*/ 1470083 h 6564103" name="TY3448"/>
              <a:gd fmla="*/ 107974 w 11855988" name="TX3450"/>
              <a:gd fmla="*/ 1448448 h 6564103" name="TY3450"/>
              <a:gd fmla="*/ 94761 w 11855988" name="TX3451"/>
              <a:gd fmla="*/ 1461660 h 6564103" name="TY3451"/>
              <a:gd fmla="*/ 107974 w 11855988" name="TX3452"/>
              <a:gd fmla="*/ 1474873 h 6564103" name="TY3452"/>
              <a:gd fmla="*/ 121187 w 11855988" name="TX3453"/>
              <a:gd fmla="*/ 1461660 h 6564103" name="TY3453"/>
              <a:gd fmla="*/ 107974 w 11855988" name="TX3454"/>
              <a:gd fmla="*/ 1448448 h 6564103" name="TY3454"/>
              <a:gd fmla="*/ 11750834 w 11855988" name="TX3456"/>
              <a:gd fmla="*/ 1384324 h 6564103" name="TY3456"/>
              <a:gd fmla="*/ 11740137 w 11855988" name="TX3457"/>
              <a:gd fmla="*/ 1392532 h 6564103" name="TY3457"/>
              <a:gd fmla="*/ 11740137 w 11855988" name="TX3458"/>
              <a:gd fmla="*/ 1392530 h 6564103" name="TY3458"/>
              <a:gd fmla="*/ 11746585 w 11855988" name="TX3459"/>
              <a:gd fmla="*/ 1416596 h 6564103" name="TY3459"/>
              <a:gd fmla="*/ 11822866 w 11855988" name="TX3460"/>
              <a:gd fmla="*/ 1460637 h 6564103" name="TY3460"/>
              <a:gd fmla="*/ 11846931 w 11855988" name="TX3461"/>
              <a:gd fmla="*/ 1454189 h 6564103" name="TY3461"/>
              <a:gd fmla="*/ 11840483 w 11855988" name="TX3462"/>
              <a:gd fmla="*/ 1430124 h 6564103" name="TY3462"/>
              <a:gd fmla="*/ 11764202 w 11855988" name="TX3463"/>
              <a:gd fmla="*/ 1386084 h 6564103" name="TY3463"/>
              <a:gd fmla="*/ 11750834 w 11855988" name="TX3464"/>
              <a:gd fmla="*/ 1384324 h 6564103" name="TY3464"/>
              <a:gd fmla="*/ 105176 w 11855988" name="TX3466"/>
              <a:gd fmla="*/ 1383928 h 6564103" name="TY3466"/>
              <a:gd fmla="*/ 91808 w 11855988" name="TX3467"/>
              <a:gd fmla="*/ 1385688 h 6564103" name="TY3467"/>
              <a:gd fmla="*/ 15527 w 11855988" name="TX3468"/>
              <a:gd fmla="*/ 1429728 h 6564103" name="TY3468"/>
              <a:gd fmla="*/ 9079 w 11855988" name="TX3469"/>
              <a:gd fmla="*/ 1453793 h 6564103" name="TY3469"/>
              <a:gd fmla="*/ 9079 w 11855988" name="TX3470"/>
              <a:gd fmla="*/ 1453792 h 6564103" name="TY3470"/>
              <a:gd fmla="*/ 33145 w 11855988" name="TX3471"/>
              <a:gd fmla="*/ 1460240 h 6564103" name="TY3471"/>
              <a:gd fmla="*/ 109425 w 11855988" name="TX3472"/>
              <a:gd fmla="*/ 1416201 h 6564103" name="TY3472"/>
              <a:gd fmla="*/ 115873 w 11855988" name="TX3473"/>
              <a:gd fmla="*/ 1392136 h 6564103" name="TY3473"/>
              <a:gd fmla="*/ 105176 w 11855988" name="TX3474"/>
              <a:gd fmla="*/ 1383928 h 6564103" name="TY3474"/>
              <a:gd fmla="*/ 11839032 w 11855988" name="TX3476"/>
              <a:gd fmla="*/ 1371450 h 6564103" name="TY3476"/>
              <a:gd fmla="*/ 11825819 w 11855988" name="TX3477"/>
              <a:gd fmla="*/ 1384663 h 6564103" name="TY3477"/>
              <a:gd fmla="*/ 11839032 w 11855988" name="TX3478"/>
              <a:gd fmla="*/ 1397876 h 6564103" name="TY3478"/>
              <a:gd fmla="*/ 11852245 w 11855988" name="TX3479"/>
              <a:gd fmla="*/ 1384663 h 6564103" name="TY3479"/>
              <a:gd fmla="*/ 11839032 w 11855988" name="TX3480"/>
              <a:gd fmla="*/ 1371450 h 6564103" name="TY3480"/>
              <a:gd fmla="*/ 17527 w 11855988" name="TX3482"/>
              <a:gd fmla="*/ 1347942 h 6564103" name="TY3482"/>
              <a:gd fmla="*/ 4314 w 11855988" name="TX3483"/>
              <a:gd fmla="*/ 1361155 h 6564103" name="TY3483"/>
              <a:gd fmla="*/ 17527 w 11855988" name="TX3484"/>
              <a:gd fmla="*/ 1374367 h 6564103" name="TY3484"/>
              <a:gd fmla="*/ 30740 w 11855988" name="TX3485"/>
              <a:gd fmla="*/ 1361155 h 6564103" name="TY3485"/>
              <a:gd fmla="*/ 17527 w 11855988" name="TX3486"/>
              <a:gd fmla="*/ 1347942 h 6564103" name="TY3486"/>
              <a:gd fmla="*/ 11836783 w 11855988" name="TX3488"/>
              <a:gd fmla="*/ 1283814 h 6564103" name="TY3488"/>
              <a:gd fmla="*/ 11823414 w 11855988" name="TX3489"/>
              <a:gd fmla="*/ 1285574 h 6564103" name="TY3489"/>
              <a:gd fmla="*/ 11747134 w 11855988" name="TX3490"/>
              <a:gd fmla="*/ 1329615 h 6564103" name="TY3490"/>
              <a:gd fmla="*/ 11740686 w 11855988" name="TX3491"/>
              <a:gd fmla="*/ 1353681 h 6564103" name="TY3491"/>
              <a:gd fmla="*/ 11764751 w 11855988" name="TX3492"/>
              <a:gd fmla="*/ 1360129 h 6564103" name="TY3492"/>
              <a:gd fmla="*/ 11841032 w 11855988" name="TX3493"/>
              <a:gd fmla="*/ 1316087 h 6564103" name="TY3493"/>
              <a:gd fmla="*/ 11847480 w 11855988" name="TX3494"/>
              <a:gd fmla="*/ 1292021 h 6564103" name="TY3494"/>
              <a:gd fmla="*/ 11847480 w 11855988" name="TX3495"/>
              <a:gd fmla="*/ 1292023 h 6564103" name="TY3495"/>
              <a:gd fmla="*/ 11836783 w 11855988" name="TX3496"/>
              <a:gd fmla="*/ 1283814 h 6564103" name="TY3496"/>
              <a:gd fmla="*/ 20325 w 11855988" name="TX3498"/>
              <a:gd fmla="*/ 1283420 h 6564103" name="TY3498"/>
              <a:gd fmla="*/ 9628 w 11855988" name="TX3499"/>
              <a:gd fmla="*/ 1291629 h 6564103" name="TY3499"/>
              <a:gd fmla="*/ 16076 w 11855988" name="TX3500"/>
              <a:gd fmla="*/ 1315695 h 6564103" name="TY3500"/>
              <a:gd fmla="*/ 92356 w 11855988" name="TX3501"/>
              <a:gd fmla="*/ 1359734 h 6564103" name="TY3501"/>
              <a:gd fmla="*/ 116422 w 11855988" name="TX3502"/>
              <a:gd fmla="*/ 1353286 h 6564103" name="TY3502"/>
              <a:gd fmla="*/ 116422 w 11855988" name="TX3503"/>
              <a:gd fmla="*/ 1353287 h 6564103" name="TY3503"/>
              <a:gd fmla="*/ 109974 w 11855988" name="TX3504"/>
              <a:gd fmla="*/ 1329223 h 6564103" name="TY3504"/>
              <a:gd fmla="*/ 33693 w 11855988" name="TX3505"/>
              <a:gd fmla="*/ 1285180 h 6564103" name="TY3505"/>
              <a:gd fmla="*/ 20325 w 11855988" name="TX3506"/>
              <a:gd fmla="*/ 1283420 h 6564103" name="TY3506"/>
              <a:gd fmla="*/ 11748585 w 11855988" name="TX3508"/>
              <a:gd fmla="*/ 1270940 h 6564103" name="TY3508"/>
              <a:gd fmla="*/ 11735372 w 11855988" name="TX3509"/>
              <a:gd fmla="*/ 1284153 h 6564103" name="TY3509"/>
              <a:gd fmla="*/ 11748585 w 11855988" name="TX3510"/>
              <a:gd fmla="*/ 1297367 h 6564103" name="TY3510"/>
              <a:gd fmla="*/ 11761798 w 11855988" name="TX3511"/>
              <a:gd fmla="*/ 1284153 h 6564103" name="TY3511"/>
              <a:gd fmla="*/ 11748585 w 11855988" name="TX3512"/>
              <a:gd fmla="*/ 1270940 h 6564103" name="TY3512"/>
              <a:gd fmla="*/ 108522 w 11855988" name="TX3514"/>
              <a:gd fmla="*/ 1249306 h 6564103" name="TY3514"/>
              <a:gd fmla="*/ 95309 w 11855988" name="TX3515"/>
              <a:gd fmla="*/ 1262520 h 6564103" name="TY3515"/>
              <a:gd fmla="*/ 108522 w 11855988" name="TX3516"/>
              <a:gd fmla="*/ 1275733 h 6564103" name="TY3516"/>
              <a:gd fmla="*/ 121735 w 11855988" name="TX3517"/>
              <a:gd fmla="*/ 1262520 h 6564103" name="TY3517"/>
              <a:gd fmla="*/ 108522 w 11855988" name="TX3518"/>
              <a:gd fmla="*/ 1249306 h 6564103" name="TY3518"/>
              <a:gd fmla="*/ 11751383 w 11855988" name="TX3520"/>
              <a:gd fmla="*/ 1185178 h 6564103" name="TY3520"/>
              <a:gd fmla="*/ 11740686 w 11855988" name="TX3521"/>
              <a:gd fmla="*/ 1193387 h 6564103" name="TY3521"/>
              <a:gd fmla="*/ 11740685 w 11855988" name="TX3522"/>
              <a:gd fmla="*/ 1193385 h 6564103" name="TY3522"/>
              <a:gd fmla="*/ 11747134 w 11855988" name="TX3523"/>
              <a:gd fmla="*/ 1217451 h 6564103" name="TY3523"/>
              <a:gd fmla="*/ 11823414 w 11855988" name="TX3524"/>
              <a:gd fmla="*/ 1261493 h 6564103" name="TY3524"/>
              <a:gd fmla="*/ 11847480 w 11855988" name="TX3525"/>
              <a:gd fmla="*/ 1255045 h 6564103" name="TY3525"/>
              <a:gd fmla="*/ 11841031 w 11855988" name="TX3526"/>
              <a:gd fmla="*/ 1230979 h 6564103" name="TY3526"/>
              <a:gd fmla="*/ 11764751 w 11855988" name="TX3527"/>
              <a:gd fmla="*/ 1186938 h 6564103" name="TY3527"/>
              <a:gd fmla="*/ 11751383 w 11855988" name="TX3528"/>
              <a:gd fmla="*/ 1185178 h 6564103" name="TY3528"/>
              <a:gd fmla="*/ 105724 w 11855988" name="TX3530"/>
              <a:gd fmla="*/ 1184782 h 6564103" name="TY3530"/>
              <a:gd fmla="*/ 92356 w 11855988" name="TX3531"/>
              <a:gd fmla="*/ 1186542 h 6564103" name="TY3531"/>
              <a:gd fmla="*/ 16075 w 11855988" name="TX3532"/>
              <a:gd fmla="*/ 1230586 h 6564103" name="TY3532"/>
              <a:gd fmla="*/ 9627 w 11855988" name="TX3533"/>
              <a:gd fmla="*/ 1254652 h 6564103" name="TY3533"/>
              <a:gd fmla="*/ 9627 w 11855988" name="TX3534"/>
              <a:gd fmla="*/ 1254650 h 6564103" name="TY3534"/>
              <a:gd fmla="*/ 33693 w 11855988" name="TX3535"/>
              <a:gd fmla="*/ 1261099 h 6564103" name="TY3535"/>
              <a:gd fmla="*/ 109973 w 11855988" name="TX3536"/>
              <a:gd fmla="*/ 1217056 h 6564103" name="TY3536"/>
              <a:gd fmla="*/ 116421 w 11855988" name="TX3537"/>
              <a:gd fmla="*/ 1192991 h 6564103" name="TY3537"/>
              <a:gd fmla="*/ 105724 w 11855988" name="TX3538"/>
              <a:gd fmla="*/ 1184782 h 6564103" name="TY3538"/>
              <a:gd fmla="*/ 11839581 w 11855988" name="TX3540"/>
              <a:gd fmla="*/ 1172304 h 6564103" name="TY3540"/>
              <a:gd fmla="*/ 11826368 w 11855988" name="TX3541"/>
              <a:gd fmla="*/ 1185517 h 6564103" name="TY3541"/>
              <a:gd fmla="*/ 11839581 w 11855988" name="TX3542"/>
              <a:gd fmla="*/ 1198730 h 6564103" name="TY3542"/>
              <a:gd fmla="*/ 11852793 w 11855988" name="TX3543"/>
              <a:gd fmla="*/ 1185517 h 6564103" name="TY3543"/>
              <a:gd fmla="*/ 11839581 w 11855988" name="TX3544"/>
              <a:gd fmla="*/ 1172304 h 6564103" name="TY3544"/>
              <a:gd fmla="*/ 18075 w 11855988" name="TX3546"/>
              <a:gd fmla="*/ 1148793 h 6564103" name="TY3546"/>
              <a:gd fmla="*/ 4862 w 11855988" name="TX3547"/>
              <a:gd fmla="*/ 1162007 h 6564103" name="TY3547"/>
              <a:gd fmla="*/ 18075 w 11855988" name="TX3548"/>
              <a:gd fmla="*/ 1175220 h 6564103" name="TY3548"/>
              <a:gd fmla="*/ 31288 w 11855988" name="TX3549"/>
              <a:gd fmla="*/ 1162007 h 6564103" name="TY3549"/>
              <a:gd fmla="*/ 18075 w 11855988" name="TX3550"/>
              <a:gd fmla="*/ 1148793 h 6564103" name="TY3550"/>
              <a:gd fmla="*/ 11837331 w 11855988" name="TX3552"/>
              <a:gd fmla="*/ 1084668 h 6564103" name="TY3552"/>
              <a:gd fmla="*/ 11823963 w 11855988" name="TX3553"/>
              <a:gd fmla="*/ 1086428 h 6564103" name="TY3553"/>
              <a:gd fmla="*/ 11747683 w 11855988" name="TX3554"/>
              <a:gd fmla="*/ 1130469 h 6564103" name="TY3554"/>
              <a:gd fmla="*/ 11741235 w 11855988" name="TX3555"/>
              <a:gd fmla="*/ 1154535 h 6564103" name="TY3555"/>
              <a:gd fmla="*/ 11765300 w 11855988" name="TX3556"/>
              <a:gd fmla="*/ 1160983 h 6564103" name="TY3556"/>
              <a:gd fmla="*/ 11841580 w 11855988" name="TX3557"/>
              <a:gd fmla="*/ 1116941 h 6564103" name="TY3557"/>
              <a:gd fmla="*/ 11848029 w 11855988" name="TX3558"/>
              <a:gd fmla="*/ 1092875 h 6564103" name="TY3558"/>
              <a:gd fmla="*/ 11848028 w 11855988" name="TX3559"/>
              <a:gd fmla="*/ 1092876 h 6564103" name="TY3559"/>
              <a:gd fmla="*/ 11837331 w 11855988" name="TX3560"/>
              <a:gd fmla="*/ 1084668 h 6564103" name="TY3560"/>
              <a:gd fmla="*/ 20873 w 11855988" name="TX3562"/>
              <a:gd fmla="*/ 1084269 h 6564103" name="TY3562"/>
              <a:gd fmla="*/ 10176 w 11855988" name="TX3563"/>
              <a:gd fmla="*/ 1092478 h 6564103" name="TY3563"/>
              <a:gd fmla="*/ 16624 w 11855988" name="TX3564"/>
              <a:gd fmla="*/ 1116544 h 6564103" name="TY3564"/>
              <a:gd fmla="*/ 92904 w 11855988" name="TX3565"/>
              <a:gd fmla="*/ 1160586 h 6564103" name="TY3565"/>
              <a:gd fmla="*/ 116970 w 11855988" name="TX3566"/>
              <a:gd fmla="*/ 1154138 h 6564103" name="TY3566"/>
              <a:gd fmla="*/ 116970 w 11855988" name="TX3567"/>
              <a:gd fmla="*/ 1154139 h 6564103" name="TY3567"/>
              <a:gd fmla="*/ 110522 w 11855988" name="TX3568"/>
              <a:gd fmla="*/ 1130073 h 6564103" name="TY3568"/>
              <a:gd fmla="*/ 34241 w 11855988" name="TX3569"/>
              <a:gd fmla="*/ 1086029 h 6564103" name="TY3569"/>
              <a:gd fmla="*/ 20873 w 11855988" name="TX3570"/>
              <a:gd fmla="*/ 1084269 h 6564103" name="TY3570"/>
              <a:gd fmla="*/ 11749134 w 11855988" name="TX3572"/>
              <a:gd fmla="*/ 1071794 h 6564103" name="TY3572"/>
              <a:gd fmla="*/ 11735921 w 11855988" name="TX3573"/>
              <a:gd fmla="*/ 1085007 h 6564103" name="TY3573"/>
              <a:gd fmla="*/ 11749134 w 11855988" name="TX3574"/>
              <a:gd fmla="*/ 1098220 h 6564103" name="TY3574"/>
              <a:gd fmla="*/ 11762347 w 11855988" name="TX3575"/>
              <a:gd fmla="*/ 1085007 h 6564103" name="TY3575"/>
              <a:gd fmla="*/ 11749134 w 11855988" name="TX3576"/>
              <a:gd fmla="*/ 1071794 h 6564103" name="TY3576"/>
              <a:gd fmla="*/ 109070 w 11855988" name="TX3578"/>
              <a:gd fmla="*/ 1050154 h 6564103" name="TY3578"/>
              <a:gd fmla="*/ 95857 w 11855988" name="TX3579"/>
              <a:gd fmla="*/ 1063369 h 6564103" name="TY3579"/>
              <a:gd fmla="*/ 109070 w 11855988" name="TX3580"/>
              <a:gd fmla="*/ 1076582 h 6564103" name="TY3580"/>
              <a:gd fmla="*/ 122283 w 11855988" name="TX3581"/>
              <a:gd fmla="*/ 1063369 h 6564103" name="TY3581"/>
              <a:gd fmla="*/ 109070 w 11855988" name="TX3582"/>
              <a:gd fmla="*/ 1050154 h 6564103" name="TY3582"/>
              <a:gd fmla="*/ 11751932 w 11855988" name="TX3584"/>
              <a:gd fmla="*/ 986033 h 6564103" name="TY3584"/>
              <a:gd fmla="*/ 11741235 w 11855988" name="TX3585"/>
              <a:gd fmla="*/ 994241 h 6564103" name="TY3585"/>
              <a:gd fmla="*/ 11741234 w 11855988" name="TX3586"/>
              <a:gd fmla="*/ 994240 h 6564103" name="TY3586"/>
              <a:gd fmla="*/ 11747682 w 11855988" name="TX3587"/>
              <a:gd fmla="*/ 1018306 h 6564103" name="TY3587"/>
              <a:gd fmla="*/ 11823963 w 11855988" name="TX3588"/>
              <a:gd fmla="*/ 1062348 h 6564103" name="TY3588"/>
              <a:gd fmla="*/ 11848028 w 11855988" name="TX3589"/>
              <a:gd fmla="*/ 1055899 h 6564103" name="TY3589"/>
              <a:gd fmla="*/ 11841580 w 11855988" name="TX3590"/>
              <a:gd fmla="*/ 1031834 h 6564103" name="TY3590"/>
              <a:gd fmla="*/ 11765300 w 11855988" name="TX3591"/>
              <a:gd fmla="*/ 987793 h 6564103" name="TY3591"/>
              <a:gd fmla="*/ 11751932 w 11855988" name="TX3592"/>
              <a:gd fmla="*/ 986033 h 6564103" name="TY3592"/>
              <a:gd fmla="*/ 106272 w 11855988" name="TX3594"/>
              <a:gd fmla="*/ 985630 h 6564103" name="TY3594"/>
              <a:gd fmla="*/ 92904 w 11855988" name="TX3595"/>
              <a:gd fmla="*/ 987390 h 6564103" name="TY3595"/>
              <a:gd fmla="*/ 16623 w 11855988" name="TX3596"/>
              <a:gd fmla="*/ 1031434 h 6564103" name="TY3596"/>
              <a:gd fmla="*/ 10175 w 11855988" name="TX3597"/>
              <a:gd fmla="*/ 1055500 h 6564103" name="TY3597"/>
              <a:gd fmla="*/ 10175 w 11855988" name="TX3598"/>
              <a:gd fmla="*/ 1055499 h 6564103" name="TY3598"/>
              <a:gd fmla="*/ 34241 w 11855988" name="TX3599"/>
              <a:gd fmla="*/ 1061948 h 6564103" name="TY3599"/>
              <a:gd fmla="*/ 110521 w 11855988" name="TX3600"/>
              <a:gd fmla="*/ 1017905 h 6564103" name="TY3600"/>
              <a:gd fmla="*/ 116969 w 11855988" name="TX3601"/>
              <a:gd fmla="*/ 993839 h 6564103" name="TY3601"/>
              <a:gd fmla="*/ 106272 w 11855988" name="TX3602"/>
              <a:gd fmla="*/ 985630 h 6564103" name="TY3602"/>
              <a:gd fmla="*/ 11840129 w 11855988" name="TX3604"/>
              <a:gd fmla="*/ 973159 h 6564103" name="TY3604"/>
              <a:gd fmla="*/ 11826916 w 11855988" name="TX3605"/>
              <a:gd fmla="*/ 986372 h 6564103" name="TY3605"/>
              <a:gd fmla="*/ 11840129 w 11855988" name="TX3606"/>
              <a:gd fmla="*/ 999585 h 6564103" name="TY3606"/>
              <a:gd fmla="*/ 11853342 w 11855988" name="TX3607"/>
              <a:gd fmla="*/ 986372 h 6564103" name="TY3607"/>
              <a:gd fmla="*/ 11840129 w 11855988" name="TX3608"/>
              <a:gd fmla="*/ 973159 h 6564103" name="TY3608"/>
              <a:gd fmla="*/ 18623 w 11855988" name="TX3610"/>
              <a:gd fmla="*/ 949643 h 6564103" name="TY3610"/>
              <a:gd fmla="*/ 5410 w 11855988" name="TX3611"/>
              <a:gd fmla="*/ 962856 h 6564103" name="TY3611"/>
              <a:gd fmla="*/ 18623 w 11855988" name="TX3612"/>
              <a:gd fmla="*/ 976070 h 6564103" name="TY3612"/>
              <a:gd fmla="*/ 31836 w 11855988" name="TX3613"/>
              <a:gd fmla="*/ 962856 h 6564103" name="TY3613"/>
              <a:gd fmla="*/ 18623 w 11855988" name="TX3614"/>
              <a:gd fmla="*/ 949643 h 6564103" name="TY3614"/>
              <a:gd fmla="*/ 11837880 w 11855988" name="TX3616"/>
              <a:gd fmla="*/ 885522 h 6564103" name="TY3616"/>
              <a:gd fmla="*/ 11824512 w 11855988" name="TX3617"/>
              <a:gd fmla="*/ 887282 h 6564103" name="TY3617"/>
              <a:gd fmla="*/ 11748232 w 11855988" name="TX3618"/>
              <a:gd fmla="*/ 931324 h 6564103" name="TY3618"/>
              <a:gd fmla="*/ 11741783 w 11855988" name="TX3619"/>
              <a:gd fmla="*/ 955389 h 6564103" name="TY3619"/>
              <a:gd fmla="*/ 11765849 w 11855988" name="TX3620"/>
              <a:gd fmla="*/ 961838 h 6564103" name="TY3620"/>
              <a:gd fmla="*/ 11842129 w 11855988" name="TX3621"/>
              <a:gd fmla="*/ 917796 h 6564103" name="TY3621"/>
              <a:gd fmla="*/ 11848577 w 11855988" name="TX3622"/>
              <a:gd fmla="*/ 893729 h 6564103" name="TY3622"/>
              <a:gd fmla="*/ 11848577 w 11855988" name="TX3623"/>
              <a:gd fmla="*/ 893730 h 6564103" name="TY3623"/>
              <a:gd fmla="*/ 11837880 w 11855988" name="TX3624"/>
              <a:gd fmla="*/ 885522 h 6564103" name="TY3624"/>
              <a:gd fmla="*/ 21421 w 11855988" name="TX3626"/>
              <a:gd fmla="*/ 885114 h 6564103" name="TY3626"/>
              <a:gd fmla="*/ 10724 w 11855988" name="TX3627"/>
              <a:gd fmla="*/ 893322 h 6564103" name="TY3627"/>
              <a:gd fmla="*/ 17172 w 11855988" name="TX3628"/>
              <a:gd fmla="*/ 917393 h 6564103" name="TY3628"/>
              <a:gd fmla="*/ 93452 w 11855988" name="TX3629"/>
              <a:gd fmla="*/ 961436 h 6564103" name="TY3629"/>
              <a:gd fmla="*/ 117518 w 11855988" name="TX3630"/>
              <a:gd fmla="*/ 954987 h 6564103" name="TY3630"/>
              <a:gd fmla="*/ 117518 w 11855988" name="TX3631"/>
              <a:gd fmla="*/ 954988 h 6564103" name="TY3631"/>
              <a:gd fmla="*/ 111070 w 11855988" name="TX3632"/>
              <a:gd fmla="*/ 930922 h 6564103" name="TY3632"/>
              <a:gd fmla="*/ 34789 w 11855988" name="TX3633"/>
              <a:gd fmla="*/ 886874 h 6564103" name="TY3633"/>
              <a:gd fmla="*/ 21421 w 11855988" name="TX3634"/>
              <a:gd fmla="*/ 885114 h 6564103" name="TY3634"/>
              <a:gd fmla="*/ 11749683 w 11855988" name="TX3636"/>
              <a:gd fmla="*/ 872648 h 6564103" name="TY3636"/>
              <a:gd fmla="*/ 11736470 w 11855988" name="TX3637"/>
              <a:gd fmla="*/ 885861 h 6564103" name="TY3637"/>
              <a:gd fmla="*/ 11749683 w 11855988" name="TX3638"/>
              <a:gd fmla="*/ 899075 h 6564103" name="TY3638"/>
              <a:gd fmla="*/ 11762896 w 11855988" name="TX3639"/>
              <a:gd fmla="*/ 885861 h 6564103" name="TY3639"/>
              <a:gd fmla="*/ 11749683 w 11855988" name="TX3640"/>
              <a:gd fmla="*/ 872648 h 6564103" name="TY3640"/>
              <a:gd fmla="*/ 109618 w 11855988" name="TX3642"/>
              <a:gd fmla="*/ 851001 h 6564103" name="TY3642"/>
              <a:gd fmla="*/ 96405 w 11855988" name="TX3643"/>
              <a:gd fmla="*/ 864214 h 6564103" name="TY3643"/>
              <a:gd fmla="*/ 109618 w 11855988" name="TX3644"/>
              <a:gd fmla="*/ 877427 h 6564103" name="TY3644"/>
              <a:gd fmla="*/ 122831 w 11855988" name="TX3645"/>
              <a:gd fmla="*/ 864214 h 6564103" name="TY3645"/>
              <a:gd fmla="*/ 109618 w 11855988" name="TX3646"/>
              <a:gd fmla="*/ 851001 h 6564103" name="TY3646"/>
              <a:gd fmla="*/ 11752480 w 11855988" name="TX3648"/>
              <a:gd fmla="*/ 786887 h 6564103" name="TY3648"/>
              <a:gd fmla="*/ 11741783 w 11855988" name="TX3649"/>
              <a:gd fmla="*/ 795096 h 6564103" name="TY3649"/>
              <a:gd fmla="*/ 11741783 w 11855988" name="TX3650"/>
              <a:gd fmla="*/ 795094 h 6564103" name="TY3650"/>
              <a:gd fmla="*/ 11748231 w 11855988" name="TX3651"/>
              <a:gd fmla="*/ 819159 h 6564103" name="TY3651"/>
              <a:gd fmla="*/ 11824512 w 11855988" name="TX3652"/>
              <a:gd fmla="*/ 863201 h 6564103" name="TY3652"/>
              <a:gd fmla="*/ 11848577 w 11855988" name="TX3653"/>
              <a:gd fmla="*/ 856753 h 6564103" name="TY3653"/>
              <a:gd fmla="*/ 11842129 w 11855988" name="TX3654"/>
              <a:gd fmla="*/ 832688 h 6564103" name="TY3654"/>
              <a:gd fmla="*/ 11765848 w 11855988" name="TX3655"/>
              <a:gd fmla="*/ 788647 h 6564103" name="TY3655"/>
              <a:gd fmla="*/ 11752480 w 11855988" name="TX3656"/>
              <a:gd fmla="*/ 786887 h 6564103" name="TY3656"/>
              <a:gd fmla="*/ 106820 w 11855988" name="TX3658"/>
              <a:gd fmla="*/ 786480 h 6564103" name="TY3658"/>
              <a:gd fmla="*/ 93452 w 11855988" name="TX3659"/>
              <a:gd fmla="*/ 788240 h 6564103" name="TY3659"/>
              <a:gd fmla="*/ 17171 w 11855988" name="TX3660"/>
              <a:gd fmla="*/ 832282 h 6564103" name="TY3660"/>
              <a:gd fmla="*/ 10723 w 11855988" name="TX3661"/>
              <a:gd fmla="*/ 856346 h 6564103" name="TY3661"/>
              <a:gd fmla="*/ 10723 w 11855988" name="TX3662"/>
              <a:gd fmla="*/ 856345 h 6564103" name="TY3662"/>
              <a:gd fmla="*/ 34789 w 11855988" name="TX3663"/>
              <a:gd fmla="*/ 862793 h 6564103" name="TY3663"/>
              <a:gd fmla="*/ 111069 w 11855988" name="TX3664"/>
              <a:gd fmla="*/ 818753 h 6564103" name="TY3664"/>
              <a:gd fmla="*/ 117517 w 11855988" name="TX3665"/>
              <a:gd fmla="*/ 794688 h 6564103" name="TY3665"/>
              <a:gd fmla="*/ 106820 w 11855988" name="TX3666"/>
              <a:gd fmla="*/ 786480 h 6564103" name="TY3666"/>
              <a:gd fmla="*/ 11840678 w 11855988" name="TX3668"/>
              <a:gd fmla="*/ 774013 h 6564103" name="TY3668"/>
              <a:gd fmla="*/ 11827465 w 11855988" name="TX3669"/>
              <a:gd fmla="*/ 787226 h 6564103" name="TY3669"/>
              <a:gd fmla="*/ 11840678 w 11855988" name="TX3670"/>
              <a:gd fmla="*/ 800439 h 6564103" name="TY3670"/>
              <a:gd fmla="*/ 11853891 w 11855988" name="TX3671"/>
              <a:gd fmla="*/ 787226 h 6564103" name="TY3671"/>
              <a:gd fmla="*/ 11840678 w 11855988" name="TX3672"/>
              <a:gd fmla="*/ 774013 h 6564103" name="TY3672"/>
              <a:gd fmla="*/ 19172 w 11855988" name="TX3674"/>
              <a:gd fmla="*/ 750493 h 6564103" name="TY3674"/>
              <a:gd fmla="*/ 5959 w 11855988" name="TX3675"/>
              <a:gd fmla="*/ 763706 h 6564103" name="TY3675"/>
              <a:gd fmla="*/ 19172 w 11855988" name="TX3676"/>
              <a:gd fmla="*/ 776919 h 6564103" name="TY3676"/>
              <a:gd fmla="*/ 32385 w 11855988" name="TX3677"/>
              <a:gd fmla="*/ 763706 h 6564103" name="TY3677"/>
              <a:gd fmla="*/ 19172 w 11855988" name="TX3678"/>
              <a:gd fmla="*/ 750493 h 6564103" name="TY3678"/>
              <a:gd fmla="*/ 11838429 w 11855988" name="TX3680"/>
              <a:gd fmla="*/ 686378 h 6564103" name="TY3680"/>
              <a:gd fmla="*/ 11825061 w 11855988" name="TX3681"/>
              <a:gd fmla="*/ 688138 h 6564103" name="TY3681"/>
              <a:gd fmla="*/ 11748780 w 11855988" name="TX3682"/>
              <a:gd fmla="*/ 732179 h 6564103" name="TY3682"/>
              <a:gd fmla="*/ 11742332 w 11855988" name="TX3683"/>
              <a:gd fmla="*/ 756244 h 6564103" name="TY3683"/>
              <a:gd fmla="*/ 11766397 w 11855988" name="TX3684"/>
              <a:gd fmla="*/ 762692 h 6564103" name="TY3684"/>
              <a:gd fmla="*/ 11842678 w 11855988" name="TX3685"/>
              <a:gd fmla="*/ 718650 h 6564103" name="TY3685"/>
              <a:gd fmla="*/ 11849126 w 11855988" name="TX3686"/>
              <a:gd fmla="*/ 694585 h 6564103" name="TY3686"/>
              <a:gd fmla="*/ 11849126 w 11855988" name="TX3687"/>
              <a:gd fmla="*/ 694587 h 6564103" name="TY3687"/>
              <a:gd fmla="*/ 11838429 w 11855988" name="TX3688"/>
              <a:gd fmla="*/ 686378 h 6564103" name="TY3688"/>
              <a:gd fmla="*/ 21970 w 11855988" name="TX3690"/>
              <a:gd fmla="*/ 685972 h 6564103" name="TY3690"/>
              <a:gd fmla="*/ 11273 w 11855988" name="TX3691"/>
              <a:gd fmla="*/ 694180 h 6564103" name="TY3691"/>
              <a:gd fmla="*/ 17721 w 11855988" name="TX3692"/>
              <a:gd fmla="*/ 718245 h 6564103" name="TY3692"/>
              <a:gd fmla="*/ 94001 w 11855988" name="TX3693"/>
              <a:gd fmla="*/ 762285 h 6564103" name="TY3693"/>
              <a:gd fmla="*/ 118067 w 11855988" name="TX3694"/>
              <a:gd fmla="*/ 755837 h 6564103" name="TY3694"/>
              <a:gd fmla="*/ 118067 w 11855988" name="TX3695"/>
              <a:gd fmla="*/ 755839 h 6564103" name="TY3695"/>
              <a:gd fmla="*/ 111619 w 11855988" name="TX3696"/>
              <a:gd fmla="*/ 731773 h 6564103" name="TY3696"/>
              <a:gd fmla="*/ 35338 w 11855988" name="TX3697"/>
              <a:gd fmla="*/ 687732 h 6564103" name="TY3697"/>
              <a:gd fmla="*/ 21970 w 11855988" name="TX3698"/>
              <a:gd fmla="*/ 685972 h 6564103" name="TY3698"/>
              <a:gd fmla="*/ 11750231 w 11855988" name="TX3700"/>
              <a:gd fmla="*/ 673504 h 6564103" name="TY3700"/>
              <a:gd fmla="*/ 11737019 w 11855988" name="TX3701"/>
              <a:gd fmla="*/ 686717 h 6564103" name="TY3701"/>
              <a:gd fmla="*/ 11750231 w 11855988" name="TX3702"/>
              <a:gd fmla="*/ 699930 h 6564103" name="TY3702"/>
              <a:gd fmla="*/ 11763444 w 11855988" name="TX3703"/>
              <a:gd fmla="*/ 686717 h 6564103" name="TY3703"/>
              <a:gd fmla="*/ 11750231 w 11855988" name="TX3704"/>
              <a:gd fmla="*/ 673504 h 6564103" name="TY3704"/>
              <a:gd fmla="*/ 110167 w 11855988" name="TX3706"/>
              <a:gd fmla="*/ 651859 h 6564103" name="TY3706"/>
              <a:gd fmla="*/ 96954 w 11855988" name="TX3707"/>
              <a:gd fmla="*/ 665072 h 6564103" name="TY3707"/>
              <a:gd fmla="*/ 110167 w 11855988" name="TX3708"/>
              <a:gd fmla="*/ 678285 h 6564103" name="TY3708"/>
              <a:gd fmla="*/ 123380 w 11855988" name="TX3709"/>
              <a:gd fmla="*/ 665072 h 6564103" name="TY3709"/>
              <a:gd fmla="*/ 110167 w 11855988" name="TX3710"/>
              <a:gd fmla="*/ 651859 h 6564103" name="TY3710"/>
              <a:gd fmla="*/ 11753029 w 11855988" name="TX3712"/>
              <a:gd fmla="*/ 587744 h 6564103" name="TY3712"/>
              <a:gd fmla="*/ 11742332 w 11855988" name="TX3713"/>
              <a:gd fmla="*/ 595952 h 6564103" name="TY3713"/>
              <a:gd fmla="*/ 11742331 w 11855988" name="TX3714"/>
              <a:gd fmla="*/ 595951 h 6564103" name="TY3714"/>
              <a:gd fmla="*/ 11748780 w 11855988" name="TX3715"/>
              <a:gd fmla="*/ 620016 h 6564103" name="TY3715"/>
              <a:gd fmla="*/ 11825060 w 11855988" name="TX3716"/>
              <a:gd fmla="*/ 664058 h 6564103" name="TY3716"/>
              <a:gd fmla="*/ 11849126 w 11855988" name="TX3717"/>
              <a:gd fmla="*/ 657610 h 6564103" name="TY3717"/>
              <a:gd fmla="*/ 11842677 w 11855988" name="TX3718"/>
              <a:gd fmla="*/ 633545 h 6564103" name="TY3718"/>
              <a:gd fmla="*/ 11766397 w 11855988" name="TX3719"/>
              <a:gd fmla="*/ 589504 h 6564103" name="TY3719"/>
              <a:gd fmla="*/ 11753029 w 11855988" name="TX3720"/>
              <a:gd fmla="*/ 587744 h 6564103" name="TY3720"/>
              <a:gd fmla="*/ 107369 w 11855988" name="TX3722"/>
              <a:gd fmla="*/ 587338 h 6564103" name="TY3722"/>
              <a:gd fmla="*/ 94001 w 11855988" name="TX3723"/>
              <a:gd fmla="*/ 589098 h 6564103" name="TY3723"/>
              <a:gd fmla="*/ 17720 w 11855988" name="TX3724"/>
              <a:gd fmla="*/ 633139 h 6564103" name="TY3724"/>
              <a:gd fmla="*/ 11272 w 11855988" name="TX3725"/>
              <a:gd fmla="*/ 657204 h 6564103" name="TY3725"/>
              <a:gd fmla="*/ 11272 w 11855988" name="TX3726"/>
              <a:gd fmla="*/ 657203 h 6564103" name="TY3726"/>
              <a:gd fmla="*/ 35338 w 11855988" name="TX3727"/>
              <a:gd fmla="*/ 663651 h 6564103" name="TY3727"/>
              <a:gd fmla="*/ 111618 w 11855988" name="TX3728"/>
              <a:gd fmla="*/ 619611 h 6564103" name="TY3728"/>
              <a:gd fmla="*/ 118066 w 11855988" name="TX3729"/>
              <a:gd fmla="*/ 595546 h 6564103" name="TY3729"/>
              <a:gd fmla="*/ 107369 w 11855988" name="TX3730"/>
              <a:gd fmla="*/ 587338 h 6564103" name="TY3730"/>
              <a:gd fmla="*/ 11841227 w 11855988" name="TX3732"/>
              <a:gd fmla="*/ 574870 h 6564103" name="TY3732"/>
              <a:gd fmla="*/ 11828014 w 11855988" name="TX3733"/>
              <a:gd fmla="*/ 588083 h 6564103" name="TY3733"/>
              <a:gd fmla="*/ 11841227 w 11855988" name="TX3734"/>
              <a:gd fmla="*/ 601296 h 6564103" name="TY3734"/>
              <a:gd fmla="*/ 11854440 w 11855988" name="TX3735"/>
              <a:gd fmla="*/ 588083 h 6564103" name="TY3735"/>
              <a:gd fmla="*/ 11841227 w 11855988" name="TX3736"/>
              <a:gd fmla="*/ 574870 h 6564103" name="TY3736"/>
              <a:gd fmla="*/ 19720 w 11855988" name="TX3738"/>
              <a:gd fmla="*/ 551352 h 6564103" name="TY3738"/>
              <a:gd fmla="*/ 6507 w 11855988" name="TX3739"/>
              <a:gd fmla="*/ 564565 h 6564103" name="TY3739"/>
              <a:gd fmla="*/ 19720 w 11855988" name="TX3740"/>
              <a:gd fmla="*/ 577778 h 6564103" name="TY3740"/>
              <a:gd fmla="*/ 32933 w 11855988" name="TX3741"/>
              <a:gd fmla="*/ 564565 h 6564103" name="TY3741"/>
              <a:gd fmla="*/ 19720 w 11855988" name="TX3742"/>
              <a:gd fmla="*/ 551352 h 6564103" name="TY3742"/>
              <a:gd fmla="*/ 11838977 w 11855988" name="TX3744"/>
              <a:gd fmla="*/ 487235 h 6564103" name="TY3744"/>
              <a:gd fmla="*/ 11825609 w 11855988" name="TX3745"/>
              <a:gd fmla="*/ 488995 h 6564103" name="TY3745"/>
              <a:gd fmla="*/ 11749329 w 11855988" name="TX3746"/>
              <a:gd fmla="*/ 533036 h 6564103" name="TY3746"/>
              <a:gd fmla="*/ 11742881 w 11855988" name="TX3747"/>
              <a:gd fmla="*/ 557101 h 6564103" name="TY3747"/>
              <a:gd fmla="*/ 11766946 w 11855988" name="TX3748"/>
              <a:gd fmla="*/ 563549 h 6564103" name="TY3748"/>
              <a:gd fmla="*/ 11843226 w 11855988" name="TX3749"/>
              <a:gd fmla="*/ 519507 h 6564103" name="TY3749"/>
              <a:gd fmla="*/ 11849675 w 11855988" name="TX3750"/>
              <a:gd fmla="*/ 495442 h 6564103" name="TY3750"/>
              <a:gd fmla="*/ 11849675 w 11855988" name="TX3751"/>
              <a:gd fmla="*/ 495444 h 6564103" name="TY3751"/>
              <a:gd fmla="*/ 11838977 w 11855988" name="TX3752"/>
              <a:gd fmla="*/ 487235 h 6564103" name="TY3752"/>
              <a:gd fmla="*/ 22518 w 11855988" name="TX3754"/>
              <a:gd fmla="*/ 486831 h 6564103" name="TY3754"/>
              <a:gd fmla="*/ 11821 w 11855988" name="TX3755"/>
              <a:gd fmla="*/ 495039 h 6564103" name="TY3755"/>
              <a:gd fmla="*/ 18269 w 11855988" name="TX3756"/>
              <a:gd fmla="*/ 519104 h 6564103" name="TY3756"/>
              <a:gd fmla="*/ 94549 w 11855988" name="TX3757"/>
              <a:gd fmla="*/ 563144 h 6564103" name="TY3757"/>
              <a:gd fmla="*/ 118615 w 11855988" name="TX3758"/>
              <a:gd fmla="*/ 556696 h 6564103" name="TY3758"/>
              <a:gd fmla="*/ 118615 w 11855988" name="TX3759"/>
              <a:gd fmla="*/ 556698 h 6564103" name="TY3759"/>
              <a:gd fmla="*/ 112167 w 11855988" name="TX3760"/>
              <a:gd fmla="*/ 532632 h 6564103" name="TY3760"/>
              <a:gd fmla="*/ 35886 w 11855988" name="TX3761"/>
              <a:gd fmla="*/ 488591 h 6564103" name="TY3761"/>
              <a:gd fmla="*/ 22518 w 11855988" name="TX3762"/>
              <a:gd fmla="*/ 486831 h 6564103" name="TY3762"/>
              <a:gd fmla="*/ 11750780 w 11855988" name="TX3764"/>
              <a:gd fmla="*/ 474361 h 6564103" name="TY3764"/>
              <a:gd fmla="*/ 11737567 w 11855988" name="TX3765"/>
              <a:gd fmla="*/ 487574 h 6564103" name="TY3765"/>
              <a:gd fmla="*/ 11750780 w 11855988" name="TX3766"/>
              <a:gd fmla="*/ 500787 h 6564103" name="TY3766"/>
              <a:gd fmla="*/ 11763993 w 11855988" name="TX3767"/>
              <a:gd fmla="*/ 487574 h 6564103" name="TY3767"/>
              <a:gd fmla="*/ 11750780 w 11855988" name="TX3768"/>
              <a:gd fmla="*/ 474361 h 6564103" name="TY3768"/>
              <a:gd fmla="*/ 109825 w 11855988" name="TX3770"/>
              <a:gd fmla="*/ 435964 h 6564103" name="TY3770"/>
              <a:gd fmla="*/ 96612 w 11855988" name="TX3771"/>
              <a:gd fmla="*/ 449177 h 6564103" name="TY3771"/>
              <a:gd fmla="*/ 109825 w 11855988" name="TX3772"/>
              <a:gd fmla="*/ 462390 h 6564103" name="TY3772"/>
              <a:gd fmla="*/ 123038 w 11855988" name="TX3773"/>
              <a:gd fmla="*/ 449177 h 6564103" name="TY3773"/>
              <a:gd fmla="*/ 109825 w 11855988" name="TX3774"/>
              <a:gd fmla="*/ 435964 h 6564103" name="TY3774"/>
              <a:gd fmla="*/ 11753578 w 11855988" name="TX3776"/>
              <a:gd fmla="*/ 388600 h 6564103" name="TY3776"/>
              <a:gd fmla="*/ 11742881 w 11855988" name="TX3777"/>
              <a:gd fmla="*/ 396808 h 6564103" name="TY3777"/>
              <a:gd fmla="*/ 11742880 w 11855988" name="TX3778"/>
              <a:gd fmla="*/ 396807 h 6564103" name="TY3778"/>
              <a:gd fmla="*/ 11749328 w 11855988" name="TX3779"/>
              <a:gd fmla="*/ 420872 h 6564103" name="TY3779"/>
              <a:gd fmla="*/ 11825609 w 11855988" name="TX3780"/>
              <a:gd fmla="*/ 464914 h 6564103" name="TY3780"/>
              <a:gd fmla="*/ 11849674 w 11855988" name="TX3781"/>
              <a:gd fmla="*/ 458466 h 6564103" name="TY3781"/>
              <a:gd fmla="*/ 11843226 w 11855988" name="TX3782"/>
              <a:gd fmla="*/ 434401 h 6564103" name="TY3782"/>
              <a:gd fmla="*/ 11766946 w 11855988" name="TX3783"/>
              <a:gd fmla="*/ 390360 h 6564103" name="TY3783"/>
              <a:gd fmla="*/ 11753578 w 11855988" name="TX3784"/>
              <a:gd fmla="*/ 388600 h 6564103" name="TY3784"/>
              <a:gd fmla="*/ 11841775 w 11855988" name="TX3786"/>
              <a:gd fmla="*/ 375726 h 6564103" name="TY3786"/>
              <a:gd fmla="*/ 11828562 w 11855988" name="TX3787"/>
              <a:gd fmla="*/ 388939 h 6564103" name="TY3787"/>
              <a:gd fmla="*/ 11841775 w 11855988" name="TX3788"/>
              <a:gd fmla="*/ 402152 h 6564103" name="TY3788"/>
              <a:gd fmla="*/ 11854988 w 11855988" name="TX3789"/>
              <a:gd fmla="*/ 388939 h 6564103" name="TY3789"/>
              <a:gd fmla="*/ 11841775 w 11855988" name="TX3790"/>
              <a:gd fmla="*/ 375726 h 6564103" name="TY3790"/>
              <a:gd fmla="*/ 107027 w 11855988" name="TX3792"/>
              <a:gd fmla="*/ 371442 h 6564103" name="TY3792"/>
              <a:gd fmla="*/ 93659 w 11855988" name="TX3793"/>
              <a:gd fmla="*/ 373202 h 6564103" name="TY3793"/>
              <a:gd fmla="*/ 17378 w 11855988" name="TX3794"/>
              <a:gd fmla="*/ 417244 h 6564103" name="TY3794"/>
              <a:gd fmla="*/ 10930 w 11855988" name="TX3795"/>
              <a:gd fmla="*/ 441309 h 6564103" name="TY3795"/>
              <a:gd fmla="*/ 10930 w 11855988" name="TX3796"/>
              <a:gd fmla="*/ 441308 h 6564103" name="TY3796"/>
              <a:gd fmla="*/ 34996 w 11855988" name="TX3797"/>
              <a:gd fmla="*/ 447756 h 6564103" name="TY3797"/>
              <a:gd fmla="*/ 111276 w 11855988" name="TX3798"/>
              <a:gd fmla="*/ 403716 h 6564103" name="TY3798"/>
              <a:gd fmla="*/ 117724 w 11855988" name="TX3799"/>
              <a:gd fmla="*/ 379651 h 6564103" name="TY3799"/>
              <a:gd fmla="*/ 107027 w 11855988" name="TX3800"/>
              <a:gd fmla="*/ 371442 h 6564103" name="TY3800"/>
              <a:gd fmla="*/ 19379 w 11855988" name="TX3802"/>
              <a:gd fmla="*/ 335456 h 6564103" name="TY3802"/>
              <a:gd fmla="*/ 6166 w 11855988" name="TX3803"/>
              <a:gd fmla="*/ 348669 h 6564103" name="TY3803"/>
              <a:gd fmla="*/ 19379 w 11855988" name="TX3804"/>
              <a:gd fmla="*/ 361882 h 6564103" name="TY3804"/>
              <a:gd fmla="*/ 32592 w 11855988" name="TX3805"/>
              <a:gd fmla="*/ 348669 h 6564103" name="TY3805"/>
              <a:gd fmla="*/ 19379 w 11855988" name="TX3806"/>
              <a:gd fmla="*/ 335456 h 6564103" name="TY3806"/>
              <a:gd fmla="*/ 22177 w 11855988" name="TX3808"/>
              <a:gd fmla="*/ 270934 h 6564103" name="TY3808"/>
              <a:gd fmla="*/ 11480 w 11855988" name="TX3809"/>
              <a:gd fmla="*/ 279143 h 6564103" name="TY3809"/>
              <a:gd fmla="*/ 17928 w 11855988" name="TX3810"/>
              <a:gd fmla="*/ 303208 h 6564103" name="TY3810"/>
              <a:gd fmla="*/ 94208 w 11855988" name="TX3811"/>
              <a:gd fmla="*/ 347248 h 6564103" name="TY3811"/>
              <a:gd fmla="*/ 118274 w 11855988" name="TX3812"/>
              <a:gd fmla="*/ 340800 h 6564103" name="TY3812"/>
              <a:gd fmla="*/ 118274 w 11855988" name="TX3813"/>
              <a:gd fmla="*/ 340801 h 6564103" name="TY3813"/>
              <a:gd fmla="*/ 111826 w 11855988" name="TX3814"/>
              <a:gd fmla="*/ 316736 h 6564103" name="TY3814"/>
              <a:gd fmla="*/ 35545 w 11855988" name="TX3815"/>
              <a:gd fmla="*/ 272694 h 6564103" name="TY3815"/>
              <a:gd fmla="*/ 22177 w 11855988" name="TX3816"/>
              <a:gd fmla="*/ 270934 h 6564103" name="TY3816"/>
              <a:gd fmla="*/ 11840052 w 11855988" name="TX3818"/>
              <a:gd fmla="*/ 270577 h 6564103" name="TY3818"/>
              <a:gd fmla="*/ 11826683 w 11855988" name="TX3819"/>
              <a:gd fmla="*/ 272337 h 6564103" name="TY3819"/>
              <a:gd fmla="*/ 11750403 w 11855988" name="TX3820"/>
              <a:gd fmla="*/ 316377 h 6564103" name="TY3820"/>
              <a:gd fmla="*/ 11743955 w 11855988" name="TX3821"/>
              <a:gd fmla="*/ 340443 h 6564103" name="TY3821"/>
              <a:gd fmla="*/ 11768020 w 11855988" name="TX3822"/>
              <a:gd fmla="*/ 346891 h 6564103" name="TY3822"/>
              <a:gd fmla="*/ 11844301 w 11855988" name="TX3823"/>
              <a:gd fmla="*/ 302849 h 6564103" name="TY3823"/>
              <a:gd fmla="*/ 11850749 w 11855988" name="TX3824"/>
              <a:gd fmla="*/ 278784 h 6564103" name="TY3824"/>
              <a:gd fmla="*/ 11850749 w 11855988" name="TX3825"/>
              <a:gd fmla="*/ 278785 h 6564103" name="TY3825"/>
              <a:gd fmla="*/ 11840052 w 11855988" name="TX3826"/>
              <a:gd fmla="*/ 270577 h 6564103" name="TY3826"/>
              <a:gd fmla="*/ 11751854 w 11855988" name="TX3828"/>
              <a:gd fmla="*/ 257703 h 6564103" name="TY3828"/>
              <a:gd fmla="*/ 11738641 w 11855988" name="TX3829"/>
              <a:gd fmla="*/ 270916 h 6564103" name="TY3829"/>
              <a:gd fmla="*/ 11751854 w 11855988" name="TX3830"/>
              <a:gd fmla="*/ 284129 h 6564103" name="TY3830"/>
              <a:gd fmla="*/ 11765067 w 11855988" name="TX3831"/>
              <a:gd fmla="*/ 270916 h 6564103" name="TY3831"/>
              <a:gd fmla="*/ 11751854 w 11855988" name="TX3832"/>
              <a:gd fmla="*/ 257703 h 6564103" name="TY3832"/>
              <a:gd fmla="*/ 11811276 w 11855988" name="TX3834"/>
              <a:gd fmla="*/ 214374 h 6564103" name="TY3834"/>
              <a:gd fmla="*/ 11803298 w 11855988" name="TX3835"/>
              <a:gd fmla="*/ 220588 h 6564103" name="TY3835"/>
              <a:gd fmla="*/ 11808265 w 11855988" name="TX3836"/>
              <a:gd fmla="*/ 238602 h 6564103" name="TY3836"/>
              <a:gd fmla="*/ 11826279 w 11855988" name="TX3837"/>
              <a:gd fmla="*/ 233635 h 6564103" name="TY3837"/>
              <a:gd fmla="*/ 11821312 w 11855988" name="TX3838"/>
              <a:gd fmla="*/ 215621 h 6564103" name="TY3838"/>
              <a:gd fmla="*/ 11811276 w 11855988" name="TX3839"/>
              <a:gd fmla="*/ 214374 h 6564103" name="TY3839"/>
              <a:gd fmla="*/ 45438 w 11855988" name="TX3841"/>
              <a:gd fmla="*/ 211985 h 6564103" name="TY3841"/>
              <a:gd fmla="*/ 35402 w 11855988" name="TX3842"/>
              <a:gd fmla="*/ 213232 h 6564103" name="TY3842"/>
              <a:gd fmla="*/ 30435 w 11855988" name="TX3843"/>
              <a:gd fmla="*/ 231246 h 6564103" name="TY3843"/>
              <a:gd fmla="*/ 48449 w 11855988" name="TX3844"/>
              <a:gd fmla="*/ 236213 h 6564103" name="TY3844"/>
              <a:gd fmla="*/ 53416 w 11855988" name="TX3845"/>
              <a:gd fmla="*/ 218199 h 6564103" name="TY3845"/>
              <a:gd fmla="*/ 45438 w 11855988" name="TX3846"/>
              <a:gd fmla="*/ 211985 h 6564103" name="TY3846"/>
              <a:gd fmla="*/ 11838240 w 11855988" name="TX3848"/>
              <a:gd fmla="*/ 153060 h 6564103" name="TY3848"/>
              <a:gd fmla="*/ 11750160 w 11855988" name="TX3849"/>
              <a:gd fmla="*/ 153700 h 6564103" name="TY3849"/>
              <a:gd fmla="*/ 11732672 w 11855988" name="TX3850"/>
              <a:gd fmla="*/ 171444 h 6564103" name="TY3850"/>
              <a:gd fmla="*/ 11732673 w 11855988" name="TX3851"/>
              <a:gd fmla="*/ 171443 h 6564103" name="TY3851"/>
              <a:gd fmla="*/ 11750417 w 11855988" name="TX3852"/>
              <a:gd fmla="*/ 188932 h 6564103" name="TY3852"/>
              <a:gd fmla="*/ 11838495 w 11855988" name="TX3853"/>
              <a:gd fmla="*/ 188293 h 6564103" name="TY3853"/>
              <a:gd fmla="*/ 11855984 w 11855988" name="TX3854"/>
              <a:gd fmla="*/ 170549 h 6564103" name="TY3854"/>
              <a:gd fmla="*/ 11838240 w 11855988" name="TX3855"/>
              <a:gd fmla="*/ 153060 h 6564103" name="TY3855"/>
              <a:gd fmla="*/ 18474 w 11855988" name="TX3857"/>
              <a:gd fmla="*/ 150671 h 6564103" name="TY3857"/>
              <a:gd fmla="*/ 730 w 11855988" name="TX3858"/>
              <a:gd fmla="*/ 168160 h 6564103" name="TY3858"/>
              <a:gd fmla="*/ 18218 w 11855988" name="TX3859"/>
              <a:gd fmla="*/ 185904 h 6564103" name="TY3859"/>
              <a:gd fmla="*/ 106297 w 11855988" name="TX3860"/>
              <a:gd fmla="*/ 186543 h 6564103" name="TY3860"/>
              <a:gd fmla="*/ 124041 w 11855988" name="TX3861"/>
              <a:gd fmla="*/ 169054 h 6564103" name="TY3861"/>
              <a:gd fmla="*/ 124042 w 11855988" name="TX3862"/>
              <a:gd fmla="*/ 169055 h 6564103" name="TY3862"/>
              <a:gd fmla="*/ 106554 w 11855988" name="TX3863"/>
              <a:gd fmla="*/ 151311 h 6564103" name="TY3863"/>
              <a:gd fmla="*/ 18474 w 11855988" name="TX3864"/>
              <a:gd fmla="*/ 150671 h 6564103" name="TY3864"/>
              <a:gd fmla="*/ 11594935 w 11855988" name="TX3866"/>
              <a:gd fmla="*/ 110011 h 6564103" name="TY3866"/>
              <a:gd fmla="*/ 11581722 w 11855988" name="TX3867"/>
              <a:gd fmla="*/ 123224 h 6564103" name="TY3867"/>
              <a:gd fmla="*/ 11594935 w 11855988" name="TX3868"/>
              <a:gd fmla="*/ 136436 h 6564103" name="TY3868"/>
              <a:gd fmla="*/ 11608148 w 11855988" name="TX3869"/>
              <a:gd fmla="*/ 123224 h 6564103" name="TY3869"/>
              <a:gd fmla="*/ 11594935 w 11855988" name="TX3870"/>
              <a:gd fmla="*/ 110011 h 6564103" name="TY3870"/>
              <a:gd fmla="*/ 11395791 w 11855988" name="TX3872"/>
              <a:gd fmla="*/ 109463 h 6564103" name="TY3872"/>
              <a:gd fmla="*/ 11382579 w 11855988" name="TX3873"/>
              <a:gd fmla="*/ 122676 h 6564103" name="TY3873"/>
              <a:gd fmla="*/ 11395791 w 11855988" name="TX3874"/>
              <a:gd fmla="*/ 135889 h 6564103" name="TY3874"/>
              <a:gd fmla="*/ 11409004 w 11855988" name="TX3875"/>
              <a:gd fmla="*/ 122676 h 6564103" name="TY3875"/>
              <a:gd fmla="*/ 11395791 w 11855988" name="TX3876"/>
              <a:gd fmla="*/ 109463 h 6564103" name="TY3876"/>
              <a:gd fmla="*/ 261779 w 11855988" name="TX3878"/>
              <a:gd fmla="*/ 107622 h 6564103" name="TY3878"/>
              <a:gd fmla="*/ 248566 w 11855988" name="TX3879"/>
              <a:gd fmla="*/ 120835 h 6564103" name="TY3879"/>
              <a:gd fmla="*/ 261779 w 11855988" name="TX3880"/>
              <a:gd fmla="*/ 134048 h 6564103" name="TY3880"/>
              <a:gd fmla="*/ 274992 w 11855988" name="TX3881"/>
              <a:gd fmla="*/ 120835 h 6564103" name="TY3881"/>
              <a:gd fmla="*/ 261779 w 11855988" name="TX3882"/>
              <a:gd fmla="*/ 107622 h 6564103" name="TY3882"/>
              <a:gd fmla="*/ 460923 w 11855988" name="TX3884"/>
              <a:gd fmla="*/ 107074 h 6564103" name="TY3884"/>
              <a:gd fmla="*/ 447710 w 11855988" name="TX3885"/>
              <a:gd fmla="*/ 120287 h 6564103" name="TY3885"/>
              <a:gd fmla="*/ 460923 w 11855988" name="TX3886"/>
              <a:gd fmla="*/ 133500 h 6564103" name="TY3886"/>
              <a:gd fmla="*/ 474136 w 11855988" name="TX3887"/>
              <a:gd fmla="*/ 120287 h 6564103" name="TY3887"/>
              <a:gd fmla="*/ 460923 w 11855988" name="TX3888"/>
              <a:gd fmla="*/ 107074 h 6564103" name="TY3888"/>
              <a:gd fmla="*/ 660066 w 11855988" name="TX3890"/>
              <a:gd fmla="*/ 106527 h 6564103" name="TY3890"/>
              <a:gd fmla="*/ 646853 w 11855988" name="TX3891"/>
              <a:gd fmla="*/ 119740 h 6564103" name="TY3891"/>
              <a:gd fmla="*/ 660066 w 11855988" name="TX3892"/>
              <a:gd fmla="*/ 132952 h 6564103" name="TY3892"/>
              <a:gd fmla="*/ 673279 w 11855988" name="TX3893"/>
              <a:gd fmla="*/ 119740 h 6564103" name="TY3893"/>
              <a:gd fmla="*/ 660066 w 11855988" name="TX3894"/>
              <a:gd fmla="*/ 106527 h 6564103" name="TY3894"/>
              <a:gd fmla="*/ 859209 w 11855988" name="TX3896"/>
              <a:gd fmla="*/ 105979 h 6564103" name="TY3896"/>
              <a:gd fmla="*/ 845996 w 11855988" name="TX3897"/>
              <a:gd fmla="*/ 119192 h 6564103" name="TY3897"/>
              <a:gd fmla="*/ 859209 w 11855988" name="TX3898"/>
              <a:gd fmla="*/ 132405 h 6564103" name="TY3898"/>
              <a:gd fmla="*/ 872422 w 11855988" name="TX3899"/>
              <a:gd fmla="*/ 119192 h 6564103" name="TY3899"/>
              <a:gd fmla="*/ 859209 w 11855988" name="TX3900"/>
              <a:gd fmla="*/ 105979 h 6564103" name="TY3900"/>
              <a:gd fmla="*/ 1058353 w 11855988" name="TX3902"/>
              <a:gd fmla="*/ 105432 h 6564103" name="TY3902"/>
              <a:gd fmla="*/ 1045140 w 11855988" name="TX3903"/>
              <a:gd fmla="*/ 118644 h 6564103" name="TY3903"/>
              <a:gd fmla="*/ 1058353 w 11855988" name="TX3904"/>
              <a:gd fmla="*/ 131857 h 6564103" name="TY3904"/>
              <a:gd fmla="*/ 1071566 w 11855988" name="TX3905"/>
              <a:gd fmla="*/ 118644 h 6564103" name="TY3905"/>
              <a:gd fmla="*/ 1058353 w 11855988" name="TX3906"/>
              <a:gd fmla="*/ 105432 h 6564103" name="TY3906"/>
              <a:gd fmla="*/ 1257496 w 11855988" name="TX3908"/>
              <a:gd fmla="*/ 104884 h 6564103" name="TY3908"/>
              <a:gd fmla="*/ 1244283 w 11855988" name="TX3909"/>
              <a:gd fmla="*/ 118097 h 6564103" name="TY3909"/>
              <a:gd fmla="*/ 1257496 w 11855988" name="TX3910"/>
              <a:gd fmla="*/ 131310 h 6564103" name="TY3910"/>
              <a:gd fmla="*/ 1270709 w 11855988" name="TX3911"/>
              <a:gd fmla="*/ 118097 h 6564103" name="TY3911"/>
              <a:gd fmla="*/ 1257496 w 11855988" name="TX3912"/>
              <a:gd fmla="*/ 104884 h 6564103" name="TY3912"/>
              <a:gd fmla="*/ 1456640 w 11855988" name="TX3914"/>
              <a:gd fmla="*/ 104336 h 6564103" name="TY3914"/>
              <a:gd fmla="*/ 1443427 w 11855988" name="TX3915"/>
              <a:gd fmla="*/ 117549 h 6564103" name="TY3915"/>
              <a:gd fmla="*/ 1456640 w 11855988" name="TX3916"/>
              <a:gd fmla="*/ 130762 h 6564103" name="TY3916"/>
              <a:gd fmla="*/ 1469853 w 11855988" name="TX3917"/>
              <a:gd fmla="*/ 117549 h 6564103" name="TY3917"/>
              <a:gd fmla="*/ 1456640 w 11855988" name="TX3918"/>
              <a:gd fmla="*/ 104336 h 6564103" name="TY3918"/>
              <a:gd fmla="*/ 1655783 w 11855988" name="TX3920"/>
              <a:gd fmla="*/ 103789 h 6564103" name="TY3920"/>
              <a:gd fmla="*/ 1642570 w 11855988" name="TX3921"/>
              <a:gd fmla="*/ 117002 h 6564103" name="TY3921"/>
              <a:gd fmla="*/ 1655783 w 11855988" name="TX3922"/>
              <a:gd fmla="*/ 130214 h 6564103" name="TY3922"/>
              <a:gd fmla="*/ 1668996 w 11855988" name="TX3923"/>
              <a:gd fmla="*/ 117002 h 6564103" name="TY3923"/>
              <a:gd fmla="*/ 1655783 w 11855988" name="TX3924"/>
              <a:gd fmla="*/ 103789 h 6564103" name="TY3924"/>
              <a:gd fmla="*/ 1854927 w 11855988" name="TX3926"/>
              <a:gd fmla="*/ 103241 h 6564103" name="TY3926"/>
              <a:gd fmla="*/ 1841714 w 11855988" name="TX3927"/>
              <a:gd fmla="*/ 116454 h 6564103" name="TY3927"/>
              <a:gd fmla="*/ 1854927 w 11855988" name="TX3928"/>
              <a:gd fmla="*/ 129667 h 6564103" name="TY3928"/>
              <a:gd fmla="*/ 1868140 w 11855988" name="TX3929"/>
              <a:gd fmla="*/ 116454 h 6564103" name="TY3929"/>
              <a:gd fmla="*/ 1854927 w 11855988" name="TX3930"/>
              <a:gd fmla="*/ 103241 h 6564103" name="TY3930"/>
              <a:gd fmla="*/ 2054070 w 11855988" name="TX3932"/>
              <a:gd fmla="*/ 102693 h 6564103" name="TY3932"/>
              <a:gd fmla="*/ 2040857 w 11855988" name="TX3933"/>
              <a:gd fmla="*/ 115906 h 6564103" name="TY3933"/>
              <a:gd fmla="*/ 2054070 w 11855988" name="TX3934"/>
              <a:gd fmla="*/ 129119 h 6564103" name="TY3934"/>
              <a:gd fmla="*/ 2067283 w 11855988" name="TX3935"/>
              <a:gd fmla="*/ 115906 h 6564103" name="TY3935"/>
              <a:gd fmla="*/ 2054070 w 11855988" name="TX3936"/>
              <a:gd fmla="*/ 102693 h 6564103" name="TY3936"/>
              <a:gd fmla="*/ 2253214 w 11855988" name="TX3938"/>
              <a:gd fmla="*/ 102145 h 6564103" name="TY3938"/>
              <a:gd fmla="*/ 2240001 w 11855988" name="TX3939"/>
              <a:gd fmla="*/ 115358 h 6564103" name="TY3939"/>
              <a:gd fmla="*/ 2253214 w 11855988" name="TX3940"/>
              <a:gd fmla="*/ 128571 h 6564103" name="TY3940"/>
              <a:gd fmla="*/ 2266427 w 11855988" name="TX3941"/>
              <a:gd fmla="*/ 115358 h 6564103" name="TY3941"/>
              <a:gd fmla="*/ 2253214 w 11855988" name="TX3942"/>
              <a:gd fmla="*/ 102145 h 6564103" name="TY3942"/>
              <a:gd fmla="*/ 2452357 w 11855988" name="TX3944"/>
              <a:gd fmla="*/ 101597 h 6564103" name="TY3944"/>
              <a:gd fmla="*/ 2439144 w 11855988" name="TX3945"/>
              <a:gd fmla="*/ 114810 h 6564103" name="TY3945"/>
              <a:gd fmla="*/ 2452357 w 11855988" name="TX3946"/>
              <a:gd fmla="*/ 128023 h 6564103" name="TY3946"/>
              <a:gd fmla="*/ 2465570 w 11855988" name="TX3947"/>
              <a:gd fmla="*/ 114810 h 6564103" name="TY3947"/>
              <a:gd fmla="*/ 2452357 w 11855988" name="TX3948"/>
              <a:gd fmla="*/ 101597 h 6564103" name="TY3948"/>
              <a:gd fmla="*/ 2651501 w 11855988" name="TX3950"/>
              <a:gd fmla="*/ 101049 h 6564103" name="TY3950"/>
              <a:gd fmla="*/ 2638288 w 11855988" name="TX3951"/>
              <a:gd fmla="*/ 114263 h 6564103" name="TY3951"/>
              <a:gd fmla="*/ 2651501 w 11855988" name="TX3952"/>
              <a:gd fmla="*/ 127475 h 6564103" name="TY3952"/>
              <a:gd fmla="*/ 2664714 w 11855988" name="TX3953"/>
              <a:gd fmla="*/ 114263 h 6564103" name="TY3953"/>
              <a:gd fmla="*/ 2651501 w 11855988" name="TX3954"/>
              <a:gd fmla="*/ 101049 h 6564103" name="TY3954"/>
              <a:gd fmla="*/ 2850644 w 11855988" name="TX3956"/>
              <a:gd fmla="*/ 100502 h 6564103" name="TY3956"/>
              <a:gd fmla="*/ 2837431 w 11855988" name="TX3957"/>
              <a:gd fmla="*/ 113715 h 6564103" name="TY3957"/>
              <a:gd fmla="*/ 2850644 w 11855988" name="TX3958"/>
              <a:gd fmla="*/ 126928 h 6564103" name="TY3958"/>
              <a:gd fmla="*/ 2863857 w 11855988" name="TX3959"/>
              <a:gd fmla="*/ 113715 h 6564103" name="TY3959"/>
              <a:gd fmla="*/ 2850644 w 11855988" name="TX3960"/>
              <a:gd fmla="*/ 100502 h 6564103" name="TY3960"/>
              <a:gd fmla="*/ 3049788 w 11855988" name="TX3962"/>
              <a:gd fmla="*/ 99954 h 6564103" name="TY3962"/>
              <a:gd fmla="*/ 3036575 w 11855988" name="TX3963"/>
              <a:gd fmla="*/ 113167 h 6564103" name="TY3963"/>
              <a:gd fmla="*/ 3049788 w 11855988" name="TX3964"/>
              <a:gd fmla="*/ 126380 h 6564103" name="TY3964"/>
              <a:gd fmla="*/ 3063001 w 11855988" name="TX3965"/>
              <a:gd fmla="*/ 113167 h 6564103" name="TY3965"/>
              <a:gd fmla="*/ 3049788 w 11855988" name="TX3966"/>
              <a:gd fmla="*/ 99954 h 6564103" name="TY3966"/>
              <a:gd fmla="*/ 3248931 w 11855988" name="TX3968"/>
              <a:gd fmla="*/ 99407 h 6564103" name="TY3968"/>
              <a:gd fmla="*/ 3235718 w 11855988" name="TX3969"/>
              <a:gd fmla="*/ 112620 h 6564103" name="TY3969"/>
              <a:gd fmla="*/ 3248931 w 11855988" name="TX3970"/>
              <a:gd fmla="*/ 125832 h 6564103" name="TY3970"/>
              <a:gd fmla="*/ 3262144 w 11855988" name="TX3971"/>
              <a:gd fmla="*/ 112620 h 6564103" name="TY3971"/>
              <a:gd fmla="*/ 3248931 w 11855988" name="TX3972"/>
              <a:gd fmla="*/ 99407 h 6564103" name="TY3972"/>
              <a:gd fmla="*/ 3854826 w 11855988" name="TX3974"/>
              <a:gd fmla="*/ 99095 h 6564103" name="TY3974"/>
              <a:gd fmla="*/ 3841613 w 11855988" name="TX3975"/>
              <a:gd fmla="*/ 112308 h 6564103" name="TY3975"/>
              <a:gd fmla="*/ 3854826 w 11855988" name="TX3976"/>
              <a:gd fmla="*/ 125521 h 6564103" name="TY3976"/>
              <a:gd fmla="*/ 3868039 w 11855988" name="TX3977"/>
              <a:gd fmla="*/ 112308 h 6564103" name="TY3977"/>
              <a:gd fmla="*/ 3854826 w 11855988" name="TX3978"/>
              <a:gd fmla="*/ 99095 h 6564103" name="TY3978"/>
              <a:gd fmla="*/ 3448075 w 11855988" name="TX3980"/>
              <a:gd fmla="*/ 98859 h 6564103" name="TY3980"/>
              <a:gd fmla="*/ 3434862 w 11855988" name="TX3981"/>
              <a:gd fmla="*/ 112072 h 6564103" name="TY3981"/>
              <a:gd fmla="*/ 3448075 w 11855988" name="TX3982"/>
              <a:gd fmla="*/ 125285 h 6564103" name="TY3982"/>
              <a:gd fmla="*/ 3461288 w 11855988" name="TX3983"/>
              <a:gd fmla="*/ 112072 h 6564103" name="TY3983"/>
              <a:gd fmla="*/ 3448075 w 11855988" name="TX3984"/>
              <a:gd fmla="*/ 98859 h 6564103" name="TY3984"/>
              <a:gd fmla="*/ 4053970 w 11855988" name="TX3986"/>
              <a:gd fmla="*/ 98547 h 6564103" name="TY3986"/>
              <a:gd fmla="*/ 4040757 w 11855988" name="TX3987"/>
              <a:gd fmla="*/ 111760 h 6564103" name="TY3987"/>
              <a:gd fmla="*/ 4053970 w 11855988" name="TX3988"/>
              <a:gd fmla="*/ 124973 h 6564103" name="TY3988"/>
              <a:gd fmla="*/ 4067183 w 11855988" name="TX3989"/>
              <a:gd fmla="*/ 111760 h 6564103" name="TY3989"/>
              <a:gd fmla="*/ 4053970 w 11855988" name="TX3990"/>
              <a:gd fmla="*/ 98547 h 6564103" name="TY3990"/>
              <a:gd fmla="*/ 3647218 w 11855988" name="TX3992"/>
              <a:gd fmla="*/ 98311 h 6564103" name="TY3992"/>
              <a:gd fmla="*/ 3634005 w 11855988" name="TX3993"/>
              <a:gd fmla="*/ 111524 h 6564103" name="TY3993"/>
              <a:gd fmla="*/ 3647218 w 11855988" name="TX3994"/>
              <a:gd fmla="*/ 124737 h 6564103" name="TY3994"/>
              <a:gd fmla="*/ 3660431 w 11855988" name="TX3995"/>
              <a:gd fmla="*/ 111524 h 6564103" name="TY3995"/>
              <a:gd fmla="*/ 3647218 w 11855988" name="TX3996"/>
              <a:gd fmla="*/ 98311 h 6564103" name="TY3996"/>
              <a:gd fmla="*/ 4253113 w 11855988" name="TX3998"/>
              <a:gd fmla="*/ 98000 h 6564103" name="TY3998"/>
              <a:gd fmla="*/ 4239900 w 11855988" name="TX3999"/>
              <a:gd fmla="*/ 111213 h 6564103" name="TY3999"/>
              <a:gd fmla="*/ 4253113 w 11855988" name="TX4000"/>
              <a:gd fmla="*/ 124426 h 6564103" name="TY4000"/>
              <a:gd fmla="*/ 4266326 w 11855988" name="TX4001"/>
              <a:gd fmla="*/ 111213 h 6564103" name="TY4001"/>
              <a:gd fmla="*/ 4253113 w 11855988" name="TX4002"/>
              <a:gd fmla="*/ 98000 h 6564103" name="TY4002"/>
              <a:gd fmla="*/ 4452257 w 11855988" name="TX4004"/>
              <a:gd fmla="*/ 97452 h 6564103" name="TY4004"/>
              <a:gd fmla="*/ 4439044 w 11855988" name="TX4005"/>
              <a:gd fmla="*/ 110665 h 6564103" name="TY4005"/>
              <a:gd fmla="*/ 4452257 w 11855988" name="TX4006"/>
              <a:gd fmla="*/ 123878 h 6564103" name="TY4006"/>
              <a:gd fmla="*/ 4465470 w 11855988" name="TX4007"/>
              <a:gd fmla="*/ 110665 h 6564103" name="TY4007"/>
              <a:gd fmla="*/ 4452257 w 11855988" name="TX4008"/>
              <a:gd fmla="*/ 97452 h 6564103" name="TY4008"/>
              <a:gd fmla="*/ 4651400 w 11855988" name="TX4010"/>
              <a:gd fmla="*/ 96905 h 6564103" name="TY4010"/>
              <a:gd fmla="*/ 4638187 w 11855988" name="TX4011"/>
              <a:gd fmla="*/ 110118 h 6564103" name="TY4011"/>
              <a:gd fmla="*/ 4651400 w 11855988" name="TX4012"/>
              <a:gd fmla="*/ 123330 h 6564103" name="TY4012"/>
              <a:gd fmla="*/ 4664613 w 11855988" name="TX4013"/>
              <a:gd fmla="*/ 110118 h 6564103" name="TY4013"/>
              <a:gd fmla="*/ 4651400 w 11855988" name="TX4014"/>
              <a:gd fmla="*/ 96905 h 6564103" name="TY4014"/>
              <a:gd fmla="*/ 4850544 w 11855988" name="TX4016"/>
              <a:gd fmla="*/ 96357 h 6564103" name="TY4016"/>
              <a:gd fmla="*/ 4837331 w 11855988" name="TX4017"/>
              <a:gd fmla="*/ 109570 h 6564103" name="TY4017"/>
              <a:gd fmla="*/ 4850544 w 11855988" name="TX4018"/>
              <a:gd fmla="*/ 122783 h 6564103" name="TY4018"/>
              <a:gd fmla="*/ 4863757 w 11855988" name="TX4019"/>
              <a:gd fmla="*/ 109570 h 6564103" name="TY4019"/>
              <a:gd fmla="*/ 4850544 w 11855988" name="TX4020"/>
              <a:gd fmla="*/ 96357 h 6564103" name="TY4020"/>
              <a:gd fmla="*/ 5049687 w 11855988" name="TX4022"/>
              <a:gd fmla="*/ 95809 h 6564103" name="TY4022"/>
              <a:gd fmla="*/ 5036474 w 11855988" name="TX4023"/>
              <a:gd fmla="*/ 109022 h 6564103" name="TY4023"/>
              <a:gd fmla="*/ 5049687 w 11855988" name="TX4024"/>
              <a:gd fmla="*/ 122235 h 6564103" name="TY4024"/>
              <a:gd fmla="*/ 5062900 w 11855988" name="TX4025"/>
              <a:gd fmla="*/ 109022 h 6564103" name="TY4025"/>
              <a:gd fmla="*/ 5049687 w 11855988" name="TX4026"/>
              <a:gd fmla="*/ 95809 h 6564103" name="TY4026"/>
              <a:gd fmla="*/ 5248831 w 11855988" name="TX4028"/>
              <a:gd fmla="*/ 95261 h 6564103" name="TY4028"/>
              <a:gd fmla="*/ 5235618 w 11855988" name="TX4029"/>
              <a:gd fmla="*/ 108474 h 6564103" name="TY4029"/>
              <a:gd fmla="*/ 5248831 w 11855988" name="TX4030"/>
              <a:gd fmla="*/ 121687 h 6564103" name="TY4030"/>
              <a:gd fmla="*/ 5262044 w 11855988" name="TX4031"/>
              <a:gd fmla="*/ 108474 h 6564103" name="TY4031"/>
              <a:gd fmla="*/ 5248831 w 11855988" name="TX4032"/>
              <a:gd fmla="*/ 95261 h 6564103" name="TY4032"/>
              <a:gd fmla="*/ 5447974 w 11855988" name="TX4034"/>
              <a:gd fmla="*/ 94713 h 6564103" name="TY4034"/>
              <a:gd fmla="*/ 5434761 w 11855988" name="TX4035"/>
              <a:gd fmla="*/ 107926 h 6564103" name="TY4035"/>
              <a:gd fmla="*/ 5447974 w 11855988" name="TX4036"/>
              <a:gd fmla="*/ 121139 h 6564103" name="TY4036"/>
              <a:gd fmla="*/ 5461187 w 11855988" name="TX4037"/>
              <a:gd fmla="*/ 107926 h 6564103" name="TY4037"/>
              <a:gd fmla="*/ 5447974 w 11855988" name="TX4038"/>
              <a:gd fmla="*/ 94713 h 6564103" name="TY4038"/>
              <a:gd fmla="*/ 5647118 w 11855988" name="TX4040"/>
              <a:gd fmla="*/ 94166 h 6564103" name="TY4040"/>
              <a:gd fmla="*/ 5633905 w 11855988" name="TX4041"/>
              <a:gd fmla="*/ 107378 h 6564103" name="TY4041"/>
              <a:gd fmla="*/ 5647118 w 11855988" name="TX4042"/>
              <a:gd fmla="*/ 120591 h 6564103" name="TY4042"/>
              <a:gd fmla="*/ 5660331 w 11855988" name="TX4043"/>
              <a:gd fmla="*/ 107378 h 6564103" name="TY4043"/>
              <a:gd fmla="*/ 5647118 w 11855988" name="TX4044"/>
              <a:gd fmla="*/ 94166 h 6564103" name="TY4044"/>
              <a:gd fmla="*/ 5846261 w 11855988" name="TX4046"/>
              <a:gd fmla="*/ 93618 h 6564103" name="TY4046"/>
              <a:gd fmla="*/ 5833048 w 11855988" name="TX4047"/>
              <a:gd fmla="*/ 106831 h 6564103" name="TY4047"/>
              <a:gd fmla="*/ 5846261 w 11855988" name="TX4048"/>
              <a:gd fmla="*/ 120044 h 6564103" name="TY4048"/>
              <a:gd fmla="*/ 5859474 w 11855988" name="TX4049"/>
              <a:gd fmla="*/ 106831 h 6564103" name="TY4049"/>
              <a:gd fmla="*/ 5846261 w 11855988" name="TX4050"/>
              <a:gd fmla="*/ 93618 h 6564103" name="TY4050"/>
              <a:gd fmla="*/ 6045404 w 11855988" name="TX4052"/>
              <a:gd fmla="*/ 93070 h 6564103" name="TY4052"/>
              <a:gd fmla="*/ 6032192 w 11855988" name="TX4053"/>
              <a:gd fmla="*/ 106283 h 6564103" name="TY4053"/>
              <a:gd fmla="*/ 6045404 w 11855988" name="TX4054"/>
              <a:gd fmla="*/ 119496 h 6564103" name="TY4054"/>
              <a:gd fmla="*/ 6058617 w 11855988" name="TX4055"/>
              <a:gd fmla="*/ 106283 h 6564103" name="TY4055"/>
              <a:gd fmla="*/ 6045404 w 11855988" name="TX4056"/>
              <a:gd fmla="*/ 93070 h 6564103" name="TY4056"/>
              <a:gd fmla="*/ 6244540 w 11855988" name="TX4058"/>
              <a:gd fmla="*/ 92523 h 6564103" name="TY4058"/>
              <a:gd fmla="*/ 6231328 w 11855988" name="TX4059"/>
              <a:gd fmla="*/ 105736 h 6564103" name="TY4059"/>
              <a:gd fmla="*/ 6244540 w 11855988" name="TX4060"/>
              <a:gd fmla="*/ 118949 h 6564103" name="TY4060"/>
              <a:gd fmla="*/ 6257753 w 11855988" name="TX4061"/>
              <a:gd fmla="*/ 105736 h 6564103" name="TY4061"/>
              <a:gd fmla="*/ 6244540 w 11855988" name="TX4062"/>
              <a:gd fmla="*/ 92523 h 6564103" name="TY4062"/>
              <a:gd fmla="*/ 6443676 w 11855988" name="TX4064"/>
              <a:gd fmla="*/ 91975 h 6564103" name="TY4064"/>
              <a:gd fmla="*/ 6430465 w 11855988" name="TX4065"/>
              <a:gd fmla="*/ 105188 h 6564103" name="TY4065"/>
              <a:gd fmla="*/ 6443676 w 11855988" name="TX4066"/>
              <a:gd fmla="*/ 118401 h 6564103" name="TY4066"/>
              <a:gd fmla="*/ 6456890 w 11855988" name="TX4067"/>
              <a:gd fmla="*/ 105188 h 6564103" name="TY4067"/>
              <a:gd fmla="*/ 6443676 w 11855988" name="TX4068"/>
              <a:gd fmla="*/ 91975 h 6564103" name="TY4068"/>
              <a:gd fmla="*/ 6850427 w 11855988" name="TX4070"/>
              <a:gd fmla="*/ 91542 h 6564103" name="TY4070"/>
              <a:gd fmla="*/ 6837211 w 11855988" name="TX4071"/>
              <a:gd fmla="*/ 104755 h 6564103" name="TY4071"/>
              <a:gd fmla="*/ 6850427 w 11855988" name="TX4072"/>
              <a:gd fmla="*/ 117968 h 6564103" name="TY4072"/>
              <a:gd fmla="*/ 6863645 w 11855988" name="TX4073"/>
              <a:gd fmla="*/ 104755 h 6564103" name="TY4073"/>
              <a:gd fmla="*/ 6850427 w 11855988" name="TX4074"/>
              <a:gd fmla="*/ 91542 h 6564103" name="TY4074"/>
              <a:gd fmla="*/ 6642824 w 11855988" name="TX4076"/>
              <a:gd fmla="*/ 91427 h 6564103" name="TY4076"/>
              <a:gd fmla="*/ 6629605 w 11855988" name="TX4077"/>
              <a:gd fmla="*/ 104640 h 6564103" name="TY4077"/>
              <a:gd fmla="*/ 6642824 w 11855988" name="TX4078"/>
              <a:gd fmla="*/ 117853 h 6564103" name="TY4078"/>
              <a:gd fmla="*/ 6656039 w 11855988" name="TX4079"/>
              <a:gd fmla="*/ 104640 h 6564103" name="TY4079"/>
              <a:gd fmla="*/ 6642824 w 11855988" name="TX4080"/>
              <a:gd fmla="*/ 91427 h 6564103" name="TY4080"/>
              <a:gd fmla="*/ 7049572 w 11855988" name="TX4082"/>
              <a:gd fmla="*/ 90995 h 6564103" name="TY4082"/>
              <a:gd fmla="*/ 7036359 w 11855988" name="TX4083"/>
              <a:gd fmla="*/ 104208 h 6564103" name="TY4083"/>
              <a:gd fmla="*/ 7049572 w 11855988" name="TX4084"/>
              <a:gd fmla="*/ 117421 h 6564103" name="TY4084"/>
              <a:gd fmla="*/ 7062788 w 11855988" name="TX4085"/>
              <a:gd fmla="*/ 104208 h 6564103" name="TY4085"/>
              <a:gd fmla="*/ 7049572 w 11855988" name="TX4086"/>
              <a:gd fmla="*/ 90995 h 6564103" name="TY4086"/>
              <a:gd fmla="*/ 11816333 w 11855988" name="TX4088"/>
              <a:gd fmla="*/ 84592 h 6564103" name="TY4088"/>
              <a:gd fmla="*/ 11806240 w 11855988" name="TX4089"/>
              <a:gd fmla="*/ 85228 h 6564103" name="TY4089"/>
              <a:gd fmla="*/ 11800189 w 11855988" name="TX4090"/>
              <a:gd fmla="*/ 102907 h 6564103" name="TY4090"/>
              <a:gd fmla="*/ 11817868 w 11855988" name="TX4091"/>
              <a:gd fmla="*/ 108958 h 6564103" name="TY4091"/>
              <a:gd fmla="*/ 11823919 w 11855988" name="TX4092"/>
              <a:gd fmla="*/ 91279 h 6564103" name="TY4092"/>
              <a:gd fmla="*/ 11816333 w 11855988" name="TX4093"/>
              <a:gd fmla="*/ 84592 h 6564103" name="TY4093"/>
              <a:gd fmla="*/ 40380 w 11855988" name="TX4095"/>
              <a:gd fmla="*/ 82203 h 6564103" name="TY4095"/>
              <a:gd fmla="*/ 32793 w 11855988" name="TX4096"/>
              <a:gd fmla="*/ 88890 h 6564103" name="TY4096"/>
              <a:gd fmla="*/ 38844 w 11855988" name="TX4097"/>
              <a:gd fmla="*/ 106569 h 6564103" name="TY4097"/>
              <a:gd fmla="*/ 56523 w 11855988" name="TX4098"/>
              <a:gd fmla="*/ 100518 h 6564103" name="TY4098"/>
              <a:gd fmla="*/ 50472 w 11855988" name="TX4099"/>
              <a:gd fmla="*/ 82839 h 6564103" name="TY4099"/>
              <a:gd fmla="*/ 40380 w 11855988" name="TX4100"/>
              <a:gd fmla="*/ 82203 h 6564103" name="TY4100"/>
              <a:gd fmla="*/ 11775337 w 11855988" name="TX4102"/>
              <a:gd fmla="*/ 28518 h 6564103" name="TY4102"/>
              <a:gd fmla="*/ 11764107 w 11855988" name="TX4103"/>
              <a:gd fmla="*/ 35981 h 6564103" name="TY4103"/>
              <a:gd fmla="*/ 11714988 w 11855988" name="TX4104"/>
              <a:gd fmla="*/ 109095 h 6564103" name="TY4104"/>
              <a:gd fmla="*/ 11719787 w 11855988" name="TX4105"/>
              <a:gd fmla="*/ 133543 h 6564103" name="TY4105"/>
              <a:gd fmla="*/ 11719786 w 11855988" name="TX4106"/>
              <a:gd fmla="*/ 133541 h 6564103" name="TY4106"/>
              <a:gd fmla="*/ 11744234 w 11855988" name="TX4107"/>
              <a:gd fmla="*/ 128742 h 6564103" name="TY4107"/>
              <a:gd fmla="*/ 11793354 w 11855988" name="TX4108"/>
              <a:gd fmla="*/ 55630 h 6564103" name="TY4108"/>
              <a:gd fmla="*/ 11788555 w 11855988" name="TX4109"/>
              <a:gd fmla="*/ 31182 h 6564103" name="TY4109"/>
              <a:gd fmla="*/ 11775337 w 11855988" name="TX4110"/>
              <a:gd fmla="*/ 28518 h 6564103" name="TY4110"/>
              <a:gd fmla="*/ 81376 w 11855988" name="TX4112"/>
              <a:gd fmla="*/ 26130 h 6564103" name="TY4112"/>
              <a:gd fmla="*/ 68159 w 11855988" name="TX4113"/>
              <a:gd fmla="*/ 28794 h 6564103" name="TY4113"/>
              <a:gd fmla="*/ 63360 w 11855988" name="TX4114"/>
              <a:gd fmla="*/ 53241 h 6564103" name="TY4114"/>
              <a:gd fmla="*/ 112480 w 11855988" name="TX4115"/>
              <a:gd fmla="*/ 126354 h 6564103" name="TY4115"/>
              <a:gd fmla="*/ 136927 w 11855988" name="TX4116"/>
              <a:gd fmla="*/ 131152 h 6564103" name="TY4116"/>
              <a:gd fmla="*/ 136927 w 11855988" name="TX4117"/>
              <a:gd fmla="*/ 131154 h 6564103" name="TY4117"/>
              <a:gd fmla="*/ 141726 w 11855988" name="TX4118"/>
              <a:gd fmla="*/ 106706 h 6564103" name="TY4118"/>
              <a:gd fmla="*/ 92606 w 11855988" name="TX4119"/>
              <a:gd fmla="*/ 33592 h 6564103" name="TY4119"/>
              <a:gd fmla="*/ 81376 w 11855988" name="TX4120"/>
              <a:gd fmla="*/ 26130 h 6564103" name="TY4120"/>
              <a:gd fmla="*/ 11639285 w 11855988" name="TX4122"/>
              <a:gd fmla="*/ 23117 h 6564103" name="TY4122"/>
              <a:gd fmla="*/ 11625917 w 11855988" name="TX4123"/>
              <a:gd fmla="*/ 24878 h 6564103" name="TY4123"/>
              <a:gd fmla="*/ 11619469 w 11855988" name="TX4124"/>
              <a:gd fmla="*/ 48943 h 6564103" name="TY4124"/>
              <a:gd fmla="*/ 11663511 w 11855988" name="TX4125"/>
              <a:gd fmla="*/ 125223 h 6564103" name="TY4125"/>
              <a:gd fmla="*/ 11687576 w 11855988" name="TX4126"/>
              <a:gd fmla="*/ 131672 h 6564103" name="TY4126"/>
              <a:gd fmla="*/ 11687574 w 11855988" name="TX4127"/>
              <a:gd fmla="*/ 131671 h 6564103" name="TY4127"/>
              <a:gd fmla="*/ 11694022 w 11855988" name="TX4128"/>
              <a:gd fmla="*/ 107606 h 6564103" name="TY4128"/>
              <a:gd fmla="*/ 11649982 w 11855988" name="TX4129"/>
              <a:gd fmla="*/ 31326 h 6564103" name="TY4129"/>
              <a:gd fmla="*/ 11639285 w 11855988" name="TX4130"/>
              <a:gd fmla="*/ 23117 h 6564103" name="TY4130"/>
              <a:gd fmla="*/ 11440141 w 11855988" name="TX4132"/>
              <a:gd fmla="*/ 22570 h 6564103" name="TY4132"/>
              <a:gd fmla="*/ 11426773 w 11855988" name="TX4133"/>
              <a:gd fmla="*/ 24330 h 6564103" name="TY4133"/>
              <a:gd fmla="*/ 11420325 w 11855988" name="TX4134"/>
              <a:gd fmla="*/ 48395 h 6564103" name="TY4134"/>
              <a:gd fmla="*/ 11464367 w 11855988" name="TX4135"/>
              <a:gd fmla="*/ 124676 h 6564103" name="TY4135"/>
              <a:gd fmla="*/ 11488432 w 11855988" name="TX4136"/>
              <a:gd fmla="*/ 131124 h 6564103" name="TY4136"/>
              <a:gd fmla="*/ 11488430 w 11855988" name="TX4137"/>
              <a:gd fmla="*/ 131124 h 6564103" name="TY4137"/>
              <a:gd fmla="*/ 11494879 w 11855988" name="TX4138"/>
              <a:gd fmla="*/ 107058 h 6564103" name="TY4138"/>
              <a:gd fmla="*/ 11450839 w 11855988" name="TX4139"/>
              <a:gd fmla="*/ 30778 h 6564103" name="TY4139"/>
              <a:gd fmla="*/ 11440141 w 11855988" name="TX4140"/>
              <a:gd fmla="*/ 22570 h 6564103" name="TY4140"/>
              <a:gd fmla="*/ 11573699 w 11855988" name="TX4142"/>
              <a:gd fmla="*/ 22569 h 6564103" name="TY4142"/>
              <a:gd fmla="*/ 11563001 w 11855988" name="TX4143"/>
              <a:gd fmla="*/ 30777 h 6564103" name="TY4143"/>
              <a:gd fmla="*/ 11518960 w 11855988" name="TX4144"/>
              <a:gd fmla="*/ 107058 h 6564103" name="TY4144"/>
              <a:gd fmla="*/ 11525408 w 11855988" name="TX4145"/>
              <a:gd fmla="*/ 131123 h 6564103" name="TY4145"/>
              <a:gd fmla="*/ 11549473 w 11855988" name="TX4146"/>
              <a:gd fmla="*/ 124675 h 6564103" name="TY4146"/>
              <a:gd fmla="*/ 11593514 w 11855988" name="TX4147"/>
              <a:gd fmla="*/ 48395 h 6564103" name="TY4147"/>
              <a:gd fmla="*/ 11587065 w 11855988" name="TX4148"/>
              <a:gd fmla="*/ 24329 h 6564103" name="TY4148"/>
              <a:gd fmla="*/ 11587066 w 11855988" name="TX4149"/>
              <a:gd fmla="*/ 24329 h 6564103" name="TY4149"/>
              <a:gd fmla="*/ 11573699 w 11855988" name="TX4150"/>
              <a:gd fmla="*/ 22569 h 6564103" name="TY4150"/>
              <a:gd fmla="*/ 11374556 w 11855988" name="TX4152"/>
              <a:gd fmla="*/ 22021 h 6564103" name="TY4152"/>
              <a:gd fmla="*/ 11363859 w 11855988" name="TX4153"/>
              <a:gd fmla="*/ 30230 h 6564103" name="TY4153"/>
              <a:gd fmla="*/ 11319817 w 11855988" name="TX4154"/>
              <a:gd fmla="*/ 106510 h 6564103" name="TY4154"/>
              <a:gd fmla="*/ 11326265 w 11855988" name="TX4155"/>
              <a:gd fmla="*/ 130575 h 6564103" name="TY4155"/>
              <a:gd fmla="*/ 11350330 w 11855988" name="TX4156"/>
              <a:gd fmla="*/ 124127 h 6564103" name="TY4156"/>
              <a:gd fmla="*/ 11394371 w 11855988" name="TX4157"/>
              <a:gd fmla="*/ 47847 h 6564103" name="TY4157"/>
              <a:gd fmla="*/ 11387923 w 11855988" name="TX4158"/>
              <a:gd fmla="*/ 23782 h 6564103" name="TY4158"/>
              <a:gd fmla="*/ 11387924 w 11855988" name="TX4159"/>
              <a:gd fmla="*/ 23781 h 6564103" name="TY4159"/>
              <a:gd fmla="*/ 11374556 w 11855988" name="TX4160"/>
              <a:gd fmla="*/ 22021 h 6564103" name="TY4160"/>
              <a:gd fmla="*/ 217428 w 11855988" name="TX4162"/>
              <a:gd fmla="*/ 20729 h 6564103" name="TY4162"/>
              <a:gd fmla="*/ 206731 w 11855988" name="TX4163"/>
              <a:gd fmla="*/ 28937 h 6564103" name="TY4163"/>
              <a:gd fmla="*/ 162691 w 11855988" name="TX4164"/>
              <a:gd fmla="*/ 105217 h 6564103" name="TY4164"/>
              <a:gd fmla="*/ 169139 w 11855988" name="TX4165"/>
              <a:gd fmla="*/ 129283 h 6564103" name="TY4165"/>
              <a:gd fmla="*/ 169138 w 11855988" name="TX4166"/>
              <a:gd fmla="*/ 129283 h 6564103" name="TY4166"/>
              <a:gd fmla="*/ 193203 w 11855988" name="TX4167"/>
              <a:gd fmla="*/ 122835 h 6564103" name="TY4167"/>
              <a:gd fmla="*/ 237245 w 11855988" name="TX4168"/>
              <a:gd fmla="*/ 46555 h 6564103" name="TY4168"/>
              <a:gd fmla="*/ 230797 w 11855988" name="TX4169"/>
              <a:gd fmla="*/ 22489 h 6564103" name="TY4169"/>
              <a:gd fmla="*/ 217428 w 11855988" name="TX4170"/>
              <a:gd fmla="*/ 20729 h 6564103" name="TY4170"/>
              <a:gd fmla="*/ 416572 w 11855988" name="TX4172"/>
              <a:gd fmla="*/ 20181 h 6564103" name="TY4172"/>
              <a:gd fmla="*/ 405875 w 11855988" name="TX4173"/>
              <a:gd fmla="*/ 28390 h 6564103" name="TY4173"/>
              <a:gd fmla="*/ 361835 w 11855988" name="TX4174"/>
              <a:gd fmla="*/ 104670 h 6564103" name="TY4174"/>
              <a:gd fmla="*/ 368283 w 11855988" name="TX4175"/>
              <a:gd fmla="*/ 128735 h 6564103" name="TY4175"/>
              <a:gd fmla="*/ 368282 w 11855988" name="TX4176"/>
              <a:gd fmla="*/ 128735 h 6564103" name="TY4176"/>
              <a:gd fmla="*/ 392347 w 11855988" name="TX4177"/>
              <a:gd fmla="*/ 122287 h 6564103" name="TY4177"/>
              <a:gd fmla="*/ 436389 w 11855988" name="TX4178"/>
              <a:gd fmla="*/ 46007 h 6564103" name="TY4178"/>
              <a:gd fmla="*/ 429941 w 11855988" name="TX4179"/>
              <a:gd fmla="*/ 21942 h 6564103" name="TY4179"/>
              <a:gd fmla="*/ 416572 w 11855988" name="TX4180"/>
              <a:gd fmla="*/ 20181 h 6564103" name="TY4180"/>
              <a:gd fmla="*/ 283015 w 11855988" name="TX4182"/>
              <a:gd fmla="*/ 20180 h 6564103" name="TY4182"/>
              <a:gd fmla="*/ 269647 w 11855988" name="TX4183"/>
              <a:gd fmla="*/ 21940 h 6564103" name="TY4183"/>
              <a:gd fmla="*/ 269648 w 11855988" name="TX4184"/>
              <a:gd fmla="*/ 21941 h 6564103" name="TY4184"/>
              <a:gd fmla="*/ 263200 w 11855988" name="TX4185"/>
              <a:gd fmla="*/ 46006 h 6564103" name="TY4185"/>
              <a:gd fmla="*/ 307240 w 11855988" name="TX4186"/>
              <a:gd fmla="*/ 122286 h 6564103" name="TY4186"/>
              <a:gd fmla="*/ 331306 w 11855988" name="TX4187"/>
              <a:gd fmla="*/ 128734 h 6564103" name="TY4187"/>
              <a:gd fmla="*/ 337754 w 11855988" name="TX4188"/>
              <a:gd fmla="*/ 104669 h 6564103" name="TY4188"/>
              <a:gd fmla="*/ 293712 w 11855988" name="TX4189"/>
              <a:gd fmla="*/ 28389 h 6564103" name="TY4189"/>
              <a:gd fmla="*/ 283015 w 11855988" name="TX4190"/>
              <a:gd fmla="*/ 20180 h 6564103" name="TY4190"/>
              <a:gd fmla="*/ 615715 w 11855988" name="TX4192"/>
              <a:gd fmla="*/ 19634 h 6564103" name="TY4192"/>
              <a:gd fmla="*/ 605018 w 11855988" name="TX4193"/>
              <a:gd fmla="*/ 27842 h 6564103" name="TY4193"/>
              <a:gd fmla="*/ 560978 w 11855988" name="TX4194"/>
              <a:gd fmla="*/ 104122 h 6564103" name="TY4194"/>
              <a:gd fmla="*/ 567426 w 11855988" name="TX4195"/>
              <a:gd fmla="*/ 128187 h 6564103" name="TY4195"/>
              <a:gd fmla="*/ 567425 w 11855988" name="TX4196"/>
              <a:gd fmla="*/ 128187 h 6564103" name="TY4196"/>
              <a:gd fmla="*/ 591490 w 11855988" name="TX4197"/>
              <a:gd fmla="*/ 121739 h 6564103" name="TY4197"/>
              <a:gd fmla="*/ 635532 w 11855988" name="TX4198"/>
              <a:gd fmla="*/ 45459 h 6564103" name="TY4198"/>
              <a:gd fmla="*/ 629084 w 11855988" name="TX4199"/>
              <a:gd fmla="*/ 21394 h 6564103" name="TY4199"/>
              <a:gd fmla="*/ 615715 w 11855988" name="TX4200"/>
              <a:gd fmla="*/ 19634 h 6564103" name="TY4200"/>
              <a:gd fmla="*/ 482159 w 11855988" name="TX4202"/>
              <a:gd fmla="*/ 19633 h 6564103" name="TY4202"/>
              <a:gd fmla="*/ 468791 w 11855988" name="TX4203"/>
              <a:gd fmla="*/ 21393 h 6564103" name="TY4203"/>
              <a:gd fmla="*/ 468792 w 11855988" name="TX4204"/>
              <a:gd fmla="*/ 21393 h 6564103" name="TY4204"/>
              <a:gd fmla="*/ 462344 w 11855988" name="TX4205"/>
              <a:gd fmla="*/ 45458 h 6564103" name="TY4205"/>
              <a:gd fmla="*/ 506384 w 11855988" name="TX4206"/>
              <a:gd fmla="*/ 121738 h 6564103" name="TY4206"/>
              <a:gd fmla="*/ 530450 w 11855988" name="TX4207"/>
              <a:gd fmla="*/ 128187 h 6564103" name="TY4207"/>
              <a:gd fmla="*/ 536898 w 11855988" name="TX4208"/>
              <a:gd fmla="*/ 104121 h 6564103" name="TY4208"/>
              <a:gd fmla="*/ 492856 w 11855988" name="TX4209"/>
              <a:gd fmla="*/ 27841 h 6564103" name="TY4209"/>
              <a:gd fmla="*/ 482159 w 11855988" name="TX4210"/>
              <a:gd fmla="*/ 19633 h 6564103" name="TY4210"/>
              <a:gd fmla="*/ 11695444 w 11855988" name="TX4212"/>
              <a:gd fmla="*/ 19564 h 6564103" name="TY4212"/>
              <a:gd fmla="*/ 11682231 w 11855988" name="TX4213"/>
              <a:gd fmla="*/ 32777 h 6564103" name="TY4213"/>
              <a:gd fmla="*/ 11695444 w 11855988" name="TX4214"/>
              <a:gd fmla="*/ 45990 h 6564103" name="TY4214"/>
              <a:gd fmla="*/ 11708657 w 11855988" name="TX4215"/>
              <a:gd fmla="*/ 32777 h 6564103" name="TY4215"/>
              <a:gd fmla="*/ 11695444 w 11855988" name="TX4216"/>
              <a:gd fmla="*/ 19564 h 6564103" name="TY4216"/>
              <a:gd fmla="*/ 814859 w 11855988" name="TX4218"/>
              <a:gd fmla="*/ 19086 h 6564103" name="TY4218"/>
              <a:gd fmla="*/ 804162 w 11855988" name="TX4219"/>
              <a:gd fmla="*/ 27295 h 6564103" name="TY4219"/>
              <a:gd fmla="*/ 760122 w 11855988" name="TX4220"/>
              <a:gd fmla="*/ 103574 h 6564103" name="TY4220"/>
              <a:gd fmla="*/ 766570 w 11855988" name="TX4221"/>
              <a:gd fmla="*/ 127640 h 6564103" name="TY4221"/>
              <a:gd fmla="*/ 766569 w 11855988" name="TX4222"/>
              <a:gd fmla="*/ 127640 h 6564103" name="TY4222"/>
              <a:gd fmla="*/ 790634 w 11855988" name="TX4223"/>
              <a:gd fmla="*/ 121192 h 6564103" name="TY4223"/>
              <a:gd fmla="*/ 834676 w 11855988" name="TX4224"/>
              <a:gd fmla="*/ 44911 h 6564103" name="TY4224"/>
              <a:gd fmla="*/ 828228 w 11855988" name="TX4225"/>
              <a:gd fmla="*/ 20846 h 6564103" name="TY4225"/>
              <a:gd fmla="*/ 814859 w 11855988" name="TX4226"/>
              <a:gd fmla="*/ 19086 h 6564103" name="TY4226"/>
              <a:gd fmla="*/ 681302 w 11855988" name="TX4228"/>
              <a:gd fmla="*/ 19085 h 6564103" name="TY4228"/>
              <a:gd fmla="*/ 667934 w 11855988" name="TX4229"/>
              <a:gd fmla="*/ 20845 h 6564103" name="TY4229"/>
              <a:gd fmla="*/ 667935 w 11855988" name="TX4230"/>
              <a:gd fmla="*/ 20846 h 6564103" name="TY4230"/>
              <a:gd fmla="*/ 661487 w 11855988" name="TX4231"/>
              <a:gd fmla="*/ 44911 h 6564103" name="TY4231"/>
              <a:gd fmla="*/ 705527 w 11855988" name="TX4232"/>
              <a:gd fmla="*/ 121191 h 6564103" name="TY4232"/>
              <a:gd fmla="*/ 729593 w 11855988" name="TX4233"/>
              <a:gd fmla="*/ 127639 h 6564103" name="TY4233"/>
              <a:gd fmla="*/ 736041 w 11855988" name="TX4234"/>
              <a:gd fmla="*/ 103574 h 6564103" name="TY4234"/>
              <a:gd fmla="*/ 691999 w 11855988" name="TX4235"/>
              <a:gd fmla="*/ 27293 h 6564103" name="TY4235"/>
              <a:gd fmla="*/ 681302 w 11855988" name="TX4236"/>
              <a:gd fmla="*/ 19085 h 6564103" name="TY4236"/>
              <a:gd fmla="*/ 11496300 w 11855988" name="TX4238"/>
              <a:gd fmla="*/ 19016 h 6564103" name="TY4238"/>
              <a:gd fmla="*/ 11483087 w 11855988" name="TX4239"/>
              <a:gd fmla="*/ 32229 h 6564103" name="TY4239"/>
              <a:gd fmla="*/ 11496300 w 11855988" name="TX4240"/>
              <a:gd fmla="*/ 45442 h 6564103" name="TY4240"/>
              <a:gd fmla="*/ 11509513 w 11855988" name="TX4241"/>
              <a:gd fmla="*/ 32229 h 6564103" name="TY4241"/>
              <a:gd fmla="*/ 11496300 w 11855988" name="TX4242"/>
              <a:gd fmla="*/ 19016 h 6564103" name="TY4242"/>
              <a:gd fmla="*/ 1014002 w 11855988" name="TX4244"/>
              <a:gd fmla="*/ 18539 h 6564103" name="TY4244"/>
              <a:gd fmla="*/ 1003305 w 11855988" name="TX4245"/>
              <a:gd fmla="*/ 26747 h 6564103" name="TY4245"/>
              <a:gd fmla="*/ 959265 w 11855988" name="TX4246"/>
              <a:gd fmla="*/ 103027 h 6564103" name="TY4246"/>
              <a:gd fmla="*/ 965713 w 11855988" name="TX4247"/>
              <a:gd fmla="*/ 127092 h 6564103" name="TY4247"/>
              <a:gd fmla="*/ 965712 w 11855988" name="TX4248"/>
              <a:gd fmla="*/ 127092 h 6564103" name="TY4248"/>
              <a:gd fmla="*/ 989777 w 11855988" name="TX4249"/>
              <a:gd fmla="*/ 120644 h 6564103" name="TY4249"/>
              <a:gd fmla="*/ 1033819 w 11855988" name="TX4250"/>
              <a:gd fmla="*/ 44364 h 6564103" name="TY4250"/>
              <a:gd fmla="*/ 1027371 w 11855988" name="TX4251"/>
              <a:gd fmla="*/ 20299 h 6564103" name="TY4251"/>
              <a:gd fmla="*/ 1014002 w 11855988" name="TX4252"/>
              <a:gd fmla="*/ 18539 h 6564103" name="TY4252"/>
              <a:gd fmla="*/ 880445 w 11855988" name="TX4254"/>
              <a:gd fmla="*/ 18537 h 6564103" name="TY4254"/>
              <a:gd fmla="*/ 867077 w 11855988" name="TX4255"/>
              <a:gd fmla="*/ 20297 h 6564103" name="TY4255"/>
              <a:gd fmla="*/ 867078 w 11855988" name="TX4256"/>
              <a:gd fmla="*/ 20298 h 6564103" name="TY4256"/>
              <a:gd fmla="*/ 860630 w 11855988" name="TX4257"/>
              <a:gd fmla="*/ 44363 h 6564103" name="TY4257"/>
              <a:gd fmla="*/ 904670 w 11855988" name="TX4258"/>
              <a:gd fmla="*/ 120643 h 6564103" name="TY4258"/>
              <a:gd fmla="*/ 928736 w 11855988" name="TX4259"/>
              <a:gd fmla="*/ 127091 h 6564103" name="TY4259"/>
              <a:gd fmla="*/ 935184 w 11855988" name="TX4260"/>
              <a:gd fmla="*/ 103026 h 6564103" name="TY4260"/>
              <a:gd fmla="*/ 891142 w 11855988" name="TX4261"/>
              <a:gd fmla="*/ 26746 h 6564103" name="TY4261"/>
              <a:gd fmla="*/ 880445 w 11855988" name="TX4262"/>
              <a:gd fmla="*/ 18537 h 6564103" name="TY4262"/>
              <a:gd fmla="*/ 1213146 w 11855988" name="TX4264"/>
              <a:gd fmla="*/ 17991 h 6564103" name="TY4264"/>
              <a:gd fmla="*/ 1202449 w 11855988" name="TX4265"/>
              <a:gd fmla="*/ 26199 h 6564103" name="TY4265"/>
              <a:gd fmla="*/ 1158409 w 11855988" name="TX4266"/>
              <a:gd fmla="*/ 102479 h 6564103" name="TY4266"/>
              <a:gd fmla="*/ 1164857 w 11855988" name="TX4267"/>
              <a:gd fmla="*/ 126544 h 6564103" name="TY4267"/>
              <a:gd fmla="*/ 1164856 w 11855988" name="TX4268"/>
              <a:gd fmla="*/ 126545 h 6564103" name="TY4268"/>
              <a:gd fmla="*/ 1188921 w 11855988" name="TX4269"/>
              <a:gd fmla="*/ 120096 h 6564103" name="TY4269"/>
              <a:gd fmla="*/ 1232963 w 11855988" name="TX4270"/>
              <a:gd fmla="*/ 43816 h 6564103" name="TY4270"/>
              <a:gd fmla="*/ 1226515 w 11855988" name="TX4271"/>
              <a:gd fmla="*/ 19751 h 6564103" name="TY4271"/>
              <a:gd fmla="*/ 1213146 w 11855988" name="TX4272"/>
              <a:gd fmla="*/ 17991 h 6564103" name="TY4272"/>
              <a:gd fmla="*/ 1079589 w 11855988" name="TX4274"/>
              <a:gd fmla="*/ 17990 h 6564103" name="TY4274"/>
              <a:gd fmla="*/ 1066221 w 11855988" name="TX4275"/>
              <a:gd fmla="*/ 19750 h 6564103" name="TY4275"/>
              <a:gd fmla="*/ 1066222 w 11855988" name="TX4276"/>
              <a:gd fmla="*/ 19751 h 6564103" name="TY4276"/>
              <a:gd fmla="*/ 1059774 w 11855988" name="TX4277"/>
              <a:gd fmla="*/ 43816 h 6564103" name="TY4277"/>
              <a:gd fmla="*/ 1103814 w 11855988" name="TX4278"/>
              <a:gd fmla="*/ 120095 h 6564103" name="TY4278"/>
              <a:gd fmla="*/ 1127880 w 11855988" name="TX4279"/>
              <a:gd fmla="*/ 126544 h 6564103" name="TY4279"/>
              <a:gd fmla="*/ 1134328 w 11855988" name="TX4280"/>
              <a:gd fmla="*/ 102479 h 6564103" name="TY4280"/>
              <a:gd fmla="*/ 1090286 w 11855988" name="TX4281"/>
              <a:gd fmla="*/ 26198 h 6564103" name="TY4281"/>
              <a:gd fmla="*/ 1079589 w 11855988" name="TX4282"/>
              <a:gd fmla="*/ 17990 h 6564103" name="TY4282"/>
              <a:gd fmla="*/ 1412289 w 11855988" name="TX4284"/>
              <a:gd fmla="*/ 17443 h 6564103" name="TY4284"/>
              <a:gd fmla="*/ 1401592 w 11855988" name="TX4285"/>
              <a:gd fmla="*/ 25652 h 6564103" name="TY4285"/>
              <a:gd fmla="*/ 1357552 w 11855988" name="TX4286"/>
              <a:gd fmla="*/ 101932 h 6564103" name="TY4286"/>
              <a:gd fmla="*/ 1364000 w 11855988" name="TX4287"/>
              <a:gd fmla="*/ 125997 h 6564103" name="TY4287"/>
              <a:gd fmla="*/ 1363999 w 11855988" name="TX4288"/>
              <a:gd fmla="*/ 125997 h 6564103" name="TY4288"/>
              <a:gd fmla="*/ 1388064 w 11855988" name="TX4289"/>
              <a:gd fmla="*/ 119549 h 6564103" name="TY4289"/>
              <a:gd fmla="*/ 1432106 w 11855988" name="TX4290"/>
              <a:gd fmla="*/ 43269 h 6564103" name="TY4290"/>
              <a:gd fmla="*/ 1425658 w 11855988" name="TX4291"/>
              <a:gd fmla="*/ 19203 h 6564103" name="TY4291"/>
              <a:gd fmla="*/ 1412289 w 11855988" name="TX4292"/>
              <a:gd fmla="*/ 17443 h 6564103" name="TY4292"/>
              <a:gd fmla="*/ 1278732 w 11855988" name="TX4294"/>
              <a:gd fmla="*/ 17442 h 6564103" name="TY4294"/>
              <a:gd fmla="*/ 1265364 w 11855988" name="TX4295"/>
              <a:gd fmla="*/ 19202 h 6564103" name="TY4295"/>
              <a:gd fmla="*/ 1265365 w 11855988" name="TX4296"/>
              <a:gd fmla="*/ 19203 h 6564103" name="TY4296"/>
              <a:gd fmla="*/ 1258917 w 11855988" name="TX4297"/>
              <a:gd fmla="*/ 43268 h 6564103" name="TY4297"/>
              <a:gd fmla="*/ 1302957 w 11855988" name="TX4298"/>
              <a:gd fmla="*/ 119548 h 6564103" name="TY4298"/>
              <a:gd fmla="*/ 1327023 w 11855988" name="TX4299"/>
              <a:gd fmla="*/ 125996 h 6564103" name="TY4299"/>
              <a:gd fmla="*/ 1333471 w 11855988" name="TX4300"/>
              <a:gd fmla="*/ 101931 h 6564103" name="TY4300"/>
              <a:gd fmla="*/ 1289429 w 11855988" name="TX4301"/>
              <a:gd fmla="*/ 25651 h 6564103" name="TY4301"/>
              <a:gd fmla="*/ 1278732 w 11855988" name="TX4302"/>
              <a:gd fmla="*/ 17442 h 6564103" name="TY4302"/>
              <a:gd fmla="*/ 161270 w 11855988" name="TX4304"/>
              <a:gd fmla="*/ 17175 h 6564103" name="TY4304"/>
              <a:gd fmla="*/ 148057 w 11855988" name="TX4305"/>
              <a:gd fmla="*/ 30388 h 6564103" name="TY4305"/>
              <a:gd fmla="*/ 161270 w 11855988" name="TX4306"/>
              <a:gd fmla="*/ 43601 h 6564103" name="TY4306"/>
              <a:gd fmla="*/ 174483 w 11855988" name="TX4307"/>
              <a:gd fmla="*/ 30388 h 6564103" name="TY4307"/>
              <a:gd fmla="*/ 161270 w 11855988" name="TX4308"/>
              <a:gd fmla="*/ 17175 h 6564103" name="TY4308"/>
              <a:gd fmla="*/ 1611432 w 11855988" name="TX4310"/>
              <a:gd fmla="*/ 16896 h 6564103" name="TY4310"/>
              <a:gd fmla="*/ 1600735 w 11855988" name="TX4311"/>
              <a:gd fmla="*/ 25104 h 6564103" name="TY4311"/>
              <a:gd fmla="*/ 1556695 w 11855988" name="TX4312"/>
              <a:gd fmla="*/ 101384 h 6564103" name="TY4312"/>
              <a:gd fmla="*/ 1563143 w 11855988" name="TX4313"/>
              <a:gd fmla="*/ 125449 h 6564103" name="TY4313"/>
              <a:gd fmla="*/ 1563142 w 11855988" name="TX4314"/>
              <a:gd fmla="*/ 125449 h 6564103" name="TY4314"/>
              <a:gd fmla="*/ 1587207 w 11855988" name="TX4315"/>
              <a:gd fmla="*/ 119001 h 6564103" name="TY4315"/>
              <a:gd fmla="*/ 1631249 w 11855988" name="TX4316"/>
              <a:gd fmla="*/ 42721 h 6564103" name="TY4316"/>
              <a:gd fmla="*/ 1624801 w 11855988" name="TX4317"/>
              <a:gd fmla="*/ 18656 h 6564103" name="TY4317"/>
              <a:gd fmla="*/ 1611432 w 11855988" name="TX4318"/>
              <a:gd fmla="*/ 16896 h 6564103" name="TY4318"/>
              <a:gd fmla="*/ 1477876 w 11855988" name="TX4320"/>
              <a:gd fmla="*/ 16895 h 6564103" name="TY4320"/>
              <a:gd fmla="*/ 1464508 w 11855988" name="TX4321"/>
              <a:gd fmla="*/ 18655 h 6564103" name="TY4321"/>
              <a:gd fmla="*/ 1464509 w 11855988" name="TX4322"/>
              <a:gd fmla="*/ 18655 h 6564103" name="TY4322"/>
              <a:gd fmla="*/ 1458061 w 11855988" name="TX4323"/>
              <a:gd fmla="*/ 42720 h 6564103" name="TY4323"/>
              <a:gd fmla="*/ 1502101 w 11855988" name="TX4324"/>
              <a:gd fmla="*/ 119000 h 6564103" name="TY4324"/>
              <a:gd fmla="*/ 1526167 w 11855988" name="TX4325"/>
              <a:gd fmla="*/ 125448 h 6564103" name="TY4325"/>
              <a:gd fmla="*/ 1532615 w 11855988" name="TX4326"/>
              <a:gd fmla="*/ 101383 h 6564103" name="TY4326"/>
              <a:gd fmla="*/ 1488573 w 11855988" name="TX4327"/>
              <a:gd fmla="*/ 25103 h 6564103" name="TY4327"/>
              <a:gd fmla="*/ 1477876 w 11855988" name="TX4328"/>
              <a:gd fmla="*/ 16895 h 6564103" name="TY4328"/>
              <a:gd fmla="*/ 360414 w 11855988" name="TX4330"/>
              <a:gd fmla="*/ 16628 h 6564103" name="TY4330"/>
              <a:gd fmla="*/ 347201 w 11855988" name="TX4331"/>
              <a:gd fmla="*/ 29841 h 6564103" name="TY4331"/>
              <a:gd fmla="*/ 360414 w 11855988" name="TX4332"/>
              <a:gd fmla="*/ 43054 h 6564103" name="TY4332"/>
              <a:gd fmla="*/ 373627 w 11855988" name="TX4333"/>
              <a:gd fmla="*/ 29841 h 6564103" name="TY4333"/>
              <a:gd fmla="*/ 360414 w 11855988" name="TX4334"/>
              <a:gd fmla="*/ 16628 h 6564103" name="TY4334"/>
              <a:gd fmla="*/ 1810576 w 11855988" name="TX4336"/>
              <a:gd fmla="*/ 16348 h 6564103" name="TY4336"/>
              <a:gd fmla="*/ 1799879 w 11855988" name="TX4337"/>
              <a:gd fmla="*/ 24556 h 6564103" name="TY4337"/>
              <a:gd fmla="*/ 1755839 w 11855988" name="TX4338"/>
              <a:gd fmla="*/ 100836 h 6564103" name="TY4338"/>
              <a:gd fmla="*/ 1762287 w 11855988" name="TX4339"/>
              <a:gd fmla="*/ 124902 h 6564103" name="TY4339"/>
              <a:gd fmla="*/ 1762286 w 11855988" name="TX4340"/>
              <a:gd fmla="*/ 124902 h 6564103" name="TY4340"/>
              <a:gd fmla="*/ 1786351 w 11855988" name="TX4341"/>
              <a:gd fmla="*/ 118454 h 6564103" name="TY4341"/>
              <a:gd fmla="*/ 1830393 w 11855988" name="TX4342"/>
              <a:gd fmla="*/ 42173 h 6564103" name="TY4342"/>
              <a:gd fmla="*/ 1823945 w 11855988" name="TX4343"/>
              <a:gd fmla="*/ 18108 h 6564103" name="TY4343"/>
              <a:gd fmla="*/ 1810576 w 11855988" name="TX4344"/>
              <a:gd fmla="*/ 16348 h 6564103" name="TY4344"/>
              <a:gd fmla="*/ 1677019 w 11855988" name="TX4346"/>
              <a:gd fmla="*/ 16347 h 6564103" name="TY4346"/>
              <a:gd fmla="*/ 1663651 w 11855988" name="TX4347"/>
              <a:gd fmla="*/ 18107 h 6564103" name="TY4347"/>
              <a:gd fmla="*/ 1663652 w 11855988" name="TX4348"/>
              <a:gd fmla="*/ 18108 h 6564103" name="TY4348"/>
              <a:gd fmla="*/ 1657204 w 11855988" name="TX4349"/>
              <a:gd fmla="*/ 42173 h 6564103" name="TY4349"/>
              <a:gd fmla="*/ 1701244 w 11855988" name="TX4350"/>
              <a:gd fmla="*/ 118453 h 6564103" name="TY4350"/>
              <a:gd fmla="*/ 1725310 w 11855988" name="TX4351"/>
              <a:gd fmla="*/ 124901 h 6564103" name="TY4351"/>
              <a:gd fmla="*/ 1731758 w 11855988" name="TX4352"/>
              <a:gd fmla="*/ 100836 h 6564103" name="TY4352"/>
              <a:gd fmla="*/ 1687716 w 11855988" name="TX4353"/>
              <a:gd fmla="*/ 24555 h 6564103" name="TY4353"/>
              <a:gd fmla="*/ 1677019 w 11855988" name="TX4354"/>
              <a:gd fmla="*/ 16347 h 6564103" name="TY4354"/>
              <a:gd fmla="*/ 559557 w 11855988" name="TX4356"/>
              <a:gd fmla="*/ 16080 h 6564103" name="TY4356"/>
              <a:gd fmla="*/ 546344 w 11855988" name="TX4357"/>
              <a:gd fmla="*/ 29293 h 6564103" name="TY4357"/>
              <a:gd fmla="*/ 559557 w 11855988" name="TX4358"/>
              <a:gd fmla="*/ 42506 h 6564103" name="TY4358"/>
              <a:gd fmla="*/ 572770 w 11855988" name="TX4359"/>
              <a:gd fmla="*/ 29293 h 6564103" name="TY4359"/>
              <a:gd fmla="*/ 559557 w 11855988" name="TX4360"/>
              <a:gd fmla="*/ 16080 h 6564103" name="TY4360"/>
              <a:gd fmla="*/ 2009719 w 11855988" name="TX4362"/>
              <a:gd fmla="*/ 15800 h 6564103" name="TY4362"/>
              <a:gd fmla="*/ 1999022 w 11855988" name="TX4363"/>
              <a:gd fmla="*/ 24009 h 6564103" name="TY4363"/>
              <a:gd fmla="*/ 1954982 w 11855988" name="TX4364"/>
              <a:gd fmla="*/ 100289 h 6564103" name="TY4364"/>
              <a:gd fmla="*/ 1961430 w 11855988" name="TX4365"/>
              <a:gd fmla="*/ 124354 h 6564103" name="TY4365"/>
              <a:gd fmla="*/ 1961429 w 11855988" name="TX4366"/>
              <a:gd fmla="*/ 124354 h 6564103" name="TY4366"/>
              <a:gd fmla="*/ 1985494 w 11855988" name="TX4367"/>
              <a:gd fmla="*/ 117906 h 6564103" name="TY4367"/>
              <a:gd fmla="*/ 2029536 w 11855988" name="TX4368"/>
              <a:gd fmla="*/ 41626 h 6564103" name="TY4368"/>
              <a:gd fmla="*/ 2023088 w 11855988" name="TX4369"/>
              <a:gd fmla="*/ 17561 h 6564103" name="TY4369"/>
              <a:gd fmla="*/ 2009719 w 11855988" name="TX4370"/>
              <a:gd fmla="*/ 15800 h 6564103" name="TY4370"/>
              <a:gd fmla="*/ 1876163 w 11855988" name="TX4372"/>
              <a:gd fmla="*/ 15799 h 6564103" name="TY4372"/>
              <a:gd fmla="*/ 1862795 w 11855988" name="TX4373"/>
              <a:gd fmla="*/ 17560 h 6564103" name="TY4373"/>
              <a:gd fmla="*/ 1862796 w 11855988" name="TX4374"/>
              <a:gd fmla="*/ 17560 h 6564103" name="TY4374"/>
              <a:gd fmla="*/ 1856348 w 11855988" name="TX4375"/>
              <a:gd fmla="*/ 41625 h 6564103" name="TY4375"/>
              <a:gd fmla="*/ 1900388 w 11855988" name="TX4376"/>
              <a:gd fmla="*/ 117905 h 6564103" name="TY4376"/>
              <a:gd fmla="*/ 1924454 w 11855988" name="TX4377"/>
              <a:gd fmla="*/ 124353 h 6564103" name="TY4377"/>
              <a:gd fmla="*/ 1930902 w 11855988" name="TX4378"/>
              <a:gd fmla="*/ 100288 h 6564103" name="TY4378"/>
              <a:gd fmla="*/ 1886860 w 11855988" name="TX4379"/>
              <a:gd fmla="*/ 24008 h 6564103" name="TY4379"/>
              <a:gd fmla="*/ 1876163 w 11855988" name="TX4380"/>
              <a:gd fmla="*/ 15799 h 6564103" name="TY4380"/>
              <a:gd fmla="*/ 758701 w 11855988" name="TX4382"/>
              <a:gd fmla="*/ 15532 h 6564103" name="TY4382"/>
              <a:gd fmla="*/ 745488 w 11855988" name="TX4383"/>
              <a:gd fmla="*/ 28745 h 6564103" name="TY4383"/>
              <a:gd fmla="*/ 758701 w 11855988" name="TX4384"/>
              <a:gd fmla="*/ 41958 h 6564103" name="TY4384"/>
              <a:gd fmla="*/ 771914 w 11855988" name="TX4385"/>
              <a:gd fmla="*/ 28745 h 6564103" name="TY4385"/>
              <a:gd fmla="*/ 758701 w 11855988" name="TX4386"/>
              <a:gd fmla="*/ 15532 h 6564103" name="TY4386"/>
              <a:gd fmla="*/ 2208863 w 11855988" name="TX4388"/>
              <a:gd fmla="*/ 15253 h 6564103" name="TY4388"/>
              <a:gd fmla="*/ 2198166 w 11855988" name="TX4389"/>
              <a:gd fmla="*/ 23461 h 6564103" name="TY4389"/>
              <a:gd fmla="*/ 2154126 w 11855988" name="TX4390"/>
              <a:gd fmla="*/ 99741 h 6564103" name="TY4390"/>
              <a:gd fmla="*/ 2160574 w 11855988" name="TX4391"/>
              <a:gd fmla="*/ 123806 h 6564103" name="TY4391"/>
              <a:gd fmla="*/ 2160573 w 11855988" name="TX4392"/>
              <a:gd fmla="*/ 123806 h 6564103" name="TY4392"/>
              <a:gd fmla="*/ 2184638 w 11855988" name="TX4393"/>
              <a:gd fmla="*/ 117358 h 6564103" name="TY4393"/>
              <a:gd fmla="*/ 2228680 w 11855988" name="TX4394"/>
              <a:gd fmla="*/ 41078 h 6564103" name="TY4394"/>
              <a:gd fmla="*/ 2222232 w 11855988" name="TX4395"/>
              <a:gd fmla="*/ 17013 h 6564103" name="TY4395"/>
              <a:gd fmla="*/ 2208863 w 11855988" name="TX4396"/>
              <a:gd fmla="*/ 15253 h 6564103" name="TY4396"/>
              <a:gd fmla="*/ 2075306 w 11855988" name="TX4398"/>
              <a:gd fmla="*/ 15252 h 6564103" name="TY4398"/>
              <a:gd fmla="*/ 2061938 w 11855988" name="TX4399"/>
              <a:gd fmla="*/ 17012 h 6564103" name="TY4399"/>
              <a:gd fmla="*/ 2061939 w 11855988" name="TX4400"/>
              <a:gd fmla="*/ 17012 h 6564103" name="TY4400"/>
              <a:gd fmla="*/ 2055491 w 11855988" name="TX4401"/>
              <a:gd fmla="*/ 41077 h 6564103" name="TY4401"/>
              <a:gd fmla="*/ 2099531 w 11855988" name="TX4402"/>
              <a:gd fmla="*/ 117357 h 6564103" name="TY4402"/>
              <a:gd fmla="*/ 2123597 w 11855988" name="TX4403"/>
              <a:gd fmla="*/ 123805 h 6564103" name="TY4403"/>
              <a:gd fmla="*/ 2130045 w 11855988" name="TX4404"/>
              <a:gd fmla="*/ 99741 h 6564103" name="TY4404"/>
              <a:gd fmla="*/ 2086003 w 11855988" name="TX4405"/>
              <a:gd fmla="*/ 23460 h 6564103" name="TY4405"/>
              <a:gd fmla="*/ 2075306 w 11855988" name="TX4406"/>
              <a:gd fmla="*/ 15252 h 6564103" name="TY4406"/>
              <a:gd fmla="*/ 957844 w 11855988" name="TX4408"/>
              <a:gd fmla="*/ 14985 h 6564103" name="TY4408"/>
              <a:gd fmla="*/ 944631 w 11855988" name="TX4409"/>
              <a:gd fmla="*/ 28198 h 6564103" name="TY4409"/>
              <a:gd fmla="*/ 957844 w 11855988" name="TX4410"/>
              <a:gd fmla="*/ 41411 h 6564103" name="TY4410"/>
              <a:gd fmla="*/ 971057 w 11855988" name="TX4411"/>
              <a:gd fmla="*/ 28198 h 6564103" name="TY4411"/>
              <a:gd fmla="*/ 957844 w 11855988" name="TX4412"/>
              <a:gd fmla="*/ 14985 h 6564103" name="TY4412"/>
              <a:gd fmla="*/ 2408006 w 11855988" name="TX4414"/>
              <a:gd fmla="*/ 14704 h 6564103" name="TY4414"/>
              <a:gd fmla="*/ 2397309 w 11855988" name="TX4415"/>
              <a:gd fmla="*/ 22912 h 6564103" name="TY4415"/>
              <a:gd fmla="*/ 2353269 w 11855988" name="TX4416"/>
              <a:gd fmla="*/ 99192 h 6564103" name="TY4416"/>
              <a:gd fmla="*/ 2359717 w 11855988" name="TX4417"/>
              <a:gd fmla="*/ 123258 h 6564103" name="TY4417"/>
              <a:gd fmla="*/ 2359716 w 11855988" name="TX4418"/>
              <a:gd fmla="*/ 123258 h 6564103" name="TY4418"/>
              <a:gd fmla="*/ 2383781 w 11855988" name="TX4419"/>
              <a:gd fmla="*/ 116810 h 6564103" name="TY4419"/>
              <a:gd fmla="*/ 2427823 w 11855988" name="TX4420"/>
              <a:gd fmla="*/ 40530 h 6564103" name="TY4420"/>
              <a:gd fmla="*/ 2421375 w 11855988" name="TX4421"/>
              <a:gd fmla="*/ 16464 h 6564103" name="TY4421"/>
              <a:gd fmla="*/ 2408006 w 11855988" name="TX4422"/>
              <a:gd fmla="*/ 14704 h 6564103" name="TY4422"/>
              <a:gd fmla="*/ 2274450 w 11855988" name="TX4424"/>
              <a:gd fmla="*/ 14703 h 6564103" name="TY4424"/>
              <a:gd fmla="*/ 2261082 w 11855988" name="TX4425"/>
              <a:gd fmla="*/ 16463 h 6564103" name="TY4425"/>
              <a:gd fmla="*/ 2261083 w 11855988" name="TX4426"/>
              <a:gd fmla="*/ 16464 h 6564103" name="TY4426"/>
              <a:gd fmla="*/ 2254635 w 11855988" name="TX4427"/>
              <a:gd fmla="*/ 40529 h 6564103" name="TY4427"/>
              <a:gd fmla="*/ 2298675 w 11855988" name="TX4428"/>
              <a:gd fmla="*/ 116809 h 6564103" name="TY4428"/>
              <a:gd fmla="*/ 2322741 w 11855988" name="TX4429"/>
              <a:gd fmla="*/ 123257 h 6564103" name="TY4429"/>
              <a:gd fmla="*/ 2329189 w 11855988" name="TX4430"/>
              <a:gd fmla="*/ 99192 h 6564103" name="TY4430"/>
              <a:gd fmla="*/ 2285147 w 11855988" name="TX4431"/>
              <a:gd fmla="*/ 22912 h 6564103" name="TY4431"/>
              <a:gd fmla="*/ 2274450 w 11855988" name="TX4432"/>
              <a:gd fmla="*/ 14703 h 6564103" name="TY4432"/>
              <a:gd fmla="*/ 1156988 w 11855988" name="TX4434"/>
              <a:gd fmla="*/ 14437 h 6564103" name="TY4434"/>
              <a:gd fmla="*/ 1143775 w 11855988" name="TX4435"/>
              <a:gd fmla="*/ 27650 h 6564103" name="TY4435"/>
              <a:gd fmla="*/ 1156988 w 11855988" name="TX4436"/>
              <a:gd fmla="*/ 40863 h 6564103" name="TY4436"/>
              <a:gd fmla="*/ 1170201 w 11855988" name="TX4437"/>
              <a:gd fmla="*/ 27650 h 6564103" name="TY4437"/>
              <a:gd fmla="*/ 1156988 w 11855988" name="TX4438"/>
              <a:gd fmla="*/ 14437 h 6564103" name="TY4438"/>
              <a:gd fmla="*/ 2607150 w 11855988" name="TX4440"/>
              <a:gd fmla="*/ 14157 h 6564103" name="TY4440"/>
              <a:gd fmla="*/ 2596453 w 11855988" name="TX4441"/>
              <a:gd fmla="*/ 22365 h 6564103" name="TY4441"/>
              <a:gd fmla="*/ 2552413 w 11855988" name="TX4442"/>
              <a:gd fmla="*/ 98645 h 6564103" name="TY4442"/>
              <a:gd fmla="*/ 2558861 w 11855988" name="TX4443"/>
              <a:gd fmla="*/ 122710 h 6564103" name="TY4443"/>
              <a:gd fmla="*/ 2558860 w 11855988" name="TX4444"/>
              <a:gd fmla="*/ 122710 h 6564103" name="TY4444"/>
              <a:gd fmla="*/ 2582925 w 11855988" name="TX4445"/>
              <a:gd fmla="*/ 116262 h 6564103" name="TY4445"/>
              <a:gd fmla="*/ 2626967 w 11855988" name="TX4446"/>
              <a:gd fmla="*/ 39982 h 6564103" name="TY4446"/>
              <a:gd fmla="*/ 2620519 w 11855988" name="TX4447"/>
              <a:gd fmla="*/ 15917 h 6564103" name="TY4447"/>
              <a:gd fmla="*/ 2607150 w 11855988" name="TX4448"/>
              <a:gd fmla="*/ 14157 h 6564103" name="TY4448"/>
              <a:gd fmla="*/ 2473593 w 11855988" name="TX4450"/>
              <a:gd fmla="*/ 14156 h 6564103" name="TY4450"/>
              <a:gd fmla="*/ 2460225 w 11855988" name="TX4451"/>
              <a:gd fmla="*/ 15916 h 6564103" name="TY4451"/>
              <a:gd fmla="*/ 2460226 w 11855988" name="TX4452"/>
              <a:gd fmla="*/ 15916 h 6564103" name="TY4452"/>
              <a:gd fmla="*/ 2453778 w 11855988" name="TX4453"/>
              <a:gd fmla="*/ 39981 h 6564103" name="TY4453"/>
              <a:gd fmla="*/ 2497818 w 11855988" name="TX4454"/>
              <a:gd fmla="*/ 116261 h 6564103" name="TY4454"/>
              <a:gd fmla="*/ 2521884 w 11855988" name="TX4455"/>
              <a:gd fmla="*/ 122709 h 6564103" name="TY4455"/>
              <a:gd fmla="*/ 2528332 w 11855988" name="TX4456"/>
              <a:gd fmla="*/ 98644 h 6564103" name="TY4456"/>
              <a:gd fmla="*/ 2484290 w 11855988" name="TX4457"/>
              <a:gd fmla="*/ 22364 h 6564103" name="TY4457"/>
              <a:gd fmla="*/ 2473593 w 11855988" name="TX4458"/>
              <a:gd fmla="*/ 14156 h 6564103" name="TY4458"/>
              <a:gd fmla="*/ 1356131 w 11855988" name="TX4460"/>
              <a:gd fmla="*/ 13890 h 6564103" name="TY4460"/>
              <a:gd fmla="*/ 1342918 w 11855988" name="TX4461"/>
              <a:gd fmla="*/ 27103 h 6564103" name="TY4461"/>
              <a:gd fmla="*/ 1356131 w 11855988" name="TX4462"/>
              <a:gd fmla="*/ 40316 h 6564103" name="TY4462"/>
              <a:gd fmla="*/ 1369344 w 11855988" name="TX4463"/>
              <a:gd fmla="*/ 27103 h 6564103" name="TY4463"/>
              <a:gd fmla="*/ 1356131 w 11855988" name="TX4464"/>
              <a:gd fmla="*/ 13890 h 6564103" name="TY4464"/>
              <a:gd fmla="*/ 2806293 w 11855988" name="TX4466"/>
              <a:gd fmla="*/ 13609 h 6564103" name="TY4466"/>
              <a:gd fmla="*/ 2795596 w 11855988" name="TX4467"/>
              <a:gd fmla="*/ 21817 h 6564103" name="TY4467"/>
              <a:gd fmla="*/ 2751556 w 11855988" name="TX4468"/>
              <a:gd fmla="*/ 98097 h 6564103" name="TY4468"/>
              <a:gd fmla="*/ 2758004 w 11855988" name="TX4469"/>
              <a:gd fmla="*/ 122162 h 6564103" name="TY4469"/>
              <a:gd fmla="*/ 2758003 w 11855988" name="TX4470"/>
              <a:gd fmla="*/ 122163 h 6564103" name="TY4470"/>
              <a:gd fmla="*/ 2782068 w 11855988" name="TX4471"/>
              <a:gd fmla="*/ 115715 h 6564103" name="TY4471"/>
              <a:gd fmla="*/ 2826110 w 11855988" name="TX4472"/>
              <a:gd fmla="*/ 39434 h 6564103" name="TY4472"/>
              <a:gd fmla="*/ 2819662 w 11855988" name="TX4473"/>
              <a:gd fmla="*/ 15369 h 6564103" name="TY4473"/>
              <a:gd fmla="*/ 2806293 w 11855988" name="TX4474"/>
              <a:gd fmla="*/ 13609 h 6564103" name="TY4474"/>
              <a:gd fmla="*/ 2672737 w 11855988" name="TX4476"/>
              <a:gd fmla="*/ 13608 h 6564103" name="TY4476"/>
              <a:gd fmla="*/ 2659369 w 11855988" name="TX4477"/>
              <a:gd fmla="*/ 15368 h 6564103" name="TY4477"/>
              <a:gd fmla="*/ 2659370 w 11855988" name="TX4478"/>
              <a:gd fmla="*/ 15368 h 6564103" name="TY4478"/>
              <a:gd fmla="*/ 2652922 w 11855988" name="TX4479"/>
              <a:gd fmla="*/ 39433 h 6564103" name="TY4479"/>
              <a:gd fmla="*/ 2696962 w 11855988" name="TX4480"/>
              <a:gd fmla="*/ 115713 h 6564103" name="TY4480"/>
              <a:gd fmla="*/ 2721028 w 11855988" name="TX4481"/>
              <a:gd fmla="*/ 122162 h 6564103" name="TY4481"/>
              <a:gd fmla="*/ 2727476 w 11855988" name="TX4482"/>
              <a:gd fmla="*/ 98097 h 6564103" name="TY4482"/>
              <a:gd fmla="*/ 2683434 w 11855988" name="TX4483"/>
              <a:gd fmla="*/ 21816 h 6564103" name="TY4483"/>
              <a:gd fmla="*/ 2672737 w 11855988" name="TX4484"/>
              <a:gd fmla="*/ 13608 h 6564103" name="TY4484"/>
              <a:gd fmla="*/ 1555274 w 11855988" name="TX4486"/>
              <a:gd fmla="*/ 13342 h 6564103" name="TY4486"/>
              <a:gd fmla="*/ 1542061 w 11855988" name="TX4487"/>
              <a:gd fmla="*/ 26555 h 6564103" name="TY4487"/>
              <a:gd fmla="*/ 1555274 w 11855988" name="TX4488"/>
              <a:gd fmla="*/ 39768 h 6564103" name="TY4488"/>
              <a:gd fmla="*/ 1568487 w 11855988" name="TX4489"/>
              <a:gd fmla="*/ 26555 h 6564103" name="TY4489"/>
              <a:gd fmla="*/ 1555274 w 11855988" name="TX4490"/>
              <a:gd fmla="*/ 13342 h 6564103" name="TY4490"/>
              <a:gd fmla="*/ 3005437 w 11855988" name="TX4492"/>
              <a:gd fmla="*/ 13061 h 6564103" name="TY4492"/>
              <a:gd fmla="*/ 2994740 w 11855988" name="TX4493"/>
              <a:gd fmla="*/ 21270 h 6564103" name="TY4493"/>
              <a:gd fmla="*/ 2950700 w 11855988" name="TX4494"/>
              <a:gd fmla="*/ 97550 h 6564103" name="TY4494"/>
              <a:gd fmla="*/ 2957148 w 11855988" name="TX4495"/>
              <a:gd fmla="*/ 121615 h 6564103" name="TY4495"/>
              <a:gd fmla="*/ 2957147 w 11855988" name="TX4496"/>
              <a:gd fmla="*/ 121615 h 6564103" name="TY4496"/>
              <a:gd fmla="*/ 2981212 w 11855988" name="TX4497"/>
              <a:gd fmla="*/ 115167 h 6564103" name="TY4497"/>
              <a:gd fmla="*/ 3025254 w 11855988" name="TX4498"/>
              <a:gd fmla="*/ 38887 h 6564103" name="TY4498"/>
              <a:gd fmla="*/ 3018806 w 11855988" name="TX4499"/>
              <a:gd fmla="*/ 14822 h 6564103" name="TY4499"/>
              <a:gd fmla="*/ 3005437 w 11855988" name="TX4500"/>
              <a:gd fmla="*/ 13061 h 6564103" name="TY4500"/>
              <a:gd fmla="*/ 2871880 w 11855988" name="TX4502"/>
              <a:gd fmla="*/ 13061 h 6564103" name="TY4502"/>
              <a:gd fmla="*/ 2858512 w 11855988" name="TX4503"/>
              <a:gd fmla="*/ 14820 h 6564103" name="TY4503"/>
              <a:gd fmla="*/ 2858513 w 11855988" name="TX4504"/>
              <a:gd fmla="*/ 14821 h 6564103" name="TY4504"/>
              <a:gd fmla="*/ 2852065 w 11855988" name="TX4505"/>
              <a:gd fmla="*/ 38886 h 6564103" name="TY4505"/>
              <a:gd fmla="*/ 2896105 w 11855988" name="TX4506"/>
              <a:gd fmla="*/ 115166 h 6564103" name="TY4506"/>
              <a:gd fmla="*/ 2920171 w 11855988" name="TX4507"/>
              <a:gd fmla="*/ 121614 h 6564103" name="TY4507"/>
              <a:gd fmla="*/ 2926619 w 11855988" name="TX4508"/>
              <a:gd fmla="*/ 97549 h 6564103" name="TY4508"/>
              <a:gd fmla="*/ 2882577 w 11855988" name="TX4509"/>
              <a:gd fmla="*/ 21269 h 6564103" name="TY4509"/>
              <a:gd fmla="*/ 2871880 w 11855988" name="TX4510"/>
              <a:gd fmla="*/ 13061 h 6564103" name="TY4510"/>
              <a:gd fmla="*/ 1754418 w 11855988" name="TX4512"/>
              <a:gd fmla="*/ 12794 h 6564103" name="TY4512"/>
              <a:gd fmla="*/ 1741205 w 11855988" name="TX4513"/>
              <a:gd fmla="*/ 26007 h 6564103" name="TY4513"/>
              <a:gd fmla="*/ 1754418 w 11855988" name="TX4514"/>
              <a:gd fmla="*/ 39220 h 6564103" name="TY4514"/>
              <a:gd fmla="*/ 1767631 w 11855988" name="TX4515"/>
              <a:gd fmla="*/ 26007 h 6564103" name="TY4515"/>
              <a:gd fmla="*/ 1754418 w 11855988" name="TX4516"/>
              <a:gd fmla="*/ 12794 h 6564103" name="TY4516"/>
              <a:gd fmla="*/ 3204580 w 11855988" name="TX4518"/>
              <a:gd fmla="*/ 12514 h 6564103" name="TY4518"/>
              <a:gd fmla="*/ 3193883 w 11855988" name="TX4519"/>
              <a:gd fmla="*/ 20722 h 6564103" name="TY4519"/>
              <a:gd fmla="*/ 3149843 w 11855988" name="TX4520"/>
              <a:gd fmla="*/ 97002 h 6564103" name="TY4520"/>
              <a:gd fmla="*/ 3156291 w 11855988" name="TX4521"/>
              <a:gd fmla="*/ 121067 h 6564103" name="TY4521"/>
              <a:gd fmla="*/ 3156290 w 11855988" name="TX4522"/>
              <a:gd fmla="*/ 121067 h 6564103" name="TY4522"/>
              <a:gd fmla="*/ 3180355 w 11855988" name="TX4523"/>
              <a:gd fmla="*/ 114619 h 6564103" name="TY4523"/>
              <a:gd fmla="*/ 3224397 w 11855988" name="TX4524"/>
              <a:gd fmla="*/ 38339 h 6564103" name="TY4524"/>
              <a:gd fmla="*/ 3217949 w 11855988" name="TX4525"/>
              <a:gd fmla="*/ 14274 h 6564103" name="TY4525"/>
              <a:gd fmla="*/ 3204580 w 11855988" name="TX4526"/>
              <a:gd fmla="*/ 12514 h 6564103" name="TY4526"/>
              <a:gd fmla="*/ 3071024 w 11855988" name="TX4528"/>
              <a:gd fmla="*/ 12513 h 6564103" name="TY4528"/>
              <a:gd fmla="*/ 3057656 w 11855988" name="TX4529"/>
              <a:gd fmla="*/ 14273 h 6564103" name="TY4529"/>
              <a:gd fmla="*/ 3057657 w 11855988" name="TX4530"/>
              <a:gd fmla="*/ 14273 h 6564103" name="TY4530"/>
              <a:gd fmla="*/ 3051209 w 11855988" name="TX4531"/>
              <a:gd fmla="*/ 38338 h 6564103" name="TY4531"/>
              <a:gd fmla="*/ 3095249 w 11855988" name="TX4532"/>
              <a:gd fmla="*/ 114618 h 6564103" name="TY4532"/>
              <a:gd fmla="*/ 3119315 w 11855988" name="TX4533"/>
              <a:gd fmla="*/ 121066 h 6564103" name="TY4533"/>
              <a:gd fmla="*/ 3125763 w 11855988" name="TX4534"/>
              <a:gd fmla="*/ 97001 h 6564103" name="TY4534"/>
              <a:gd fmla="*/ 3081721 w 11855988" name="TX4535"/>
              <a:gd fmla="*/ 20721 h 6564103" name="TY4535"/>
              <a:gd fmla="*/ 3071024 w 11855988" name="TX4536"/>
              <a:gd fmla="*/ 12513 h 6564103" name="TY4536"/>
              <a:gd fmla="*/ 1953561 w 11855988" name="TX4538"/>
              <a:gd fmla="*/ 12247 h 6564103" name="TY4538"/>
              <a:gd fmla="*/ 1940348 w 11855988" name="TX4539"/>
              <a:gd fmla="*/ 25460 h 6564103" name="TY4539"/>
              <a:gd fmla="*/ 1953561 w 11855988" name="TX4540"/>
              <a:gd fmla="*/ 38673 h 6564103" name="TY4540"/>
              <a:gd fmla="*/ 1966774 w 11855988" name="TX4541"/>
              <a:gd fmla="*/ 25460 h 6564103" name="TY4541"/>
              <a:gd fmla="*/ 1953561 w 11855988" name="TX4542"/>
              <a:gd fmla="*/ 12247 h 6564103" name="TY4542"/>
              <a:gd fmla="*/ 3403724 w 11855988" name="TX4544"/>
              <a:gd fmla="*/ 11966 h 6564103" name="TY4544"/>
              <a:gd fmla="*/ 3393027 w 11855988" name="TX4545"/>
              <a:gd fmla="*/ 20175 h 6564103" name="TY4545"/>
              <a:gd fmla="*/ 3348987 w 11855988" name="TX4546"/>
              <a:gd fmla="*/ 96454 h 6564103" name="TY4546"/>
              <a:gd fmla="*/ 3355435 w 11855988" name="TX4547"/>
              <a:gd fmla="*/ 120520 h 6564103" name="TY4547"/>
              <a:gd fmla="*/ 3355434 w 11855988" name="TX4548"/>
              <a:gd fmla="*/ 120520 h 6564103" name="TY4548"/>
              <a:gd fmla="*/ 3379499 w 11855988" name="TX4549"/>
              <a:gd fmla="*/ 114072 h 6564103" name="TY4549"/>
              <a:gd fmla="*/ 3423541 w 11855988" name="TX4550"/>
              <a:gd fmla="*/ 37791 h 6564103" name="TY4550"/>
              <a:gd fmla="*/ 3417093 w 11855988" name="TX4551"/>
              <a:gd fmla="*/ 13726 h 6564103" name="TY4551"/>
              <a:gd fmla="*/ 3403724 w 11855988" name="TX4552"/>
              <a:gd fmla="*/ 11966 h 6564103" name="TY4552"/>
              <a:gd fmla="*/ 3270167 w 11855988" name="TX4554"/>
              <a:gd fmla="*/ 11965 h 6564103" name="TY4554"/>
              <a:gd fmla="*/ 3256799 w 11855988" name="TX4555"/>
              <a:gd fmla="*/ 13725 h 6564103" name="TY4555"/>
              <a:gd fmla="*/ 3256800 w 11855988" name="TX4556"/>
              <a:gd fmla="*/ 13726 h 6564103" name="TY4556"/>
              <a:gd fmla="*/ 3250352 w 11855988" name="TX4557"/>
              <a:gd fmla="*/ 37791 h 6564103" name="TY4557"/>
              <a:gd fmla="*/ 3294392 w 11855988" name="TX4558"/>
              <a:gd fmla="*/ 114071 h 6564103" name="TY4558"/>
              <a:gd fmla="*/ 3318458 w 11855988" name="TX4559"/>
              <a:gd fmla="*/ 120519 h 6564103" name="TY4559"/>
              <a:gd fmla="*/ 3324906 w 11855988" name="TX4560"/>
              <a:gd fmla="*/ 96454 h 6564103" name="TY4560"/>
              <a:gd fmla="*/ 3280864 w 11855988" name="TX4561"/>
              <a:gd fmla="*/ 20173 h 6564103" name="TY4561"/>
              <a:gd fmla="*/ 3270167 w 11855988" name="TX4562"/>
              <a:gd fmla="*/ 11965 h 6564103" name="TY4562"/>
              <a:gd fmla="*/ 2152705 w 11855988" name="TX4564"/>
              <a:gd fmla="*/ 11699 h 6564103" name="TY4564"/>
              <a:gd fmla="*/ 2139492 w 11855988" name="TX4565"/>
              <a:gd fmla="*/ 24912 h 6564103" name="TY4565"/>
              <a:gd fmla="*/ 2152705 w 11855988" name="TX4566"/>
              <a:gd fmla="*/ 38125 h 6564103" name="TY4566"/>
              <a:gd fmla="*/ 2165918 w 11855988" name="TX4567"/>
              <a:gd fmla="*/ 24912 h 6564103" name="TY4567"/>
              <a:gd fmla="*/ 2152705 w 11855988" name="TX4568"/>
              <a:gd fmla="*/ 11699 h 6564103" name="TY4568"/>
              <a:gd fmla="*/ 4009619 w 11855988" name="TX4570"/>
              <a:gd fmla="*/ 11654 h 6564103" name="TY4570"/>
              <a:gd fmla="*/ 3998922 w 11855988" name="TX4571"/>
              <a:gd fmla="*/ 19863 h 6564103" name="TY4571"/>
              <a:gd fmla="*/ 3954882 w 11855988" name="TX4572"/>
              <a:gd fmla="*/ 96143 h 6564103" name="TY4572"/>
              <a:gd fmla="*/ 3961330 w 11855988" name="TX4573"/>
              <a:gd fmla="*/ 120208 h 6564103" name="TY4573"/>
              <a:gd fmla="*/ 3961329 w 11855988" name="TX4574"/>
              <a:gd fmla="*/ 120208 h 6564103" name="TY4574"/>
              <a:gd fmla="*/ 3985394 w 11855988" name="TX4575"/>
              <a:gd fmla="*/ 113760 h 6564103" name="TY4575"/>
              <a:gd fmla="*/ 4029436 w 11855988" name="TX4576"/>
              <a:gd fmla="*/ 37480 h 6564103" name="TY4576"/>
              <a:gd fmla="*/ 4022987 w 11855988" name="TX4577"/>
              <a:gd fmla="*/ 13414 h 6564103" name="TY4577"/>
              <a:gd fmla="*/ 4009619 w 11855988" name="TX4578"/>
              <a:gd fmla="*/ 11654 h 6564103" name="TY4578"/>
              <a:gd fmla="*/ 3876061 w 11855988" name="TX4580"/>
              <a:gd fmla="*/ 11653 h 6564103" name="TY4580"/>
              <a:gd fmla="*/ 3862694 w 11855988" name="TX4581"/>
              <a:gd fmla="*/ 13413 h 6564103" name="TY4581"/>
              <a:gd fmla="*/ 3862695 w 11855988" name="TX4582"/>
              <a:gd fmla="*/ 13414 h 6564103" name="TY4582"/>
              <a:gd fmla="*/ 3856247 w 11855988" name="TX4583"/>
              <a:gd fmla="*/ 37479 h 6564103" name="TY4583"/>
              <a:gd fmla="*/ 3900287 w 11855988" name="TX4584"/>
              <a:gd fmla="*/ 113759 h 6564103" name="TY4584"/>
              <a:gd fmla="*/ 3924352 w 11855988" name="TX4585"/>
              <a:gd fmla="*/ 120207 h 6564103" name="TY4585"/>
              <a:gd fmla="*/ 3930801 w 11855988" name="TX4586"/>
              <a:gd fmla="*/ 96142 h 6564103" name="TY4586"/>
              <a:gd fmla="*/ 3886759 w 11855988" name="TX4587"/>
              <a:gd fmla="*/ 19862 h 6564103" name="TY4587"/>
              <a:gd fmla="*/ 3876061 w 11855988" name="TX4588"/>
              <a:gd fmla="*/ 11653 h 6564103" name="TY4588"/>
              <a:gd fmla="*/ 3602867 w 11855988" name="TX4590"/>
              <a:gd fmla="*/ 11418 h 6564103" name="TY4590"/>
              <a:gd fmla="*/ 3592170 w 11855988" name="TX4591"/>
              <a:gd fmla="*/ 19627 h 6564103" name="TY4591"/>
              <a:gd fmla="*/ 3548130 w 11855988" name="TX4592"/>
              <a:gd fmla="*/ 95907 h 6564103" name="TY4592"/>
              <a:gd fmla="*/ 3554578 w 11855988" name="TX4593"/>
              <a:gd fmla="*/ 119972 h 6564103" name="TY4593"/>
              <a:gd fmla="*/ 3554577 w 11855988" name="TX4594"/>
              <a:gd fmla="*/ 119972 h 6564103" name="TY4594"/>
              <a:gd fmla="*/ 3578642 w 11855988" name="TX4595"/>
              <a:gd fmla="*/ 113524 h 6564103" name="TY4595"/>
              <a:gd fmla="*/ 3622684 w 11855988" name="TX4596"/>
              <a:gd fmla="*/ 37244 h 6564103" name="TY4596"/>
              <a:gd fmla="*/ 3616236 w 11855988" name="TX4597"/>
              <a:gd fmla="*/ 13179 h 6564103" name="TY4597"/>
              <a:gd fmla="*/ 3602867 w 11855988" name="TX4598"/>
              <a:gd fmla="*/ 11418 h 6564103" name="TY4598"/>
              <a:gd fmla="*/ 3469311 w 11855988" name="TX4600"/>
              <a:gd fmla="*/ 11417 h 6564103" name="TY4600"/>
              <a:gd fmla="*/ 3455943 w 11855988" name="TX4601"/>
              <a:gd fmla="*/ 13178 h 6564103" name="TY4601"/>
              <a:gd fmla="*/ 3455944 w 11855988" name="TX4602"/>
              <a:gd fmla="*/ 13178 h 6564103" name="TY4602"/>
              <a:gd fmla="*/ 3449496 w 11855988" name="TX4603"/>
              <a:gd fmla="*/ 37243 h 6564103" name="TY4603"/>
              <a:gd fmla="*/ 3493536 w 11855988" name="TX4604"/>
              <a:gd fmla="*/ 113523 h 6564103" name="TY4604"/>
              <a:gd fmla="*/ 3517602 w 11855988" name="TX4605"/>
              <a:gd fmla="*/ 119971 h 6564103" name="TY4605"/>
              <a:gd fmla="*/ 3524050 w 11855988" name="TX4606"/>
              <a:gd fmla="*/ 95906 h 6564103" name="TY4606"/>
              <a:gd fmla="*/ 3480008 w 11855988" name="TX4607"/>
              <a:gd fmla="*/ 19626 h 6564103" name="TY4607"/>
              <a:gd fmla="*/ 3469311 w 11855988" name="TX4608"/>
              <a:gd fmla="*/ 11417 h 6564103" name="TY4608"/>
              <a:gd fmla="*/ 2351848 w 11855988" name="TX4610"/>
              <a:gd fmla="*/ 11151 h 6564103" name="TY4610"/>
              <a:gd fmla="*/ 2338635 w 11855988" name="TX4611"/>
              <a:gd fmla="*/ 24364 h 6564103" name="TY4611"/>
              <a:gd fmla="*/ 2351848 w 11855988" name="TX4612"/>
              <a:gd fmla="*/ 37577 h 6564103" name="TY4612"/>
              <a:gd fmla="*/ 2365061 w 11855988" name="TX4613"/>
              <a:gd fmla="*/ 24364 h 6564103" name="TY4613"/>
              <a:gd fmla="*/ 2351848 w 11855988" name="TX4614"/>
              <a:gd fmla="*/ 11151 h 6564103" name="TY4614"/>
              <a:gd fmla="*/ 4208764 w 11855988" name="TX4616"/>
              <a:gd fmla="*/ 11107 h 6564103" name="TY4616"/>
              <a:gd fmla="*/ 4198067 w 11855988" name="TX4617"/>
              <a:gd fmla="*/ 19315 h 6564103" name="TY4617"/>
              <a:gd fmla="*/ 4154026 w 11855988" name="TX4618"/>
              <a:gd fmla="*/ 95595 h 6564103" name="TY4618"/>
              <a:gd fmla="*/ 4160474 w 11855988" name="TX4619"/>
              <a:gd fmla="*/ 119660 h 6564103" name="TY4619"/>
              <a:gd fmla="*/ 4160473 w 11855988" name="TX4620"/>
              <a:gd fmla="*/ 119661 h 6564103" name="TY4620"/>
              <a:gd fmla="*/ 4184538 w 11855988" name="TX4621"/>
              <a:gd fmla="*/ 113212 h 6564103" name="TY4621"/>
              <a:gd fmla="*/ 4228580 w 11855988" name="TX4622"/>
              <a:gd fmla="*/ 36932 h 6564103" name="TY4622"/>
              <a:gd fmla="*/ 4222132 w 11855988" name="TX4623"/>
              <a:gd fmla="*/ 12867 h 6564103" name="TY4623"/>
              <a:gd fmla="*/ 4208764 w 11855988" name="TX4624"/>
              <a:gd fmla="*/ 11107 h 6564103" name="TY4624"/>
              <a:gd fmla="*/ 4075206 w 11855988" name="TX4626"/>
              <a:gd fmla="*/ 11106 h 6564103" name="TY4626"/>
              <a:gd fmla="*/ 4061838 w 11855988" name="TX4627"/>
              <a:gd fmla="*/ 12866 h 6564103" name="TY4627"/>
              <a:gd fmla="*/ 4061839 w 11855988" name="TX4628"/>
              <a:gd fmla="*/ 12866 h 6564103" name="TY4628"/>
              <a:gd fmla="*/ 4055391 w 11855988" name="TX4629"/>
              <a:gd fmla="*/ 36931 h 6564103" name="TY4629"/>
              <a:gd fmla="*/ 4099432 w 11855988" name="TX4630"/>
              <a:gd fmla="*/ 113211 h 6564103" name="TY4630"/>
              <a:gd fmla="*/ 4123497 w 11855988" name="TX4631"/>
              <a:gd fmla="*/ 119660 h 6564103" name="TY4631"/>
              <a:gd fmla="*/ 4129945 w 11855988" name="TX4632"/>
              <a:gd fmla="*/ 95594 h 6564103" name="TY4632"/>
              <a:gd fmla="*/ 4085903 w 11855988" name="TX4633"/>
              <a:gd fmla="*/ 19314 h 6564103" name="TY4633"/>
              <a:gd fmla="*/ 4075206 w 11855988" name="TX4634"/>
              <a:gd fmla="*/ 11106 h 6564103" name="TY4634"/>
              <a:gd fmla="*/ 3802011 w 11855988" name="TX4636"/>
              <a:gd fmla="*/ 10871 h 6564103" name="TY4636"/>
              <a:gd fmla="*/ 3791314 w 11855988" name="TX4637"/>
              <a:gd fmla="*/ 19079 h 6564103" name="TY4637"/>
              <a:gd fmla="*/ 3747274 w 11855988" name="TX4638"/>
              <a:gd fmla="*/ 95359 h 6564103" name="TY4638"/>
              <a:gd fmla="*/ 3753722 w 11855988" name="TX4639"/>
              <a:gd fmla="*/ 119424 h 6564103" name="TY4639"/>
              <a:gd fmla="*/ 3753721 w 11855988" name="TX4640"/>
              <a:gd fmla="*/ 119425 h 6564103" name="TY4640"/>
              <a:gd fmla="*/ 3777786 w 11855988" name="TX4641"/>
              <a:gd fmla="*/ 112976 h 6564103" name="TY4641"/>
              <a:gd fmla="*/ 3821828 w 11855988" name="TX4642"/>
              <a:gd fmla="*/ 36696 h 6564103" name="TY4642"/>
              <a:gd fmla="*/ 3815379 w 11855988" name="TX4643"/>
              <a:gd fmla="*/ 12631 h 6564103" name="TY4643"/>
              <a:gd fmla="*/ 3802011 w 11855988" name="TX4644"/>
              <a:gd fmla="*/ 10871 h 6564103" name="TY4644"/>
              <a:gd fmla="*/ 3668454 w 11855988" name="TX4646"/>
              <a:gd fmla="*/ 10870 h 6564103" name="TY4646"/>
              <a:gd fmla="*/ 3655086 w 11855988" name="TX4647"/>
              <a:gd fmla="*/ 12630 h 6564103" name="TY4647"/>
              <a:gd fmla="*/ 3655087 w 11855988" name="TX4648"/>
              <a:gd fmla="*/ 12630 h 6564103" name="TY4648"/>
              <a:gd fmla="*/ 3648639 w 11855988" name="TX4649"/>
              <a:gd fmla="*/ 36695 h 6564103" name="TY4649"/>
              <a:gd fmla="*/ 3692679 w 11855988" name="TX4650"/>
              <a:gd fmla="*/ 112975 h 6564103" name="TY4650"/>
              <a:gd fmla="*/ 3716744 w 11855988" name="TX4651"/>
              <a:gd fmla="*/ 119423 h 6564103" name="TY4651"/>
              <a:gd fmla="*/ 3723193 w 11855988" name="TX4652"/>
              <a:gd fmla="*/ 95358 h 6564103" name="TY4652"/>
              <a:gd fmla="*/ 3679151 w 11855988" name="TX4653"/>
              <a:gd fmla="*/ 19078 h 6564103" name="TY4653"/>
              <a:gd fmla="*/ 3668454 w 11855988" name="TX4654"/>
              <a:gd fmla="*/ 10870 h 6564103" name="TY4654"/>
              <a:gd fmla="*/ 2550992 w 11855988" name="TX4656"/>
              <a:gd fmla="*/ 10603 h 6564103" name="TY4656"/>
              <a:gd fmla="*/ 2537779 w 11855988" name="TX4657"/>
              <a:gd fmla="*/ 23816 h 6564103" name="TY4657"/>
              <a:gd fmla="*/ 2550992 w 11855988" name="TX4658"/>
              <a:gd fmla="*/ 37029 h 6564103" name="TY4658"/>
              <a:gd fmla="*/ 2564205 w 11855988" name="TX4659"/>
              <a:gd fmla="*/ 23816 h 6564103" name="TY4659"/>
              <a:gd fmla="*/ 2550992 w 11855988" name="TX4660"/>
              <a:gd fmla="*/ 10603 h 6564103" name="TY4660"/>
              <a:gd fmla="*/ 4407907 w 11855988" name="TX4662"/>
              <a:gd fmla="*/ 10559 h 6564103" name="TY4662"/>
              <a:gd fmla="*/ 4397210 w 11855988" name="TX4663"/>
              <a:gd fmla="*/ 18767 h 6564103" name="TY4663"/>
              <a:gd fmla="*/ 4353169 w 11855988" name="TX4664"/>
              <a:gd fmla="*/ 95048 h 6564103" name="TY4664"/>
              <a:gd fmla="*/ 4359617 w 11855988" name="TX4665"/>
              <a:gd fmla="*/ 119113 h 6564103" name="TY4665"/>
              <a:gd fmla="*/ 4359616 w 11855988" name="TX4666"/>
              <a:gd fmla="*/ 119113 h 6564103" name="TY4666"/>
              <a:gd fmla="*/ 4383681 w 11855988" name="TX4667"/>
              <a:gd fmla="*/ 112665 h 6564103" name="TY4667"/>
              <a:gd fmla="*/ 4427723 w 11855988" name="TX4668"/>
              <a:gd fmla="*/ 36384 h 6564103" name="TY4668"/>
              <a:gd fmla="*/ 4421275 w 11855988" name="TX4669"/>
              <a:gd fmla="*/ 12319 h 6564103" name="TY4669"/>
              <a:gd fmla="*/ 4407907 w 11855988" name="TX4670"/>
              <a:gd fmla="*/ 10559 h 6564103" name="TY4670"/>
              <a:gd fmla="*/ 4274349 w 11855988" name="TX4672"/>
              <a:gd fmla="*/ 10558 h 6564103" name="TY4672"/>
              <a:gd fmla="*/ 4260981 w 11855988" name="TX4673"/>
              <a:gd fmla="*/ 12318 h 6564103" name="TY4673"/>
              <a:gd fmla="*/ 4260982 w 11855988" name="TX4674"/>
              <a:gd fmla="*/ 12319 h 6564103" name="TY4674"/>
              <a:gd fmla="*/ 4254534 w 11855988" name="TX4675"/>
              <a:gd fmla="*/ 36384 h 6564103" name="TY4675"/>
              <a:gd fmla="*/ 4298575 w 11855988" name="TX4676"/>
              <a:gd fmla="*/ 112664 h 6564103" name="TY4676"/>
              <a:gd fmla="*/ 4322640 w 11855988" name="TX4677"/>
              <a:gd fmla="*/ 119112 h 6564103" name="TY4677"/>
              <a:gd fmla="*/ 4329088 w 11855988" name="TX4678"/>
              <a:gd fmla="*/ 95047 h 6564103" name="TY4678"/>
              <a:gd fmla="*/ 4285046 w 11855988" name="TX4679"/>
              <a:gd fmla="*/ 18766 h 6564103" name="TY4679"/>
              <a:gd fmla="*/ 4274349 w 11855988" name="TX4680"/>
              <a:gd fmla="*/ 10558 h 6564103" name="TY4680"/>
              <a:gd fmla="*/ 2750135 w 11855988" name="TX4682"/>
              <a:gd fmla="*/ 10055 h 6564103" name="TY4682"/>
              <a:gd fmla="*/ 2736922 w 11855988" name="TX4683"/>
              <a:gd fmla="*/ 23268 h 6564103" name="TY4683"/>
              <a:gd fmla="*/ 2750135 w 11855988" name="TX4684"/>
              <a:gd fmla="*/ 36481 h 6564103" name="TY4684"/>
              <a:gd fmla="*/ 2763348 w 11855988" name="TX4685"/>
              <a:gd fmla="*/ 23268 h 6564103" name="TY4685"/>
              <a:gd fmla="*/ 2750135 w 11855988" name="TX4686"/>
              <a:gd fmla="*/ 10055 h 6564103" name="TY4686"/>
              <a:gd fmla="*/ 4607050 w 11855988" name="TX4688"/>
              <a:gd fmla="*/ 10011 h 6564103" name="TY4688"/>
              <a:gd fmla="*/ 4596353 w 11855988" name="TX4689"/>
              <a:gd fmla="*/ 18220 h 6564103" name="TY4689"/>
              <a:gd fmla="*/ 4552312 w 11855988" name="TX4690"/>
              <a:gd fmla="*/ 94500 h 6564103" name="TY4690"/>
              <a:gd fmla="*/ 4558760 w 11855988" name="TX4691"/>
              <a:gd fmla="*/ 118565 h 6564103" name="TY4691"/>
              <a:gd fmla="*/ 4558759 w 11855988" name="TX4692"/>
              <a:gd fmla="*/ 118565 h 6564103" name="TY4692"/>
              <a:gd fmla="*/ 4582824 w 11855988" name="TX4693"/>
              <a:gd fmla="*/ 112117 h 6564103" name="TY4693"/>
              <a:gd fmla="*/ 4626866 w 11855988" name="TX4694"/>
              <a:gd fmla="*/ 35837 h 6564103" name="TY4694"/>
              <a:gd fmla="*/ 4620418 w 11855988" name="TX4695"/>
              <a:gd fmla="*/ 11772 h 6564103" name="TY4695"/>
              <a:gd fmla="*/ 4607050 w 11855988" name="TX4696"/>
              <a:gd fmla="*/ 10011 h 6564103" name="TY4696"/>
              <a:gd fmla="*/ 4473493 w 11855988" name="TX4698"/>
              <a:gd fmla="*/ 10010 h 6564103" name="TY4698"/>
              <a:gd fmla="*/ 4460125 w 11855988" name="TX4699"/>
              <a:gd fmla="*/ 11771 h 6564103" name="TY4699"/>
              <a:gd fmla="*/ 4460126 w 11855988" name="TX4700"/>
              <a:gd fmla="*/ 11771 h 6564103" name="TY4700"/>
              <a:gd fmla="*/ 4453678 w 11855988" name="TX4701"/>
              <a:gd fmla="*/ 35836 h 6564103" name="TY4701"/>
              <a:gd fmla="*/ 4497719 w 11855988" name="TX4702"/>
              <a:gd fmla="*/ 112116 h 6564103" name="TY4702"/>
              <a:gd fmla="*/ 4521784 w 11855988" name="TX4703"/>
              <a:gd fmla="*/ 118564 h 6564103" name="TY4703"/>
              <a:gd fmla="*/ 4528232 w 11855988" name="TX4704"/>
              <a:gd fmla="*/ 94499 h 6564103" name="TY4704"/>
              <a:gd fmla="*/ 4484190 w 11855988" name="TX4705"/>
              <a:gd fmla="*/ 18219 h 6564103" name="TY4705"/>
              <a:gd fmla="*/ 4473493 w 11855988" name="TX4706"/>
              <a:gd fmla="*/ 10010 h 6564103" name="TY4706"/>
              <a:gd fmla="*/ 2949279 w 11855988" name="TX4708"/>
              <a:gd fmla="*/ 9508 h 6564103" name="TY4708"/>
              <a:gd fmla="*/ 2936066 w 11855988" name="TX4709"/>
              <a:gd fmla="*/ 22721 h 6564103" name="TY4709"/>
              <a:gd fmla="*/ 2949279 w 11855988" name="TX4710"/>
              <a:gd fmla="*/ 35934 h 6564103" name="TY4710"/>
              <a:gd fmla="*/ 2962492 w 11855988" name="TX4711"/>
              <a:gd fmla="*/ 22721 h 6564103" name="TY4711"/>
              <a:gd fmla="*/ 2949279 w 11855988" name="TX4712"/>
              <a:gd fmla="*/ 9508 h 6564103" name="TY4712"/>
              <a:gd fmla="*/ 4806194 w 11855988" name="TX4714"/>
              <a:gd fmla="*/ 9464 h 6564103" name="TY4714"/>
              <a:gd fmla="*/ 4795497 w 11855988" name="TX4715"/>
              <a:gd fmla="*/ 17672 h 6564103" name="TY4715"/>
              <a:gd fmla="*/ 4751456 w 11855988" name="TX4716"/>
              <a:gd fmla="*/ 93952 h 6564103" name="TY4716"/>
              <a:gd fmla="*/ 4757904 w 11855988" name="TX4717"/>
              <a:gd fmla="*/ 118017 h 6564103" name="TY4717"/>
              <a:gd fmla="*/ 4757903 w 11855988" name="TX4718"/>
              <a:gd fmla="*/ 118018 h 6564103" name="TY4718"/>
              <a:gd fmla="*/ 4781968 w 11855988" name="TX4719"/>
              <a:gd fmla="*/ 111570 h 6564103" name="TY4719"/>
              <a:gd fmla="*/ 4826010 w 11855988" name="TX4720"/>
              <a:gd fmla="*/ 35289 h 6564103" name="TY4720"/>
              <a:gd fmla="*/ 4819562 w 11855988" name="TX4721"/>
              <a:gd fmla="*/ 11224 h 6564103" name="TY4721"/>
              <a:gd fmla="*/ 4806194 w 11855988" name="TX4722"/>
              <a:gd fmla="*/ 9464 h 6564103" name="TY4722"/>
              <a:gd fmla="*/ 4672636 w 11855988" name="TX4724"/>
              <a:gd fmla="*/ 9463 h 6564103" name="TY4724"/>
              <a:gd fmla="*/ 4659268 w 11855988" name="TX4725"/>
              <a:gd fmla="*/ 11223 h 6564103" name="TY4725"/>
              <a:gd fmla="*/ 4659269 w 11855988" name="TX4726"/>
              <a:gd fmla="*/ 11223 h 6564103" name="TY4726"/>
              <a:gd fmla="*/ 4652821 w 11855988" name="TX4727"/>
              <a:gd fmla="*/ 35288 h 6564103" name="TY4727"/>
              <a:gd fmla="*/ 4696862 w 11855988" name="TX4728"/>
              <a:gd fmla="*/ 111568 h 6564103" name="TY4728"/>
              <a:gd fmla="*/ 4720927 w 11855988" name="TX4729"/>
              <a:gd fmla="*/ 118017 h 6564103" name="TY4729"/>
              <a:gd fmla="*/ 4727375 w 11855988" name="TX4730"/>
              <a:gd fmla="*/ 93952 h 6564103" name="TY4730"/>
              <a:gd fmla="*/ 4683333 w 11855988" name="TX4731"/>
              <a:gd fmla="*/ 17671 h 6564103" name="TY4731"/>
              <a:gd fmla="*/ 4672636 w 11855988" name="TX4732"/>
              <a:gd fmla="*/ 9463 h 6564103" name="TY4732"/>
              <a:gd fmla="*/ 3148422 w 11855988" name="TX4734"/>
              <a:gd fmla="*/ 8960 h 6564103" name="TY4734"/>
              <a:gd fmla="*/ 3135209 w 11855988" name="TX4735"/>
              <a:gd fmla="*/ 22173 h 6564103" name="TY4735"/>
              <a:gd fmla="*/ 3148422 w 11855988" name="TX4736"/>
              <a:gd fmla="*/ 35386 h 6564103" name="TY4736"/>
              <a:gd fmla="*/ 3161635 w 11855988" name="TX4737"/>
              <a:gd fmla="*/ 22173 h 6564103" name="TY4737"/>
              <a:gd fmla="*/ 3148422 w 11855988" name="TX4738"/>
              <a:gd fmla="*/ 8960 h 6564103" name="TY4738"/>
              <a:gd fmla="*/ 5005337 w 11855988" name="TX4740"/>
              <a:gd fmla="*/ 8916 h 6564103" name="TY4740"/>
              <a:gd fmla="*/ 4994640 w 11855988" name="TX4741"/>
              <a:gd fmla="*/ 17125 h 6564103" name="TY4741"/>
              <a:gd fmla="*/ 4950599 w 11855988" name="TX4742"/>
              <a:gd fmla="*/ 93405 h 6564103" name="TY4742"/>
              <a:gd fmla="*/ 4957047 w 11855988" name="TX4743"/>
              <a:gd fmla="*/ 117470 h 6564103" name="TY4743"/>
              <a:gd fmla="*/ 4957046 w 11855988" name="TX4744"/>
              <a:gd fmla="*/ 117470 h 6564103" name="TY4744"/>
              <a:gd fmla="*/ 4981111 w 11855988" name="TX4745"/>
              <a:gd fmla="*/ 111022 h 6564103" name="TY4745"/>
              <a:gd fmla="*/ 5025153 w 11855988" name="TX4746"/>
              <a:gd fmla="*/ 34742 h 6564103" name="TY4746"/>
              <a:gd fmla="*/ 5018705 w 11855988" name="TX4747"/>
              <a:gd fmla="*/ 10677 h 6564103" name="TY4747"/>
              <a:gd fmla="*/ 5005337 w 11855988" name="TX4748"/>
              <a:gd fmla="*/ 8916 h 6564103" name="TY4748"/>
              <a:gd fmla="*/ 4871780 w 11855988" name="TX4750"/>
              <a:gd fmla="*/ 8915 h 6564103" name="TY4750"/>
              <a:gd fmla="*/ 4858412 w 11855988" name="TX4751"/>
              <a:gd fmla="*/ 10675 h 6564103" name="TY4751"/>
              <a:gd fmla="*/ 4858413 w 11855988" name="TX4752"/>
              <a:gd fmla="*/ 10676 h 6564103" name="TY4752"/>
              <a:gd fmla="*/ 4851965 w 11855988" name="TX4753"/>
              <a:gd fmla="*/ 34741 h 6564103" name="TY4753"/>
              <a:gd fmla="*/ 4896006 w 11855988" name="TX4754"/>
              <a:gd fmla="*/ 111021 h 6564103" name="TY4754"/>
              <a:gd fmla="*/ 4920071 w 11855988" name="TX4755"/>
              <a:gd fmla="*/ 117469 h 6564103" name="TY4755"/>
              <a:gd fmla="*/ 4926519 w 11855988" name="TX4756"/>
              <a:gd fmla="*/ 93404 h 6564103" name="TY4756"/>
              <a:gd fmla="*/ 4882477 w 11855988" name="TX4757"/>
              <a:gd fmla="*/ 17124 h 6564103" name="TY4757"/>
              <a:gd fmla="*/ 4871780 w 11855988" name="TX4758"/>
              <a:gd fmla="*/ 8915 h 6564103" name="TY4758"/>
              <a:gd fmla="*/ 3347566 w 11855988" name="TX4760"/>
              <a:gd fmla="*/ 8412 h 6564103" name="TY4760"/>
              <a:gd fmla="*/ 3334353 w 11855988" name="TX4761"/>
              <a:gd fmla="*/ 21625 h 6564103" name="TY4761"/>
              <a:gd fmla="*/ 3347566 w 11855988" name="TX4762"/>
              <a:gd fmla="*/ 34838 h 6564103" name="TY4762"/>
              <a:gd fmla="*/ 3360779 w 11855988" name="TX4763"/>
              <a:gd fmla="*/ 21625 h 6564103" name="TY4763"/>
              <a:gd fmla="*/ 3347566 w 11855988" name="TX4764"/>
              <a:gd fmla="*/ 8412 h 6564103" name="TY4764"/>
              <a:gd fmla="*/ 5204481 w 11855988" name="TX4766"/>
              <a:gd fmla="*/ 8369 h 6564103" name="TY4766"/>
              <a:gd fmla="*/ 5193784 w 11855988" name="TX4767"/>
              <a:gd fmla="*/ 16577 h 6564103" name="TY4767"/>
              <a:gd fmla="*/ 5149743 w 11855988" name="TX4768"/>
              <a:gd fmla="*/ 92857 h 6564103" name="TY4768"/>
              <a:gd fmla="*/ 5156191 w 11855988" name="TX4769"/>
              <a:gd fmla="*/ 116922 h 6564103" name="TY4769"/>
              <a:gd fmla="*/ 5156190 w 11855988" name="TX4770"/>
              <a:gd fmla="*/ 116923 h 6564103" name="TY4770"/>
              <a:gd fmla="*/ 5180255 w 11855988" name="TX4771"/>
              <a:gd fmla="*/ 110474 h 6564103" name="TY4771"/>
              <a:gd fmla="*/ 5224297 w 11855988" name="TX4772"/>
              <a:gd fmla="*/ 34194 h 6564103" name="TY4772"/>
              <a:gd fmla="*/ 5217849 w 11855988" name="TX4773"/>
              <a:gd fmla="*/ 10129 h 6564103" name="TY4773"/>
              <a:gd fmla="*/ 5204481 w 11855988" name="TX4774"/>
              <a:gd fmla="*/ 8369 h 6564103" name="TY4774"/>
              <a:gd fmla="*/ 5070923 w 11855988" name="TX4776"/>
              <a:gd fmla="*/ 8367 h 6564103" name="TY4776"/>
              <a:gd fmla="*/ 5057555 w 11855988" name="TX4777"/>
              <a:gd fmla="*/ 10128 h 6564103" name="TY4777"/>
              <a:gd fmla="*/ 5057556 w 11855988" name="TX4778"/>
              <a:gd fmla="*/ 10128 h 6564103" name="TY4778"/>
              <a:gd fmla="*/ 5051108 w 11855988" name="TX4779"/>
              <a:gd fmla="*/ 34193 h 6564103" name="TY4779"/>
              <a:gd fmla="*/ 5095149 w 11855988" name="TX4780"/>
              <a:gd fmla="*/ 110473 h 6564103" name="TY4780"/>
              <a:gd fmla="*/ 5119214 w 11855988" name="TX4781"/>
              <a:gd fmla="*/ 116921 h 6564103" name="TY4781"/>
              <a:gd fmla="*/ 5125662 w 11855988" name="TX4782"/>
              <a:gd fmla="*/ 92856 h 6564103" name="TY4782"/>
              <a:gd fmla="*/ 5081620 w 11855988" name="TX4783"/>
              <a:gd fmla="*/ 16576 h 6564103" name="TY4783"/>
              <a:gd fmla="*/ 5070923 w 11855988" name="TX4784"/>
              <a:gd fmla="*/ 8367 h 6564103" name="TY4784"/>
              <a:gd fmla="*/ 3953461 w 11855988" name="TX4786"/>
              <a:gd fmla="*/ 8101 h 6564103" name="TY4786"/>
              <a:gd fmla="*/ 3940248 w 11855988" name="TX4787"/>
              <a:gd fmla="*/ 21314 h 6564103" name="TY4787"/>
              <a:gd fmla="*/ 3953461 w 11855988" name="TX4788"/>
              <a:gd fmla="*/ 34527 h 6564103" name="TY4788"/>
              <a:gd fmla="*/ 3966674 w 11855988" name="TX4789"/>
              <a:gd fmla="*/ 21314 h 6564103" name="TY4789"/>
              <a:gd fmla="*/ 3953461 w 11855988" name="TX4790"/>
              <a:gd fmla="*/ 8101 h 6564103" name="TY4790"/>
              <a:gd fmla="*/ 3546709 w 11855988" name="TX4792"/>
              <a:gd fmla="*/ 7865 h 6564103" name="TY4792"/>
              <a:gd fmla="*/ 3533496 w 11855988" name="TX4793"/>
              <a:gd fmla="*/ 21078 h 6564103" name="TY4793"/>
              <a:gd fmla="*/ 3546709 w 11855988" name="TX4794"/>
              <a:gd fmla="*/ 34291 h 6564103" name="TY4794"/>
              <a:gd fmla="*/ 3559922 w 11855988" name="TX4795"/>
              <a:gd fmla="*/ 21078 h 6564103" name="TY4795"/>
              <a:gd fmla="*/ 3546709 w 11855988" name="TX4796"/>
              <a:gd fmla="*/ 7865 h 6564103" name="TY4796"/>
              <a:gd fmla="*/ 5403624 w 11855988" name="TX4798"/>
              <a:gd fmla="*/ 7820 h 6564103" name="TY4798"/>
              <a:gd fmla="*/ 5392927 w 11855988" name="TX4799"/>
              <a:gd fmla="*/ 16028 h 6564103" name="TY4799"/>
              <a:gd fmla="*/ 5348886 w 11855988" name="TX4800"/>
              <a:gd fmla="*/ 92308 h 6564103" name="TY4800"/>
              <a:gd fmla="*/ 5355334 w 11855988" name="TX4801"/>
              <a:gd fmla="*/ 116373 h 6564103" name="TY4801"/>
              <a:gd fmla="*/ 5355333 w 11855988" name="TX4802"/>
              <a:gd fmla="*/ 116374 h 6564103" name="TY4802"/>
              <a:gd fmla="*/ 5379398 w 11855988" name="TX4803"/>
              <a:gd fmla="*/ 109926 h 6564103" name="TY4803"/>
              <a:gd fmla="*/ 5423440 w 11855988" name="TX4804"/>
              <a:gd fmla="*/ 33645 h 6564103" name="TY4804"/>
              <a:gd fmla="*/ 5416992 w 11855988" name="TX4805"/>
              <a:gd fmla="*/ 9580 h 6564103" name="TY4805"/>
              <a:gd fmla="*/ 5403624 w 11855988" name="TX4806"/>
              <a:gd fmla="*/ 7820 h 6564103" name="TY4806"/>
              <a:gd fmla="*/ 5270067 w 11855988" name="TX4808"/>
              <a:gd fmla="*/ 7819 h 6564103" name="TY4808"/>
              <a:gd fmla="*/ 5256699 w 11855988" name="TX4809"/>
              <a:gd fmla="*/ 9579 h 6564103" name="TY4809"/>
              <a:gd fmla="*/ 5256700 w 11855988" name="TX4810"/>
              <a:gd fmla="*/ 9580 h 6564103" name="TY4810"/>
              <a:gd fmla="*/ 5250252 w 11855988" name="TX4811"/>
              <a:gd fmla="*/ 33645 h 6564103" name="TY4811"/>
              <a:gd fmla="*/ 5294293 w 11855988" name="TX4812"/>
              <a:gd fmla="*/ 109925 h 6564103" name="TY4812"/>
              <a:gd fmla="*/ 5318358 w 11855988" name="TX4813"/>
              <a:gd fmla="*/ 116373 h 6564103" name="TY4813"/>
              <a:gd fmla="*/ 5324806 w 11855988" name="TX4814"/>
              <a:gd fmla="*/ 92308 h 6564103" name="TY4814"/>
              <a:gd fmla="*/ 5280764 w 11855988" name="TX4815"/>
              <a:gd fmla="*/ 16027 h 6564103" name="TY4815"/>
              <a:gd fmla="*/ 5270067 w 11855988" name="TX4816"/>
              <a:gd fmla="*/ 7819 h 6564103" name="TY4816"/>
              <a:gd fmla="*/ 4152605 w 11855988" name="TX4818"/>
              <a:gd fmla="*/ 7553 h 6564103" name="TY4818"/>
              <a:gd fmla="*/ 4139392 w 11855988" name="TX4819"/>
              <a:gd fmla="*/ 20766 h 6564103" name="TY4819"/>
              <a:gd fmla="*/ 4152605 w 11855988" name="TX4820"/>
              <a:gd fmla="*/ 33979 h 6564103" name="TY4820"/>
              <a:gd fmla="*/ 4165818 w 11855988" name="TX4821"/>
              <a:gd fmla="*/ 20766 h 6564103" name="TY4821"/>
              <a:gd fmla="*/ 4152605 w 11855988" name="TX4822"/>
              <a:gd fmla="*/ 7553 h 6564103" name="TY4822"/>
              <a:gd fmla="*/ 3745853 w 11855988" name="TX4824"/>
              <a:gd fmla="*/ 7317 h 6564103" name="TY4824"/>
              <a:gd fmla="*/ 3732640 w 11855988" name="TX4825"/>
              <a:gd fmla="*/ 20530 h 6564103" name="TY4825"/>
              <a:gd fmla="*/ 3745853 w 11855988" name="TX4826"/>
              <a:gd fmla="*/ 33743 h 6564103" name="TY4826"/>
              <a:gd fmla="*/ 3759066 w 11855988" name="TX4827"/>
              <a:gd fmla="*/ 20530 h 6564103" name="TY4827"/>
              <a:gd fmla="*/ 3745853 w 11855988" name="TX4828"/>
              <a:gd fmla="*/ 7317 h 6564103" name="TY4828"/>
              <a:gd fmla="*/ 5602768 w 11855988" name="TX4830"/>
              <a:gd fmla="*/ 7272 h 6564103" name="TY4830"/>
              <a:gd fmla="*/ 5592071 w 11855988" name="TX4831"/>
              <a:gd fmla="*/ 15481 h 6564103" name="TY4831"/>
              <a:gd fmla="*/ 5548030 w 11855988" name="TX4832"/>
              <a:gd fmla="*/ 91761 h 6564103" name="TY4832"/>
              <a:gd fmla="*/ 5554478 w 11855988" name="TX4833"/>
              <a:gd fmla="*/ 115826 h 6564103" name="TY4833"/>
              <a:gd fmla="*/ 5554477 w 11855988" name="TX4834"/>
              <a:gd fmla="*/ 115826 h 6564103" name="TY4834"/>
              <a:gd fmla="*/ 5578542 w 11855988" name="TX4835"/>
              <a:gd fmla="*/ 109378 h 6564103" name="TY4835"/>
              <a:gd fmla="*/ 5622584 w 11855988" name="TX4836"/>
              <a:gd fmla="*/ 33098 h 6564103" name="TY4836"/>
              <a:gd fmla="*/ 5616136 w 11855988" name="TX4837"/>
              <a:gd fmla="*/ 9032 h 6564103" name="TY4837"/>
              <a:gd fmla="*/ 5602768 w 11855988" name="TX4838"/>
              <a:gd fmla="*/ 7272 h 6564103" name="TY4838"/>
              <a:gd fmla="*/ 5469210 w 11855988" name="TX4840"/>
              <a:gd fmla="*/ 7271 h 6564103" name="TY4840"/>
              <a:gd fmla="*/ 5455842 w 11855988" name="TX4841"/>
              <a:gd fmla="*/ 9032 h 6564103" name="TY4841"/>
              <a:gd fmla="*/ 5455843 w 11855988" name="TX4842"/>
              <a:gd fmla="*/ 9032 h 6564103" name="TY4842"/>
              <a:gd fmla="*/ 5449395 w 11855988" name="TX4843"/>
              <a:gd fmla="*/ 33097 h 6564103" name="TY4843"/>
              <a:gd fmla="*/ 5493436 w 11855988" name="TX4844"/>
              <a:gd fmla="*/ 109377 h 6564103" name="TY4844"/>
              <a:gd fmla="*/ 5517501 w 11855988" name="TX4845"/>
              <a:gd fmla="*/ 115825 h 6564103" name="TY4845"/>
              <a:gd fmla="*/ 5523949 w 11855988" name="TX4846"/>
              <a:gd fmla="*/ 91760 h 6564103" name="TY4846"/>
              <a:gd fmla="*/ 5479907 w 11855988" name="TX4847"/>
              <a:gd fmla="*/ 15480 h 6564103" name="TY4847"/>
              <a:gd fmla="*/ 5469210 w 11855988" name="TX4848"/>
              <a:gd fmla="*/ 7271 h 6564103" name="TY4848"/>
              <a:gd fmla="*/ 4351748 w 11855988" name="TX4850"/>
              <a:gd fmla="*/ 7005 h 6564103" name="TY4850"/>
              <a:gd fmla="*/ 4338535 w 11855988" name="TX4851"/>
              <a:gd fmla="*/ 20218 h 6564103" name="TY4851"/>
              <a:gd fmla="*/ 4351748 w 11855988" name="TX4852"/>
              <a:gd fmla="*/ 33431 h 6564103" name="TY4852"/>
              <a:gd fmla="*/ 4364961 w 11855988" name="TX4853"/>
              <a:gd fmla="*/ 20218 h 6564103" name="TY4853"/>
              <a:gd fmla="*/ 4351748 w 11855988" name="TX4854"/>
              <a:gd fmla="*/ 7005 h 6564103" name="TY4854"/>
              <a:gd fmla="*/ 5801911 w 11855988" name="TX4856"/>
              <a:gd fmla="*/ 6725 h 6564103" name="TY4856"/>
              <a:gd fmla="*/ 5791214 w 11855988" name="TX4857"/>
              <a:gd fmla="*/ 14933 h 6564103" name="TY4857"/>
              <a:gd fmla="*/ 5747173 w 11855988" name="TX4858"/>
              <a:gd fmla="*/ 91213 h 6564103" name="TY4858"/>
              <a:gd fmla="*/ 5753621 w 11855988" name="TX4859"/>
              <a:gd fmla="*/ 115278 h 6564103" name="TY4859"/>
              <a:gd fmla="*/ 5753620 w 11855988" name="TX4860"/>
              <a:gd fmla="*/ 115279 h 6564103" name="TY4860"/>
              <a:gd fmla="*/ 5777685 w 11855988" name="TX4861"/>
              <a:gd fmla="*/ 108830 h 6564103" name="TY4861"/>
              <a:gd fmla="*/ 5821727 w 11855988" name="TX4862"/>
              <a:gd fmla="*/ 32550 h 6564103" name="TY4862"/>
              <a:gd fmla="*/ 5815279 w 11855988" name="TX4863"/>
              <a:gd fmla="*/ 8485 h 6564103" name="TY4863"/>
              <a:gd fmla="*/ 5801911 w 11855988" name="TX4864"/>
              <a:gd fmla="*/ 6725 h 6564103" name="TY4864"/>
              <a:gd fmla="*/ 5668354 w 11855988" name="TX4866"/>
              <a:gd fmla="*/ 6724 h 6564103" name="TY4866"/>
              <a:gd fmla="*/ 5654986 w 11855988" name="TX4867"/>
              <a:gd fmla="*/ 8484 h 6564103" name="TY4867"/>
              <a:gd fmla="*/ 5654987 w 11855988" name="TX4868"/>
              <a:gd fmla="*/ 8484 h 6564103" name="TY4868"/>
              <a:gd fmla="*/ 5648539 w 11855988" name="TX4869"/>
              <a:gd fmla="*/ 32549 h 6564103" name="TY4869"/>
              <a:gd fmla="*/ 5692580 w 11855988" name="TX4870"/>
              <a:gd fmla="*/ 108829 h 6564103" name="TY4870"/>
              <a:gd fmla="*/ 5716645 w 11855988" name="TX4871"/>
              <a:gd fmla="*/ 115278 h 6564103" name="TY4871"/>
              <a:gd fmla="*/ 5723093 w 11855988" name="TX4872"/>
              <a:gd fmla="*/ 91212 h 6564103" name="TY4872"/>
              <a:gd fmla="*/ 5679051 w 11855988" name="TX4873"/>
              <a:gd fmla="*/ 14932 h 6564103" name="TY4873"/>
              <a:gd fmla="*/ 5668354 w 11855988" name="TX4874"/>
              <a:gd fmla="*/ 6724 h 6564103" name="TY4874"/>
              <a:gd fmla="*/ 4550891 w 11855988" name="TX4876"/>
              <a:gd fmla="*/ 6458 h 6564103" name="TY4876"/>
              <a:gd fmla="*/ 4537678 w 11855988" name="TX4877"/>
              <a:gd fmla="*/ 19671 h 6564103" name="TY4877"/>
              <a:gd fmla="*/ 4550891 w 11855988" name="TX4878"/>
              <a:gd fmla="*/ 32884 h 6564103" name="TY4878"/>
              <a:gd fmla="*/ 4564104 w 11855988" name="TX4879"/>
              <a:gd fmla="*/ 19671 h 6564103" name="TY4879"/>
              <a:gd fmla="*/ 4550891 w 11855988" name="TX4880"/>
              <a:gd fmla="*/ 6458 h 6564103" name="TY4880"/>
              <a:gd fmla="*/ 6001053 w 11855988" name="TX4882"/>
              <a:gd fmla="*/ 6177 h 6564103" name="TY4882"/>
              <a:gd fmla="*/ 5990355 w 11855988" name="TX4883"/>
              <a:gd fmla="*/ 14386 h 6564103" name="TY4883"/>
              <a:gd fmla="*/ 5946312 w 11855988" name="TX4884"/>
              <a:gd fmla="*/ 90666 h 6564103" name="TY4884"/>
              <a:gd fmla="*/ 5952761 w 11855988" name="TX4885"/>
              <a:gd fmla="*/ 114731 h 6564103" name="TY4885"/>
              <a:gd fmla="*/ 5952759 w 11855988" name="TX4886"/>
              <a:gd fmla="*/ 114731 h 6564103" name="TY4886"/>
              <a:gd fmla="*/ 5976826 w 11855988" name="TX4887"/>
              <a:gd fmla="*/ 108283 h 6564103" name="TY4887"/>
              <a:gd fmla="*/ 6020871 w 11855988" name="TX4888"/>
              <a:gd fmla="*/ 32002 h 6564103" name="TY4888"/>
              <a:gd fmla="*/ 6014422 w 11855988" name="TX4889"/>
              <a:gd fmla="*/ 7937 h 6564103" name="TY4889"/>
              <a:gd fmla="*/ 6001053 w 11855988" name="TX4890"/>
              <a:gd fmla="*/ 6177 h 6564103" name="TY4890"/>
              <a:gd fmla="*/ 5867496 w 11855988" name="TX4892"/>
              <a:gd fmla="*/ 6176 h 6564103" name="TY4892"/>
              <a:gd fmla="*/ 5854129 w 11855988" name="TX4893"/>
              <a:gd fmla="*/ 7936 h 6564103" name="TY4893"/>
              <a:gd fmla="*/ 5854130 w 11855988" name="TX4894"/>
              <a:gd fmla="*/ 7937 h 6564103" name="TY4894"/>
              <a:gd fmla="*/ 5847682 w 11855988" name="TX4895"/>
              <a:gd fmla="*/ 32002 h 6564103" name="TY4895"/>
              <a:gd fmla="*/ 5891723 w 11855988" name="TX4896"/>
              <a:gd fmla="*/ 108282 h 6564103" name="TY4896"/>
              <a:gd fmla="*/ 5915788 w 11855988" name="TX4897"/>
              <a:gd fmla="*/ 114730 h 6564103" name="TY4897"/>
              <a:gd fmla="*/ 5922236 w 11855988" name="TX4898"/>
              <a:gd fmla="*/ 90665 h 6564103" name="TY4898"/>
              <a:gd fmla="*/ 5878194 w 11855988" name="TX4899"/>
              <a:gd fmla="*/ 14384 h 6564103" name="TY4899"/>
              <a:gd fmla="*/ 5867496 w 11855988" name="TX4900"/>
              <a:gd fmla="*/ 6176 h 6564103" name="TY4900"/>
              <a:gd fmla="*/ 4750035 w 11855988" name="TX4902"/>
              <a:gd fmla="*/ 5910 h 6564103" name="TY4902"/>
              <a:gd fmla="*/ 4736822 w 11855988" name="TX4903"/>
              <a:gd fmla="*/ 19123 h 6564103" name="TY4903"/>
              <a:gd fmla="*/ 4750035 w 11855988" name="TX4904"/>
              <a:gd fmla="*/ 32336 h 6564103" name="TY4904"/>
              <a:gd fmla="*/ 4763248 w 11855988" name="TX4905"/>
              <a:gd fmla="*/ 19123 h 6564103" name="TY4905"/>
              <a:gd fmla="*/ 4750035 w 11855988" name="TX4906"/>
              <a:gd fmla="*/ 5910 h 6564103" name="TY4906"/>
              <a:gd fmla="*/ 6200192 w 11855988" name="TX4908"/>
              <a:gd fmla="*/ 5630 h 6564103" name="TY4908"/>
              <a:gd fmla="*/ 6189495 w 11855988" name="TX4909"/>
              <a:gd fmla="*/ 13838 h 6564103" name="TY4909"/>
              <a:gd fmla="*/ 6145456 w 11855988" name="TX4910"/>
              <a:gd fmla="*/ 90118 h 6564103" name="TY4910"/>
              <a:gd fmla="*/ 6151903 w 11855988" name="TX4911"/>
              <a:gd fmla="*/ 114183 h 6564103" name="TY4911"/>
              <a:gd fmla="*/ 6151903 w 11855988" name="TX4912"/>
              <a:gd fmla="*/ 114183 h 6564103" name="TY4912"/>
              <a:gd fmla="*/ 6175967 w 11855988" name="TX4913"/>
              <a:gd fmla="*/ 107735 h 6564103" name="TY4913"/>
              <a:gd fmla="*/ 6220007 w 11855988" name="TX4914"/>
              <a:gd fmla="*/ 31455 h 6564103" name="TY4914"/>
              <a:gd fmla="*/ 6213559 w 11855988" name="TX4915"/>
              <a:gd fmla="*/ 7390 h 6564103" name="TY4915"/>
              <a:gd fmla="*/ 6200192 w 11855988" name="TX4916"/>
              <a:gd fmla="*/ 5630 h 6564103" name="TY4916"/>
              <a:gd fmla="*/ 6066640 w 11855988" name="TX4918"/>
              <a:gd fmla="*/ 5629 h 6564103" name="TY4918"/>
              <a:gd fmla="*/ 6053272 w 11855988" name="TX4919"/>
              <a:gd fmla="*/ 7389 h 6564103" name="TY4919"/>
              <a:gd fmla="*/ 6053273 w 11855988" name="TX4920"/>
              <a:gd fmla="*/ 7389 h 6564103" name="TY4920"/>
              <a:gd fmla="*/ 6046825 w 11855988" name="TX4921"/>
              <a:gd fmla="*/ 31454 h 6564103" name="TY4921"/>
              <a:gd fmla="*/ 6090864 w 11855988" name="TX4922"/>
              <a:gd fmla="*/ 107734 h 6564103" name="TY4922"/>
              <a:gd fmla="*/ 6114928 w 11855988" name="TX4923"/>
              <a:gd fmla="*/ 114182 h 6564103" name="TY4923"/>
              <a:gd fmla="*/ 6121377 w 11855988" name="TX4924"/>
              <a:gd fmla="*/ 90117 h 6564103" name="TY4924"/>
              <a:gd fmla="*/ 6077336 w 11855988" name="TX4925"/>
              <a:gd fmla="*/ 13837 h 6564103" name="TY4925"/>
              <a:gd fmla="*/ 6066640 w 11855988" name="TX4926"/>
              <a:gd fmla="*/ 5629 h 6564103" name="TY4926"/>
              <a:gd fmla="*/ 4949178 w 11855988" name="TX4928"/>
              <a:gd fmla="*/ 5363 h 6564103" name="TY4928"/>
              <a:gd fmla="*/ 4935965 w 11855988" name="TX4929"/>
              <a:gd fmla="*/ 18575 h 6564103" name="TY4929"/>
              <a:gd fmla="*/ 4949178 w 11855988" name="TX4930"/>
              <a:gd fmla="*/ 31788 h 6564103" name="TY4930"/>
              <a:gd fmla="*/ 4962391 w 11855988" name="TX4931"/>
              <a:gd fmla="*/ 18575 h 6564103" name="TY4931"/>
              <a:gd fmla="*/ 4949178 w 11855988" name="TX4932"/>
              <a:gd fmla="*/ 5363 h 6564103" name="TY4932"/>
              <a:gd fmla="*/ 6399329 w 11855988" name="TX4934"/>
              <a:gd fmla="*/ 5082 h 6564103" name="TY4934"/>
              <a:gd fmla="*/ 6388632 w 11855988" name="TX4935"/>
              <a:gd fmla="*/ 13290 h 6564103" name="TY4935"/>
              <a:gd fmla="*/ 6344593 w 11855988" name="TX4936"/>
              <a:gd fmla="*/ 89570 h 6564103" name="TY4936"/>
              <a:gd fmla="*/ 6351041 w 11855988" name="TX4937"/>
              <a:gd fmla="*/ 113635 h 6564103" name="TY4937"/>
              <a:gd fmla="*/ 6351040 w 11855988" name="TX4938"/>
              <a:gd fmla="*/ 113636 h 6564103" name="TY4938"/>
              <a:gd fmla="*/ 6375103 w 11855988" name="TX4939"/>
              <a:gd fmla="*/ 107188 h 6564103" name="TY4939"/>
              <a:gd fmla="*/ 6419144 w 11855988" name="TX4940"/>
              <a:gd fmla="*/ 30907 h 6564103" name="TY4940"/>
              <a:gd fmla="*/ 6412695 w 11855988" name="TX4941"/>
              <a:gd fmla="*/ 6842 h 6564103" name="TY4941"/>
              <a:gd fmla="*/ 6399329 w 11855988" name="TX4942"/>
              <a:gd fmla="*/ 5082 h 6564103" name="TY4942"/>
              <a:gd fmla="*/ 6265774 w 11855988" name="TX4944"/>
              <a:gd fmla="*/ 5081 h 6564103" name="TY4944"/>
              <a:gd fmla="*/ 6252408 w 11855988" name="TX4945"/>
              <a:gd fmla="*/ 6841 h 6564103" name="TY4945"/>
              <a:gd fmla="*/ 6252409 w 11855988" name="TX4946"/>
              <a:gd fmla="*/ 6841 h 6564103" name="TY4946"/>
              <a:gd fmla="*/ 6245961 w 11855988" name="TX4947"/>
              <a:gd fmla="*/ 30906 h 6564103" name="TY4947"/>
              <a:gd fmla="*/ 6290000 w 11855988" name="TX4948"/>
              <a:gd fmla="*/ 107187 h 6564103" name="TY4948"/>
              <a:gd fmla="*/ 6314064 w 11855988" name="TX4949"/>
              <a:gd fmla="*/ 113635 h 6564103" name="TY4949"/>
              <a:gd fmla="*/ 6320513 w 11855988" name="TX4950"/>
              <a:gd fmla="*/ 89570 h 6564103" name="TY4950"/>
              <a:gd fmla="*/ 6276472 w 11855988" name="TX4951"/>
              <a:gd fmla="*/ 13289 h 6564103" name="TY4951"/>
              <a:gd fmla="*/ 6265774 w 11855988" name="TX4952"/>
              <a:gd fmla="*/ 5081 h 6564103" name="TY4952"/>
              <a:gd fmla="*/ 5148322 w 11855988" name="TX4954"/>
              <a:gd fmla="*/ 4815 h 6564103" name="TY4954"/>
              <a:gd fmla="*/ 5135109 w 11855988" name="TX4955"/>
              <a:gd fmla="*/ 18028 h 6564103" name="TY4955"/>
              <a:gd fmla="*/ 5148322 w 11855988" name="TX4956"/>
              <a:gd fmla="*/ 31241 h 6564103" name="TY4956"/>
              <a:gd fmla="*/ 5161535 w 11855988" name="TX4957"/>
              <a:gd fmla="*/ 18028 h 6564103" name="TY4957"/>
              <a:gd fmla="*/ 5148322 w 11855988" name="TX4958"/>
              <a:gd fmla="*/ 4815 h 6564103" name="TY4958"/>
              <a:gd fmla="*/ 6598467 w 11855988" name="TX4960"/>
              <a:gd fmla="*/ 4534 h 6564103" name="TY4960"/>
              <a:gd fmla="*/ 6587771 w 11855988" name="TX4961"/>
              <a:gd fmla="*/ 12743 h 6564103" name="TY4961"/>
              <a:gd fmla="*/ 6543730 w 11855988" name="TX4962"/>
              <a:gd fmla="*/ 89023 h 6564103" name="TY4962"/>
              <a:gd fmla="*/ 6550181 w 11855988" name="TX4963"/>
              <a:gd fmla="*/ 113088 h 6564103" name="TY4963"/>
              <a:gd fmla="*/ 6550181 w 11855988" name="TX4964"/>
              <a:gd fmla="*/ 113088 h 6564103" name="TY4964"/>
              <a:gd fmla="*/ 6574246 w 11855988" name="TX4965"/>
              <a:gd fmla="*/ 106640 h 6564103" name="TY4965"/>
              <a:gd fmla="*/ 6618282 w 11855988" name="TX4966"/>
              <a:gd fmla="*/ 30360 h 6564103" name="TY4966"/>
              <a:gd fmla="*/ 6611835 w 11855988" name="TX4967"/>
              <a:gd fmla="*/ 6294 h 6564103" name="TY4967"/>
              <a:gd fmla="*/ 6598467 w 11855988" name="TX4968"/>
              <a:gd fmla="*/ 4534 h 6564103" name="TY4968"/>
              <a:gd fmla="*/ 6464913 w 11855988" name="TX4970"/>
              <a:gd fmla="*/ 4533 h 6564103" name="TY4970"/>
              <a:gd fmla="*/ 6451545 w 11855988" name="TX4971"/>
              <a:gd fmla="*/ 6293 h 6564103" name="TY4971"/>
              <a:gd fmla="*/ 6451546 w 11855988" name="TX4972"/>
              <a:gd fmla="*/ 6294 h 6564103" name="TY4972"/>
              <a:gd fmla="*/ 6445099 w 11855988" name="TX4973"/>
              <a:gd fmla="*/ 30359 h 6564103" name="TY4973"/>
              <a:gd fmla="*/ 6489138 w 11855988" name="TX4974"/>
              <a:gd fmla="*/ 106639 h 6564103" name="TY4974"/>
              <a:gd fmla="*/ 6513203 w 11855988" name="TX4975"/>
              <a:gd fmla="*/ 113087 h 6564103" name="TY4975"/>
              <a:gd fmla="*/ 6519650 w 11855988" name="TX4976"/>
              <a:gd fmla="*/ 89022 h 6564103" name="TY4976"/>
              <a:gd fmla="*/ 6475609 w 11855988" name="TX4977"/>
              <a:gd fmla="*/ 12742 h 6564103" name="TY4977"/>
              <a:gd fmla="*/ 6464913 w 11855988" name="TX4978"/>
              <a:gd fmla="*/ 4533 h 6564103" name="TY4978"/>
              <a:gd fmla="*/ 5347465 w 11855988" name="TX4980"/>
              <a:gd fmla="*/ 4266 h 6564103" name="TY4980"/>
              <a:gd fmla="*/ 5334252 w 11855988" name="TX4981"/>
              <a:gd fmla="*/ 17479 h 6564103" name="TY4981"/>
              <a:gd fmla="*/ 5347465 w 11855988" name="TX4982"/>
              <a:gd fmla="*/ 30692 h 6564103" name="TY4982"/>
              <a:gd fmla="*/ 5360678 w 11855988" name="TX4983"/>
              <a:gd fmla="*/ 17479 h 6564103" name="TY4983"/>
              <a:gd fmla="*/ 5347465 w 11855988" name="TX4984"/>
              <a:gd fmla="*/ 4266 h 6564103" name="TY4984"/>
              <a:gd fmla="*/ 7005223 w 11855988" name="TX4986"/>
              <a:gd fmla="*/ 4102 h 6564103" name="TY4986"/>
              <a:gd fmla="*/ 6994524 w 11855988" name="TX4987"/>
              <a:gd fmla="*/ 12310 h 6564103" name="TY4987"/>
              <a:gd fmla="*/ 6950488 w 11855988" name="TX4988"/>
              <a:gd fmla="*/ 88590 h 6564103" name="TY4988"/>
              <a:gd fmla="*/ 6956933 w 11855988" name="TX4989"/>
              <a:gd fmla="*/ 112655 h 6564103" name="TY4989"/>
              <a:gd fmla="*/ 6956933 w 11855988" name="TX4990"/>
              <a:gd fmla="*/ 112656 h 6564103" name="TY4990"/>
              <a:gd fmla="*/ 6980992 w 11855988" name="TX4991"/>
              <a:gd fmla="*/ 106207 h 6564103" name="TY4991"/>
              <a:gd fmla="*/ 7025039 w 11855988" name="TX4992"/>
              <a:gd fmla="*/ 29927 h 6564103" name="TY4992"/>
              <a:gd fmla="*/ 7018581 w 11855988" name="TX4993"/>
              <a:gd fmla="*/ 5862 h 6564103" name="TY4993"/>
              <a:gd fmla="*/ 7005223 w 11855988" name="TX4994"/>
              <a:gd fmla="*/ 4102 h 6564103" name="TY4994"/>
              <a:gd fmla="*/ 6871674 w 11855988" name="TX4996"/>
              <a:gd fmla="*/ 4101 h 6564103" name="TY4996"/>
              <a:gd fmla="*/ 6858299 w 11855988" name="TX4997"/>
              <a:gd fmla="*/ 5861 h 6564103" name="TY4997"/>
              <a:gd fmla="*/ 6858302 w 11855988" name="TX4998"/>
              <a:gd fmla="*/ 5861 h 6564103" name="TY4998"/>
              <a:gd fmla="*/ 6851849 w 11855988" name="TX4999"/>
              <a:gd fmla="*/ 29926 h 6564103" name="TY4999"/>
              <a:gd fmla="*/ 6895898 w 11855988" name="TX5000"/>
              <a:gd fmla="*/ 106206 h 6564103" name="TY5000"/>
              <a:gd fmla="*/ 6919957 w 11855988" name="TX5001"/>
              <a:gd fmla="*/ 112655 h 6564103" name="TY5001"/>
              <a:gd fmla="*/ 6926407 w 11855988" name="TX5002"/>
              <a:gd fmla="*/ 88589 h 6564103" name="TY5002"/>
              <a:gd fmla="*/ 6882374 w 11855988" name="TX5003"/>
              <a:gd fmla="*/ 12309 h 6564103" name="TY5003"/>
              <a:gd fmla="*/ 6871674 w 11855988" name="TX5004"/>
              <a:gd fmla="*/ 4101 h 6564103" name="TY5004"/>
              <a:gd fmla="*/ 6797609 w 11855988" name="TX5006"/>
              <a:gd fmla="*/ 3987 h 6564103" name="TY5006"/>
              <a:gd fmla="*/ 6786911 w 11855988" name="TX5007"/>
              <a:gd fmla="*/ 12195 h 6564103" name="TY5007"/>
              <a:gd fmla="*/ 6742878 w 11855988" name="TX5008"/>
              <a:gd fmla="*/ 88475 h 6564103" name="TY5008"/>
              <a:gd fmla="*/ 6749326 w 11855988" name="TX5009"/>
              <a:gd fmla="*/ 112540 h 6564103" name="TY5009"/>
              <a:gd fmla="*/ 6749326 w 11855988" name="TX5010"/>
              <a:gd fmla="*/ 112541 h 6564103" name="TY5010"/>
              <a:gd fmla="*/ 6773385 w 11855988" name="TX5011"/>
              <a:gd fmla="*/ 106092 h 6564103" name="TY5011"/>
              <a:gd fmla="*/ 6817420 w 11855988" name="TX5012"/>
              <a:gd fmla="*/ 29812 h 6564103" name="TY5012"/>
              <a:gd fmla="*/ 6810975 w 11855988" name="TX5013"/>
              <a:gd fmla="*/ 5747 h 6564103" name="TY5013"/>
              <a:gd fmla="*/ 6797609 w 11855988" name="TX5014"/>
              <a:gd fmla="*/ 3987 h 6564103" name="TY5014"/>
              <a:gd fmla="*/ 6664060 w 11855988" name="TX5016"/>
              <a:gd fmla="*/ 3986 h 6564103" name="TY5016"/>
              <a:gd fmla="*/ 6650693 w 11855988" name="TX5017"/>
              <a:gd fmla="*/ 5746 h 6564103" name="TY5017"/>
              <a:gd fmla="*/ 6650693 w 11855988" name="TX5018"/>
              <a:gd fmla="*/ 5746 h 6564103" name="TY5018"/>
              <a:gd fmla="*/ 6644246 w 11855988" name="TX5019"/>
              <a:gd fmla="*/ 29811 h 6564103" name="TY5019"/>
              <a:gd fmla="*/ 6688275 w 11855988" name="TX5020"/>
              <a:gd fmla="*/ 106091 h 6564103" name="TY5020"/>
              <a:gd fmla="*/ 6712343 w 11855988" name="TX5021"/>
              <a:gd fmla="*/ 112540 h 6564103" name="TY5021"/>
              <a:gd fmla="*/ 6718793 w 11855988" name="TX5022"/>
              <a:gd fmla="*/ 88474 h 6564103" name="TY5022"/>
              <a:gd fmla="*/ 6674754 w 11855988" name="TX5023"/>
              <a:gd fmla="*/ 12194 h 6564103" name="TY5023"/>
              <a:gd fmla="*/ 6664060 w 11855988" name="TX5024"/>
              <a:gd fmla="*/ 3986 h 6564103" name="TY5024"/>
              <a:gd fmla="*/ 5546609 w 11855988" name="TX5026"/>
              <a:gd fmla="*/ 3719 h 6564103" name="TY5026"/>
              <a:gd fmla="*/ 5533396 w 11855988" name="TX5027"/>
              <a:gd fmla="*/ 16932 h 6564103" name="TY5027"/>
              <a:gd fmla="*/ 5546609 w 11855988" name="TX5028"/>
              <a:gd fmla="*/ 30145 h 6564103" name="TY5028"/>
              <a:gd fmla="*/ 5559822 w 11855988" name="TX5029"/>
              <a:gd fmla="*/ 16932 h 6564103" name="TY5029"/>
              <a:gd fmla="*/ 5546609 w 11855988" name="TX5030"/>
              <a:gd fmla="*/ 3719 h 6564103" name="TY5030"/>
              <a:gd fmla="*/ 7204372 w 11855988" name="TX5032"/>
              <a:gd fmla="*/ 3554 h 6564103" name="TY5032"/>
              <a:gd fmla="*/ 7193674 w 11855988" name="TX5033"/>
              <a:gd fmla="*/ 11762 h 6564103" name="TY5033"/>
              <a:gd fmla="*/ 7149627 w 11855988" name="TX5034"/>
              <a:gd fmla="*/ 88042 h 6564103" name="TY5034"/>
              <a:gd fmla="*/ 7156077 w 11855988" name="TX5035"/>
              <a:gd fmla="*/ 112108 h 6564103" name="TY5035"/>
              <a:gd fmla="*/ 7156075 w 11855988" name="TX5036"/>
              <a:gd fmla="*/ 112108 h 6564103" name="TY5036"/>
              <a:gd fmla="*/ 7180145 w 11855988" name="TX5037"/>
              <a:gd fmla="*/ 105660 h 6564103" name="TY5037"/>
              <a:gd fmla="*/ 7224193 w 11855988" name="TX5038"/>
              <a:gd fmla="*/ 29379 h 6564103" name="TY5038"/>
              <a:gd fmla="*/ 7217740 w 11855988" name="TX5039"/>
              <a:gd fmla="*/ 5314 h 6564103" name="TY5039"/>
              <a:gd fmla="*/ 7204372 w 11855988" name="TX5040"/>
              <a:gd fmla="*/ 3554 h 6564103" name="TY5040"/>
              <a:gd fmla="*/ 7070807 w 11855988" name="TX5042"/>
              <a:gd fmla="*/ 3553 h 6564103" name="TY5042"/>
              <a:gd fmla="*/ 7057439 w 11855988" name="TX5043"/>
              <a:gd fmla="*/ 5313 h 6564103" name="TY5043"/>
              <a:gd fmla="*/ 7057440 w 11855988" name="TX5044"/>
              <a:gd fmla="*/ 5313 h 6564103" name="TY5044"/>
              <a:gd fmla="*/ 7050993 w 11855988" name="TX5045"/>
              <a:gd fmla="*/ 29379 h 6564103" name="TY5045"/>
              <a:gd fmla="*/ 7095034 w 11855988" name="TX5046"/>
              <a:gd fmla="*/ 105659 h 6564103" name="TY5046"/>
              <a:gd fmla="*/ 7119097 w 11855988" name="TX5047"/>
              <a:gd fmla="*/ 112107 h 6564103" name="TY5047"/>
              <a:gd fmla="*/ 7125547 w 11855988" name="TX5048"/>
              <a:gd fmla="*/ 88042 h 6564103" name="TY5048"/>
              <a:gd fmla="*/ 7081506 w 11855988" name="TX5049"/>
              <a:gd fmla="*/ 11761 h 6564103" name="TY5049"/>
              <a:gd fmla="*/ 7070807 w 11855988" name="TX5050"/>
              <a:gd fmla="*/ 3553 h 6564103" name="TY5050"/>
              <a:gd fmla="*/ 5745752 w 11855988" name="TX5052"/>
              <a:gd fmla="*/ 3171 h 6564103" name="TY5052"/>
              <a:gd fmla="*/ 5732539 w 11855988" name="TX5053"/>
              <a:gd fmla="*/ 16384 h 6564103" name="TY5053"/>
              <a:gd fmla="*/ 5745752 w 11855988" name="TX5054"/>
              <a:gd fmla="*/ 29597 h 6564103" name="TY5054"/>
              <a:gd fmla="*/ 5758965 w 11855988" name="TX5055"/>
              <a:gd fmla="*/ 16384 h 6564103" name="TY5055"/>
              <a:gd fmla="*/ 5745752 w 11855988" name="TX5056"/>
              <a:gd fmla="*/ 3171 h 6564103" name="TY5056"/>
              <a:gd fmla="*/ 5944891 w 11855988" name="TX5058"/>
              <a:gd fmla="*/ 2624 h 6564103" name="TY5058"/>
              <a:gd fmla="*/ 5931677 w 11855988" name="TX5059"/>
              <a:gd fmla="*/ 15836 h 6564103" name="TY5059"/>
              <a:gd fmla="*/ 5944891 w 11855988" name="TX5060"/>
              <a:gd fmla="*/ 29049 h 6564103" name="TY5060"/>
              <a:gd fmla="*/ 5958104 w 11855988" name="TX5061"/>
              <a:gd fmla="*/ 15836 h 6564103" name="TY5061"/>
              <a:gd fmla="*/ 5944891 w 11855988" name="TX5062"/>
              <a:gd fmla="*/ 2624 h 6564103" name="TY5062"/>
              <a:gd fmla="*/ 6144034 w 11855988" name="TX5064"/>
              <a:gd fmla="*/ 2076 h 6564103" name="TY5064"/>
              <a:gd fmla="*/ 6130822 w 11855988" name="TX5065"/>
              <a:gd fmla="*/ 15289 h 6564103" name="TY5065"/>
              <a:gd fmla="*/ 6144034 w 11855988" name="TX5066"/>
              <a:gd fmla="*/ 28502 h 6564103" name="TY5066"/>
              <a:gd fmla="*/ 6157247 w 11855988" name="TX5067"/>
              <a:gd fmla="*/ 15289 h 6564103" name="TY5067"/>
              <a:gd fmla="*/ 6144034 w 11855988" name="TX5068"/>
              <a:gd fmla="*/ 2076 h 6564103" name="TY5068"/>
              <a:gd fmla="*/ 6343173 w 11855988" name="TX5070"/>
              <a:gd fmla="*/ 1528 h 6564103" name="TY5070"/>
              <a:gd fmla="*/ 6329959 w 11855988" name="TX5071"/>
              <a:gd fmla="*/ 14741 h 6564103" name="TY5071"/>
              <a:gd fmla="*/ 6343173 w 11855988" name="TX5072"/>
              <a:gd fmla="*/ 27954 h 6564103" name="TY5072"/>
              <a:gd fmla="*/ 6356384 w 11855988" name="TX5073"/>
              <a:gd fmla="*/ 14741 h 6564103" name="TY5073"/>
              <a:gd fmla="*/ 6343173 w 11855988" name="TX5074"/>
              <a:gd fmla="*/ 1528 h 6564103" name="TY5074"/>
              <a:gd fmla="*/ 6542310 w 11855988" name="TX5076"/>
              <a:gd fmla="*/ 981 h 6564103" name="TY5076"/>
              <a:gd fmla="*/ 6529098 w 11855988" name="TX5077"/>
              <a:gd fmla="*/ 14194 h 6564103" name="TY5077"/>
              <a:gd fmla="*/ 6542310 w 11855988" name="TX5078"/>
              <a:gd fmla="*/ 27407 h 6564103" name="TY5078"/>
              <a:gd fmla="*/ 6555526 w 11855988" name="TX5079"/>
              <a:gd fmla="*/ 14194 h 6564103" name="TY5079"/>
              <a:gd fmla="*/ 6542310 w 11855988" name="TX5080"/>
              <a:gd fmla="*/ 981 h 6564103" name="TY5080"/>
              <a:gd fmla="*/ 6949067 w 11855988" name="TX5082"/>
              <a:gd fmla="*/ 548 h 6564103" name="TY5082"/>
              <a:gd fmla="*/ 6935850 w 11855988" name="TX5083"/>
              <a:gd fmla="*/ 13761 h 6564103" name="TY5083"/>
              <a:gd fmla="*/ 6949067 w 11855988" name="TX5084"/>
              <a:gd fmla="*/ 26974 h 6564103" name="TY5084"/>
              <a:gd fmla="*/ 6962277 w 11855988" name="TX5085"/>
              <a:gd fmla="*/ 13761 h 6564103" name="TY5085"/>
              <a:gd fmla="*/ 6949067 w 11855988" name="TX5086"/>
              <a:gd fmla="*/ 548 h 6564103" name="TY5086"/>
              <a:gd fmla="*/ 6741457 w 11855988" name="TX5088"/>
              <a:gd fmla="*/ 433 h 6564103" name="TY5088"/>
              <a:gd fmla="*/ 6728242 w 11855988" name="TX5089"/>
              <a:gd fmla="*/ 13646 h 6564103" name="TY5089"/>
              <a:gd fmla="*/ 6741457 w 11855988" name="TX5090"/>
              <a:gd fmla="*/ 26859 h 6564103" name="TY5090"/>
              <a:gd fmla="*/ 6754670 w 11855988" name="TX5091"/>
              <a:gd fmla="*/ 13646 h 6564103" name="TY5091"/>
              <a:gd fmla="*/ 6741457 w 11855988" name="TX5092"/>
              <a:gd fmla="*/ 433 h 6564103" name="TY5092"/>
              <a:gd fmla="*/ 7148206 w 11855988" name="TX5094"/>
              <a:gd fmla="*/ 0 h 6564103" name="TY5094"/>
              <a:gd fmla="*/ 7134995 w 11855988" name="TX5095"/>
              <a:gd fmla="*/ 13213 h 6564103" name="TY5095"/>
              <a:gd fmla="*/ 7148206 w 11855988" name="TX5096"/>
              <a:gd fmla="*/ 26426 h 6564103" name="TY5096"/>
              <a:gd fmla="*/ 7161422 w 11855988" name="TX5097"/>
              <a:gd fmla="*/ 13213 h 6564103" name="TY5097"/>
              <a:gd fmla="*/ 7148206 w 11855988" name="TX5098"/>
              <a:gd fmla="*/ 0 h 6564103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8" h="6564103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4509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5" name="텍스트 상자 1"/>
          <p:cNvSpPr txBox="1">
            <a:spLocks/>
          </p:cNvSpPr>
          <p:nvPr/>
        </p:nvSpPr>
        <p:spPr>
          <a:xfrm rot="0">
            <a:off x="753110" y="102235"/>
            <a:ext cx="4120515" cy="5226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 lvl="2">
              <a:buFontTx/>
              <a:buNone/>
            </a:pPr>
            <a:r>
              <a:rPr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게시글 등록</a:t>
            </a:r>
            <a:r>
              <a:rPr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 페이지</a:t>
            </a:r>
            <a:endParaRPr lang="ko-KR" altLang="en-US" sz="28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706" name="도형 2"/>
          <p:cNvSpPr>
            <a:spLocks/>
          </p:cNvSpPr>
          <p:nvPr/>
        </p:nvSpPr>
        <p:spPr>
          <a:xfrm rot="0">
            <a:off x="555625" y="1728470"/>
            <a:ext cx="4215130" cy="46164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8" name="도형 4"/>
          <p:cNvSpPr>
            <a:spLocks/>
          </p:cNvSpPr>
          <p:nvPr/>
        </p:nvSpPr>
        <p:spPr>
          <a:xfrm>
            <a:off x="565785" y="743585"/>
            <a:ext cx="4227830" cy="83566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☺LOGO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1" name="텍스트 상자 7"/>
          <p:cNvSpPr txBox="1">
            <a:spLocks/>
          </p:cNvSpPr>
          <p:nvPr/>
        </p:nvSpPr>
        <p:spPr>
          <a:xfrm rot="0">
            <a:off x="680720" y="1836420"/>
            <a:ext cx="1739900" cy="37020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쓰기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2" name="도형 8"/>
          <p:cNvCxnSpPr/>
          <p:nvPr/>
        </p:nvCxnSpPr>
        <p:spPr>
          <a:xfrm rot="0">
            <a:off x="726440" y="2204085"/>
            <a:ext cx="3853815" cy="1270"/>
          </a:xfrm>
          <a:prstGeom prst="line"/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도형 9"/>
          <p:cNvSpPr>
            <a:spLocks/>
          </p:cNvSpPr>
          <p:nvPr/>
        </p:nvSpPr>
        <p:spPr>
          <a:xfrm rot="0">
            <a:off x="3942715" y="1908175"/>
            <a:ext cx="538480" cy="215900"/>
          </a:xfrm>
          <a:prstGeom prst="round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4" name="도형 10"/>
          <p:cNvSpPr>
            <a:spLocks/>
          </p:cNvSpPr>
          <p:nvPr/>
        </p:nvSpPr>
        <p:spPr>
          <a:xfrm rot="0">
            <a:off x="619125" y="1827530"/>
            <a:ext cx="4078605" cy="294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 </a:t>
            </a:r>
            <a: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작성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7" name="도형 13"/>
          <p:cNvSpPr>
            <a:spLocks/>
          </p:cNvSpPr>
          <p:nvPr/>
        </p:nvSpPr>
        <p:spPr>
          <a:xfrm rot="0">
            <a:off x="4166870" y="2463800"/>
            <a:ext cx="413385" cy="279400"/>
          </a:xfrm>
          <a:prstGeom prst="round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3" name="텍스트 상자 19"/>
          <p:cNvSpPr txBox="1">
            <a:spLocks/>
          </p:cNvSpPr>
          <p:nvPr/>
        </p:nvSpPr>
        <p:spPr>
          <a:xfrm rot="0">
            <a:off x="803910" y="3945890"/>
            <a:ext cx="3712210" cy="262255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내용을 입력해주세요.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7" name="텍스트 상자 23"/>
          <p:cNvSpPr txBox="1">
            <a:spLocks/>
          </p:cNvSpPr>
          <p:nvPr/>
        </p:nvSpPr>
        <p:spPr>
          <a:xfrm rot="0">
            <a:off x="555625" y="725170"/>
            <a:ext cx="771525" cy="2470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eader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3" name="도형 94"/>
          <p:cNvSpPr>
            <a:spLocks/>
          </p:cNvSpPr>
          <p:nvPr/>
        </p:nvSpPr>
        <p:spPr>
          <a:xfrm rot="0">
            <a:off x="3564255" y="5986145"/>
            <a:ext cx="474980" cy="20891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취소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4" name="도형 96"/>
          <p:cNvSpPr>
            <a:spLocks/>
          </p:cNvSpPr>
          <p:nvPr/>
        </p:nvSpPr>
        <p:spPr>
          <a:xfrm rot="0">
            <a:off x="4102735" y="5985510"/>
            <a:ext cx="474980" cy="20891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등록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7" name="도형 99"/>
          <p:cNvSpPr>
            <a:spLocks/>
          </p:cNvSpPr>
          <p:nvPr/>
        </p:nvSpPr>
        <p:spPr>
          <a:xfrm rot="0">
            <a:off x="753110" y="2488565"/>
            <a:ext cx="1370330" cy="20891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태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그(라디오버튼)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8" name="도형 100"/>
          <p:cNvSpPr>
            <a:spLocks/>
          </p:cNvSpPr>
          <p:nvPr/>
        </p:nvSpPr>
        <p:spPr>
          <a:xfrm rot="0">
            <a:off x="751205" y="3188335"/>
            <a:ext cx="810260" cy="20891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태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그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9" name="도형 101"/>
          <p:cNvSpPr>
            <a:spLocks/>
          </p:cNvSpPr>
          <p:nvPr/>
        </p:nvSpPr>
        <p:spPr>
          <a:xfrm rot="0">
            <a:off x="751205" y="2183765"/>
            <a:ext cx="3829685" cy="26733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제목을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입력해주세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요.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0" name="도형 102"/>
          <p:cNvSpPr>
            <a:spLocks/>
          </p:cNvSpPr>
          <p:nvPr/>
        </p:nvSpPr>
        <p:spPr>
          <a:xfrm rot="0">
            <a:off x="751205" y="2729230"/>
            <a:ext cx="3821430" cy="42735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1" name="도형 103"/>
          <p:cNvSpPr>
            <a:spLocks/>
          </p:cNvSpPr>
          <p:nvPr/>
        </p:nvSpPr>
        <p:spPr>
          <a:xfrm rot="0">
            <a:off x="753745" y="3428365"/>
            <a:ext cx="3821430" cy="42735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3" name="도형 107"/>
          <p:cNvSpPr>
            <a:spLocks/>
          </p:cNvSpPr>
          <p:nvPr/>
        </p:nvSpPr>
        <p:spPr>
          <a:xfrm rot="0">
            <a:off x="752475" y="3901440"/>
            <a:ext cx="3815715" cy="201358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4" name="도형 110"/>
          <p:cNvSpPr>
            <a:spLocks/>
          </p:cNvSpPr>
          <p:nvPr/>
        </p:nvSpPr>
        <p:spPr>
          <a:xfrm rot="0">
            <a:off x="3970020" y="2209165"/>
            <a:ext cx="582295" cy="20891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인원설정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5" name="텍스트 상자 111"/>
          <p:cNvSpPr txBox="1">
            <a:spLocks/>
          </p:cNvSpPr>
          <p:nvPr/>
        </p:nvSpPr>
        <p:spPr>
          <a:xfrm rot="0">
            <a:off x="835660" y="2839720"/>
            <a:ext cx="572135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700">
                <a:latin typeface="맑은 고딕" charset="0"/>
                <a:ea typeface="맑은 고딕" charset="0"/>
              </a:rPr>
              <a:t>#대분야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  <p:sp>
        <p:nvSpPr>
          <p:cNvPr id="746" name="텍스트 상자 112"/>
          <p:cNvSpPr txBox="1">
            <a:spLocks/>
          </p:cNvSpPr>
          <p:nvPr/>
        </p:nvSpPr>
        <p:spPr>
          <a:xfrm rot="0">
            <a:off x="2089150" y="2842260"/>
            <a:ext cx="572135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700">
                <a:latin typeface="맑은 고딕" charset="0"/>
                <a:ea typeface="맑은 고딕" charset="0"/>
              </a:rPr>
              <a:t>#나이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  <p:sp>
        <p:nvSpPr>
          <p:cNvPr id="747" name="텍스트 상자 113"/>
          <p:cNvSpPr txBox="1">
            <a:spLocks/>
          </p:cNvSpPr>
          <p:nvPr/>
        </p:nvSpPr>
        <p:spPr>
          <a:xfrm rot="0">
            <a:off x="3373120" y="2827655"/>
            <a:ext cx="572135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700">
                <a:latin typeface="맑은 고딕" charset="0"/>
                <a:ea typeface="맑은 고딕" charset="0"/>
              </a:rPr>
              <a:t>#지역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  <p:grpSp>
        <p:nvGrpSpPr>
          <p:cNvPr id="752" name="그룹 119"/>
          <p:cNvGrpSpPr>
            <a:grpSpLocks/>
          </p:cNvGrpSpPr>
          <p:nvPr/>
        </p:nvGrpSpPr>
        <p:grpSpPr>
          <a:xfrm rot="0">
            <a:off x="1361440" y="2640965"/>
            <a:ext cx="749935" cy="1030605"/>
            <a:chOff x="1361440" y="2640965"/>
            <a:chExt cx="749935" cy="1030605"/>
          </a:xfrm>
        </p:grpSpPr>
        <p:sp>
          <p:nvSpPr>
            <p:cNvPr id="748" name="도형 114"/>
            <p:cNvSpPr>
              <a:spLocks/>
            </p:cNvSpPr>
            <p:nvPr/>
          </p:nvSpPr>
          <p:spPr>
            <a:xfrm rot="5400000">
              <a:off x="1221105" y="2781300"/>
              <a:ext cx="1030605" cy="749935"/>
            </a:xfrm>
            <a:prstGeom prst="wedgeRectCallou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51" name="텍스트 상자 118"/>
            <p:cNvSpPr txBox="1">
              <a:spLocks/>
            </p:cNvSpPr>
            <p:nvPr/>
          </p:nvSpPr>
          <p:spPr>
            <a:xfrm rot="0">
              <a:off x="1398270" y="2697480"/>
              <a:ext cx="662940" cy="861695"/>
            </a:xfrm>
            <a:prstGeom prst="rect"/>
            <a:noFill/>
            <a:ln w="0">
              <a:noFill/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예시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 게</a:t>
              </a:r>
              <a:r>
                <a:rPr lang="ko-KR" sz="500">
                  <a:latin typeface="맑은 고딕" charset="0"/>
                  <a:ea typeface="맑은 고딕" charset="0"/>
                </a:rPr>
                <a:t>임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 스포</a:t>
              </a:r>
              <a:r>
                <a:rPr lang="ko-KR" sz="500">
                  <a:latin typeface="맑은 고딕" charset="0"/>
                  <a:ea typeface="맑은 고딕" charset="0"/>
                </a:rPr>
                <a:t>츠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 음</a:t>
              </a:r>
              <a:r>
                <a:rPr lang="ko-KR" sz="500">
                  <a:latin typeface="맑은 고딕" charset="0"/>
                  <a:ea typeface="맑은 고딕" charset="0"/>
                </a:rPr>
                <a:t>악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 ~~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</a:t>
              </a:r>
              <a:r>
                <a:rPr lang="ko-KR" sz="500">
                  <a:latin typeface="맑은 고딕" charset="0"/>
                  <a:ea typeface="맑은 고딕" charset="0"/>
                </a:rPr>
                <a:t> </a:t>
              </a:r>
              <a:r>
                <a:rPr lang="ko-KR" sz="500">
                  <a:latin typeface="맑은 고딕" charset="0"/>
                  <a:ea typeface="맑은 고딕" charset="0"/>
                </a:rPr>
                <a:t>~~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 ~~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 ~~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 ~~</a:t>
              </a:r>
              <a:endParaRPr lang="ko-KR" altLang="en-US" sz="500">
                <a:latin typeface="맑은 고딕" charset="0"/>
                <a:ea typeface="맑은 고딕" charset="0"/>
              </a:endParaRPr>
            </a:p>
            <a:p>
              <a:pPr marL="0" indent="0" algn="l" hangingPunct="1"/>
              <a:r>
                <a:rPr lang="ko-KR" sz="500">
                  <a:latin typeface="맑은 고딕" charset="0"/>
                  <a:ea typeface="맑은 고딕" charset="0"/>
                </a:rPr>
                <a:t># 기</a:t>
              </a:r>
              <a:r>
                <a:rPr lang="ko-KR" sz="500">
                  <a:latin typeface="맑은 고딕" charset="0"/>
                  <a:ea typeface="맑은 고딕" charset="0"/>
                </a:rPr>
                <a:t>타</a:t>
              </a:r>
              <a:endParaRPr lang="ko-KR" altLang="en-US" sz="5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54" name="도형 121"/>
          <p:cNvSpPr>
            <a:spLocks/>
          </p:cNvSpPr>
          <p:nvPr/>
        </p:nvSpPr>
        <p:spPr>
          <a:xfrm rot="5400000">
            <a:off x="2479040" y="2783840"/>
            <a:ext cx="1030605" cy="749935"/>
          </a:xfrm>
          <a:prstGeom prst="wedgeRectCallou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5" name="텍스트 상자 122"/>
          <p:cNvSpPr txBox="1">
            <a:spLocks/>
          </p:cNvSpPr>
          <p:nvPr/>
        </p:nvSpPr>
        <p:spPr>
          <a:xfrm rot="0">
            <a:off x="2656205" y="2700020"/>
            <a:ext cx="662940" cy="9385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예시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</a:t>
            </a:r>
            <a:r>
              <a:rPr lang="ko-KR" sz="500">
                <a:latin typeface="맑은 고딕" charset="0"/>
                <a:ea typeface="맑은 고딕" charset="0"/>
              </a:rPr>
              <a:t>10</a:t>
            </a:r>
            <a:r>
              <a:rPr lang="ko-KR" sz="500">
                <a:latin typeface="맑은 고딕" charset="0"/>
                <a:ea typeface="맑은 고딕" charset="0"/>
              </a:rPr>
              <a:t>대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20</a:t>
            </a:r>
            <a:r>
              <a:rPr lang="ko-KR" sz="500">
                <a:latin typeface="맑은 고딕" charset="0"/>
                <a:ea typeface="맑은 고딕" charset="0"/>
              </a:rPr>
              <a:t>대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30</a:t>
            </a:r>
            <a:r>
              <a:rPr lang="ko-KR" sz="500">
                <a:latin typeface="맑은 고딕" charset="0"/>
                <a:ea typeface="맑은 고딕" charset="0"/>
              </a:rPr>
              <a:t>대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40</a:t>
            </a:r>
            <a:r>
              <a:rPr lang="ko-KR" sz="500">
                <a:latin typeface="맑은 고딕" charset="0"/>
                <a:ea typeface="맑은 고딕" charset="0"/>
              </a:rPr>
              <a:t>대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</a:t>
            </a:r>
            <a:r>
              <a:rPr lang="ko-KR" sz="500">
                <a:latin typeface="맑은 고딕" charset="0"/>
                <a:ea typeface="맑은 고딕" charset="0"/>
              </a:rPr>
              <a:t> 50</a:t>
            </a:r>
            <a:r>
              <a:rPr lang="ko-KR" sz="500">
                <a:latin typeface="맑은 고딕" charset="0"/>
                <a:ea typeface="맑은 고딕" charset="0"/>
              </a:rPr>
              <a:t>대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60</a:t>
            </a:r>
            <a:r>
              <a:rPr lang="ko-KR" sz="500">
                <a:latin typeface="맑은 고딕" charset="0"/>
                <a:ea typeface="맑은 고딕" charset="0"/>
              </a:rPr>
              <a:t>대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/>
            </a:r>
            <a:br>
              <a:rPr lang="ko-KR" sz="500">
                <a:latin typeface="맑은 고딕" charset="0"/>
                <a:ea typeface="맑은 고딕" charset="0"/>
              </a:rPr>
            </a:b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500">
              <a:latin typeface="맑은 고딕" charset="0"/>
              <a:ea typeface="맑은 고딕" charset="0"/>
            </a:endParaRPr>
          </a:p>
        </p:txBody>
      </p:sp>
      <p:sp>
        <p:nvSpPr>
          <p:cNvPr id="757" name="도형 124"/>
          <p:cNvSpPr>
            <a:spLocks/>
          </p:cNvSpPr>
          <p:nvPr/>
        </p:nvSpPr>
        <p:spPr>
          <a:xfrm rot="5400000">
            <a:off x="3769360" y="2753360"/>
            <a:ext cx="1030605" cy="749935"/>
          </a:xfrm>
          <a:prstGeom prst="wedgeRectCallou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8" name="텍스트 상자 125"/>
          <p:cNvSpPr txBox="1">
            <a:spLocks/>
          </p:cNvSpPr>
          <p:nvPr/>
        </p:nvSpPr>
        <p:spPr>
          <a:xfrm rot="0">
            <a:off x="3946525" y="2669540"/>
            <a:ext cx="662940" cy="9385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예시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서</a:t>
            </a:r>
            <a:r>
              <a:rPr lang="ko-KR" sz="500">
                <a:latin typeface="맑은 고딕" charset="0"/>
                <a:ea typeface="맑은 고딕" charset="0"/>
              </a:rPr>
              <a:t>울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경</a:t>
            </a:r>
            <a:r>
              <a:rPr lang="ko-KR" sz="500">
                <a:latin typeface="맑은 고딕" charset="0"/>
                <a:ea typeface="맑은 고딕" charset="0"/>
              </a:rPr>
              <a:t>기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</a:t>
            </a:r>
            <a:r>
              <a:rPr lang="ko-KR" sz="500">
                <a:latin typeface="맑은 고딕" charset="0"/>
                <a:ea typeface="맑은 고딕" charset="0"/>
              </a:rPr>
              <a:t>부산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</a:t>
            </a:r>
            <a:r>
              <a:rPr lang="ko-KR" sz="500">
                <a:latin typeface="맑은 고딕" charset="0"/>
                <a:ea typeface="맑은 고딕" charset="0"/>
              </a:rPr>
              <a:t> </a:t>
            </a:r>
            <a:r>
              <a:rPr lang="ko-KR" sz="500">
                <a:latin typeface="맑은 고딕" charset="0"/>
                <a:ea typeface="맑은 고딕" charset="0"/>
              </a:rPr>
              <a:t>대</a:t>
            </a:r>
            <a:r>
              <a:rPr lang="ko-KR" sz="500">
                <a:latin typeface="맑은 고딕" charset="0"/>
                <a:ea typeface="맑은 고딕" charset="0"/>
              </a:rPr>
              <a:t>구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대</a:t>
            </a:r>
            <a:r>
              <a:rPr lang="ko-KR" sz="500">
                <a:latin typeface="맑은 고딕" charset="0"/>
                <a:ea typeface="맑은 고딕" charset="0"/>
              </a:rPr>
              <a:t>전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</a:t>
            </a:r>
            <a:r>
              <a:rPr lang="ko-KR" sz="500">
                <a:latin typeface="맑은 고딕" charset="0"/>
                <a:ea typeface="맑은 고딕" charset="0"/>
              </a:rPr>
              <a:t> 인</a:t>
            </a:r>
            <a:r>
              <a:rPr lang="ko-KR" sz="500">
                <a:latin typeface="맑은 고딕" charset="0"/>
                <a:ea typeface="맑은 고딕" charset="0"/>
              </a:rPr>
              <a:t>천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제</a:t>
            </a:r>
            <a:r>
              <a:rPr lang="ko-KR" sz="500">
                <a:latin typeface="맑은 고딕" charset="0"/>
                <a:ea typeface="맑은 고딕" charset="0"/>
              </a:rPr>
              <a:t>주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 ~~</a:t>
            </a:r>
            <a:endParaRPr lang="ko-KR" altLang="en-US" sz="5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500">
                <a:latin typeface="맑은 고딕" charset="0"/>
                <a:ea typeface="맑은 고딕" charset="0"/>
              </a:rPr>
              <a:t>#</a:t>
            </a:r>
            <a:r>
              <a:rPr lang="ko-KR" sz="500">
                <a:latin typeface="맑은 고딕" charset="0"/>
                <a:ea typeface="맑은 고딕" charset="0"/>
              </a:rPr>
              <a:t> </a:t>
            </a:r>
            <a:r>
              <a:rPr lang="ko-KR" sz="500">
                <a:latin typeface="맑은 고딕" charset="0"/>
                <a:ea typeface="맑은 고딕" charset="0"/>
              </a:rPr>
              <a:t>~~</a:t>
            </a:r>
            <a:r>
              <a:rPr lang="ko-KR" sz="500">
                <a:latin typeface="맑은 고딕" charset="0"/>
                <a:ea typeface="맑은 고딕" charset="0"/>
              </a:rPr>
              <a:t/>
            </a:r>
            <a:br>
              <a:rPr lang="ko-KR" sz="500">
                <a:latin typeface="맑은 고딕" charset="0"/>
                <a:ea typeface="맑은 고딕" charset="0"/>
              </a:rPr>
            </a:br>
            <a:r>
              <a:rPr lang="ko-KR" sz="500">
                <a:latin typeface="맑은 고딕" charset="0"/>
                <a:ea typeface="맑은 고딕" charset="0"/>
              </a:rPr>
              <a:t># ~~</a:t>
            </a:r>
            <a:endParaRPr lang="ko-KR" altLang="en-US" sz="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Rect 0"/>
          <p:cNvSpPr txBox="1">
            <a:spLocks/>
          </p:cNvSpPr>
          <p:nvPr/>
        </p:nvSpPr>
        <p:spPr>
          <a:xfrm rot="0">
            <a:off x="3877945" y="736600"/>
            <a:ext cx="262255" cy="217170"/>
          </a:xfrm>
          <a:prstGeom prst="rect"/>
          <a:solidFill>
            <a:schemeClr val="bg1"/>
          </a:solidFill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...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4" name="Rect 0"/>
          <p:cNvSpPr>
            <a:spLocks/>
          </p:cNvSpPr>
          <p:nvPr/>
        </p:nvSpPr>
        <p:spPr>
          <a:xfrm rot="0">
            <a:off x="5166360" y="530225"/>
            <a:ext cx="6559550" cy="59524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닉네임을 클릭하면 마이페이지로 이동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채팅을 클릭하면 현재 참여중인 채팅방 목록을 보여줌 -&gt; 목록 하나를 클릭하면 해당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  채팅방으로 이동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로그아웃을 클릭하면 로그아웃과 동시에 커뮤니티 페이지로 이동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로고를 클릭하면 커뮤니티? 메인? 페이지로 이동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제목창 null 시 ‘제목을 입력하세요’ alert 창 보여줌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인원창에 null or 숫자외 문자 입력시 ‘숫자만 입력하세요’ alert 창 보여줌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해시태그창은 Tagify 라이브러리 활용 예정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- 내용입력창은 웹에디터 활용 예정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9260" cy="6567170"/>
          </a:xfrm>
          <a:custGeom>
            <a:gdLst>
              <a:gd fmla="*/ 4707811 w 11855989" name="TX0"/>
              <a:gd fmla="*/ 6537673 h 6564104" name="TY0"/>
              <a:gd fmla="*/ 4694598 w 11855989" name="TX1"/>
              <a:gd fmla="*/ 6550886 h 6564104" name="TY1"/>
              <a:gd fmla="*/ 4707811 w 11855989" name="TX2"/>
              <a:gd fmla="*/ 6564099 h 6564104" name="TY2"/>
              <a:gd fmla="*/ 4721024 w 11855989" name="TX3"/>
              <a:gd fmla="*/ 6550886 h 6564104" name="TY3"/>
              <a:gd fmla="*/ 4707811 w 11855989" name="TX4"/>
              <a:gd fmla="*/ 6537673 h 6564104" name="TY4"/>
              <a:gd fmla="*/ 5114562 w 11855989" name="TX6"/>
              <a:gd fmla="*/ 6537246 h 6564104" name="TY6"/>
              <a:gd fmla="*/ 5101349 w 11855989" name="TX7"/>
              <a:gd fmla="*/ 6550459 h 6564104" name="TY7"/>
              <a:gd fmla="*/ 5114562 w 11855989" name="TX8"/>
              <a:gd fmla="*/ 6563672 h 6564104" name="TY8"/>
              <a:gd fmla="*/ 5127775 w 11855989" name="TX9"/>
              <a:gd fmla="*/ 6550459 h 6564104" name="TY9"/>
              <a:gd fmla="*/ 5114562 w 11855989" name="TX10"/>
              <a:gd fmla="*/ 6537246 h 6564104" name="TY10"/>
              <a:gd fmla="*/ 4906955 w 11855989" name="TX12"/>
              <a:gd fmla="*/ 6537125 h 6564104" name="TY12"/>
              <a:gd fmla="*/ 4893742 w 11855989" name="TX13"/>
              <a:gd fmla="*/ 6550338 h 6564104" name="TY13"/>
              <a:gd fmla="*/ 4906955 w 11855989" name="TX14"/>
              <a:gd fmla="*/ 6563551 h 6564104" name="TY14"/>
              <a:gd fmla="*/ 4920168 w 11855989" name="TX15"/>
              <a:gd fmla="*/ 6550338 h 6564104" name="TY15"/>
              <a:gd fmla="*/ 4906955 w 11855989" name="TX16"/>
              <a:gd fmla="*/ 6537125 h 6564104" name="TY16"/>
              <a:gd fmla="*/ 5313706 w 11855989" name="TX18"/>
              <a:gd fmla="*/ 6536698 h 6564104" name="TY18"/>
              <a:gd fmla="*/ 5300493 w 11855989" name="TX19"/>
              <a:gd fmla="*/ 6549911 h 6564104" name="TY19"/>
              <a:gd fmla="*/ 5313706 w 11855989" name="TX20"/>
              <a:gd fmla="*/ 6563124 h 6564104" name="TY20"/>
              <a:gd fmla="*/ 5326919 w 11855989" name="TX21"/>
              <a:gd fmla="*/ 6549911 h 6564104" name="TY21"/>
              <a:gd fmla="*/ 5313706 w 11855989" name="TX22"/>
              <a:gd fmla="*/ 6536698 h 6564104" name="TY22"/>
              <a:gd fmla="*/ 5512849 w 11855989" name="TX24"/>
              <a:gd fmla="*/ 6536150 h 6564104" name="TY24"/>
              <a:gd fmla="*/ 5499636 w 11855989" name="TX25"/>
              <a:gd fmla="*/ 6549363 h 6564104" name="TY25"/>
              <a:gd fmla="*/ 5512849 w 11855989" name="TX26"/>
              <a:gd fmla="*/ 6562576 h 6564104" name="TY26"/>
              <a:gd fmla="*/ 5526062 w 11855989" name="TX27"/>
              <a:gd fmla="*/ 6549363 h 6564104" name="TY27"/>
              <a:gd fmla="*/ 5512849 w 11855989" name="TX28"/>
              <a:gd fmla="*/ 6536150 h 6564104" name="TY28"/>
              <a:gd fmla="*/ 5711993 w 11855989" name="TX30"/>
              <a:gd fmla="*/ 6535602 h 6564104" name="TY30"/>
              <a:gd fmla="*/ 5698780 w 11855989" name="TX31"/>
              <a:gd fmla="*/ 6548815 h 6564104" name="TY31"/>
              <a:gd fmla="*/ 5711993 w 11855989" name="TX32"/>
              <a:gd fmla="*/ 6562028 h 6564104" name="TY32"/>
              <a:gd fmla="*/ 5725206 w 11855989" name="TX33"/>
              <a:gd fmla="*/ 6548815 h 6564104" name="TY33"/>
              <a:gd fmla="*/ 5711993 w 11855989" name="TX34"/>
              <a:gd fmla="*/ 6535602 h 6564104" name="TY34"/>
              <a:gd fmla="*/ 5911136 w 11855989" name="TX36"/>
              <a:gd fmla="*/ 6535054 h 6564104" name="TY36"/>
              <a:gd fmla="*/ 5897923 w 11855989" name="TX37"/>
              <a:gd fmla="*/ 6548267 h 6564104" name="TY37"/>
              <a:gd fmla="*/ 5911136 w 11855989" name="TX38"/>
              <a:gd fmla="*/ 6561480 h 6564104" name="TY38"/>
              <a:gd fmla="*/ 5924349 w 11855989" name="TX39"/>
              <a:gd fmla="*/ 6548267 h 6564104" name="TY39"/>
              <a:gd fmla="*/ 5911136 w 11855989" name="TX40"/>
              <a:gd fmla="*/ 6535054 h 6564104" name="TY40"/>
              <a:gd fmla="*/ 4538972 w 11855989" name="TX42"/>
              <a:gd fmla="*/ 6534729 h 6564104" name="TY42"/>
              <a:gd fmla="*/ 4525759 w 11855989" name="TX43"/>
              <a:gd fmla="*/ 6547942 h 6564104" name="TY43"/>
              <a:gd fmla="*/ 4538972 w 11855989" name="TX44"/>
              <a:gd fmla="*/ 6561155 h 6564104" name="TY44"/>
              <a:gd fmla="*/ 4552185 w 11855989" name="TX45"/>
              <a:gd fmla="*/ 6547942 h 6564104" name="TY45"/>
              <a:gd fmla="*/ 4538972 w 11855989" name="TX46"/>
              <a:gd fmla="*/ 6534729 h 6564104" name="TY46"/>
              <a:gd fmla="*/ 6110280 w 11855989" name="TX48"/>
              <a:gd fmla="*/ 6534506 h 6564104" name="TY48"/>
              <a:gd fmla="*/ 6097067 w 11855989" name="TX49"/>
              <a:gd fmla="*/ 6547719 h 6564104" name="TY49"/>
              <a:gd fmla="*/ 6110280 w 11855989" name="TX50"/>
              <a:gd fmla="*/ 6560932 h 6564104" name="TY50"/>
              <a:gd fmla="*/ 6123493 w 11855989" name="TX51"/>
              <a:gd fmla="*/ 6547719 h 6564104" name="TY51"/>
              <a:gd fmla="*/ 6110280 w 11855989" name="TX52"/>
              <a:gd fmla="*/ 6534506 h 6564104" name="TY52"/>
              <a:gd fmla="*/ 4339829 w 11855989" name="TX54"/>
              <a:gd fmla="*/ 6534181 h 6564104" name="TY54"/>
              <a:gd fmla="*/ 4326616 w 11855989" name="TX55"/>
              <a:gd fmla="*/ 6547394 h 6564104" name="TY55"/>
              <a:gd fmla="*/ 4339829 w 11855989" name="TX56"/>
              <a:gd fmla="*/ 6560607 h 6564104" name="TY56"/>
              <a:gd fmla="*/ 4353042 w 11855989" name="TX57"/>
              <a:gd fmla="*/ 6547394 h 6564104" name="TY57"/>
              <a:gd fmla="*/ 4339829 w 11855989" name="TX58"/>
              <a:gd fmla="*/ 6534181 h 6564104" name="TY58"/>
              <a:gd fmla="*/ 6309422 w 11855989" name="TX60"/>
              <a:gd fmla="*/ 6533958 h 6564104" name="TY60"/>
              <a:gd fmla="*/ 6296209 w 11855989" name="TX61"/>
              <a:gd fmla="*/ 6547171 h 6564104" name="TY61"/>
              <a:gd fmla="*/ 6309422 w 11855989" name="TX62"/>
              <a:gd fmla="*/ 6560384 h 6564104" name="TY62"/>
              <a:gd fmla="*/ 6322635 w 11855989" name="TX63"/>
              <a:gd fmla="*/ 6547171 h 6564104" name="TY63"/>
              <a:gd fmla="*/ 6309422 w 11855989" name="TX64"/>
              <a:gd fmla="*/ 6533958 h 6564104" name="TY64"/>
              <a:gd fmla="*/ 4140685 w 11855989" name="TX66"/>
              <a:gd fmla="*/ 6533633 h 6564104" name="TY66"/>
              <a:gd fmla="*/ 4127472 w 11855989" name="TX67"/>
              <a:gd fmla="*/ 6546846 h 6564104" name="TY67"/>
              <a:gd fmla="*/ 4140685 w 11855989" name="TX68"/>
              <a:gd fmla="*/ 6560059 h 6564104" name="TY68"/>
              <a:gd fmla="*/ 4153898 w 11855989" name="TX69"/>
              <a:gd fmla="*/ 6546846 h 6564104" name="TY69"/>
              <a:gd fmla="*/ 4140685 w 11855989" name="TX70"/>
              <a:gd fmla="*/ 6533633 h 6564104" name="TY70"/>
              <a:gd fmla="*/ 6508564 w 11855989" name="TX72"/>
              <a:gd fmla="*/ 6533410 h 6564104" name="TY72"/>
              <a:gd fmla="*/ 6495352 w 11855989" name="TX73"/>
              <a:gd fmla="*/ 6546623 h 6564104" name="TY73"/>
              <a:gd fmla="*/ 6508564 w 11855989" name="TX74"/>
              <a:gd fmla="*/ 6559836 h 6564104" name="TY74"/>
              <a:gd fmla="*/ 6521777 w 11855989" name="TX75"/>
              <a:gd fmla="*/ 6546623 h 6564104" name="TY75"/>
              <a:gd fmla="*/ 6508564 w 11855989" name="TX76"/>
              <a:gd fmla="*/ 6533410 h 6564104" name="TY76"/>
              <a:gd fmla="*/ 6707709 w 11855989" name="TX78"/>
              <a:gd fmla="*/ 6532861 h 6564104" name="TY78"/>
              <a:gd fmla="*/ 6694496 w 11855989" name="TX79"/>
              <a:gd fmla="*/ 6546074 h 6564104" name="TY79"/>
              <a:gd fmla="*/ 6707709 w 11855989" name="TX80"/>
              <a:gd fmla="*/ 6559287 h 6564104" name="TY80"/>
              <a:gd fmla="*/ 6720921 w 11855989" name="TX81"/>
              <a:gd fmla="*/ 6546074 h 6564104" name="TY81"/>
              <a:gd fmla="*/ 6707709 w 11855989" name="TX82"/>
              <a:gd fmla="*/ 6532861 h 6564104" name="TY82"/>
              <a:gd fmla="*/ 6906853 w 11855989" name="TX84"/>
              <a:gd fmla="*/ 6532313 h 6564104" name="TY84"/>
              <a:gd fmla="*/ 6893641 w 11855989" name="TX85"/>
              <a:gd fmla="*/ 6545526 h 6564104" name="TY85"/>
              <a:gd fmla="*/ 6906853 w 11855989" name="TX86"/>
              <a:gd fmla="*/ 6558739 h 6564104" name="TY86"/>
              <a:gd fmla="*/ 6920065 w 11855989" name="TX87"/>
              <a:gd fmla="*/ 6545526 h 6564104" name="TY87"/>
              <a:gd fmla="*/ 6906853 w 11855989" name="TX88"/>
              <a:gd fmla="*/ 6532313 h 6564104" name="TY88"/>
              <a:gd fmla="*/ 7105996 w 11855989" name="TX90"/>
              <a:gd fmla="*/ 6531765 h 6564104" name="TY90"/>
              <a:gd fmla="*/ 7092783 w 11855989" name="TX91"/>
              <a:gd fmla="*/ 6544978 h 6564104" name="TY91"/>
              <a:gd fmla="*/ 7105996 w 11855989" name="TX92"/>
              <a:gd fmla="*/ 6558191 h 6564104" name="TY92"/>
              <a:gd fmla="*/ 7119209 w 11855989" name="TX93"/>
              <a:gd fmla="*/ 6544978 h 6564104" name="TY93"/>
              <a:gd fmla="*/ 7105996 w 11855989" name="TX94"/>
              <a:gd fmla="*/ 6531765 h 6564104" name="TY94"/>
              <a:gd fmla="*/ 7305137 w 11855989" name="TX96"/>
              <a:gd fmla="*/ 6531217 h 6564104" name="TY96"/>
              <a:gd fmla="*/ 7291924 w 11855989" name="TX97"/>
              <a:gd fmla="*/ 6544430 h 6564104" name="TY97"/>
              <a:gd fmla="*/ 7305137 w 11855989" name="TX98"/>
              <a:gd fmla="*/ 6557643 h 6564104" name="TY98"/>
              <a:gd fmla="*/ 7318350 w 11855989" name="TX99"/>
              <a:gd fmla="*/ 6544430 h 6564104" name="TY99"/>
              <a:gd fmla="*/ 7305137 w 11855989" name="TX100"/>
              <a:gd fmla="*/ 6531217 h 6564104" name="TY100"/>
              <a:gd fmla="*/ 7504283 w 11855989" name="TX102"/>
              <a:gd fmla="*/ 6530669 h 6564104" name="TY102"/>
              <a:gd fmla="*/ 7491069 w 11855989" name="TX103"/>
              <a:gd fmla="*/ 6543882 h 6564104" name="TY103"/>
              <a:gd fmla="*/ 7504283 w 11855989" name="TX104"/>
              <a:gd fmla="*/ 6557095 h 6564104" name="TY104"/>
              <a:gd fmla="*/ 7517496 w 11855989" name="TX105"/>
              <a:gd fmla="*/ 6543882 h 6564104" name="TY105"/>
              <a:gd fmla="*/ 7504283 w 11855989" name="TX106"/>
              <a:gd fmla="*/ 6530669 h 6564104" name="TY106"/>
              <a:gd fmla="*/ 8110137 w 11855989" name="TX108"/>
              <a:gd fmla="*/ 6530376 h 6564104" name="TY108"/>
              <a:gd fmla="*/ 8096926 w 11855989" name="TX109"/>
              <a:gd fmla="*/ 6543589 h 6564104" name="TY109"/>
              <a:gd fmla="*/ 8110137 w 11855989" name="TX110"/>
              <a:gd fmla="*/ 6556802 h 6564104" name="TY110"/>
              <a:gd fmla="*/ 8123350 w 11855989" name="TX111"/>
              <a:gd fmla="*/ 6543589 h 6564104" name="TY111"/>
              <a:gd fmla="*/ 8110137 w 11855989" name="TX112"/>
              <a:gd fmla="*/ 6530376 h 6564104" name="TY112"/>
              <a:gd fmla="*/ 7703426 w 11855989" name="TX114"/>
              <a:gd fmla="*/ 6530121 h 6564104" name="TY114"/>
              <a:gd fmla="*/ 7690213 w 11855989" name="TX115"/>
              <a:gd fmla="*/ 6543334 h 6564104" name="TY115"/>
              <a:gd fmla="*/ 7703426 w 11855989" name="TX116"/>
              <a:gd fmla="*/ 6556547 h 6564104" name="TY116"/>
              <a:gd fmla="*/ 7716639 w 11855989" name="TX117"/>
              <a:gd fmla="*/ 6543334 h 6564104" name="TY117"/>
              <a:gd fmla="*/ 7703426 w 11855989" name="TX118"/>
              <a:gd fmla="*/ 6530121 h 6564104" name="TY118"/>
              <a:gd fmla="*/ 8309283 w 11855989" name="TX120"/>
              <a:gd fmla="*/ 6529828 h 6564104" name="TY120"/>
              <a:gd fmla="*/ 8296070 w 11855989" name="TX121"/>
              <a:gd fmla="*/ 6543041 h 6564104" name="TY121"/>
              <a:gd fmla="*/ 8309283 w 11855989" name="TX122"/>
              <a:gd fmla="*/ 6556254 h 6564104" name="TY122"/>
              <a:gd fmla="*/ 8322497 w 11855989" name="TX123"/>
              <a:gd fmla="*/ 6543041 h 6564104" name="TY123"/>
              <a:gd fmla="*/ 8309283 w 11855989" name="TX124"/>
              <a:gd fmla="*/ 6529828 h 6564104" name="TY124"/>
              <a:gd fmla="*/ 7902567 w 11855989" name="TX126"/>
              <a:gd fmla="*/ 6529573 h 6564104" name="TY126"/>
              <a:gd fmla="*/ 7889354 w 11855989" name="TX127"/>
              <a:gd fmla="*/ 6542786 h 6564104" name="TY127"/>
              <a:gd fmla="*/ 7902567 w 11855989" name="TX128"/>
              <a:gd fmla="*/ 6555999 h 6564104" name="TY128"/>
              <a:gd fmla="*/ 7915780 w 11855989" name="TX129"/>
              <a:gd fmla="*/ 6542786 h 6564104" name="TY129"/>
              <a:gd fmla="*/ 7902567 w 11855989" name="TX130"/>
              <a:gd fmla="*/ 6529573 h 6564104" name="TY130"/>
              <a:gd fmla="*/ 8508437 w 11855989" name="TX132"/>
              <a:gd fmla="*/ 6529280 h 6564104" name="TY132"/>
              <a:gd fmla="*/ 8495224 w 11855989" name="TX133"/>
              <a:gd fmla="*/ 6542493 h 6564104" name="TY133"/>
              <a:gd fmla="*/ 8508437 w 11855989" name="TX134"/>
              <a:gd fmla="*/ 6555706 h 6564104" name="TY134"/>
              <a:gd fmla="*/ 8521651 w 11855989" name="TX135"/>
              <a:gd fmla="*/ 6542493 h 6564104" name="TY135"/>
              <a:gd fmla="*/ 8508437 w 11855989" name="TX136"/>
              <a:gd fmla="*/ 6529280 h 6564104" name="TY136"/>
              <a:gd fmla="*/ 8707573 w 11855989" name="TX138"/>
              <a:gd fmla="*/ 6528732 h 6564104" name="TY138"/>
              <a:gd fmla="*/ 8694362 w 11855989" name="TX139"/>
              <a:gd fmla="*/ 6541945 h 6564104" name="TY139"/>
              <a:gd fmla="*/ 8707573 w 11855989" name="TX140"/>
              <a:gd fmla="*/ 6555158 h 6564104" name="TY140"/>
              <a:gd fmla="*/ 8720785 w 11855989" name="TX141"/>
              <a:gd fmla="*/ 6541945 h 6564104" name="TY141"/>
              <a:gd fmla="*/ 8707573 w 11855989" name="TX142"/>
              <a:gd fmla="*/ 6528732 h 6564104" name="TY142"/>
              <a:gd fmla="*/ 3944266 w 11855989" name="TX144"/>
              <a:gd fmla="*/ 6528521 h 6564104" name="TY144"/>
              <a:gd fmla="*/ 3931053 w 11855989" name="TX145"/>
              <a:gd fmla="*/ 6541734 h 6564104" name="TY145"/>
              <a:gd fmla="*/ 3944266 w 11855989" name="TX146"/>
              <a:gd fmla="*/ 6554947 h 6564104" name="TY146"/>
              <a:gd fmla="*/ 3957479 w 11855989" name="TX147"/>
              <a:gd fmla="*/ 6541734 h 6564104" name="TY147"/>
              <a:gd fmla="*/ 3944266 w 11855989" name="TX148"/>
              <a:gd fmla="*/ 6528521 h 6564104" name="TY148"/>
              <a:gd fmla="*/ 8906706 w 11855989" name="TX150"/>
              <a:gd fmla="*/ 6528184 h 6564104" name="TY150"/>
              <a:gd fmla="*/ 8893494 w 11855989" name="TX151"/>
              <a:gd fmla="*/ 6541397 h 6564104" name="TY151"/>
              <a:gd fmla="*/ 8906706 w 11855989" name="TX152"/>
              <a:gd fmla="*/ 6554610 h 6564104" name="TY152"/>
              <a:gd fmla="*/ 8919919 w 11855989" name="TX153"/>
              <a:gd fmla="*/ 6541397 h 6564104" name="TY153"/>
              <a:gd fmla="*/ 8906706 w 11855989" name="TX154"/>
              <a:gd fmla="*/ 6528184 h 6564104" name="TY154"/>
              <a:gd fmla="*/ 3745123 w 11855989" name="TX156"/>
              <a:gd fmla="*/ 6527973 h 6564104" name="TY156"/>
              <a:gd fmla="*/ 3731910 w 11855989" name="TX157"/>
              <a:gd fmla="*/ 6541186 h 6564104" name="TY157"/>
              <a:gd fmla="*/ 3745123 w 11855989" name="TX158"/>
              <a:gd fmla="*/ 6554399 h 6564104" name="TY158"/>
              <a:gd fmla="*/ 3758336 w 11855989" name="TX159"/>
              <a:gd fmla="*/ 6541186 h 6564104" name="TY159"/>
              <a:gd fmla="*/ 3745123 w 11855989" name="TX160"/>
              <a:gd fmla="*/ 6527973 h 6564104" name="TY160"/>
              <a:gd fmla="*/ 9105856 w 11855989" name="TX162"/>
              <a:gd fmla="*/ 6527636 h 6564104" name="TY162"/>
              <a:gd fmla="*/ 9092640 w 11855989" name="TX163"/>
              <a:gd fmla="*/ 6540849 h 6564104" name="TY163"/>
              <a:gd fmla="*/ 9105856 w 11855989" name="TX164"/>
              <a:gd fmla="*/ 6554062 h 6564104" name="TY164"/>
              <a:gd fmla="*/ 9119066 w 11855989" name="TX165"/>
              <a:gd fmla="*/ 6540849 h 6564104" name="TY165"/>
              <a:gd fmla="*/ 9105856 w 11855989" name="TX166"/>
              <a:gd fmla="*/ 6527636 h 6564104" name="TY166"/>
              <a:gd fmla="*/ 3545979 w 11855989" name="TX168"/>
              <a:gd fmla="*/ 6527425 h 6564104" name="TY168"/>
              <a:gd fmla="*/ 3532766 w 11855989" name="TX169"/>
              <a:gd fmla="*/ 6540638 h 6564104" name="TY169"/>
              <a:gd fmla="*/ 3545979 w 11855989" name="TX170"/>
              <a:gd fmla="*/ 6553851 h 6564104" name="TY170"/>
              <a:gd fmla="*/ 3559192 w 11855989" name="TX171"/>
              <a:gd fmla="*/ 6540638 h 6564104" name="TY171"/>
              <a:gd fmla="*/ 3545979 w 11855989" name="TX172"/>
              <a:gd fmla="*/ 6527425 h 6564104" name="TY172"/>
              <a:gd fmla="*/ 9305002 w 11855989" name="TX174"/>
              <a:gd fmla="*/ 6527088 h 6564104" name="TY174"/>
              <a:gd fmla="*/ 9291789 w 11855989" name="TX175"/>
              <a:gd fmla="*/ 6540301 h 6564104" name="TY175"/>
              <a:gd fmla="*/ 9305002 w 11855989" name="TX176"/>
              <a:gd fmla="*/ 6553514 h 6564104" name="TY176"/>
              <a:gd fmla="*/ 9318216 w 11855989" name="TX177"/>
              <a:gd fmla="*/ 6540301 h 6564104" name="TY177"/>
              <a:gd fmla="*/ 9305002 w 11855989" name="TX178"/>
              <a:gd fmla="*/ 6527088 h 6564104" name="TY178"/>
              <a:gd fmla="*/ 3346836 w 11855989" name="TX180"/>
              <a:gd fmla="*/ 6526877 h 6564104" name="TY180"/>
              <a:gd fmla="*/ 3333623 w 11855989" name="TX181"/>
              <a:gd fmla="*/ 6540090 h 6564104" name="TY181"/>
              <a:gd fmla="*/ 3346836 w 11855989" name="TX182"/>
              <a:gd fmla="*/ 6553303 h 6564104" name="TY182"/>
              <a:gd fmla="*/ 3360049 w 11855989" name="TX183"/>
              <a:gd fmla="*/ 6540090 h 6564104" name="TY183"/>
              <a:gd fmla="*/ 3346836 w 11855989" name="TX184"/>
              <a:gd fmla="*/ 6526877 h 6564104" name="TY184"/>
              <a:gd fmla="*/ 9504147 w 11855989" name="TX186"/>
              <a:gd fmla="*/ 6526540 h 6564104" name="TY186"/>
              <a:gd fmla="*/ 9490933 w 11855989" name="TX187"/>
              <a:gd fmla="*/ 6539753 h 6564104" name="TY187"/>
              <a:gd fmla="*/ 9504147 w 11855989" name="TX188"/>
              <a:gd fmla="*/ 6552966 h 6564104" name="TY188"/>
              <a:gd fmla="*/ 9517361 w 11855989" name="TX189"/>
              <a:gd fmla="*/ 6539753 h 6564104" name="TY189"/>
              <a:gd fmla="*/ 9504147 w 11855989" name="TX190"/>
              <a:gd fmla="*/ 6526540 h 6564104" name="TY190"/>
              <a:gd fmla="*/ 3147692 w 11855989" name="TX192"/>
              <a:gd fmla="*/ 6526329 h 6564104" name="TY192"/>
              <a:gd fmla="*/ 3134479 w 11855989" name="TX193"/>
              <a:gd fmla="*/ 6539542 h 6564104" name="TY193"/>
              <a:gd fmla="*/ 3147692 w 11855989" name="TX194"/>
              <a:gd fmla="*/ 6552755 h 6564104" name="TY194"/>
              <a:gd fmla="*/ 3160905 w 11855989" name="TX195"/>
              <a:gd fmla="*/ 6539542 h 6564104" name="TY195"/>
              <a:gd fmla="*/ 3147692 w 11855989" name="TX196"/>
              <a:gd fmla="*/ 6526329 h 6564104" name="TY196"/>
              <a:gd fmla="*/ 9703290 w 11855989" name="TX198"/>
              <a:gd fmla="*/ 6525991 h 6564104" name="TY198"/>
              <a:gd fmla="*/ 9690078 w 11855989" name="TX199"/>
              <a:gd fmla="*/ 6539204 h 6564104" name="TY199"/>
              <a:gd fmla="*/ 9703290 w 11855989" name="TX200"/>
              <a:gd fmla="*/ 6552417 h 6564104" name="TY200"/>
              <a:gd fmla="*/ 9716504 w 11855989" name="TX201"/>
              <a:gd fmla="*/ 6539204 h 6564104" name="TY201"/>
              <a:gd fmla="*/ 9703290 w 11855989" name="TX202"/>
              <a:gd fmla="*/ 6525991 h 6564104" name="TY202"/>
              <a:gd fmla="*/ 2948549 w 11855989" name="TX204"/>
              <a:gd fmla="*/ 6525781 h 6564104" name="TY204"/>
              <a:gd fmla="*/ 2935336 w 11855989" name="TX205"/>
              <a:gd fmla="*/ 6538994 h 6564104" name="TY205"/>
              <a:gd fmla="*/ 2948549 w 11855989" name="TX206"/>
              <a:gd fmla="*/ 6552207 h 6564104" name="TY206"/>
              <a:gd fmla="*/ 2961762 w 11855989" name="TX207"/>
              <a:gd fmla="*/ 6538994 h 6564104" name="TY207"/>
              <a:gd fmla="*/ 2948549 w 11855989" name="TX208"/>
              <a:gd fmla="*/ 6525781 h 6564104" name="TY208"/>
              <a:gd fmla="*/ 9902436 w 11855989" name="TX210"/>
              <a:gd fmla="*/ 6525443 h 6564104" name="TY210"/>
              <a:gd fmla="*/ 9889224 w 11855989" name="TX211"/>
              <a:gd fmla="*/ 6538656 h 6564104" name="TY211"/>
              <a:gd fmla="*/ 9902436 w 11855989" name="TX212"/>
              <a:gd fmla="*/ 6551869 h 6564104" name="TY212"/>
              <a:gd fmla="*/ 9915649 w 11855989" name="TX213"/>
              <a:gd fmla="*/ 6538656 h 6564104" name="TY213"/>
              <a:gd fmla="*/ 9902436 w 11855989" name="TX214"/>
              <a:gd fmla="*/ 6525443 h 6564104" name="TY214"/>
              <a:gd fmla="*/ 2749405 w 11855989" name="TX216"/>
              <a:gd fmla="*/ 6525233 h 6564104" name="TY216"/>
              <a:gd fmla="*/ 2736192 w 11855989" name="TX217"/>
              <a:gd fmla="*/ 6538446 h 6564104" name="TY217"/>
              <a:gd fmla="*/ 2749405 w 11855989" name="TX218"/>
              <a:gd fmla="*/ 6551659 h 6564104" name="TY218"/>
              <a:gd fmla="*/ 2762618 w 11855989" name="TX219"/>
              <a:gd fmla="*/ 6538446 h 6564104" name="TY219"/>
              <a:gd fmla="*/ 2749405 w 11855989" name="TX220"/>
              <a:gd fmla="*/ 6525233 h 6564104" name="TY220"/>
              <a:gd fmla="*/ 10101585 w 11855989" name="TX222"/>
              <a:gd fmla="*/ 6524895 h 6564104" name="TY222"/>
              <a:gd fmla="*/ 10088372 w 11855989" name="TX223"/>
              <a:gd fmla="*/ 6538108 h 6564104" name="TY223"/>
              <a:gd fmla="*/ 10101585 w 11855989" name="TX224"/>
              <a:gd fmla="*/ 6551321 h 6564104" name="TY224"/>
              <a:gd fmla="*/ 10114798 w 11855989" name="TX225"/>
              <a:gd fmla="*/ 6538108 h 6564104" name="TY225"/>
              <a:gd fmla="*/ 10101585 w 11855989" name="TX226"/>
              <a:gd fmla="*/ 6524895 h 6564104" name="TY226"/>
              <a:gd fmla="*/ 2550262 w 11855989" name="TX228"/>
              <a:gd fmla="*/ 6524685 h 6564104" name="TY228"/>
              <a:gd fmla="*/ 2537049 w 11855989" name="TX229"/>
              <a:gd fmla="*/ 6537898 h 6564104" name="TY229"/>
              <a:gd fmla="*/ 2550262 w 11855989" name="TX230"/>
              <a:gd fmla="*/ 6551111 h 6564104" name="TY230"/>
              <a:gd fmla="*/ 2563475 w 11855989" name="TX231"/>
              <a:gd fmla="*/ 6537898 h 6564104" name="TY231"/>
              <a:gd fmla="*/ 2550262 w 11855989" name="TX232"/>
              <a:gd fmla="*/ 6524685 h 6564104" name="TY232"/>
              <a:gd fmla="*/ 10300730 w 11855989" name="TX234"/>
              <a:gd fmla="*/ 6524347 h 6564104" name="TY234"/>
              <a:gd fmla="*/ 10287517 w 11855989" name="TX235"/>
              <a:gd fmla="*/ 6537560 h 6564104" name="TY235"/>
              <a:gd fmla="*/ 10300730 w 11855989" name="TX236"/>
              <a:gd fmla="*/ 6550773 h 6564104" name="TY236"/>
              <a:gd fmla="*/ 10313943 w 11855989" name="TX237"/>
              <a:gd fmla="*/ 6537560 h 6564104" name="TY237"/>
              <a:gd fmla="*/ 10300730 w 11855989" name="TX238"/>
              <a:gd fmla="*/ 6524347 h 6564104" name="TY238"/>
              <a:gd fmla="*/ 2351118 w 11855989" name="TX240"/>
              <a:gd fmla="*/ 6524137 h 6564104" name="TY240"/>
              <a:gd fmla="*/ 2337905 w 11855989" name="TX241"/>
              <a:gd fmla="*/ 6537350 h 6564104" name="TY241"/>
              <a:gd fmla="*/ 2351118 w 11855989" name="TX242"/>
              <a:gd fmla="*/ 6550563 h 6564104" name="TY242"/>
              <a:gd fmla="*/ 2364331 w 11855989" name="TX243"/>
              <a:gd fmla="*/ 6537350 h 6564104" name="TY243"/>
              <a:gd fmla="*/ 2351118 w 11855989" name="TX244"/>
              <a:gd fmla="*/ 6524137 h 6564104" name="TY244"/>
              <a:gd fmla="*/ 10499873 w 11855989" name="TX246"/>
              <a:gd fmla="*/ 6523799 h 6564104" name="TY246"/>
              <a:gd fmla="*/ 10486660 w 11855989" name="TX247"/>
              <a:gd fmla="*/ 6537012 h 6564104" name="TY247"/>
              <a:gd fmla="*/ 10499873 w 11855989" name="TX248"/>
              <a:gd fmla="*/ 6550225 h 6564104" name="TY248"/>
              <a:gd fmla="*/ 10513086 w 11855989" name="TX249"/>
              <a:gd fmla="*/ 6537012 h 6564104" name="TY249"/>
              <a:gd fmla="*/ 10499873 w 11855989" name="TX250"/>
              <a:gd fmla="*/ 6523799 h 6564104" name="TY250"/>
              <a:gd fmla="*/ 2151975 w 11855989" name="TX252"/>
              <a:gd fmla="*/ 6523589 h 6564104" name="TY252"/>
              <a:gd fmla="*/ 2138762 w 11855989" name="TX253"/>
              <a:gd fmla="*/ 6536802 h 6564104" name="TY253"/>
              <a:gd fmla="*/ 2151975 w 11855989" name="TX254"/>
              <a:gd fmla="*/ 6550015 h 6564104" name="TY254"/>
              <a:gd fmla="*/ 2165188 w 11855989" name="TX255"/>
              <a:gd fmla="*/ 6536802 h 6564104" name="TY255"/>
              <a:gd fmla="*/ 2151975 w 11855989" name="TX256"/>
              <a:gd fmla="*/ 6523589 h 6564104" name="TY256"/>
              <a:gd fmla="*/ 10699016 w 11855989" name="TX258"/>
              <a:gd fmla="*/ 6523251 h 6564104" name="TY258"/>
              <a:gd fmla="*/ 10685803 w 11855989" name="TX259"/>
              <a:gd fmla="*/ 6536464 h 6564104" name="TY259"/>
              <a:gd fmla="*/ 10699016 w 11855989" name="TX260"/>
              <a:gd fmla="*/ 6549677 h 6564104" name="TY260"/>
              <a:gd fmla="*/ 10712229 w 11855989" name="TX261"/>
              <a:gd fmla="*/ 6536464 h 6564104" name="TY261"/>
              <a:gd fmla="*/ 10699016 w 11855989" name="TX262"/>
              <a:gd fmla="*/ 6523251 h 6564104" name="TY262"/>
              <a:gd fmla="*/ 1952831 w 11855989" name="TX264"/>
              <a:gd fmla="*/ 6523041 h 6564104" name="TY264"/>
              <a:gd fmla="*/ 1939618 w 11855989" name="TX265"/>
              <a:gd fmla="*/ 6536254 h 6564104" name="TY265"/>
              <a:gd fmla="*/ 1952831 w 11855989" name="TX266"/>
              <a:gd fmla="*/ 6549467 h 6564104" name="TY266"/>
              <a:gd fmla="*/ 1966044 w 11855989" name="TX267"/>
              <a:gd fmla="*/ 6536254 h 6564104" name="TY267"/>
              <a:gd fmla="*/ 1952831 w 11855989" name="TX268"/>
              <a:gd fmla="*/ 6523041 h 6564104" name="TY268"/>
              <a:gd fmla="*/ 10898161 w 11855989" name="TX270"/>
              <a:gd fmla="*/ 6522703 h 6564104" name="TY270"/>
              <a:gd fmla="*/ 10884948 w 11855989" name="TX271"/>
              <a:gd fmla="*/ 6535916 h 6564104" name="TY271"/>
              <a:gd fmla="*/ 10898161 w 11855989" name="TX272"/>
              <a:gd fmla="*/ 6549129 h 6564104" name="TY272"/>
              <a:gd fmla="*/ 10911373 w 11855989" name="TX273"/>
              <a:gd fmla="*/ 6535916 h 6564104" name="TY273"/>
              <a:gd fmla="*/ 10898161 w 11855989" name="TX274"/>
              <a:gd fmla="*/ 6522703 h 6564104" name="TY274"/>
              <a:gd fmla="*/ 1753688 w 11855989" name="TX276"/>
              <a:gd fmla="*/ 6522493 h 6564104" name="TY276"/>
              <a:gd fmla="*/ 1740475 w 11855989" name="TX277"/>
              <a:gd fmla="*/ 6535706 h 6564104" name="TY277"/>
              <a:gd fmla="*/ 1753688 w 11855989" name="TX278"/>
              <a:gd fmla="*/ 6548919 h 6564104" name="TY278"/>
              <a:gd fmla="*/ 1766901 w 11855989" name="TX279"/>
              <a:gd fmla="*/ 6535706 h 6564104" name="TY279"/>
              <a:gd fmla="*/ 1753688 w 11855989" name="TX280"/>
              <a:gd fmla="*/ 6522493 h 6564104" name="TY280"/>
              <a:gd fmla="*/ 11097304 w 11855989" name="TX282"/>
              <a:gd fmla="*/ 6522155 h 6564104" name="TY282"/>
              <a:gd fmla="*/ 11084091 w 11855989" name="TX283"/>
              <a:gd fmla="*/ 6535368 h 6564104" name="TY283"/>
              <a:gd fmla="*/ 11097304 w 11855989" name="TX284"/>
              <a:gd fmla="*/ 6548581 h 6564104" name="TY284"/>
              <a:gd fmla="*/ 11110517 w 11855989" name="TX285"/>
              <a:gd fmla="*/ 6535368 h 6564104" name="TY285"/>
              <a:gd fmla="*/ 11097304 w 11855989" name="TX286"/>
              <a:gd fmla="*/ 6522155 h 6564104" name="TY286"/>
              <a:gd fmla="*/ 1554544 w 11855989" name="TX288"/>
              <a:gd fmla="*/ 6521945 h 6564104" name="TY288"/>
              <a:gd fmla="*/ 1541331 w 11855989" name="TX289"/>
              <a:gd fmla="*/ 6535158 h 6564104" name="TY289"/>
              <a:gd fmla="*/ 1554544 w 11855989" name="TX290"/>
              <a:gd fmla="*/ 6548371 h 6564104" name="TY290"/>
              <a:gd fmla="*/ 1567757 w 11855989" name="TX291"/>
              <a:gd fmla="*/ 6535158 h 6564104" name="TY291"/>
              <a:gd fmla="*/ 1554544 w 11855989" name="TX292"/>
              <a:gd fmla="*/ 6521945 h 6564104" name="TY292"/>
              <a:gd fmla="*/ 11296448 w 11855989" name="TX294"/>
              <a:gd fmla="*/ 6521607 h 6564104" name="TY294"/>
              <a:gd fmla="*/ 11283235 w 11855989" name="TX295"/>
              <a:gd fmla="*/ 6534820 h 6564104" name="TY295"/>
              <a:gd fmla="*/ 11296448 w 11855989" name="TX296"/>
              <a:gd fmla="*/ 6548033 h 6564104" name="TY296"/>
              <a:gd fmla="*/ 11309661 w 11855989" name="TX297"/>
              <a:gd fmla="*/ 6534820 h 6564104" name="TY297"/>
              <a:gd fmla="*/ 11296448 w 11855989" name="TX298"/>
              <a:gd fmla="*/ 6521607 h 6564104" name="TY298"/>
              <a:gd fmla="*/ 1355401 w 11855989" name="TX300"/>
              <a:gd fmla="*/ 6521396 h 6564104" name="TY300"/>
              <a:gd fmla="*/ 1342188 w 11855989" name="TX301"/>
              <a:gd fmla="*/ 6534609 h 6564104" name="TY301"/>
              <a:gd fmla="*/ 1355401 w 11855989" name="TX302"/>
              <a:gd fmla="*/ 6547822 h 6564104" name="TY302"/>
              <a:gd fmla="*/ 1368614 w 11855989" name="TX303"/>
              <a:gd fmla="*/ 6534609 h 6564104" name="TY303"/>
              <a:gd fmla="*/ 1355401 w 11855989" name="TX304"/>
              <a:gd fmla="*/ 6521396 h 6564104" name="TY304"/>
              <a:gd fmla="*/ 11495591 w 11855989" name="TX306"/>
              <a:gd fmla="*/ 6521059 h 6564104" name="TY306"/>
              <a:gd fmla="*/ 11482378 w 11855989" name="TX307"/>
              <a:gd fmla="*/ 6534272 h 6564104" name="TY307"/>
              <a:gd fmla="*/ 11495591 w 11855989" name="TX308"/>
              <a:gd fmla="*/ 6547485 h 6564104" name="TY308"/>
              <a:gd fmla="*/ 11508804 w 11855989" name="TX309"/>
              <a:gd fmla="*/ 6534272 h 6564104" name="TY309"/>
              <a:gd fmla="*/ 11495591 w 11855989" name="TX310"/>
              <a:gd fmla="*/ 6521059 h 6564104" name="TY310"/>
              <a:gd fmla="*/ 1156257 w 11855989" name="TX312"/>
              <a:gd fmla="*/ 6520848 h 6564104" name="TY312"/>
              <a:gd fmla="*/ 1143044 w 11855989" name="TX313"/>
              <a:gd fmla="*/ 6534061 h 6564104" name="TY313"/>
              <a:gd fmla="*/ 1156257 w 11855989" name="TX314"/>
              <a:gd fmla="*/ 6547274 h 6564104" name="TY314"/>
              <a:gd fmla="*/ 1169470 w 11855989" name="TX315"/>
              <a:gd fmla="*/ 6534061 h 6564104" name="TY315"/>
              <a:gd fmla="*/ 1156257 w 11855989" name="TX316"/>
              <a:gd fmla="*/ 6520848 h 6564104" name="TY316"/>
              <a:gd fmla="*/ 11694735 w 11855989" name="TX318"/>
              <a:gd fmla="*/ 6520511 h 6564104" name="TY318"/>
              <a:gd fmla="*/ 11681522 w 11855989" name="TX319"/>
              <a:gd fmla="*/ 6533724 h 6564104" name="TY319"/>
              <a:gd fmla="*/ 11694735 w 11855989" name="TX320"/>
              <a:gd fmla="*/ 6546937 h 6564104" name="TY320"/>
              <a:gd fmla="*/ 11707948 w 11855989" name="TX321"/>
              <a:gd fmla="*/ 6533724 h 6564104" name="TY321"/>
              <a:gd fmla="*/ 11694735 w 11855989" name="TX322"/>
              <a:gd fmla="*/ 6520511 h 6564104" name="TY322"/>
              <a:gd fmla="*/ 957114 w 11855989" name="TX324"/>
              <a:gd fmla="*/ 6520300 h 6564104" name="TY324"/>
              <a:gd fmla="*/ 943901 w 11855989" name="TX325"/>
              <a:gd fmla="*/ 6533513 h 6564104" name="TY325"/>
              <a:gd fmla="*/ 957114 w 11855989" name="TX326"/>
              <a:gd fmla="*/ 6546726 h 6564104" name="TY326"/>
              <a:gd fmla="*/ 970327 w 11855989" name="TX327"/>
              <a:gd fmla="*/ 6533513 h 6564104" name="TY327"/>
              <a:gd fmla="*/ 957114 w 11855989" name="TX328"/>
              <a:gd fmla="*/ 6520300 h 6564104" name="TY328"/>
              <a:gd fmla="*/ 757971 w 11855989" name="TX330"/>
              <a:gd fmla="*/ 6519752 h 6564104" name="TY330"/>
              <a:gd fmla="*/ 744758 w 11855989" name="TX331"/>
              <a:gd fmla="*/ 6532965 h 6564104" name="TY331"/>
              <a:gd fmla="*/ 757971 w 11855989" name="TX332"/>
              <a:gd fmla="*/ 6546178 h 6564104" name="TY332"/>
              <a:gd fmla="*/ 771184 w 11855989" name="TX333"/>
              <a:gd fmla="*/ 6532965 h 6564104" name="TY333"/>
              <a:gd fmla="*/ 757971 w 11855989" name="TX334"/>
              <a:gd fmla="*/ 6519752 h 6564104" name="TY334"/>
              <a:gd fmla="*/ 558827 w 11855989" name="TX336"/>
              <a:gd fmla="*/ 6519204 h 6564104" name="TY336"/>
              <a:gd fmla="*/ 545614 w 11855989" name="TX337"/>
              <a:gd fmla="*/ 6532417 h 6564104" name="TY337"/>
              <a:gd fmla="*/ 558827 w 11855989" name="TX338"/>
              <a:gd fmla="*/ 6545630 h 6564104" name="TY338"/>
              <a:gd fmla="*/ 572040 w 11855989" name="TX339"/>
              <a:gd fmla="*/ 6532417 h 6564104" name="TY339"/>
              <a:gd fmla="*/ 558827 w 11855989" name="TX340"/>
              <a:gd fmla="*/ 6519204 h 6564104" name="TY340"/>
              <a:gd fmla="*/ 359684 w 11855989" name="TX342"/>
              <a:gd fmla="*/ 6518656 h 6564104" name="TY342"/>
              <a:gd fmla="*/ 346471 w 11855989" name="TX343"/>
              <a:gd fmla="*/ 6531869 h 6564104" name="TY343"/>
              <a:gd fmla="*/ 359684 w 11855989" name="TX344"/>
              <a:gd fmla="*/ 6545082 h 6564104" name="TY344"/>
              <a:gd fmla="*/ 372897 w 11855989" name="TX345"/>
              <a:gd fmla="*/ 6531869 h 6564104" name="TY345"/>
              <a:gd fmla="*/ 359684 w 11855989" name="TX346"/>
              <a:gd fmla="*/ 6518656 h 6564104" name="TY346"/>
              <a:gd fmla="*/ 160540 w 11855989" name="TX348"/>
              <a:gd fmla="*/ 6518108 h 6564104" name="TY348"/>
              <a:gd fmla="*/ 147327 w 11855989" name="TX349"/>
              <a:gd fmla="*/ 6531321 h 6564104" name="TY349"/>
              <a:gd fmla="*/ 160540 w 11855989" name="TX350"/>
              <a:gd fmla="*/ 6544534 h 6564104" name="TY350"/>
              <a:gd fmla="*/ 173753 w 11855989" name="TX351"/>
              <a:gd fmla="*/ 6531321 h 6564104" name="TY351"/>
              <a:gd fmla="*/ 160540 w 11855989" name="TX352"/>
              <a:gd fmla="*/ 6518108 h 6564104" name="TY352"/>
              <a:gd fmla="*/ 11807068 w 11855989" name="TX354"/>
              <a:gd fmla="*/ 6456908 h 6564104" name="TY354"/>
              <a:gd fmla="*/ 11799481 w 11855989" name="TX355"/>
              <a:gd fmla="*/ 6463595 h 6564104" name="TY355"/>
              <a:gd fmla="*/ 11805532 w 11855989" name="TX356"/>
              <a:gd fmla="*/ 6481274 h 6564104" name="TY356"/>
              <a:gd fmla="*/ 11823211 w 11855989" name="TX357"/>
              <a:gd fmla="*/ 6475223 h 6564104" name="TY357"/>
              <a:gd fmla="*/ 11817160 w 11855989" name="TX358"/>
              <a:gd fmla="*/ 6457544 h 6564104" name="TY358"/>
              <a:gd fmla="*/ 11807068 w 11855989" name="TX359"/>
              <a:gd fmla="*/ 6456908 h 6564104" name="TY359"/>
              <a:gd fmla="*/ 48207 w 11855989" name="TX361"/>
              <a:gd fmla="*/ 6454505 h 6564104" name="TY361"/>
              <a:gd fmla="*/ 38114 w 11855989" name="TX362"/>
              <a:gd fmla="*/ 6455141 h 6564104" name="TY362"/>
              <a:gd fmla="*/ 32063 w 11855989" name="TX363"/>
              <a:gd fmla="*/ 6472820 h 6564104" name="TY363"/>
              <a:gd fmla="*/ 49742 w 11855989" name="TX364"/>
              <a:gd fmla="*/ 6478871 h 6564104" name="TY364"/>
              <a:gd fmla="*/ 55793 w 11855989" name="TX365"/>
              <a:gd fmla="*/ 6461192 h 6564104" name="TY365"/>
              <a:gd fmla="*/ 48207 w 11855989" name="TX366"/>
              <a:gd fmla="*/ 6454505 h 6564104" name="TY366"/>
              <a:gd fmla="*/ 4750288 w 11855989" name="TX368"/>
              <a:gd fmla="*/ 6450232 h 6564104" name="TY368"/>
              <a:gd fmla="*/ 4736920 w 11855989" name="TX369"/>
              <a:gd fmla="*/ 6451992 h 6564104" name="TY369"/>
              <a:gd fmla="*/ 4730471 w 11855989" name="TX370"/>
              <a:gd fmla="*/ 6476057 h 6564104" name="TY370"/>
              <a:gd fmla="*/ 4774513 w 11855989" name="TX371"/>
              <a:gd fmla="*/ 6552338 h 6564104" name="TY371"/>
              <a:gd fmla="*/ 4798578 w 11855989" name="TX372"/>
              <a:gd fmla="*/ 6558786 h 6564104" name="TY372"/>
              <a:gd fmla="*/ 4798577 w 11855989" name="TX373"/>
              <a:gd fmla="*/ 6558786 h 6564104" name="TY373"/>
              <a:gd fmla="*/ 4805025 w 11855989" name="TX374"/>
              <a:gd fmla="*/ 6534721 h 6564104" name="TY374"/>
              <a:gd fmla="*/ 4760985 w 11855989" name="TX375"/>
              <a:gd fmla="*/ 6458440 h 6564104" name="TY375"/>
              <a:gd fmla="*/ 4750288 w 11855989" name="TX376"/>
              <a:gd fmla="*/ 6450232 h 6564104" name="TY376"/>
              <a:gd fmla="*/ 4686575 w 11855989" name="TX378"/>
              <a:gd fmla="*/ 6450231 h 6564104" name="TY378"/>
              <a:gd fmla="*/ 4675878 w 11855989" name="TX379"/>
              <a:gd fmla="*/ 6458439 h 6564104" name="TY379"/>
              <a:gd fmla="*/ 4631836 w 11855989" name="TX380"/>
              <a:gd fmla="*/ 6534720 h 6564104" name="TY380"/>
              <a:gd fmla="*/ 4638285 w 11855989" name="TX381"/>
              <a:gd fmla="*/ 6558785 h 6564104" name="TY381"/>
              <a:gd fmla="*/ 4662350 w 11855989" name="TX382"/>
              <a:gd fmla="*/ 6552337 h 6564104" name="TY382"/>
              <a:gd fmla="*/ 4706390 w 11855989" name="TX383"/>
              <a:gd fmla="*/ 6476057 h 6564104" name="TY383"/>
              <a:gd fmla="*/ 4699942 w 11855989" name="TX384"/>
              <a:gd fmla="*/ 6451992 h 6564104" name="TY384"/>
              <a:gd fmla="*/ 4699943 w 11855989" name="TX385"/>
              <a:gd fmla="*/ 6451991 h 6564104" name="TY385"/>
              <a:gd fmla="*/ 4686575 w 11855989" name="TX386"/>
              <a:gd fmla="*/ 6450231 h 6564104" name="TY386"/>
              <a:gd fmla="*/ 5157039 w 11855989" name="TX388"/>
              <a:gd fmla="*/ 6449805 h 6564104" name="TY388"/>
              <a:gd fmla="*/ 5143671 w 11855989" name="TX389"/>
              <a:gd fmla="*/ 6451565 h 6564104" name="TY389"/>
              <a:gd fmla="*/ 5137222 w 11855989" name="TX390"/>
              <a:gd fmla="*/ 6475630 h 6564104" name="TY390"/>
              <a:gd fmla="*/ 5181264 w 11855989" name="TX391"/>
              <a:gd fmla="*/ 6551911 h 6564104" name="TY391"/>
              <a:gd fmla="*/ 5205329 w 11855989" name="TX392"/>
              <a:gd fmla="*/ 6558359 h 6564104" name="TY392"/>
              <a:gd fmla="*/ 5205328 w 11855989" name="TX393"/>
              <a:gd fmla="*/ 6558359 h 6564104" name="TY393"/>
              <a:gd fmla="*/ 5211776 w 11855989" name="TX394"/>
              <a:gd fmla="*/ 6534294 h 6564104" name="TY394"/>
              <a:gd fmla="*/ 5167736 w 11855989" name="TX395"/>
              <a:gd fmla="*/ 6458013 h 6564104" name="TY395"/>
              <a:gd fmla="*/ 5157039 w 11855989" name="TX396"/>
              <a:gd fmla="*/ 6449805 h 6564104" name="TY396"/>
              <a:gd fmla="*/ 5093326 w 11855989" name="TX398"/>
              <a:gd fmla="*/ 6449804 h 6564104" name="TY398"/>
              <a:gd fmla="*/ 5082629 w 11855989" name="TX399"/>
              <a:gd fmla="*/ 6458012 h 6564104" name="TY399"/>
              <a:gd fmla="*/ 5038587 w 11855989" name="TX400"/>
              <a:gd fmla="*/ 6534293 h 6564104" name="TY400"/>
              <a:gd fmla="*/ 5045036 w 11855989" name="TX401"/>
              <a:gd fmla="*/ 6558358 h 6564104" name="TY401"/>
              <a:gd fmla="*/ 5069101 w 11855989" name="TX402"/>
              <a:gd fmla="*/ 6551910 h 6564104" name="TY402"/>
              <a:gd fmla="*/ 5113141 w 11855989" name="TX403"/>
              <a:gd fmla="*/ 6475630 h 6564104" name="TY403"/>
              <a:gd fmla="*/ 5106693 w 11855989" name="TX404"/>
              <a:gd fmla="*/ 6451565 h 6564104" name="TY404"/>
              <a:gd fmla="*/ 5106694 w 11855989" name="TX405"/>
              <a:gd fmla="*/ 6451564 h 6564104" name="TY405"/>
              <a:gd fmla="*/ 5093326 w 11855989" name="TX406"/>
              <a:gd fmla="*/ 6449804 h 6564104" name="TY406"/>
              <a:gd fmla="*/ 4949431 w 11855989" name="TX408"/>
              <a:gd fmla="*/ 6449684 h 6564104" name="TY408"/>
              <a:gd fmla="*/ 4936063 w 11855989" name="TX409"/>
              <a:gd fmla="*/ 6451444 h 6564104" name="TY409"/>
              <a:gd fmla="*/ 4929614 w 11855989" name="TX410"/>
              <a:gd fmla="*/ 6475509 h 6564104" name="TY410"/>
              <a:gd fmla="*/ 4973656 w 11855989" name="TX411"/>
              <a:gd fmla="*/ 6551790 h 6564104" name="TY411"/>
              <a:gd fmla="*/ 4997721 w 11855989" name="TX412"/>
              <a:gd fmla="*/ 6558238 h 6564104" name="TY412"/>
              <a:gd fmla="*/ 4997720 w 11855989" name="TX413"/>
              <a:gd fmla="*/ 6558238 h 6564104" name="TY413"/>
              <a:gd fmla="*/ 5004168 w 11855989" name="TX414"/>
              <a:gd fmla="*/ 6534173 h 6564104" name="TY414"/>
              <a:gd fmla="*/ 4960128 w 11855989" name="TX415"/>
              <a:gd fmla="*/ 6457892 h 6564104" name="TY415"/>
              <a:gd fmla="*/ 4949431 w 11855989" name="TX416"/>
              <a:gd fmla="*/ 6449684 h 6564104" name="TY416"/>
              <a:gd fmla="*/ 4885719 w 11855989" name="TX418"/>
              <a:gd fmla="*/ 6449683 h 6564104" name="TY418"/>
              <a:gd fmla="*/ 4875022 w 11855989" name="TX419"/>
              <a:gd fmla="*/ 6457891 h 6564104" name="TY419"/>
              <a:gd fmla="*/ 4830980 w 11855989" name="TX420"/>
              <a:gd fmla="*/ 6534172 h 6564104" name="TY420"/>
              <a:gd fmla="*/ 4837429 w 11855989" name="TX421"/>
              <a:gd fmla="*/ 6558237 h 6564104" name="TY421"/>
              <a:gd fmla="*/ 4861494 w 11855989" name="TX422"/>
              <a:gd fmla="*/ 6551789 h 6564104" name="TY422"/>
              <a:gd fmla="*/ 4905534 w 11855989" name="TX423"/>
              <a:gd fmla="*/ 6475509 h 6564104" name="TY423"/>
              <a:gd fmla="*/ 4899086 w 11855989" name="TX424"/>
              <a:gd fmla="*/ 6451444 h 6564104" name="TY424"/>
              <a:gd fmla="*/ 4899087 w 11855989" name="TX425"/>
              <a:gd fmla="*/ 6451443 h 6564104" name="TY425"/>
              <a:gd fmla="*/ 4885719 w 11855989" name="TX426"/>
              <a:gd fmla="*/ 6449683 h 6564104" name="TY426"/>
              <a:gd fmla="*/ 5356182 w 11855989" name="TX428"/>
              <a:gd fmla="*/ 6449257 h 6564104" name="TY428"/>
              <a:gd fmla="*/ 5342814 w 11855989" name="TX429"/>
              <a:gd fmla="*/ 6451017 h 6564104" name="TY429"/>
              <a:gd fmla="*/ 5336365 w 11855989" name="TX430"/>
              <a:gd fmla="*/ 6475082 h 6564104" name="TY430"/>
              <a:gd fmla="*/ 5380407 w 11855989" name="TX431"/>
              <a:gd fmla="*/ 6551363 h 6564104" name="TY431"/>
              <a:gd fmla="*/ 5404472 w 11855989" name="TX432"/>
              <a:gd fmla="*/ 6557811 h 6564104" name="TY432"/>
              <a:gd fmla="*/ 5404471 w 11855989" name="TX433"/>
              <a:gd fmla="*/ 6557811 h 6564104" name="TY433"/>
              <a:gd fmla="*/ 5410919 w 11855989" name="TX434"/>
              <a:gd fmla="*/ 6533746 h 6564104" name="TY434"/>
              <a:gd fmla="*/ 5366879 w 11855989" name="TX435"/>
              <a:gd fmla="*/ 6457465 h 6564104" name="TY435"/>
              <a:gd fmla="*/ 5356182 w 11855989" name="TX436"/>
              <a:gd fmla="*/ 6449257 h 6564104" name="TY436"/>
              <a:gd fmla="*/ 5292470 w 11855989" name="TX438"/>
              <a:gd fmla="*/ 6449256 h 6564104" name="TY438"/>
              <a:gd fmla="*/ 5281773 w 11855989" name="TX439"/>
              <a:gd fmla="*/ 6457464 h 6564104" name="TY439"/>
              <a:gd fmla="*/ 5237731 w 11855989" name="TX440"/>
              <a:gd fmla="*/ 6533745 h 6564104" name="TY440"/>
              <a:gd fmla="*/ 5244180 w 11855989" name="TX441"/>
              <a:gd fmla="*/ 6557810 h 6564104" name="TY441"/>
              <a:gd fmla="*/ 5268245 w 11855989" name="TX442"/>
              <a:gd fmla="*/ 6551362 h 6564104" name="TY442"/>
              <a:gd fmla="*/ 5312285 w 11855989" name="TX443"/>
              <a:gd fmla="*/ 6475082 h 6564104" name="TY443"/>
              <a:gd fmla="*/ 5305837 w 11855989" name="TX444"/>
              <a:gd fmla="*/ 6451017 h 6564104" name="TY444"/>
              <a:gd fmla="*/ 5305838 w 11855989" name="TX445"/>
              <a:gd fmla="*/ 6451016 h 6564104" name="TY445"/>
              <a:gd fmla="*/ 5292470 w 11855989" name="TX446"/>
              <a:gd fmla="*/ 6449256 h 6564104" name="TY446"/>
              <a:gd fmla="*/ 5555326 w 11855989" name="TX448"/>
              <a:gd fmla="*/ 6448709 h 6564104" name="TY448"/>
              <a:gd fmla="*/ 5541958 w 11855989" name="TX449"/>
              <a:gd fmla="*/ 6450469 h 6564104" name="TY449"/>
              <a:gd fmla="*/ 5535509 w 11855989" name="TX450"/>
              <a:gd fmla="*/ 6474534 h 6564104" name="TY450"/>
              <a:gd fmla="*/ 5579551 w 11855989" name="TX451"/>
              <a:gd fmla="*/ 6550815 h 6564104" name="TY451"/>
              <a:gd fmla="*/ 5603616 w 11855989" name="TX452"/>
              <a:gd fmla="*/ 6557263 h 6564104" name="TY452"/>
              <a:gd fmla="*/ 5603615 w 11855989" name="TX453"/>
              <a:gd fmla="*/ 6557263 h 6564104" name="TY453"/>
              <a:gd fmla="*/ 5610063 w 11855989" name="TX454"/>
              <a:gd fmla="*/ 6533198 h 6564104" name="TY454"/>
              <a:gd fmla="*/ 5566023 w 11855989" name="TX455"/>
              <a:gd fmla="*/ 6456917 h 6564104" name="TY455"/>
              <a:gd fmla="*/ 5555326 w 11855989" name="TX456"/>
              <a:gd fmla="*/ 6448709 h 6564104" name="TY456"/>
              <a:gd fmla="*/ 5491613 w 11855989" name="TX458"/>
              <a:gd fmla="*/ 6448708 h 6564104" name="TY458"/>
              <a:gd fmla="*/ 5480916 w 11855989" name="TX459"/>
              <a:gd fmla="*/ 6456916 h 6564104" name="TY459"/>
              <a:gd fmla="*/ 5436874 w 11855989" name="TX460"/>
              <a:gd fmla="*/ 6533197 h 6564104" name="TY460"/>
              <a:gd fmla="*/ 5443323 w 11855989" name="TX461"/>
              <a:gd fmla="*/ 6557262 h 6564104" name="TY461"/>
              <a:gd fmla="*/ 5467388 w 11855989" name="TX462"/>
              <a:gd fmla="*/ 6550814 h 6564104" name="TY462"/>
              <a:gd fmla="*/ 5511428 w 11855989" name="TX463"/>
              <a:gd fmla="*/ 6474534 h 6564104" name="TY463"/>
              <a:gd fmla="*/ 5504980 w 11855989" name="TX464"/>
              <a:gd fmla="*/ 6450469 h 6564104" name="TY464"/>
              <a:gd fmla="*/ 5504981 w 11855989" name="TX465"/>
              <a:gd fmla="*/ 6450468 h 6564104" name="TY465"/>
              <a:gd fmla="*/ 5491613 w 11855989" name="TX466"/>
              <a:gd fmla="*/ 6448708 h 6564104" name="TY466"/>
              <a:gd fmla="*/ 5754469 w 11855989" name="TX468"/>
              <a:gd fmla="*/ 6448161 h 6564104" name="TY468"/>
              <a:gd fmla="*/ 5741101 w 11855989" name="TX469"/>
              <a:gd fmla="*/ 6449921 h 6564104" name="TY469"/>
              <a:gd fmla="*/ 5734652 w 11855989" name="TX470"/>
              <a:gd fmla="*/ 6473986 h 6564104" name="TY470"/>
              <a:gd fmla="*/ 5778694 w 11855989" name="TX471"/>
              <a:gd fmla="*/ 6550267 h 6564104" name="TY471"/>
              <a:gd fmla="*/ 5802759 w 11855989" name="TX472"/>
              <a:gd fmla="*/ 6556715 h 6564104" name="TY472"/>
              <a:gd fmla="*/ 5802758 w 11855989" name="TX473"/>
              <a:gd fmla="*/ 6556715 h 6564104" name="TY473"/>
              <a:gd fmla="*/ 5809206 w 11855989" name="TX474"/>
              <a:gd fmla="*/ 6532650 h 6564104" name="TY474"/>
              <a:gd fmla="*/ 5765166 w 11855989" name="TX475"/>
              <a:gd fmla="*/ 6456369 h 6564104" name="TY475"/>
              <a:gd fmla="*/ 5754469 w 11855989" name="TX476"/>
              <a:gd fmla="*/ 6448161 h 6564104" name="TY476"/>
              <a:gd fmla="*/ 5690757 w 11855989" name="TX478"/>
              <a:gd fmla="*/ 6448160 h 6564104" name="TY478"/>
              <a:gd fmla="*/ 5680060 w 11855989" name="TX479"/>
              <a:gd fmla="*/ 6456368 h 6564104" name="TY479"/>
              <a:gd fmla="*/ 5636018 w 11855989" name="TX480"/>
              <a:gd fmla="*/ 6532649 h 6564104" name="TY480"/>
              <a:gd fmla="*/ 5642467 w 11855989" name="TX481"/>
              <a:gd fmla="*/ 6556714 h 6564104" name="TY481"/>
              <a:gd fmla="*/ 5666532 w 11855989" name="TX482"/>
              <a:gd fmla="*/ 6550266 h 6564104" name="TY482"/>
              <a:gd fmla="*/ 5710572 w 11855989" name="TX483"/>
              <a:gd fmla="*/ 6473986 h 6564104" name="TY483"/>
              <a:gd fmla="*/ 5704124 w 11855989" name="TX484"/>
              <a:gd fmla="*/ 6449921 h 6564104" name="TY484"/>
              <a:gd fmla="*/ 5704125 w 11855989" name="TX485"/>
              <a:gd fmla="*/ 6449920 h 6564104" name="TY485"/>
              <a:gd fmla="*/ 5690757 w 11855989" name="TX486"/>
              <a:gd fmla="*/ 6448160 h 6564104" name="TY486"/>
              <a:gd fmla="*/ 5953612 w 11855989" name="TX488"/>
              <a:gd fmla="*/ 6447613 h 6564104" name="TY488"/>
              <a:gd fmla="*/ 5940244 w 11855989" name="TX489"/>
              <a:gd fmla="*/ 6449373 h 6564104" name="TY489"/>
              <a:gd fmla="*/ 5933795 w 11855989" name="TX490"/>
              <a:gd fmla="*/ 6473438 h 6564104" name="TY490"/>
              <a:gd fmla="*/ 5977837 w 11855989" name="TX491"/>
              <a:gd fmla="*/ 6549719 h 6564104" name="TY491"/>
              <a:gd fmla="*/ 6001903 w 11855989" name="TX492"/>
              <a:gd fmla="*/ 6556167 h 6564104" name="TY492"/>
              <a:gd fmla="*/ 6001902 w 11855989" name="TX493"/>
              <a:gd fmla="*/ 6556167 h 6564104" name="TY493"/>
              <a:gd fmla="*/ 6008350 w 11855989" name="TX494"/>
              <a:gd fmla="*/ 6532102 h 6564104" name="TY494"/>
              <a:gd fmla="*/ 5964309 w 11855989" name="TX495"/>
              <a:gd fmla="*/ 6455821 h 6564104" name="TY495"/>
              <a:gd fmla="*/ 5953612 w 11855989" name="TX496"/>
              <a:gd fmla="*/ 6447613 h 6564104" name="TY496"/>
              <a:gd fmla="*/ 5889900 w 11855989" name="TX498"/>
              <a:gd fmla="*/ 6447612 h 6564104" name="TY498"/>
              <a:gd fmla="*/ 5879203 w 11855989" name="TX499"/>
              <a:gd fmla="*/ 6455820 h 6564104" name="TY499"/>
              <a:gd fmla="*/ 5835161 w 11855989" name="TX500"/>
              <a:gd fmla="*/ 6532101 h 6564104" name="TY500"/>
              <a:gd fmla="*/ 5841610 w 11855989" name="TX501"/>
              <a:gd fmla="*/ 6556166 h 6564104" name="TY501"/>
              <a:gd fmla="*/ 5865675 w 11855989" name="TX502"/>
              <a:gd fmla="*/ 6549718 h 6564104" name="TY502"/>
              <a:gd fmla="*/ 5909715 w 11855989" name="TX503"/>
              <a:gd fmla="*/ 6473438 h 6564104" name="TY503"/>
              <a:gd fmla="*/ 5903267 w 11855989" name="TX504"/>
              <a:gd fmla="*/ 6449373 h 6564104" name="TY504"/>
              <a:gd fmla="*/ 5903268 w 11855989" name="TX505"/>
              <a:gd fmla="*/ 6449372 h 6564104" name="TY505"/>
              <a:gd fmla="*/ 5889900 w 11855989" name="TX506"/>
              <a:gd fmla="*/ 6447612 h 6564104" name="TY506"/>
              <a:gd fmla="*/ 4496496 w 11855989" name="TX508"/>
              <a:gd fmla="*/ 6447288 h 6564104" name="TY508"/>
              <a:gd fmla="*/ 4485799 w 11855989" name="TX509"/>
              <a:gd fmla="*/ 6455496 h 6564104" name="TY509"/>
              <a:gd fmla="*/ 4441758 w 11855989" name="TX510"/>
              <a:gd fmla="*/ 6531777 h 6564104" name="TY510"/>
              <a:gd fmla="*/ 4448206 w 11855989" name="TX511"/>
              <a:gd fmla="*/ 6555842 h 6564104" name="TY511"/>
              <a:gd fmla="*/ 4448205 w 11855989" name="TX512"/>
              <a:gd fmla="*/ 6555842 h 6564104" name="TY512"/>
              <a:gd fmla="*/ 4472270 w 11855989" name="TX513"/>
              <a:gd fmla="*/ 6549394 h 6564104" name="TY513"/>
              <a:gd fmla="*/ 4516312 w 11855989" name="TX514"/>
              <a:gd fmla="*/ 6473113 h 6564104" name="TY514"/>
              <a:gd fmla="*/ 4509864 w 11855989" name="TX515"/>
              <a:gd fmla="*/ 6449048 h 6564104" name="TY515"/>
              <a:gd fmla="*/ 4496496 w 11855989" name="TX516"/>
              <a:gd fmla="*/ 6447288 h 6564104" name="TY516"/>
              <a:gd fmla="*/ 4560208 w 11855989" name="TX518"/>
              <a:gd fmla="*/ 6447287 h 6564104" name="TY518"/>
              <a:gd fmla="*/ 4546840 w 11855989" name="TX519"/>
              <a:gd fmla="*/ 6449047 h 6564104" name="TY519"/>
              <a:gd fmla="*/ 4546841 w 11855989" name="TX520"/>
              <a:gd fmla="*/ 6449048 h 6564104" name="TY520"/>
              <a:gd fmla="*/ 4540393 w 11855989" name="TX521"/>
              <a:gd fmla="*/ 6473113 h 6564104" name="TY521"/>
              <a:gd fmla="*/ 4584434 w 11855989" name="TX522"/>
              <a:gd fmla="*/ 6549393 h 6564104" name="TY522"/>
              <a:gd fmla="*/ 4608499 w 11855989" name="TX523"/>
              <a:gd fmla="*/ 6555841 h 6564104" name="TY523"/>
              <a:gd fmla="*/ 4614947 w 11855989" name="TX524"/>
              <a:gd fmla="*/ 6531776 h 6564104" name="TY524"/>
              <a:gd fmla="*/ 4570905 w 11855989" name="TX525"/>
              <a:gd fmla="*/ 6455495 h 6564104" name="TY525"/>
              <a:gd fmla="*/ 4560208 w 11855989" name="TX526"/>
              <a:gd fmla="*/ 6447287 h 6564104" name="TY526"/>
              <a:gd fmla="*/ 6152754 w 11855989" name="TX528"/>
              <a:gd fmla="*/ 6447065 h 6564104" name="TY528"/>
              <a:gd fmla="*/ 6139387 w 11855989" name="TX529"/>
              <a:gd fmla="*/ 6448825 h 6564104" name="TY529"/>
              <a:gd fmla="*/ 6132939 w 11855989" name="TX530"/>
              <a:gd fmla="*/ 6472890 h 6564104" name="TY530"/>
              <a:gd fmla="*/ 6176980 w 11855989" name="TX531"/>
              <a:gd fmla="*/ 6549171 h 6564104" name="TY531"/>
              <a:gd fmla="*/ 6201045 w 11855989" name="TX532"/>
              <a:gd fmla="*/ 6555619 h 6564104" name="TY532"/>
              <a:gd fmla="*/ 6201044 w 11855989" name="TX533"/>
              <a:gd fmla="*/ 6555619 h 6564104" name="TY533"/>
              <a:gd fmla="*/ 6207492 w 11855989" name="TX534"/>
              <a:gd fmla="*/ 6531554 h 6564104" name="TY534"/>
              <a:gd fmla="*/ 6163452 w 11855989" name="TX535"/>
              <a:gd fmla="*/ 6455273 h 6564104" name="TY535"/>
              <a:gd fmla="*/ 6152754 w 11855989" name="TX536"/>
              <a:gd fmla="*/ 6447065 h 6564104" name="TY536"/>
              <a:gd fmla="*/ 6089044 w 11855989" name="TX538"/>
              <a:gd fmla="*/ 6447064 h 6564104" name="TY538"/>
              <a:gd fmla="*/ 6078347 w 11855989" name="TX539"/>
              <a:gd fmla="*/ 6455272 h 6564104" name="TY539"/>
              <a:gd fmla="*/ 6034305 w 11855989" name="TX540"/>
              <a:gd fmla="*/ 6531553 h 6564104" name="TY540"/>
              <a:gd fmla="*/ 6040754 w 11855989" name="TX541"/>
              <a:gd fmla="*/ 6555618 h 6564104" name="TY541"/>
              <a:gd fmla="*/ 6064818 w 11855989" name="TX542"/>
              <a:gd fmla="*/ 6549170 h 6564104" name="TY542"/>
              <a:gd fmla="*/ 6108859 w 11855989" name="TX543"/>
              <a:gd fmla="*/ 6472890 h 6564104" name="TY543"/>
              <a:gd fmla="*/ 6102410 w 11855989" name="TX544"/>
              <a:gd fmla="*/ 6448825 h 6564104" name="TY544"/>
              <a:gd fmla="*/ 6102412 w 11855989" name="TX545"/>
              <a:gd fmla="*/ 6448824 h 6564104" name="TY545"/>
              <a:gd fmla="*/ 6089044 w 11855989" name="TX546"/>
              <a:gd fmla="*/ 6447064 h 6564104" name="TY546"/>
              <a:gd fmla="*/ 4297353 w 11855989" name="TX548"/>
              <a:gd fmla="*/ 6446740 h 6564104" name="TY548"/>
              <a:gd fmla="*/ 4286656 w 11855989" name="TX549"/>
              <a:gd fmla="*/ 6454948 h 6564104" name="TY549"/>
              <a:gd fmla="*/ 4242615 w 11855989" name="TX550"/>
              <a:gd fmla="*/ 6531229 h 6564104" name="TY550"/>
              <a:gd fmla="*/ 4249063 w 11855989" name="TX551"/>
              <a:gd fmla="*/ 6555294 h 6564104" name="TY551"/>
              <a:gd fmla="*/ 4249062 w 11855989" name="TX552"/>
              <a:gd fmla="*/ 6555294 h 6564104" name="TY552"/>
              <a:gd fmla="*/ 4273127 w 11855989" name="TX553"/>
              <a:gd fmla="*/ 6548846 h 6564104" name="TY553"/>
              <a:gd fmla="*/ 4317169 w 11855989" name="TX554"/>
              <a:gd fmla="*/ 6472565 h 6564104" name="TY554"/>
              <a:gd fmla="*/ 4310721 w 11855989" name="TX555"/>
              <a:gd fmla="*/ 6448500 h 6564104" name="TY555"/>
              <a:gd fmla="*/ 4297353 w 11855989" name="TX556"/>
              <a:gd fmla="*/ 6446740 h 6564104" name="TY556"/>
              <a:gd fmla="*/ 4361065 w 11855989" name="TX558"/>
              <a:gd fmla="*/ 6446739 h 6564104" name="TY558"/>
              <a:gd fmla="*/ 4347697 w 11855989" name="TX559"/>
              <a:gd fmla="*/ 6448499 h 6564104" name="TY559"/>
              <a:gd fmla="*/ 4347698 w 11855989" name="TX560"/>
              <a:gd fmla="*/ 6448500 h 6564104" name="TY560"/>
              <a:gd fmla="*/ 4341250 w 11855989" name="TX561"/>
              <a:gd fmla="*/ 6472565 h 6564104" name="TY561"/>
              <a:gd fmla="*/ 4385291 w 11855989" name="TX562"/>
              <a:gd fmla="*/ 6548845 h 6564104" name="TY562"/>
              <a:gd fmla="*/ 4409356 w 11855989" name="TX563"/>
              <a:gd fmla="*/ 6555293 h 6564104" name="TY563"/>
              <a:gd fmla="*/ 4415804 w 11855989" name="TX564"/>
              <a:gd fmla="*/ 6531228 h 6564104" name="TY564"/>
              <a:gd fmla="*/ 4371762 w 11855989" name="TX565"/>
              <a:gd fmla="*/ 6454947 h 6564104" name="TY565"/>
              <a:gd fmla="*/ 4361065 w 11855989" name="TX566"/>
              <a:gd fmla="*/ 6446739 h 6564104" name="TY566"/>
              <a:gd fmla="*/ 4806446 w 11855989" name="TX568"/>
              <a:gd fmla="*/ 6446678 h 6564104" name="TY568"/>
              <a:gd fmla="*/ 4793233 w 11855989" name="TX569"/>
              <a:gd fmla="*/ 6459891 h 6564104" name="TY569"/>
              <a:gd fmla="*/ 4806446 w 11855989" name="TX570"/>
              <a:gd fmla="*/ 6473104 h 6564104" name="TY570"/>
              <a:gd fmla="*/ 4819659 w 11855989" name="TX571"/>
              <a:gd fmla="*/ 6459891 h 6564104" name="TY571"/>
              <a:gd fmla="*/ 4806446 w 11855989" name="TX572"/>
              <a:gd fmla="*/ 6446678 h 6564104" name="TY572"/>
              <a:gd fmla="*/ 6351898 w 11855989" name="TX574"/>
              <a:gd fmla="*/ 6446517 h 6564104" name="TY574"/>
              <a:gd fmla="*/ 6338529 w 11855989" name="TX575"/>
              <a:gd fmla="*/ 6448277 h 6564104" name="TY575"/>
              <a:gd fmla="*/ 6332081 w 11855989" name="TX576"/>
              <a:gd fmla="*/ 6472342 h 6564104" name="TY576"/>
              <a:gd fmla="*/ 6376123 w 11855989" name="TX577"/>
              <a:gd fmla="*/ 6548623 h 6564104" name="TY577"/>
              <a:gd fmla="*/ 6400188 w 11855989" name="TX578"/>
              <a:gd fmla="*/ 6555071 h 6564104" name="TY578"/>
              <a:gd fmla="*/ 6400187 w 11855989" name="TX579"/>
              <a:gd fmla="*/ 6555071 h 6564104" name="TY579"/>
              <a:gd fmla="*/ 6406635 w 11855989" name="TX580"/>
              <a:gd fmla="*/ 6531006 h 6564104" name="TY580"/>
              <a:gd fmla="*/ 6362595 w 11855989" name="TX581"/>
              <a:gd fmla="*/ 6454725 h 6564104" name="TY581"/>
              <a:gd fmla="*/ 6351898 w 11855989" name="TX582"/>
              <a:gd fmla="*/ 6446517 h 6564104" name="TY582"/>
              <a:gd fmla="*/ 6288185 w 11855989" name="TX584"/>
              <a:gd fmla="*/ 6446516 h 6564104" name="TY584"/>
              <a:gd fmla="*/ 6277489 w 11855989" name="TX585"/>
              <a:gd fmla="*/ 6454724 h 6564104" name="TY585"/>
              <a:gd fmla="*/ 6233447 w 11855989" name="TX586"/>
              <a:gd fmla="*/ 6531005 h 6564104" name="TY586"/>
              <a:gd fmla="*/ 6239896 w 11855989" name="TX587"/>
              <a:gd fmla="*/ 6555070 h 6564104" name="TY587"/>
              <a:gd fmla="*/ 6263960 w 11855989" name="TX588"/>
              <a:gd fmla="*/ 6548622 h 6564104" name="TY588"/>
              <a:gd fmla="*/ 6308000 w 11855989" name="TX589"/>
              <a:gd fmla="*/ 6472342 h 6564104" name="TY589"/>
              <a:gd fmla="*/ 6301552 w 11855989" name="TX590"/>
              <a:gd fmla="*/ 6448277 h 6564104" name="TY590"/>
              <a:gd fmla="*/ 6301554 w 11855989" name="TX591"/>
              <a:gd fmla="*/ 6448276 h 6564104" name="TY591"/>
              <a:gd fmla="*/ 6288185 w 11855989" name="TX592"/>
              <a:gd fmla="*/ 6446516 h 6564104" name="TY592"/>
              <a:gd fmla="*/ 5213197 w 11855989" name="TX594"/>
              <a:gd fmla="*/ 6446251 h 6564104" name="TY594"/>
              <a:gd fmla="*/ 5199984 w 11855989" name="TX595"/>
              <a:gd fmla="*/ 6459464 h 6564104" name="TY595"/>
              <a:gd fmla="*/ 5213197 w 11855989" name="TX596"/>
              <a:gd fmla="*/ 6472677 h 6564104" name="TY596"/>
              <a:gd fmla="*/ 5226410 w 11855989" name="TX597"/>
              <a:gd fmla="*/ 6459464 h 6564104" name="TY597"/>
              <a:gd fmla="*/ 5213197 w 11855989" name="TX598"/>
              <a:gd fmla="*/ 6446251 h 6564104" name="TY598"/>
              <a:gd fmla="*/ 4098209 w 11855989" name="TX600"/>
              <a:gd fmla="*/ 6446192 h 6564104" name="TY600"/>
              <a:gd fmla="*/ 4087512 w 11855989" name="TX601"/>
              <a:gd fmla="*/ 6454400 h 6564104" name="TY601"/>
              <a:gd fmla="*/ 4043471 w 11855989" name="TX602"/>
              <a:gd fmla="*/ 6530681 h 6564104" name="TY602"/>
              <a:gd fmla="*/ 4049919 w 11855989" name="TX603"/>
              <a:gd fmla="*/ 6554746 h 6564104" name="TY603"/>
              <a:gd fmla="*/ 4049918 w 11855989" name="TX604"/>
              <a:gd fmla="*/ 6554746 h 6564104" name="TY604"/>
              <a:gd fmla="*/ 4073983 w 11855989" name="TX605"/>
              <a:gd fmla="*/ 6548298 h 6564104" name="TY605"/>
              <a:gd fmla="*/ 4118025 w 11855989" name="TX606"/>
              <a:gd fmla="*/ 6472017 h 6564104" name="TY606"/>
              <a:gd fmla="*/ 4111577 w 11855989" name="TX607"/>
              <a:gd fmla="*/ 6447952 h 6564104" name="TY607"/>
              <a:gd fmla="*/ 4098209 w 11855989" name="TX608"/>
              <a:gd fmla="*/ 6446192 h 6564104" name="TY608"/>
              <a:gd fmla="*/ 4161921 w 11855989" name="TX610"/>
              <a:gd fmla="*/ 6446191 h 6564104" name="TY610"/>
              <a:gd fmla="*/ 4148553 w 11855989" name="TX611"/>
              <a:gd fmla="*/ 6447951 h 6564104" name="TY611"/>
              <a:gd fmla="*/ 4148554 w 11855989" name="TX612"/>
              <a:gd fmla="*/ 6447952 h 6564104" name="TY612"/>
              <a:gd fmla="*/ 4142106 w 11855989" name="TX613"/>
              <a:gd fmla="*/ 6472017 h 6564104" name="TY613"/>
              <a:gd fmla="*/ 4186147 w 11855989" name="TX614"/>
              <a:gd fmla="*/ 6548297 h 6564104" name="TY614"/>
              <a:gd fmla="*/ 4210212 w 11855989" name="TX615"/>
              <a:gd fmla="*/ 6554745 h 6564104" name="TY615"/>
              <a:gd fmla="*/ 4216660 w 11855989" name="TX616"/>
              <a:gd fmla="*/ 6530680 h 6564104" name="TY616"/>
              <a:gd fmla="*/ 4172618 w 11855989" name="TX617"/>
              <a:gd fmla="*/ 6454399 h 6564104" name="TY617"/>
              <a:gd fmla="*/ 4161921 w 11855989" name="TX618"/>
              <a:gd fmla="*/ 6446191 h 6564104" name="TY618"/>
              <a:gd fmla="*/ 5005589 w 11855989" name="TX620"/>
              <a:gd fmla="*/ 6446130 h 6564104" name="TY620"/>
              <a:gd fmla="*/ 4992376 w 11855989" name="TX621"/>
              <a:gd fmla="*/ 6459343 h 6564104" name="TY621"/>
              <a:gd fmla="*/ 5005589 w 11855989" name="TX622"/>
              <a:gd fmla="*/ 6472556 h 6564104" name="TY622"/>
              <a:gd fmla="*/ 5018802 w 11855989" name="TX623"/>
              <a:gd fmla="*/ 6459343 h 6564104" name="TY623"/>
              <a:gd fmla="*/ 5005589 w 11855989" name="TX624"/>
              <a:gd fmla="*/ 6446130 h 6564104" name="TY624"/>
              <a:gd fmla="*/ 6551039 w 11855989" name="TX626"/>
              <a:gd fmla="*/ 6445969 h 6564104" name="TY626"/>
              <a:gd fmla="*/ 6537672 w 11855989" name="TX627"/>
              <a:gd fmla="*/ 6447729 h 6564104" name="TY627"/>
              <a:gd fmla="*/ 6531223 w 11855989" name="TX628"/>
              <a:gd fmla="*/ 6471794 h 6564104" name="TY628"/>
              <a:gd fmla="*/ 6575266 w 11855989" name="TX629"/>
              <a:gd fmla="*/ 6548075 h 6564104" name="TY629"/>
              <a:gd fmla="*/ 6599330 w 11855989" name="TX630"/>
              <a:gd fmla="*/ 6554523 h 6564104" name="TY630"/>
              <a:gd fmla="*/ 6599329 w 11855989" name="TX631"/>
              <a:gd fmla="*/ 6554523 h 6564104" name="TY631"/>
              <a:gd fmla="*/ 6605777 w 11855989" name="TX632"/>
              <a:gd fmla="*/ 6530458 h 6564104" name="TY632"/>
              <a:gd fmla="*/ 6561738 w 11855989" name="TX633"/>
              <a:gd fmla="*/ 6454177 h 6564104" name="TY633"/>
              <a:gd fmla="*/ 6551039 w 11855989" name="TX634"/>
              <a:gd fmla="*/ 6445969 h 6564104" name="TY634"/>
              <a:gd fmla="*/ 6487329 w 11855989" name="TX636"/>
              <a:gd fmla="*/ 6445968 h 6564104" name="TY636"/>
              <a:gd fmla="*/ 6476632 w 11855989" name="TX637"/>
              <a:gd fmla="*/ 6454176 h 6564104" name="TY637"/>
              <a:gd fmla="*/ 6432590 w 11855989" name="TX638"/>
              <a:gd fmla="*/ 6530457 h 6564104" name="TY638"/>
              <a:gd fmla="*/ 6439038 w 11855989" name="TX639"/>
              <a:gd fmla="*/ 6554522 h 6564104" name="TY639"/>
              <a:gd fmla="*/ 6463103 w 11855989" name="TX640"/>
              <a:gd fmla="*/ 6548074 h 6564104" name="TY640"/>
              <a:gd fmla="*/ 6507144 w 11855989" name="TX641"/>
              <a:gd fmla="*/ 6471794 h 6564104" name="TY641"/>
              <a:gd fmla="*/ 6500697 w 11855989" name="TX642"/>
              <a:gd fmla="*/ 6447729 h 6564104" name="TY642"/>
              <a:gd fmla="*/ 6500697 w 11855989" name="TX643"/>
              <a:gd fmla="*/ 6447728 h 6564104" name="TY643"/>
              <a:gd fmla="*/ 6487329 w 11855989" name="TX644"/>
              <a:gd fmla="*/ 6445968 h 6564104" name="TY644"/>
              <a:gd fmla="*/ 5412340 w 11855989" name="TX646"/>
              <a:gd fmla="*/ 6445703 h 6564104" name="TY646"/>
              <a:gd fmla="*/ 5399127 w 11855989" name="TX647"/>
              <a:gd fmla="*/ 6458916 h 6564104" name="TY647"/>
              <a:gd fmla="*/ 5412340 w 11855989" name="TX648"/>
              <a:gd fmla="*/ 6472129 h 6564104" name="TY648"/>
              <a:gd fmla="*/ 5425553 w 11855989" name="TX649"/>
              <a:gd fmla="*/ 6458916 h 6564104" name="TY649"/>
              <a:gd fmla="*/ 5412340 w 11855989" name="TX650"/>
              <a:gd fmla="*/ 6445703 h 6564104" name="TY650"/>
              <a:gd fmla="*/ 6750185 w 11855989" name="TX652"/>
              <a:gd fmla="*/ 6445420 h 6564104" name="TY652"/>
              <a:gd fmla="*/ 6736817 w 11855989" name="TX653"/>
              <a:gd fmla="*/ 6447180 h 6564104" name="TY653"/>
              <a:gd fmla="*/ 6730368 w 11855989" name="TX654"/>
              <a:gd fmla="*/ 6471245 h 6564104" name="TY654"/>
              <a:gd fmla="*/ 6774410 w 11855989" name="TX655"/>
              <a:gd fmla="*/ 6547526 h 6564104" name="TY655"/>
              <a:gd fmla="*/ 6798475 w 11855989" name="TX656"/>
              <a:gd fmla="*/ 6553974 h 6564104" name="TY656"/>
              <a:gd fmla="*/ 6798474 w 11855989" name="TX657"/>
              <a:gd fmla="*/ 6553974 h 6564104" name="TY657"/>
              <a:gd fmla="*/ 6804921 w 11855989" name="TX658"/>
              <a:gd fmla="*/ 6529909 h 6564104" name="TY658"/>
              <a:gd fmla="*/ 6760882 w 11855989" name="TX659"/>
              <a:gd fmla="*/ 6453628 h 6564104" name="TY659"/>
              <a:gd fmla="*/ 6750185 w 11855989" name="TX660"/>
              <a:gd fmla="*/ 6445420 h 6564104" name="TY660"/>
              <a:gd fmla="*/ 6686470 w 11855989" name="TX662"/>
              <a:gd fmla="*/ 6445419 h 6564104" name="TY662"/>
              <a:gd fmla="*/ 6675775 w 11855989" name="TX663"/>
              <a:gd fmla="*/ 6453627 h 6564104" name="TY663"/>
              <a:gd fmla="*/ 6631732 w 11855989" name="TX664"/>
              <a:gd fmla="*/ 6529908 h 6564104" name="TY664"/>
              <a:gd fmla="*/ 6638182 w 11855989" name="TX665"/>
              <a:gd fmla="*/ 6553973 h 6564104" name="TY665"/>
              <a:gd fmla="*/ 6662248 w 11855989" name="TX666"/>
              <a:gd fmla="*/ 6547525 h 6564104" name="TY666"/>
              <a:gd fmla="*/ 6706287 w 11855989" name="TX667"/>
              <a:gd fmla="*/ 6471245 h 6564104" name="TY667"/>
              <a:gd fmla="*/ 6699839 w 11855989" name="TX668"/>
              <a:gd fmla="*/ 6447180 h 6564104" name="TY668"/>
              <a:gd fmla="*/ 6699839 w 11855989" name="TX669"/>
              <a:gd fmla="*/ 6447179 h 6564104" name="TY669"/>
              <a:gd fmla="*/ 6686470 w 11855989" name="TX670"/>
              <a:gd fmla="*/ 6445419 h 6564104" name="TY670"/>
              <a:gd fmla="*/ 5611484 w 11855989" name="TX672"/>
              <a:gd fmla="*/ 6445155 h 6564104" name="TY672"/>
              <a:gd fmla="*/ 5598271 w 11855989" name="TX673"/>
              <a:gd fmla="*/ 6458368 h 6564104" name="TY673"/>
              <a:gd fmla="*/ 5611484 w 11855989" name="TX674"/>
              <a:gd fmla="*/ 6471581 h 6564104" name="TY674"/>
              <a:gd fmla="*/ 5624697 w 11855989" name="TX675"/>
              <a:gd fmla="*/ 6458368 h 6564104" name="TY675"/>
              <a:gd fmla="*/ 5611484 w 11855989" name="TX676"/>
              <a:gd fmla="*/ 6445155 h 6564104" name="TY676"/>
              <a:gd fmla="*/ 6949328 w 11855989" name="TX678"/>
              <a:gd fmla="*/ 6444872 h 6564104" name="TY678"/>
              <a:gd fmla="*/ 6935960 w 11855989" name="TX679"/>
              <a:gd fmla="*/ 6446632 h 6564104" name="TY679"/>
              <a:gd fmla="*/ 6929513 w 11855989" name="TX680"/>
              <a:gd fmla="*/ 6470697 h 6564104" name="TY680"/>
              <a:gd fmla="*/ 6973553 w 11855989" name="TX681"/>
              <a:gd fmla="*/ 6546978 h 6564104" name="TY681"/>
              <a:gd fmla="*/ 6997618 w 11855989" name="TX682"/>
              <a:gd fmla="*/ 6553426 h 6564104" name="TY682"/>
              <a:gd fmla="*/ 6997617 w 11855989" name="TX683"/>
              <a:gd fmla="*/ 6553426 h 6564104" name="TY683"/>
              <a:gd fmla="*/ 7004065 w 11855989" name="TX684"/>
              <a:gd fmla="*/ 6529361 h 6564104" name="TY684"/>
              <a:gd fmla="*/ 6960026 w 11855989" name="TX685"/>
              <a:gd fmla="*/ 6453080 h 6564104" name="TY685"/>
              <a:gd fmla="*/ 6949328 w 11855989" name="TX686"/>
              <a:gd fmla="*/ 6444872 h 6564104" name="TY686"/>
              <a:gd fmla="*/ 6885618 w 11855989" name="TX688"/>
              <a:gd fmla="*/ 6444871 h 6564104" name="TY688"/>
              <a:gd fmla="*/ 6874920 w 11855989" name="TX689"/>
              <a:gd fmla="*/ 6453079 h 6564104" name="TY689"/>
              <a:gd fmla="*/ 6830876 w 11855989" name="TX690"/>
              <a:gd fmla="*/ 6529360 h 6564104" name="TY690"/>
              <a:gd fmla="*/ 6837324 w 11855989" name="TX691"/>
              <a:gd fmla="*/ 6553425 h 6564104" name="TY691"/>
              <a:gd fmla="*/ 6861392 w 11855989" name="TX692"/>
              <a:gd fmla="*/ 6546977 h 6564104" name="TY692"/>
              <a:gd fmla="*/ 6905431 w 11855989" name="TX693"/>
              <a:gd fmla="*/ 6470697 h 6564104" name="TY693"/>
              <a:gd fmla="*/ 6898984 w 11855989" name="TX694"/>
              <a:gd fmla="*/ 6446632 h 6564104" name="TY694"/>
              <a:gd fmla="*/ 6898985 w 11855989" name="TX695"/>
              <a:gd fmla="*/ 6446631 h 6564104" name="TY695"/>
              <a:gd fmla="*/ 6885618 w 11855989" name="TX696"/>
              <a:gd fmla="*/ 6444871 h 6564104" name="TY696"/>
              <a:gd fmla="*/ 5810627 w 11855989" name="TX698"/>
              <a:gd fmla="*/ 6444607 h 6564104" name="TY698"/>
              <a:gd fmla="*/ 5797414 w 11855989" name="TX699"/>
              <a:gd fmla="*/ 6457820 h 6564104" name="TY699"/>
              <a:gd fmla="*/ 5810627 w 11855989" name="TX700"/>
              <a:gd fmla="*/ 6471033 h 6564104" name="TY700"/>
              <a:gd fmla="*/ 5823840 w 11855989" name="TX701"/>
              <a:gd fmla="*/ 6457820 h 6564104" name="TY701"/>
              <a:gd fmla="*/ 5810627 w 11855989" name="TX702"/>
              <a:gd fmla="*/ 6444607 h 6564104" name="TY702"/>
              <a:gd fmla="*/ 7148471 w 11855989" name="TX704"/>
              <a:gd fmla="*/ 6444324 h 6564104" name="TY704"/>
              <a:gd fmla="*/ 7135103 w 11855989" name="TX705"/>
              <a:gd fmla="*/ 6446084 h 6564104" name="TY705"/>
              <a:gd fmla="*/ 7128656 w 11855989" name="TX706"/>
              <a:gd fmla="*/ 6470149 h 6564104" name="TY706"/>
              <a:gd fmla="*/ 7172697 w 11855989" name="TX707"/>
              <a:gd fmla="*/ 6546430 h 6564104" name="TY707"/>
              <a:gd fmla="*/ 7196763 w 11855989" name="TX708"/>
              <a:gd fmla="*/ 6552878 h 6564104" name="TY708"/>
              <a:gd fmla="*/ 7196762 w 11855989" name="TX709"/>
              <a:gd fmla="*/ 6552878 h 6564104" name="TY709"/>
              <a:gd fmla="*/ 7203211 w 11855989" name="TX710"/>
              <a:gd fmla="*/ 6528813 h 6564104" name="TY710"/>
              <a:gd fmla="*/ 7159169 w 11855989" name="TX711"/>
              <a:gd fmla="*/ 6452532 h 6564104" name="TY711"/>
              <a:gd fmla="*/ 7148471 w 11855989" name="TX712"/>
              <a:gd fmla="*/ 6444324 h 6564104" name="TY712"/>
              <a:gd fmla="*/ 7084759 w 11855989" name="TX714"/>
              <a:gd fmla="*/ 6444323 h 6564104" name="TY714"/>
              <a:gd fmla="*/ 7074062 w 11855989" name="TX715"/>
              <a:gd fmla="*/ 6452531 h 6564104" name="TY715"/>
              <a:gd fmla="*/ 7030019 w 11855989" name="TX716"/>
              <a:gd fmla="*/ 6528812 h 6564104" name="TY716"/>
              <a:gd fmla="*/ 7036468 w 11855989" name="TX717"/>
              <a:gd fmla="*/ 6552877 h 6564104" name="TY717"/>
              <a:gd fmla="*/ 7060534 w 11855989" name="TX718"/>
              <a:gd fmla="*/ 6546429 h 6564104" name="TY718"/>
              <a:gd fmla="*/ 7104573 w 11855989" name="TX719"/>
              <a:gd fmla="*/ 6470149 h 6564104" name="TY719"/>
              <a:gd fmla="*/ 7098126 w 11855989" name="TX720"/>
              <a:gd fmla="*/ 6446084 h 6564104" name="TY720"/>
              <a:gd fmla="*/ 7098128 w 11855989" name="TX721"/>
              <a:gd fmla="*/ 6446083 h 6564104" name="TY721"/>
              <a:gd fmla="*/ 7084759 w 11855989" name="TX722"/>
              <a:gd fmla="*/ 6444323 h 6564104" name="TY722"/>
              <a:gd fmla="*/ 6009771 w 11855989" name="TX724"/>
              <a:gd fmla="*/ 6444059 h 6564104" name="TY724"/>
              <a:gd fmla="*/ 5996558 w 11855989" name="TX725"/>
              <a:gd fmla="*/ 6457272 h 6564104" name="TY725"/>
              <a:gd fmla="*/ 6009771 w 11855989" name="TX726"/>
              <a:gd fmla="*/ 6470485 h 6564104" name="TY726"/>
              <a:gd fmla="*/ 6022984 w 11855989" name="TX727"/>
              <a:gd fmla="*/ 6457272 h 6564104" name="TY727"/>
              <a:gd fmla="*/ 6009771 w 11855989" name="TX728"/>
              <a:gd fmla="*/ 6444059 h 6564104" name="TY728"/>
              <a:gd fmla="*/ 7347613 w 11855989" name="TX730"/>
              <a:gd fmla="*/ 6443776 h 6564104" name="TY730"/>
              <a:gd fmla="*/ 7334244 w 11855989" name="TX731"/>
              <a:gd fmla="*/ 6445536 h 6564104" name="TY731"/>
              <a:gd fmla="*/ 7327797 w 11855989" name="TX732"/>
              <a:gd fmla="*/ 6469601 h 6564104" name="TY732"/>
              <a:gd fmla="*/ 7371840 w 11855989" name="TX733"/>
              <a:gd fmla="*/ 6545882 h 6564104" name="TY733"/>
              <a:gd fmla="*/ 7395905 w 11855989" name="TX734"/>
              <a:gd fmla="*/ 6552330 h 6564104" name="TY734"/>
              <a:gd fmla="*/ 7395903 w 11855989" name="TX735"/>
              <a:gd fmla="*/ 6552330 h 6564104" name="TY735"/>
              <a:gd fmla="*/ 7402351 w 11855989" name="TX736"/>
              <a:gd fmla="*/ 6528265 h 6564104" name="TY736"/>
              <a:gd fmla="*/ 7358310 w 11855989" name="TX737"/>
              <a:gd fmla="*/ 6451984 h 6564104" name="TY737"/>
              <a:gd fmla="*/ 7347613 w 11855989" name="TX738"/>
              <a:gd fmla="*/ 6443776 h 6564104" name="TY738"/>
              <a:gd fmla="*/ 7283903 w 11855989" name="TX740"/>
              <a:gd fmla="*/ 6443775 h 6564104" name="TY740"/>
              <a:gd fmla="*/ 7273206 w 11855989" name="TX741"/>
              <a:gd fmla="*/ 6451983 h 6564104" name="TY741"/>
              <a:gd fmla="*/ 7229166 w 11855989" name="TX742"/>
              <a:gd fmla="*/ 6528264 h 6564104" name="TY742"/>
              <a:gd fmla="*/ 7235613 w 11855989" name="TX743"/>
              <a:gd fmla="*/ 6552329 h 6564104" name="TY743"/>
              <a:gd fmla="*/ 7259678 w 11855989" name="TX744"/>
              <a:gd fmla="*/ 6545881 h 6564104" name="TY744"/>
              <a:gd fmla="*/ 7303718 w 11855989" name="TX745"/>
              <a:gd fmla="*/ 6469601 h 6564104" name="TY745"/>
              <a:gd fmla="*/ 7297268 w 11855989" name="TX746"/>
              <a:gd fmla="*/ 6445536 h 6564104" name="TY746"/>
              <a:gd fmla="*/ 7297271 w 11855989" name="TX747"/>
              <a:gd fmla="*/ 6445535 h 6564104" name="TY747"/>
              <a:gd fmla="*/ 7283903 w 11855989" name="TX748"/>
              <a:gd fmla="*/ 6443775 h 6564104" name="TY748"/>
              <a:gd fmla="*/ 4440337 w 11855989" name="TX750"/>
              <a:gd fmla="*/ 6443734 h 6564104" name="TY750"/>
              <a:gd fmla="*/ 4427124 w 11855989" name="TX751"/>
              <a:gd fmla="*/ 6456947 h 6564104" name="TY751"/>
              <a:gd fmla="*/ 4440337 w 11855989" name="TX752"/>
              <a:gd fmla="*/ 6470160 h 6564104" name="TY752"/>
              <a:gd fmla="*/ 4453550 w 11855989" name="TX753"/>
              <a:gd fmla="*/ 6456947 h 6564104" name="TY753"/>
              <a:gd fmla="*/ 4440337 w 11855989" name="TX754"/>
              <a:gd fmla="*/ 6443734 h 6564104" name="TY754"/>
              <a:gd fmla="*/ 6208913 w 11855989" name="TX756"/>
              <a:gd fmla="*/ 6443511 h 6564104" name="TY756"/>
              <a:gd fmla="*/ 6195700 w 11855989" name="TX757"/>
              <a:gd fmla="*/ 6456724 h 6564104" name="TY757"/>
              <a:gd fmla="*/ 6208913 w 11855989" name="TX758"/>
              <a:gd fmla="*/ 6469937 h 6564104" name="TY758"/>
              <a:gd fmla="*/ 6222126 w 11855989" name="TX759"/>
              <a:gd fmla="*/ 6456724 h 6564104" name="TY759"/>
              <a:gd fmla="*/ 6208913 w 11855989" name="TX760"/>
              <a:gd fmla="*/ 6443511 h 6564104" name="TY760"/>
              <a:gd fmla="*/ 7546758 w 11855989" name="TX762"/>
              <a:gd fmla="*/ 6443228 h 6564104" name="TY762"/>
              <a:gd fmla="*/ 7533392 w 11855989" name="TX763"/>
              <a:gd fmla="*/ 6444988 h 6564104" name="TY763"/>
              <a:gd fmla="*/ 7526944 w 11855989" name="TX764"/>
              <a:gd fmla="*/ 6469053 h 6564104" name="TY764"/>
              <a:gd fmla="*/ 7570983 w 11855989" name="TX765"/>
              <a:gd fmla="*/ 6545334 h 6564104" name="TY765"/>
              <a:gd fmla="*/ 7595050 w 11855989" name="TX766"/>
              <a:gd fmla="*/ 6551782 h 6564104" name="TY766"/>
              <a:gd fmla="*/ 7595050 w 11855989" name="TX767"/>
              <a:gd fmla="*/ 6551782 h 6564104" name="TY767"/>
              <a:gd fmla="*/ 7601496 w 11855989" name="TX768"/>
              <a:gd fmla="*/ 6527717 h 6564104" name="TY768"/>
              <a:gd fmla="*/ 7557456 w 11855989" name="TX769"/>
              <a:gd fmla="*/ 6451436 h 6564104" name="TY769"/>
              <a:gd fmla="*/ 7546758 w 11855989" name="TX770"/>
              <a:gd fmla="*/ 6443228 h 6564104" name="TY770"/>
              <a:gd fmla="*/ 7483047 w 11855989" name="TX772"/>
              <a:gd fmla="*/ 6443227 h 6564104" name="TY772"/>
              <a:gd fmla="*/ 7472350 w 11855989" name="TX773"/>
              <a:gd fmla="*/ 6451435 h 6564104" name="TY773"/>
              <a:gd fmla="*/ 7428307 w 11855989" name="TX774"/>
              <a:gd fmla="*/ 6527716 h 6564104" name="TY774"/>
              <a:gd fmla="*/ 7434755 w 11855989" name="TX775"/>
              <a:gd fmla="*/ 6551781 h 6564104" name="TY775"/>
              <a:gd fmla="*/ 7458822 w 11855989" name="TX776"/>
              <a:gd fmla="*/ 6545333 h 6564104" name="TY776"/>
              <a:gd fmla="*/ 7502862 w 11855989" name="TX777"/>
              <a:gd fmla="*/ 6469053 h 6564104" name="TY777"/>
              <a:gd fmla="*/ 7496413 w 11855989" name="TX778"/>
              <a:gd fmla="*/ 6444988 h 6564104" name="TY778"/>
              <a:gd fmla="*/ 7496415 w 11855989" name="TX779"/>
              <a:gd fmla="*/ 6444987 h 6564104" name="TY779"/>
              <a:gd fmla="*/ 7483047 w 11855989" name="TX780"/>
              <a:gd fmla="*/ 6443227 h 6564104" name="TY780"/>
              <a:gd fmla="*/ 4241194 w 11855989" name="TX782"/>
              <a:gd fmla="*/ 6443186 h 6564104" name="TY782"/>
              <a:gd fmla="*/ 4227981 w 11855989" name="TX783"/>
              <a:gd fmla="*/ 6456399 h 6564104" name="TY783"/>
              <a:gd fmla="*/ 4241194 w 11855989" name="TX784"/>
              <a:gd fmla="*/ 6469612 h 6564104" name="TY784"/>
              <a:gd fmla="*/ 4254407 w 11855989" name="TX785"/>
              <a:gd fmla="*/ 6456399 h 6564104" name="TY785"/>
              <a:gd fmla="*/ 4241194 w 11855989" name="TX786"/>
              <a:gd fmla="*/ 6443186 h 6564104" name="TY786"/>
              <a:gd fmla="*/ 6408056 w 11855989" name="TX788"/>
              <a:gd fmla="*/ 6442963 h 6564104" name="TY788"/>
              <a:gd fmla="*/ 6394843 w 11855989" name="TX789"/>
              <a:gd fmla="*/ 6456176 h 6564104" name="TY789"/>
              <a:gd fmla="*/ 6408056 w 11855989" name="TX790"/>
              <a:gd fmla="*/ 6469389 h 6564104" name="TY790"/>
              <a:gd fmla="*/ 6421269 w 11855989" name="TX791"/>
              <a:gd fmla="*/ 6456176 h 6564104" name="TY791"/>
              <a:gd fmla="*/ 6408056 w 11855989" name="TX792"/>
              <a:gd fmla="*/ 6442963 h 6564104" name="TY792"/>
              <a:gd fmla="*/ 8152616 w 11855989" name="TX794"/>
              <a:gd fmla="*/ 6442935 h 6564104" name="TY794"/>
              <a:gd fmla="*/ 8139242 w 11855989" name="TX795"/>
              <a:gd fmla="*/ 6444695 h 6564104" name="TY795"/>
              <a:gd fmla="*/ 8132794 w 11855989" name="TX796"/>
              <a:gd fmla="*/ 6468760 h 6564104" name="TY796"/>
              <a:gd fmla="*/ 8176836 w 11855989" name="TX797"/>
              <a:gd fmla="*/ 6545041 h 6564104" name="TY797"/>
              <a:gd fmla="*/ 8200903 w 11855989" name="TX798"/>
              <a:gd fmla="*/ 6551489 h 6564104" name="TY798"/>
              <a:gd fmla="*/ 8200902 w 11855989" name="TX799"/>
              <a:gd fmla="*/ 6551489 h 6564104" name="TY799"/>
              <a:gd fmla="*/ 8207348 w 11855989" name="TX800"/>
              <a:gd fmla="*/ 6527424 h 6564104" name="TY800"/>
              <a:gd fmla="*/ 8163310 w 11855989" name="TX801"/>
              <a:gd fmla="*/ 6451143 h 6564104" name="TY801"/>
              <a:gd fmla="*/ 8152616 w 11855989" name="TX802"/>
              <a:gd fmla="*/ 6442935 h 6564104" name="TY802"/>
              <a:gd fmla="*/ 8088902 w 11855989" name="TX804"/>
              <a:gd fmla="*/ 6442934 h 6564104" name="TY804"/>
              <a:gd fmla="*/ 8078205 w 11855989" name="TX805"/>
              <a:gd fmla="*/ 6451142 h 6564104" name="TY805"/>
              <a:gd fmla="*/ 8034164 w 11855989" name="TX806"/>
              <a:gd fmla="*/ 6527423 h 6564104" name="TY806"/>
              <a:gd fmla="*/ 8040607 w 11855989" name="TX807"/>
              <a:gd fmla="*/ 6551488 h 6564104" name="TY807"/>
              <a:gd fmla="*/ 8064676 w 11855989" name="TX808"/>
              <a:gd fmla="*/ 6545040 h 6564104" name="TY808"/>
              <a:gd fmla="*/ 8108716 w 11855989" name="TX809"/>
              <a:gd fmla="*/ 6468760 h 6564104" name="TY809"/>
              <a:gd fmla="*/ 8102267 w 11855989" name="TX810"/>
              <a:gd fmla="*/ 6444695 h 6564104" name="TY810"/>
              <a:gd fmla="*/ 8102269 w 11855989" name="TX811"/>
              <a:gd fmla="*/ 6444694 h 6564104" name="TY811"/>
              <a:gd fmla="*/ 8088902 w 11855989" name="TX812"/>
              <a:gd fmla="*/ 6442934 h 6564104" name="TY812"/>
              <a:gd fmla="*/ 7745902 w 11855989" name="TX814"/>
              <a:gd fmla="*/ 6442680 h 6564104" name="TY814"/>
              <a:gd fmla="*/ 7732534 w 11855989" name="TX815"/>
              <a:gd fmla="*/ 6444440 h 6564104" name="TY815"/>
              <a:gd fmla="*/ 7726085 w 11855989" name="TX816"/>
              <a:gd fmla="*/ 6468505 h 6564104" name="TY816"/>
              <a:gd fmla="*/ 7770128 w 11855989" name="TX817"/>
              <a:gd fmla="*/ 6544786 h 6564104" name="TY817"/>
              <a:gd fmla="*/ 7794193 w 11855989" name="TX818"/>
              <a:gd fmla="*/ 6551234 h 6564104" name="TY818"/>
              <a:gd fmla="*/ 7794192 w 11855989" name="TX819"/>
              <a:gd fmla="*/ 6551234 h 6564104" name="TY819"/>
              <a:gd fmla="*/ 7800639 w 11855989" name="TX820"/>
              <a:gd fmla="*/ 6527169 h 6564104" name="TY820"/>
              <a:gd fmla="*/ 7756599 w 11855989" name="TX821"/>
              <a:gd fmla="*/ 6450888 h 6564104" name="TY821"/>
              <a:gd fmla="*/ 7745902 w 11855989" name="TX822"/>
              <a:gd fmla="*/ 6442680 h 6564104" name="TY822"/>
              <a:gd fmla="*/ 7682189 w 11855989" name="TX824"/>
              <a:gd fmla="*/ 6442679 h 6564104" name="TY824"/>
              <a:gd fmla="*/ 7671492 w 11855989" name="TX825"/>
              <a:gd fmla="*/ 6450887 h 6564104" name="TY825"/>
              <a:gd fmla="*/ 7627450 w 11855989" name="TX826"/>
              <a:gd fmla="*/ 6527168 h 6564104" name="TY826"/>
              <a:gd fmla="*/ 7633899 w 11855989" name="TX827"/>
              <a:gd fmla="*/ 6551233 h 6564104" name="TY827"/>
              <a:gd fmla="*/ 7657964 w 11855989" name="TX828"/>
              <a:gd fmla="*/ 6544785 h 6564104" name="TY828"/>
              <a:gd fmla="*/ 7702005 w 11855989" name="TX829"/>
              <a:gd fmla="*/ 6468505 h 6564104" name="TY829"/>
              <a:gd fmla="*/ 7695556 w 11855989" name="TX830"/>
              <a:gd fmla="*/ 6444440 h 6564104" name="TY830"/>
              <a:gd fmla="*/ 7695557 w 11855989" name="TX831"/>
              <a:gd fmla="*/ 6444439 h 6564104" name="TY831"/>
              <a:gd fmla="*/ 7682189 w 11855989" name="TX832"/>
              <a:gd fmla="*/ 6442679 h 6564104" name="TY832"/>
              <a:gd fmla="*/ 4042050 w 11855989" name="TX834"/>
              <a:gd fmla="*/ 6442638 h 6564104" name="TY834"/>
              <a:gd fmla="*/ 4028837 w 11855989" name="TX835"/>
              <a:gd fmla="*/ 6455851 h 6564104" name="TY835"/>
              <a:gd fmla="*/ 4042050 w 11855989" name="TX836"/>
              <a:gd fmla="*/ 6469064 h 6564104" name="TY836"/>
              <a:gd fmla="*/ 4055263 w 11855989" name="TX837"/>
              <a:gd fmla="*/ 6455851 h 6564104" name="TY837"/>
              <a:gd fmla="*/ 4042050 w 11855989" name="TX838"/>
              <a:gd fmla="*/ 6442638 h 6564104" name="TY838"/>
              <a:gd fmla="*/ 6607198 w 11855989" name="TX840"/>
              <a:gd fmla="*/ 6442415 h 6564104" name="TY840"/>
              <a:gd fmla="*/ 6593986 w 11855989" name="TX841"/>
              <a:gd fmla="*/ 6455628 h 6564104" name="TY841"/>
              <a:gd fmla="*/ 6607198 w 11855989" name="TX842"/>
              <a:gd fmla="*/ 6468841 h 6564104" name="TY842"/>
              <a:gd fmla="*/ 6620412 w 11855989" name="TX843"/>
              <a:gd fmla="*/ 6455628 h 6564104" name="TY843"/>
              <a:gd fmla="*/ 6607198 w 11855989" name="TX844"/>
              <a:gd fmla="*/ 6442415 h 6564104" name="TY844"/>
              <a:gd fmla="*/ 8351761 w 11855989" name="TX846"/>
              <a:gd fmla="*/ 6442386 h 6564104" name="TY846"/>
              <a:gd fmla="*/ 8338392 w 11855989" name="TX847"/>
              <a:gd fmla="*/ 6444147 h 6564104" name="TY847"/>
              <a:gd fmla="*/ 8331944 w 11855989" name="TX848"/>
              <a:gd fmla="*/ 6468212 h 6564104" name="TY848"/>
              <a:gd fmla="*/ 8375988 w 11855989" name="TX849"/>
              <a:gd fmla="*/ 6544493 h 6564104" name="TY849"/>
              <a:gd fmla="*/ 8400054 w 11855989" name="TX850"/>
              <a:gd fmla="*/ 6550941 h 6564104" name="TY850"/>
              <a:gd fmla="*/ 8400053 w 11855989" name="TX851"/>
              <a:gd fmla="*/ 6550941 h 6564104" name="TY851"/>
              <a:gd fmla="*/ 8406502 w 11855989" name="TX852"/>
              <a:gd fmla="*/ 6526876 h 6564104" name="TY852"/>
              <a:gd fmla="*/ 8362459 w 11855989" name="TX853"/>
              <a:gd fmla="*/ 6450595 h 6564104" name="TY853"/>
              <a:gd fmla="*/ 8351761 w 11855989" name="TX854"/>
              <a:gd fmla="*/ 6442386 h 6564104" name="TY854"/>
              <a:gd fmla="*/ 8288046 w 11855989" name="TX856"/>
              <a:gd fmla="*/ 6442386 h 6564104" name="TY856"/>
              <a:gd fmla="*/ 8277349 w 11855989" name="TX857"/>
              <a:gd fmla="*/ 6450594 h 6564104" name="TY857"/>
              <a:gd fmla="*/ 8233307 w 11855989" name="TX858"/>
              <a:gd fmla="*/ 6526875 h 6564104" name="TY858"/>
              <a:gd fmla="*/ 8239754 w 11855989" name="TX859"/>
              <a:gd fmla="*/ 6550940 h 6564104" name="TY859"/>
              <a:gd fmla="*/ 8263819 w 11855989" name="TX860"/>
              <a:gd fmla="*/ 6544492 h 6564104" name="TY860"/>
              <a:gd fmla="*/ 8307862 w 11855989" name="TX861"/>
              <a:gd fmla="*/ 6468212 h 6564104" name="TY861"/>
              <a:gd fmla="*/ 8301414 w 11855989" name="TX862"/>
              <a:gd fmla="*/ 6444147 h 6564104" name="TY862"/>
              <a:gd fmla="*/ 8301415 w 11855989" name="TX863"/>
              <a:gd fmla="*/ 6444146 h 6564104" name="TY863"/>
              <a:gd fmla="*/ 8288046 w 11855989" name="TX864"/>
              <a:gd fmla="*/ 6442386 h 6564104" name="TY864"/>
              <a:gd fmla="*/ 7945044 w 11855989" name="TX866"/>
              <a:gd fmla="*/ 6442131 h 6564104" name="TY866"/>
              <a:gd fmla="*/ 7931675 w 11855989" name="TX867"/>
              <a:gd fmla="*/ 6443892 h 6564104" name="TY867"/>
              <a:gd fmla="*/ 7925227 w 11855989" name="TX868"/>
              <a:gd fmla="*/ 6467957 h 6564104" name="TY868"/>
              <a:gd fmla="*/ 7969269 w 11855989" name="TX869"/>
              <a:gd fmla="*/ 6544238 h 6564104" name="TY869"/>
              <a:gd fmla="*/ 7993334 w 11855989" name="TX870"/>
              <a:gd fmla="*/ 6550686 h 6564104" name="TY870"/>
              <a:gd fmla="*/ 7993332 w 11855989" name="TX871"/>
              <a:gd fmla="*/ 6550686 h 6564104" name="TY871"/>
              <a:gd fmla="*/ 7999780 w 11855989" name="TX872"/>
              <a:gd fmla="*/ 6526621 h 6564104" name="TY872"/>
              <a:gd fmla="*/ 7955740 w 11855989" name="TX873"/>
              <a:gd fmla="*/ 6450340 h 6564104" name="TY873"/>
              <a:gd fmla="*/ 7945044 w 11855989" name="TX874"/>
              <a:gd fmla="*/ 6442131 h 6564104" name="TY874"/>
              <a:gd fmla="*/ 7881331 w 11855989" name="TX876"/>
              <a:gd fmla="*/ 6442131 h 6564104" name="TY876"/>
              <a:gd fmla="*/ 7870634 w 11855989" name="TX877"/>
              <a:gd fmla="*/ 6450339 h 6564104" name="TY877"/>
              <a:gd fmla="*/ 7826596 w 11855989" name="TX878"/>
              <a:gd fmla="*/ 6526620 h 6564104" name="TY878"/>
              <a:gd fmla="*/ 7833044 w 11855989" name="TX879"/>
              <a:gd fmla="*/ 6550685 h 6564104" name="TY879"/>
              <a:gd fmla="*/ 7857106 w 11855989" name="TX880"/>
              <a:gd fmla="*/ 6544237 h 6564104" name="TY880"/>
              <a:gd fmla="*/ 7901146 w 11855989" name="TX881"/>
              <a:gd fmla="*/ 6467957 h 6564104" name="TY881"/>
              <a:gd fmla="*/ 7894698 w 11855989" name="TX882"/>
              <a:gd fmla="*/ 6443892 h 6564104" name="TY882"/>
              <a:gd fmla="*/ 7894699 w 11855989" name="TX883"/>
              <a:gd fmla="*/ 6443891 h 6564104" name="TY883"/>
              <a:gd fmla="*/ 7881331 w 11855989" name="TX884"/>
              <a:gd fmla="*/ 6442131 h 6564104" name="TY884"/>
              <a:gd fmla="*/ 6806341 w 11855989" name="TX886"/>
              <a:gd fmla="*/ 6441866 h 6564104" name="TY886"/>
              <a:gd fmla="*/ 6793130 w 11855989" name="TX887"/>
              <a:gd fmla="*/ 6455079 h 6564104" name="TY887"/>
              <a:gd fmla="*/ 6806341 w 11855989" name="TX888"/>
              <a:gd fmla="*/ 6468292 h 6564104" name="TY888"/>
              <a:gd fmla="*/ 6819554 w 11855989" name="TX889"/>
              <a:gd fmla="*/ 6455079 h 6564104" name="TY889"/>
              <a:gd fmla="*/ 6806341 w 11855989" name="TX890"/>
              <a:gd fmla="*/ 6441866 h 6564104" name="TY890"/>
              <a:gd fmla="*/ 8550913 w 11855989" name="TX892"/>
              <a:gd fmla="*/ 6441838 h 6564104" name="TY892"/>
              <a:gd fmla="*/ 8537546 w 11855989" name="TX893"/>
              <a:gd fmla="*/ 6443599 h 6564104" name="TY893"/>
              <a:gd fmla="*/ 8531098 w 11855989" name="TX894"/>
              <a:gd fmla="*/ 6467664 h 6564104" name="TY894"/>
              <a:gd fmla="*/ 8575138 w 11855989" name="TX895"/>
              <a:gd fmla="*/ 6543945 h 6564104" name="TY895"/>
              <a:gd fmla="*/ 8599202 w 11855989" name="TX896"/>
              <a:gd fmla="*/ 6550393 h 6564104" name="TY896"/>
              <a:gd fmla="*/ 8599200 w 11855989" name="TX897"/>
              <a:gd fmla="*/ 6550393 h 6564104" name="TY897"/>
              <a:gd fmla="*/ 8605648 w 11855989" name="TX898"/>
              <a:gd fmla="*/ 6526328 h 6564104" name="TY898"/>
              <a:gd fmla="*/ 8561610 w 11855989" name="TX899"/>
              <a:gd fmla="*/ 6450047 h 6564104" name="TY899"/>
              <a:gd fmla="*/ 8550913 w 11855989" name="TX900"/>
              <a:gd fmla="*/ 6441838 h 6564104" name="TY900"/>
              <a:gd fmla="*/ 8487200 w 11855989" name="TX902"/>
              <a:gd fmla="*/ 6441838 h 6564104" name="TY902"/>
              <a:gd fmla="*/ 8476503 w 11855989" name="TX903"/>
              <a:gd fmla="*/ 6450046 h 6564104" name="TY903"/>
              <a:gd fmla="*/ 8432459 w 11855989" name="TX904"/>
              <a:gd fmla="*/ 6526327 h 6564104" name="TY904"/>
              <a:gd fmla="*/ 8438907 w 11855989" name="TX905"/>
              <a:gd fmla="*/ 6550392 h 6564104" name="TY905"/>
              <a:gd fmla="*/ 8462973 w 11855989" name="TX906"/>
              <a:gd fmla="*/ 6543944 h 6564104" name="TY906"/>
              <a:gd fmla="*/ 8507016 w 11855989" name="TX907"/>
              <a:gd fmla="*/ 6467664 h 6564104" name="TY907"/>
              <a:gd fmla="*/ 8500568 w 11855989" name="TX908"/>
              <a:gd fmla="*/ 6443599 h 6564104" name="TY908"/>
              <a:gd fmla="*/ 8500569 w 11855989" name="TX909"/>
              <a:gd fmla="*/ 6443598 h 6564104" name="TY909"/>
              <a:gd fmla="*/ 8487200 w 11855989" name="TX910"/>
              <a:gd fmla="*/ 6441838 h 6564104" name="TY910"/>
              <a:gd fmla="*/ 7005485 w 11855989" name="TX912"/>
              <a:gd fmla="*/ 6441318 h 6564104" name="TY912"/>
              <a:gd fmla="*/ 6992273 w 11855989" name="TX913"/>
              <a:gd fmla="*/ 6454531 h 6564104" name="TY913"/>
              <a:gd fmla="*/ 7005485 w 11855989" name="TX914"/>
              <a:gd fmla="*/ 6467744 h 6564104" name="TY914"/>
              <a:gd fmla="*/ 7018700 w 11855989" name="TX915"/>
              <a:gd fmla="*/ 6454531 h 6564104" name="TY915"/>
              <a:gd fmla="*/ 7005485 w 11855989" name="TX916"/>
              <a:gd fmla="*/ 6441318 h 6564104" name="TY916"/>
              <a:gd fmla="*/ 8750047 w 11855989" name="TX918"/>
              <a:gd fmla="*/ 6441290 h 6564104" name="TY918"/>
              <a:gd fmla="*/ 8736679 w 11855989" name="TX919"/>
              <a:gd fmla="*/ 6443051 h 6564104" name="TY919"/>
              <a:gd fmla="*/ 8730231 w 11855989" name="TX920"/>
              <a:gd fmla="*/ 6467116 h 6564104" name="TY920"/>
              <a:gd fmla="*/ 8774271 w 11855989" name="TX921"/>
              <a:gd fmla="*/ 6543397 h 6564104" name="TY921"/>
              <a:gd fmla="*/ 8798335 w 11855989" name="TX922"/>
              <a:gd fmla="*/ 6549845 h 6564104" name="TY922"/>
              <a:gd fmla="*/ 8798333 w 11855989" name="TX923"/>
              <a:gd fmla="*/ 6549845 h 6564104" name="TY923"/>
              <a:gd fmla="*/ 8804781 w 11855989" name="TX924"/>
              <a:gd fmla="*/ 6525780 h 6564104" name="TY924"/>
              <a:gd fmla="*/ 8760743 w 11855989" name="TX925"/>
              <a:gd fmla="*/ 6449499 h 6564104" name="TY925"/>
              <a:gd fmla="*/ 8750047 w 11855989" name="TX926"/>
              <a:gd fmla="*/ 6441290 h 6564104" name="TY926"/>
              <a:gd fmla="*/ 8686338 w 11855989" name="TX928"/>
              <a:gd fmla="*/ 6441290 h 6564104" name="TY928"/>
              <a:gd fmla="*/ 8675642 w 11855989" name="TX929"/>
              <a:gd fmla="*/ 6449498 h 6564104" name="TY929"/>
              <a:gd fmla="*/ 8631602 w 11855989" name="TX930"/>
              <a:gd fmla="*/ 6525779 h 6564104" name="TY930"/>
              <a:gd fmla="*/ 8638050 w 11855989" name="TX931"/>
              <a:gd fmla="*/ 6549844 h 6564104" name="TY931"/>
              <a:gd fmla="*/ 8662114 w 11855989" name="TX932"/>
              <a:gd fmla="*/ 6543396 h 6564104" name="TY932"/>
              <a:gd fmla="*/ 8706152 w 11855989" name="TX933"/>
              <a:gd fmla="*/ 6467116 h 6564104" name="TY933"/>
              <a:gd fmla="*/ 8699704 w 11855989" name="TX934"/>
              <a:gd fmla="*/ 6443051 h 6564104" name="TY934"/>
              <a:gd fmla="*/ 8699706 w 11855989" name="TX935"/>
              <a:gd fmla="*/ 6443050 h 6564104" name="TY935"/>
              <a:gd fmla="*/ 8686338 w 11855989" name="TX936"/>
              <a:gd fmla="*/ 6441290 h 6564104" name="TY936"/>
              <a:gd fmla="*/ 3901789 w 11855989" name="TX938"/>
              <a:gd fmla="*/ 6441079 h 6564104" name="TY938"/>
              <a:gd fmla="*/ 3891092 w 11855989" name="TX939"/>
              <a:gd fmla="*/ 6449288 h 6564104" name="TY939"/>
              <a:gd fmla="*/ 3847052 w 11855989" name="TX940"/>
              <a:gd fmla="*/ 6525569 h 6564104" name="TY940"/>
              <a:gd fmla="*/ 3853500 w 11855989" name="TX941"/>
              <a:gd fmla="*/ 6549634 h 6564104" name="TY941"/>
              <a:gd fmla="*/ 3853499 w 11855989" name="TX942"/>
              <a:gd fmla="*/ 6549634 h 6564104" name="TY942"/>
              <a:gd fmla="*/ 3877564 w 11855989" name="TX943"/>
              <a:gd fmla="*/ 6543186 h 6564104" name="TY943"/>
              <a:gd fmla="*/ 3921606 w 11855989" name="TX944"/>
              <a:gd fmla="*/ 6466905 h 6564104" name="TY944"/>
              <a:gd fmla="*/ 3915157 w 11855989" name="TX945"/>
              <a:gd fmla="*/ 6442840 h 6564104" name="TY945"/>
              <a:gd fmla="*/ 3901789 w 11855989" name="TX946"/>
              <a:gd fmla="*/ 6441079 h 6564104" name="TY946"/>
              <a:gd fmla="*/ 3965502 w 11855989" name="TX948"/>
              <a:gd fmla="*/ 6441079 h 6564104" name="TY948"/>
              <a:gd fmla="*/ 3952134 w 11855989" name="TX949"/>
              <a:gd fmla="*/ 6442839 h 6564104" name="TY949"/>
              <a:gd fmla="*/ 3952135 w 11855989" name="TX950"/>
              <a:gd fmla="*/ 6442840 h 6564104" name="TY950"/>
              <a:gd fmla="*/ 3945687 w 11855989" name="TX951"/>
              <a:gd fmla="*/ 6466905 h 6564104" name="TY951"/>
              <a:gd fmla="*/ 3989727 w 11855989" name="TX952"/>
              <a:gd fmla="*/ 6543185 h 6564104" name="TY952"/>
              <a:gd fmla="*/ 4013792 w 11855989" name="TX953"/>
              <a:gd fmla="*/ 6549633 h 6564104" name="TY953"/>
              <a:gd fmla="*/ 4020241 w 11855989" name="TX954"/>
              <a:gd fmla="*/ 6525568 h 6564104" name="TY954"/>
              <a:gd fmla="*/ 3976199 w 11855989" name="TX955"/>
              <a:gd fmla="*/ 6449287 h 6564104" name="TY955"/>
              <a:gd fmla="*/ 3965502 w 11855989" name="TX956"/>
              <a:gd fmla="*/ 6441079 h 6564104" name="TY956"/>
              <a:gd fmla="*/ 7204632 w 11855989" name="TX958"/>
              <a:gd fmla="*/ 6440770 h 6564104" name="TY958"/>
              <a:gd fmla="*/ 7191418 w 11855989" name="TX959"/>
              <a:gd fmla="*/ 6453983 h 6564104" name="TY959"/>
              <a:gd fmla="*/ 7204632 w 11855989" name="TX960"/>
              <a:gd fmla="*/ 6467196 h 6564104" name="TY960"/>
              <a:gd fmla="*/ 7217845 w 11855989" name="TX961"/>
              <a:gd fmla="*/ 6453983 h 6564104" name="TY961"/>
              <a:gd fmla="*/ 7204632 w 11855989" name="TX962"/>
              <a:gd fmla="*/ 6440770 h 6564104" name="TY962"/>
              <a:gd fmla="*/ 8949181 w 11855989" name="TX964"/>
              <a:gd fmla="*/ 6440742 h 6564104" name="TY964"/>
              <a:gd fmla="*/ 8935813 w 11855989" name="TX965"/>
              <a:gd fmla="*/ 6442503 h 6564104" name="TY965"/>
              <a:gd fmla="*/ 8929365 w 11855989" name="TX966"/>
              <a:gd fmla="*/ 6466568 h 6564104" name="TY966"/>
              <a:gd fmla="*/ 8973405 w 11855989" name="TX967"/>
              <a:gd fmla="*/ 6542849 h 6564104" name="TY967"/>
              <a:gd fmla="*/ 8997469 w 11855989" name="TX968"/>
              <a:gd fmla="*/ 6549297 h 6564104" name="TY968"/>
              <a:gd fmla="*/ 8997468 w 11855989" name="TX969"/>
              <a:gd fmla="*/ 6549297 h 6564104" name="TY969"/>
              <a:gd fmla="*/ 9003915 w 11855989" name="TX970"/>
              <a:gd fmla="*/ 6525232 h 6564104" name="TY970"/>
              <a:gd fmla="*/ 8959877 w 11855989" name="TX971"/>
              <a:gd fmla="*/ 6448951 h 6564104" name="TY971"/>
              <a:gd fmla="*/ 8949181 w 11855989" name="TX972"/>
              <a:gd fmla="*/ 6440742 h 6564104" name="TY972"/>
              <a:gd fmla="*/ 8885471 w 11855989" name="TX974"/>
              <a:gd fmla="*/ 6440742 h 6564104" name="TY974"/>
              <a:gd fmla="*/ 8874775 w 11855989" name="TX975"/>
              <a:gd fmla="*/ 6448950 h 6564104" name="TY975"/>
              <a:gd fmla="*/ 8830735 w 11855989" name="TX976"/>
              <a:gd fmla="*/ 6525231 h 6564104" name="TY976"/>
              <a:gd fmla="*/ 8837183 w 11855989" name="TX977"/>
              <a:gd fmla="*/ 6549296 h 6564104" name="TY977"/>
              <a:gd fmla="*/ 8861247 w 11855989" name="TX978"/>
              <a:gd fmla="*/ 6542848 h 6564104" name="TY978"/>
              <a:gd fmla="*/ 8905285 w 11855989" name="TX979"/>
              <a:gd fmla="*/ 6466568 h 6564104" name="TY979"/>
              <a:gd fmla="*/ 8898838 w 11855989" name="TX980"/>
              <a:gd fmla="*/ 6442502 h 6564104" name="TY980"/>
              <a:gd fmla="*/ 8898839 w 11855989" name="TX981"/>
              <a:gd fmla="*/ 6442502 h 6564104" name="TY981"/>
              <a:gd fmla="*/ 8885471 w 11855989" name="TX982"/>
              <a:gd fmla="*/ 6440742 h 6564104" name="TY982"/>
              <a:gd fmla="*/ 3702646 w 11855989" name="TX984"/>
              <a:gd fmla="*/ 6440531 h 6564104" name="TY984"/>
              <a:gd fmla="*/ 3691949 w 11855989" name="TX985"/>
              <a:gd fmla="*/ 6448740 h 6564104" name="TY985"/>
              <a:gd fmla="*/ 3647909 w 11855989" name="TX986"/>
              <a:gd fmla="*/ 6525021 h 6564104" name="TY986"/>
              <a:gd fmla="*/ 3654357 w 11855989" name="TX987"/>
              <a:gd fmla="*/ 6549086 h 6564104" name="TY987"/>
              <a:gd fmla="*/ 3654356 w 11855989" name="TX988"/>
              <a:gd fmla="*/ 6549086 h 6564104" name="TY988"/>
              <a:gd fmla="*/ 3678421 w 11855989" name="TX989"/>
              <a:gd fmla="*/ 6542638 h 6564104" name="TY989"/>
              <a:gd fmla="*/ 3722463 w 11855989" name="TX990"/>
              <a:gd fmla="*/ 6466357 h 6564104" name="TY990"/>
              <a:gd fmla="*/ 3716014 w 11855989" name="TX991"/>
              <a:gd fmla="*/ 6442292 h 6564104" name="TY991"/>
              <a:gd fmla="*/ 3702646 w 11855989" name="TX992"/>
              <a:gd fmla="*/ 6440531 h 6564104" name="TY992"/>
              <a:gd fmla="*/ 3766359 w 11855989" name="TX994"/>
              <a:gd fmla="*/ 6440531 h 6564104" name="TY994"/>
              <a:gd fmla="*/ 3752991 w 11855989" name="TX995"/>
              <a:gd fmla="*/ 6442291 h 6564104" name="TY995"/>
              <a:gd fmla="*/ 3752992 w 11855989" name="TX996"/>
              <a:gd fmla="*/ 6442291 h 6564104" name="TY996"/>
              <a:gd fmla="*/ 3746544 w 11855989" name="TX997"/>
              <a:gd fmla="*/ 6466357 h 6564104" name="TY997"/>
              <a:gd fmla="*/ 3790584 w 11855989" name="TX998"/>
              <a:gd fmla="*/ 6542637 h 6564104" name="TY998"/>
              <a:gd fmla="*/ 3814649 w 11855989" name="TX999"/>
              <a:gd fmla="*/ 6549085 h 6564104" name="TY999"/>
              <a:gd fmla="*/ 3821098 w 11855989" name="TX1000"/>
              <a:gd fmla="*/ 6525020 h 6564104" name="TY1000"/>
              <a:gd fmla="*/ 3777056 w 11855989" name="TX1001"/>
              <a:gd fmla="*/ 6448739 h 6564104" name="TY1001"/>
              <a:gd fmla="*/ 3766359 w 11855989" name="TX1002"/>
              <a:gd fmla="*/ 6440531 h 6564104" name="TY1002"/>
              <a:gd fmla="*/ 7403773 w 11855989" name="TX1004"/>
              <a:gd fmla="*/ 6440222 h 6564104" name="TY1004"/>
              <a:gd fmla="*/ 7390559 w 11855989" name="TX1005"/>
              <a:gd fmla="*/ 6453435 h 6564104" name="TY1005"/>
              <a:gd fmla="*/ 7403773 w 11855989" name="TX1006"/>
              <a:gd fmla="*/ 6466648 h 6564104" name="TY1006"/>
              <a:gd fmla="*/ 7416984 w 11855989" name="TX1007"/>
              <a:gd fmla="*/ 6453435 h 6564104" name="TY1007"/>
              <a:gd fmla="*/ 7403773 w 11855989" name="TX1008"/>
              <a:gd fmla="*/ 6440222 h 6564104" name="TY1008"/>
              <a:gd fmla="*/ 9148335 w 11855989" name="TX1010"/>
              <a:gd fmla="*/ 6440194 h 6564104" name="TY1010"/>
              <a:gd fmla="*/ 9134961 w 11855989" name="TX1011"/>
              <a:gd fmla="*/ 6441955 h 6564104" name="TY1011"/>
              <a:gd fmla="*/ 9128513 w 11855989" name="TX1012"/>
              <a:gd fmla="*/ 6466020 h 6564104" name="TY1012"/>
              <a:gd fmla="*/ 9172554 w 11855989" name="TX1013"/>
              <a:gd fmla="*/ 6542301 h 6564104" name="TY1013"/>
              <a:gd fmla="*/ 9196621 w 11855989" name="TX1014"/>
              <a:gd fmla="*/ 6548749 h 6564104" name="TY1014"/>
              <a:gd fmla="*/ 9196620 w 11855989" name="TX1015"/>
              <a:gd fmla="*/ 6548749 h 6564104" name="TY1015"/>
              <a:gd fmla="*/ 9203067 w 11855989" name="TX1016"/>
              <a:gd fmla="*/ 6524684 h 6564104" name="TY1016"/>
              <a:gd fmla="*/ 9159027 w 11855989" name="TX1017"/>
              <a:gd fmla="*/ 6448403 h 6564104" name="TY1017"/>
              <a:gd fmla="*/ 9148335 w 11855989" name="TX1018"/>
              <a:gd fmla="*/ 6440194 h 6564104" name="TY1018"/>
              <a:gd fmla="*/ 9084619 w 11855989" name="TX1020"/>
              <a:gd fmla="*/ 6440194 h 6564104" name="TY1020"/>
              <a:gd fmla="*/ 9073920 w 11855989" name="TX1021"/>
              <a:gd fmla="*/ 6448402 h 6564104" name="TY1021"/>
              <a:gd fmla="*/ 9029872 w 11855989" name="TX1022"/>
              <a:gd fmla="*/ 6524683 h 6564104" name="TY1022"/>
              <a:gd fmla="*/ 9036321 w 11855989" name="TX1023"/>
              <a:gd fmla="*/ 6548748 h 6564104" name="TY1023"/>
              <a:gd fmla="*/ 9060389 w 11855989" name="TX1024"/>
              <a:gd fmla="*/ 6542300 h 6564104" name="TY1024"/>
              <a:gd fmla="*/ 9104431 w 11855989" name="TX1025"/>
              <a:gd fmla="*/ 6466020 h 6564104" name="TY1025"/>
              <a:gd fmla="*/ 9097984 w 11855989" name="TX1026"/>
              <a:gd fmla="*/ 6441954 h 6564104" name="TY1026"/>
              <a:gd fmla="*/ 9097986 w 11855989" name="TX1027"/>
              <a:gd fmla="*/ 6441954 h 6564104" name="TY1027"/>
              <a:gd fmla="*/ 9084619 w 11855989" name="TX1028"/>
              <a:gd fmla="*/ 6440194 h 6564104" name="TY1028"/>
              <a:gd fmla="*/ 3503502 w 11855989" name="TX1030"/>
              <a:gd fmla="*/ 6439983 h 6564104" name="TY1030"/>
              <a:gd fmla="*/ 3492805 w 11855989" name="TX1031"/>
              <a:gd fmla="*/ 6448192 h 6564104" name="TY1031"/>
              <a:gd fmla="*/ 3448765 w 11855989" name="TX1032"/>
              <a:gd fmla="*/ 6524473 h 6564104" name="TY1032"/>
              <a:gd fmla="*/ 3455213 w 11855989" name="TX1033"/>
              <a:gd fmla="*/ 6548538 h 6564104" name="TY1033"/>
              <a:gd fmla="*/ 3455212 w 11855989" name="TX1034"/>
              <a:gd fmla="*/ 6548538 h 6564104" name="TY1034"/>
              <a:gd fmla="*/ 3479277 w 11855989" name="TX1035"/>
              <a:gd fmla="*/ 6542090 h 6564104" name="TY1035"/>
              <a:gd fmla="*/ 3523319 w 11855989" name="TX1036"/>
              <a:gd fmla="*/ 6465809 h 6564104" name="TY1036"/>
              <a:gd fmla="*/ 3516871 w 11855989" name="TX1037"/>
              <a:gd fmla="*/ 6441744 h 6564104" name="TY1037"/>
              <a:gd fmla="*/ 3503502 w 11855989" name="TX1038"/>
              <a:gd fmla="*/ 6439983 h 6564104" name="TY1038"/>
              <a:gd fmla="*/ 3567215 w 11855989" name="TX1040"/>
              <a:gd fmla="*/ 6439983 h 6564104" name="TY1040"/>
              <a:gd fmla="*/ 3553847 w 11855989" name="TX1041"/>
              <a:gd fmla="*/ 6441743 h 6564104" name="TY1041"/>
              <a:gd fmla="*/ 3553848 w 11855989" name="TX1042"/>
              <a:gd fmla="*/ 6441743 h 6564104" name="TY1042"/>
              <a:gd fmla="*/ 3547400 w 11855989" name="TX1043"/>
              <a:gd fmla="*/ 6465809 h 6564104" name="TY1043"/>
              <a:gd fmla="*/ 3591440 w 11855989" name="TX1044"/>
              <a:gd fmla="*/ 6542089 h 6564104" name="TY1044"/>
              <a:gd fmla="*/ 3615506 w 11855989" name="TX1045"/>
              <a:gd fmla="*/ 6548537 h 6564104" name="TY1045"/>
              <a:gd fmla="*/ 3621954 w 11855989" name="TX1046"/>
              <a:gd fmla="*/ 6524472 h 6564104" name="TY1046"/>
              <a:gd fmla="*/ 3577912 w 11855989" name="TX1047"/>
              <a:gd fmla="*/ 6448191 h 6564104" name="TY1047"/>
              <a:gd fmla="*/ 3567215 w 11855989" name="TX1048"/>
              <a:gd fmla="*/ 6439983 h 6564104" name="TY1048"/>
              <a:gd fmla="*/ 7602917 w 11855989" name="TX1050"/>
              <a:gd fmla="*/ 6439674 h 6564104" name="TY1050"/>
              <a:gd fmla="*/ 7589705 w 11855989" name="TX1051"/>
              <a:gd fmla="*/ 6452887 h 6564104" name="TY1051"/>
              <a:gd fmla="*/ 7602917 w 11855989" name="TX1052"/>
              <a:gd fmla="*/ 6466100 h 6564104" name="TY1052"/>
              <a:gd fmla="*/ 7616130 w 11855989" name="TX1053"/>
              <a:gd fmla="*/ 6452887 h 6564104" name="TY1053"/>
              <a:gd fmla="*/ 7602917 w 11855989" name="TX1054"/>
              <a:gd fmla="*/ 6439674 h 6564104" name="TY1054"/>
              <a:gd fmla="*/ 9347479 w 11855989" name="TX1056"/>
              <a:gd fmla="*/ 6439646 h 6564104" name="TY1056"/>
              <a:gd fmla="*/ 9334109 w 11855989" name="TX1057"/>
              <a:gd fmla="*/ 6441407 h 6564104" name="TY1057"/>
              <a:gd fmla="*/ 9327661 w 11855989" name="TX1058"/>
              <a:gd fmla="*/ 6465472 h 6564104" name="TY1058"/>
              <a:gd fmla="*/ 9371706 w 11855989" name="TX1059"/>
              <a:gd fmla="*/ 6541753 h 6564104" name="TY1059"/>
              <a:gd fmla="*/ 9395769 w 11855989" name="TX1060"/>
              <a:gd fmla="*/ 6548201 h 6564104" name="TY1060"/>
              <a:gd fmla="*/ 9395768 w 11855989" name="TX1061"/>
              <a:gd fmla="*/ 6548201 h 6564104" name="TY1061"/>
              <a:gd fmla="*/ 9402216 w 11855989" name="TX1062"/>
              <a:gd fmla="*/ 6524136 h 6564104" name="TY1062"/>
              <a:gd fmla="*/ 9358179 w 11855989" name="TX1063"/>
              <a:gd fmla="*/ 6447855 h 6564104" name="TY1063"/>
              <a:gd fmla="*/ 9347479 w 11855989" name="TX1064"/>
              <a:gd fmla="*/ 6439646 h 6564104" name="TY1064"/>
              <a:gd fmla="*/ 9283766 w 11855989" name="TX1066"/>
              <a:gd fmla="*/ 6439646 h 6564104" name="TY1066"/>
              <a:gd fmla="*/ 9273069 w 11855989" name="TX1067"/>
              <a:gd fmla="*/ 6447854 h 6564104" name="TY1067"/>
              <a:gd fmla="*/ 9229024 w 11855989" name="TX1068"/>
              <a:gd fmla="*/ 6524135 h 6564104" name="TY1068"/>
              <a:gd fmla="*/ 9235473 w 11855989" name="TX1069"/>
              <a:gd fmla="*/ 6548200 h 6564104" name="TY1069"/>
              <a:gd fmla="*/ 9259540 w 11855989" name="TX1070"/>
              <a:gd fmla="*/ 6541752 h 6564104" name="TY1070"/>
              <a:gd fmla="*/ 9303582 w 11855989" name="TX1071"/>
              <a:gd fmla="*/ 6465472 h 6564104" name="TY1071"/>
              <a:gd fmla="*/ 9297134 w 11855989" name="TX1072"/>
              <a:gd fmla="*/ 6441406 h 6564104" name="TY1072"/>
              <a:gd fmla="*/ 9297135 w 11855989" name="TX1073"/>
              <a:gd fmla="*/ 6441406 h 6564104" name="TY1073"/>
              <a:gd fmla="*/ 9283766 w 11855989" name="TX1074"/>
              <a:gd fmla="*/ 6439646 h 6564104" name="TY1074"/>
              <a:gd fmla="*/ 3304359 w 11855989" name="TX1076"/>
              <a:gd fmla="*/ 6439435 h 6564104" name="TY1076"/>
              <a:gd fmla="*/ 3293662 w 11855989" name="TX1077"/>
              <a:gd fmla="*/ 6447644 h 6564104" name="TY1077"/>
              <a:gd fmla="*/ 3249622 w 11855989" name="TX1078"/>
              <a:gd fmla="*/ 6523925 h 6564104" name="TY1078"/>
              <a:gd fmla="*/ 3256070 w 11855989" name="TX1079"/>
              <a:gd fmla="*/ 6547990 h 6564104" name="TY1079"/>
              <a:gd fmla="*/ 3256069 w 11855989" name="TX1080"/>
              <a:gd fmla="*/ 6547990 h 6564104" name="TY1080"/>
              <a:gd fmla="*/ 3280134 w 11855989" name="TX1081"/>
              <a:gd fmla="*/ 6541542 h 6564104" name="TY1081"/>
              <a:gd fmla="*/ 3324176 w 11855989" name="TX1082"/>
              <a:gd fmla="*/ 6465261 h 6564104" name="TY1082"/>
              <a:gd fmla="*/ 3317728 w 11855989" name="TX1083"/>
              <a:gd fmla="*/ 6441196 h 6564104" name="TY1083"/>
              <a:gd fmla="*/ 3304359 w 11855989" name="TX1084"/>
              <a:gd fmla="*/ 6439435 h 6564104" name="TY1084"/>
              <a:gd fmla="*/ 3368072 w 11855989" name="TX1086"/>
              <a:gd fmla="*/ 6439435 h 6564104" name="TY1086"/>
              <a:gd fmla="*/ 3354704 w 11855989" name="TX1087"/>
              <a:gd fmla="*/ 6441195 h 6564104" name="TY1087"/>
              <a:gd fmla="*/ 3354705 w 11855989" name="TX1088"/>
              <a:gd fmla="*/ 6441195 h 6564104" name="TY1088"/>
              <a:gd fmla="*/ 3348257 w 11855989" name="TX1089"/>
              <a:gd fmla="*/ 6465261 h 6564104" name="TY1089"/>
              <a:gd fmla="*/ 3392297 w 11855989" name="TX1090"/>
              <a:gd fmla="*/ 6541541 h 6564104" name="TY1090"/>
              <a:gd fmla="*/ 3416363 w 11855989" name="TX1091"/>
              <a:gd fmla="*/ 6547989 h 6564104" name="TY1091"/>
              <a:gd fmla="*/ 3422811 w 11855989" name="TX1092"/>
              <a:gd fmla="*/ 6523924 h 6564104" name="TY1092"/>
              <a:gd fmla="*/ 3378769 w 11855989" name="TX1093"/>
              <a:gd fmla="*/ 6447643 h 6564104" name="TY1093"/>
              <a:gd fmla="*/ 3368072 w 11855989" name="TX1094"/>
              <a:gd fmla="*/ 6439435 h 6564104" name="TY1094"/>
              <a:gd fmla="*/ 8208770 w 11855989" name="TX1096"/>
              <a:gd fmla="*/ 6439381 h 6564104" name="TY1096"/>
              <a:gd fmla="*/ 8195562 w 11855989" name="TX1097"/>
              <a:gd fmla="*/ 6452594 h 6564104" name="TY1097"/>
              <a:gd fmla="*/ 8208770 w 11855989" name="TX1098"/>
              <a:gd fmla="*/ 6465807 h 6564104" name="TY1098"/>
              <a:gd fmla="*/ 8221985 w 11855989" name="TX1099"/>
              <a:gd fmla="*/ 6452594 h 6564104" name="TY1099"/>
              <a:gd fmla="*/ 8208770 w 11855989" name="TX1100"/>
              <a:gd fmla="*/ 6439381 h 6564104" name="TY1100"/>
              <a:gd fmla="*/ 7802061 w 11855989" name="TX1102"/>
              <a:gd fmla="*/ 6439126 h 6564104" name="TY1102"/>
              <a:gd fmla="*/ 7788847 w 11855989" name="TX1103"/>
              <a:gd fmla="*/ 6452339 h 6564104" name="TY1103"/>
              <a:gd fmla="*/ 7802061 w 11855989" name="TX1104"/>
              <a:gd fmla="*/ 6465552 h 6564104" name="TY1104"/>
              <a:gd fmla="*/ 7815274 w 11855989" name="TX1105"/>
              <a:gd fmla="*/ 6452339 h 6564104" name="TY1105"/>
              <a:gd fmla="*/ 7802061 w 11855989" name="TX1106"/>
              <a:gd fmla="*/ 6439126 h 6564104" name="TY1106"/>
              <a:gd fmla="*/ 9546622 w 11855989" name="TX1108"/>
              <a:gd fmla="*/ 6439098 h 6564104" name="TY1108"/>
              <a:gd fmla="*/ 9533255 w 11855989" name="TX1109"/>
              <a:gd fmla="*/ 6440859 h 6564104" name="TY1109"/>
              <a:gd fmla="*/ 9526807 w 11855989" name="TX1110"/>
              <a:gd fmla="*/ 6464924 h 6564104" name="TY1110"/>
              <a:gd fmla="*/ 9570845 w 11855989" name="TX1111"/>
              <a:gd fmla="*/ 6541205 h 6564104" name="TY1111"/>
              <a:gd fmla="*/ 9594914 w 11855989" name="TX1112"/>
              <a:gd fmla="*/ 6547653 h 6564104" name="TY1112"/>
              <a:gd fmla="*/ 9594912 w 11855989" name="TX1113"/>
              <a:gd fmla="*/ 6547653 h 6564104" name="TY1113"/>
              <a:gd fmla="*/ 9601361 w 11855989" name="TX1114"/>
              <a:gd fmla="*/ 6523588 h 6564104" name="TY1114"/>
              <a:gd fmla="*/ 9557318 w 11855989" name="TX1115"/>
              <a:gd fmla="*/ 6447307 h 6564104" name="TY1115"/>
              <a:gd fmla="*/ 9546622 w 11855989" name="TX1116"/>
              <a:gd fmla="*/ 6439098 h 6564104" name="TY1116"/>
              <a:gd fmla="*/ 9482909 w 11855989" name="TX1118"/>
              <a:gd fmla="*/ 6439098 h 6564104" name="TY1118"/>
              <a:gd fmla="*/ 9472210 w 11855989" name="TX1119"/>
              <a:gd fmla="*/ 6447306 h 6564104" name="TY1119"/>
              <a:gd fmla="*/ 9428168 w 11855989" name="TX1120"/>
              <a:gd fmla="*/ 6523587 h 6564104" name="TY1120"/>
              <a:gd fmla="*/ 9434616 w 11855989" name="TX1121"/>
              <a:gd fmla="*/ 6547652 h 6564104" name="TY1121"/>
              <a:gd fmla="*/ 9458681 w 11855989" name="TX1122"/>
              <a:gd fmla="*/ 6541204 h 6564104" name="TY1122"/>
              <a:gd fmla="*/ 9502725 w 11855989" name="TX1123"/>
              <a:gd fmla="*/ 6464924 h 6564104" name="TY1123"/>
              <a:gd fmla="*/ 9496277 w 11855989" name="TX1124"/>
              <a:gd fmla="*/ 6440858 h 6564104" name="TY1124"/>
              <a:gd fmla="*/ 9496278 w 11855989" name="TX1125"/>
              <a:gd fmla="*/ 6440858 h 6564104" name="TY1125"/>
              <a:gd fmla="*/ 9482909 w 11855989" name="TX1126"/>
              <a:gd fmla="*/ 6439098 h 6564104" name="TY1126"/>
              <a:gd fmla="*/ 3105215 w 11855989" name="TX1128"/>
              <a:gd fmla="*/ 6438887 h 6564104" name="TY1128"/>
              <a:gd fmla="*/ 3094518 w 11855989" name="TX1129"/>
              <a:gd fmla="*/ 6447096 h 6564104" name="TY1129"/>
              <a:gd fmla="*/ 3050478 w 11855989" name="TX1130"/>
              <a:gd fmla="*/ 6523377 h 6564104" name="TY1130"/>
              <a:gd fmla="*/ 3056926 w 11855989" name="TX1131"/>
              <a:gd fmla="*/ 6547442 h 6564104" name="TY1131"/>
              <a:gd fmla="*/ 3056925 w 11855989" name="TX1132"/>
              <a:gd fmla="*/ 6547442 h 6564104" name="TY1132"/>
              <a:gd fmla="*/ 3080990 w 11855989" name="TX1133"/>
              <a:gd fmla="*/ 6540994 h 6564104" name="TY1133"/>
              <a:gd fmla="*/ 3125032 w 11855989" name="TX1134"/>
              <a:gd fmla="*/ 6464713 h 6564104" name="TY1134"/>
              <a:gd fmla="*/ 3118584 w 11855989" name="TX1135"/>
              <a:gd fmla="*/ 6440648 h 6564104" name="TY1135"/>
              <a:gd fmla="*/ 3105215 w 11855989" name="TX1136"/>
              <a:gd fmla="*/ 6438887 h 6564104" name="TY1136"/>
              <a:gd fmla="*/ 3168928 w 11855989" name="TX1138"/>
              <a:gd fmla="*/ 6438887 h 6564104" name="TY1138"/>
              <a:gd fmla="*/ 3155560 w 11855989" name="TX1139"/>
              <a:gd fmla="*/ 6440647 h 6564104" name="TY1139"/>
              <a:gd fmla="*/ 3155561 w 11855989" name="TX1140"/>
              <a:gd fmla="*/ 6440647 h 6564104" name="TY1140"/>
              <a:gd fmla="*/ 3149113 w 11855989" name="TX1141"/>
              <a:gd fmla="*/ 6464713 h 6564104" name="TY1141"/>
              <a:gd fmla="*/ 3193153 w 11855989" name="TX1142"/>
              <a:gd fmla="*/ 6540993 h 6564104" name="TY1142"/>
              <a:gd fmla="*/ 3217219 w 11855989" name="TX1143"/>
              <a:gd fmla="*/ 6547441 h 6564104" name="TY1143"/>
              <a:gd fmla="*/ 3223667 w 11855989" name="TX1144"/>
              <a:gd fmla="*/ 6523376 h 6564104" name="TY1144"/>
              <a:gd fmla="*/ 3179625 w 11855989" name="TX1145"/>
              <a:gd fmla="*/ 6447095 h 6564104" name="TY1145"/>
              <a:gd fmla="*/ 3168928 w 11855989" name="TX1146"/>
              <a:gd fmla="*/ 6438887 h 6564104" name="TY1146"/>
              <a:gd fmla="*/ 8407923 w 11855989" name="TX1148"/>
              <a:gd fmla="*/ 6438833 h 6564104" name="TY1148"/>
              <a:gd fmla="*/ 8394709 w 11855989" name="TX1149"/>
              <a:gd fmla="*/ 6452046 h 6564104" name="TY1149"/>
              <a:gd fmla="*/ 8407923 w 11855989" name="TX1150"/>
              <a:gd fmla="*/ 6465259 h 6564104" name="TY1150"/>
              <a:gd fmla="*/ 8421136 w 11855989" name="TX1151"/>
              <a:gd fmla="*/ 6452046 h 6564104" name="TY1151"/>
              <a:gd fmla="*/ 8407923 w 11855989" name="TX1152"/>
              <a:gd fmla="*/ 6438833 h 6564104" name="TY1152"/>
              <a:gd fmla="*/ 8001201 w 11855989" name="TX1154"/>
              <a:gd fmla="*/ 6438578 h 6564104" name="TY1154"/>
              <a:gd fmla="*/ 7987988 w 11855989" name="TX1155"/>
              <a:gd fmla="*/ 6451791 h 6564104" name="TY1155"/>
              <a:gd fmla="*/ 8001201 w 11855989" name="TX1156"/>
              <a:gd fmla="*/ 6465004 h 6564104" name="TY1156"/>
              <a:gd fmla="*/ 8014415 w 11855989" name="TX1157"/>
              <a:gd fmla="*/ 6451791 h 6564104" name="TY1157"/>
              <a:gd fmla="*/ 8001201 w 11855989" name="TX1158"/>
              <a:gd fmla="*/ 6438578 h 6564104" name="TY1158"/>
              <a:gd fmla="*/ 9745767 w 11855989" name="TX1160"/>
              <a:gd fmla="*/ 6438549 h 6564104" name="TY1160"/>
              <a:gd fmla="*/ 9732400 w 11855989" name="TX1161"/>
              <a:gd fmla="*/ 6440310 h 6564104" name="TY1161"/>
              <a:gd fmla="*/ 9725951 w 11855989" name="TX1162"/>
              <a:gd fmla="*/ 6464375 h 6564104" name="TY1162"/>
              <a:gd fmla="*/ 9769993 w 11855989" name="TX1163"/>
              <a:gd fmla="*/ 6540656 h 6564104" name="TY1163"/>
              <a:gd fmla="*/ 9794058 w 11855989" name="TX1164"/>
              <a:gd fmla="*/ 6547104 h 6564104" name="TY1164"/>
              <a:gd fmla="*/ 9794057 w 11855989" name="TX1165"/>
              <a:gd fmla="*/ 6547104 h 6564104" name="TY1165"/>
              <a:gd fmla="*/ 9800505 w 11855989" name="TX1166"/>
              <a:gd fmla="*/ 6523039 h 6564104" name="TY1166"/>
              <a:gd fmla="*/ 9756464 w 11855989" name="TX1167"/>
              <a:gd fmla="*/ 6446758 h 6564104" name="TY1167"/>
              <a:gd fmla="*/ 9745767 w 11855989" name="TX1168"/>
              <a:gd fmla="*/ 6438549 h 6564104" name="TY1168"/>
              <a:gd fmla="*/ 9682057 w 11855989" name="TX1170"/>
              <a:gd fmla="*/ 6438549 h 6564104" name="TY1170"/>
              <a:gd fmla="*/ 9671358 w 11855989" name="TX1171"/>
              <a:gd fmla="*/ 6446757 h 6564104" name="TY1171"/>
              <a:gd fmla="*/ 9627314 w 11855989" name="TX1172"/>
              <a:gd fmla="*/ 6523038 h 6564104" name="TY1172"/>
              <a:gd fmla="*/ 9633764 w 11855989" name="TX1173"/>
              <a:gd fmla="*/ 6547103 h 6564104" name="TY1173"/>
              <a:gd fmla="*/ 9657828 w 11855989" name="TX1174"/>
              <a:gd fmla="*/ 6540655 h 6564104" name="TY1174"/>
              <a:gd fmla="*/ 9701869 w 11855989" name="TX1175"/>
              <a:gd fmla="*/ 6464375 h 6564104" name="TY1175"/>
              <a:gd fmla="*/ 9695422 w 11855989" name="TX1176"/>
              <a:gd fmla="*/ 6440309 h 6564104" name="TY1176"/>
              <a:gd fmla="*/ 9695422 w 11855989" name="TX1177"/>
              <a:gd fmla="*/ 6440309 h 6564104" name="TY1177"/>
              <a:gd fmla="*/ 9682057 w 11855989" name="TX1178"/>
              <a:gd fmla="*/ 6438549 h 6564104" name="TY1178"/>
              <a:gd fmla="*/ 2906072 w 11855989" name="TX1180"/>
              <a:gd fmla="*/ 6438339 h 6564104" name="TY1180"/>
              <a:gd fmla="*/ 2895375 w 11855989" name="TX1181"/>
              <a:gd fmla="*/ 6446548 h 6564104" name="TY1181"/>
              <a:gd fmla="*/ 2851335 w 11855989" name="TX1182"/>
              <a:gd fmla="*/ 6522829 h 6564104" name="TY1182"/>
              <a:gd fmla="*/ 2857783 w 11855989" name="TX1183"/>
              <a:gd fmla="*/ 6546894 h 6564104" name="TY1183"/>
              <a:gd fmla="*/ 2857782 w 11855989" name="TX1184"/>
              <a:gd fmla="*/ 6546894 h 6564104" name="TY1184"/>
              <a:gd fmla="*/ 2881847 w 11855989" name="TX1185"/>
              <a:gd fmla="*/ 6540446 h 6564104" name="TY1185"/>
              <a:gd fmla="*/ 2925889 w 11855989" name="TX1186"/>
              <a:gd fmla="*/ 6464165 h 6564104" name="TY1186"/>
              <a:gd fmla="*/ 2919441 w 11855989" name="TX1187"/>
              <a:gd fmla="*/ 6440100 h 6564104" name="TY1187"/>
              <a:gd fmla="*/ 2906072 w 11855989" name="TX1188"/>
              <a:gd fmla="*/ 6438339 h 6564104" name="TY1188"/>
              <a:gd fmla="*/ 2969785 w 11855989" name="TX1190"/>
              <a:gd fmla="*/ 6438339 h 6564104" name="TY1190"/>
              <a:gd fmla="*/ 2956417 w 11855989" name="TX1191"/>
              <a:gd fmla="*/ 6440099 h 6564104" name="TY1191"/>
              <a:gd fmla="*/ 2956418 w 11855989" name="TX1192"/>
              <a:gd fmla="*/ 6440099 h 6564104" name="TY1192"/>
              <a:gd fmla="*/ 2949970 w 11855989" name="TX1193"/>
              <a:gd fmla="*/ 6464165 h 6564104" name="TY1193"/>
              <a:gd fmla="*/ 2994010 w 11855989" name="TX1194"/>
              <a:gd fmla="*/ 6540445 h 6564104" name="TY1194"/>
              <a:gd fmla="*/ 3018076 w 11855989" name="TX1195"/>
              <a:gd fmla="*/ 6546893 h 6564104" name="TY1195"/>
              <a:gd fmla="*/ 3024524 w 11855989" name="TX1196"/>
              <a:gd fmla="*/ 6522828 h 6564104" name="TY1196"/>
              <a:gd fmla="*/ 2980482 w 11855989" name="TX1197"/>
              <a:gd fmla="*/ 6446547 h 6564104" name="TY1197"/>
              <a:gd fmla="*/ 2969785 w 11855989" name="TX1198"/>
              <a:gd fmla="*/ 6438339 h 6564104" name="TY1198"/>
              <a:gd fmla="*/ 8607069 w 11855989" name="TX1200"/>
              <a:gd fmla="*/ 6438285 h 6564104" name="TY1200"/>
              <a:gd fmla="*/ 8593857 w 11855989" name="TX1201"/>
              <a:gd fmla="*/ 6451498 h 6564104" name="TY1201"/>
              <a:gd fmla="*/ 8607069 w 11855989" name="TX1202"/>
              <a:gd fmla="*/ 6464711 h 6564104" name="TY1202"/>
              <a:gd fmla="*/ 8620282 w 11855989" name="TX1203"/>
              <a:gd fmla="*/ 6451498 h 6564104" name="TY1203"/>
              <a:gd fmla="*/ 8607069 w 11855989" name="TX1204"/>
              <a:gd fmla="*/ 6438285 h 6564104" name="TY1204"/>
              <a:gd fmla="*/ 9944912 w 11855989" name="TX1206"/>
              <a:gd fmla="*/ 6438001 h 6564104" name="TY1206"/>
              <a:gd fmla="*/ 9931543 w 11855989" name="TX1207"/>
              <a:gd fmla="*/ 6439762 h 6564104" name="TY1207"/>
              <a:gd fmla="*/ 9925095 w 11855989" name="TX1208"/>
              <a:gd fmla="*/ 6463827 h 6564104" name="TY1208"/>
              <a:gd fmla="*/ 9969143 w 11855989" name="TX1209"/>
              <a:gd fmla="*/ 6540108 h 6564104" name="TY1209"/>
              <a:gd fmla="*/ 9993207 w 11855989" name="TX1210"/>
              <a:gd fmla="*/ 6546556 h 6564104" name="TY1210"/>
              <a:gd fmla="*/ 9993206 w 11855989" name="TX1211"/>
              <a:gd fmla="*/ 6546556 h 6564104" name="TY1211"/>
              <a:gd fmla="*/ 9999654 w 11855989" name="TX1212"/>
              <a:gd fmla="*/ 6522491 h 6564104" name="TY1212"/>
              <a:gd fmla="*/ 9955615 w 11855989" name="TX1213"/>
              <a:gd fmla="*/ 6446210 h 6564104" name="TY1213"/>
              <a:gd fmla="*/ 9944912 w 11855989" name="TX1214"/>
              <a:gd fmla="*/ 6438001 h 6564104" name="TY1214"/>
              <a:gd fmla="*/ 9881200 w 11855989" name="TX1216"/>
              <a:gd fmla="*/ 6438001 h 6564104" name="TY1216"/>
              <a:gd fmla="*/ 9870503 w 11855989" name="TX1217"/>
              <a:gd fmla="*/ 6446209 h 6564104" name="TY1217"/>
              <a:gd fmla="*/ 9826461 w 11855989" name="TX1218"/>
              <a:gd fmla="*/ 6522490 h 6564104" name="TY1218"/>
              <a:gd fmla="*/ 9832909 w 11855989" name="TX1219"/>
              <a:gd fmla="*/ 6546555 h 6564104" name="TY1219"/>
              <a:gd fmla="*/ 9856975 w 11855989" name="TX1220"/>
              <a:gd fmla="*/ 6540107 h 6564104" name="TY1220"/>
              <a:gd fmla="*/ 9901014 w 11855989" name="TX1221"/>
              <a:gd fmla="*/ 6463827 h 6564104" name="TY1221"/>
              <a:gd fmla="*/ 9894567 w 11855989" name="TX1222"/>
              <a:gd fmla="*/ 6439761 h 6564104" name="TY1222"/>
              <a:gd fmla="*/ 9894568 w 11855989" name="TX1223"/>
              <a:gd fmla="*/ 6439761 h 6564104" name="TY1223"/>
              <a:gd fmla="*/ 9881200 w 11855989" name="TX1224"/>
              <a:gd fmla="*/ 6438001 h 6564104" name="TY1224"/>
              <a:gd fmla="*/ 2706929 w 11855989" name="TX1226"/>
              <a:gd fmla="*/ 6437791 h 6564104" name="TY1226"/>
              <a:gd fmla="*/ 2696232 w 11855989" name="TX1227"/>
              <a:gd fmla="*/ 6446000 h 6564104" name="TY1227"/>
              <a:gd fmla="*/ 2652192 w 11855989" name="TX1228"/>
              <a:gd fmla="*/ 6522281 h 6564104" name="TY1228"/>
              <a:gd fmla="*/ 2658640 w 11855989" name="TX1229"/>
              <a:gd fmla="*/ 6546346 h 6564104" name="TY1229"/>
              <a:gd fmla="*/ 2658639 w 11855989" name="TX1230"/>
              <a:gd fmla="*/ 6546346 h 6564104" name="TY1230"/>
              <a:gd fmla="*/ 2682704 w 11855989" name="TX1231"/>
              <a:gd fmla="*/ 6539898 h 6564104" name="TY1231"/>
              <a:gd fmla="*/ 2726746 w 11855989" name="TX1232"/>
              <a:gd fmla="*/ 6463617 h 6564104" name="TY1232"/>
              <a:gd fmla="*/ 2720298 w 11855989" name="TX1233"/>
              <a:gd fmla="*/ 6439552 h 6564104" name="TY1233"/>
              <a:gd fmla="*/ 2706929 w 11855989" name="TX1234"/>
              <a:gd fmla="*/ 6437791 h 6564104" name="TY1234"/>
              <a:gd fmla="*/ 2770641 w 11855989" name="TX1236"/>
              <a:gd fmla="*/ 6437791 h 6564104" name="TY1236"/>
              <a:gd fmla="*/ 2757273 w 11855989" name="TX1237"/>
              <a:gd fmla="*/ 6439551 h 6564104" name="TY1237"/>
              <a:gd fmla="*/ 2757274 w 11855989" name="TX1238"/>
              <a:gd fmla="*/ 6439551 h 6564104" name="TY1238"/>
              <a:gd fmla="*/ 2750826 w 11855989" name="TX1239"/>
              <a:gd fmla="*/ 6463617 h 6564104" name="TY1239"/>
              <a:gd fmla="*/ 2794866 w 11855989" name="TX1240"/>
              <a:gd fmla="*/ 6539897 h 6564104" name="TY1240"/>
              <a:gd fmla="*/ 2818932 w 11855989" name="TX1241"/>
              <a:gd fmla="*/ 6546345 h 6564104" name="TY1241"/>
              <a:gd fmla="*/ 2825380 w 11855989" name="TX1242"/>
              <a:gd fmla="*/ 6522280 h 6564104" name="TY1242"/>
              <a:gd fmla="*/ 2781338 w 11855989" name="TX1243"/>
              <a:gd fmla="*/ 6445999 h 6564104" name="TY1243"/>
              <a:gd fmla="*/ 2770641 w 11855989" name="TX1244"/>
              <a:gd fmla="*/ 6437791 h 6564104" name="TY1244"/>
              <a:gd fmla="*/ 8806202 w 11855989" name="TX1246"/>
              <a:gd fmla="*/ 6437737 h 6564104" name="TY1246"/>
              <a:gd fmla="*/ 8792989 w 11855989" name="TX1247"/>
              <a:gd fmla="*/ 6450950 h 6564104" name="TY1247"/>
              <a:gd fmla="*/ 8806202 w 11855989" name="TX1248"/>
              <a:gd fmla="*/ 6464163 h 6564104" name="TY1248"/>
              <a:gd fmla="*/ 8819414 w 11855989" name="TX1249"/>
              <a:gd fmla="*/ 6450950 h 6564104" name="TY1249"/>
              <a:gd fmla="*/ 8806202 w 11855989" name="TX1250"/>
              <a:gd fmla="*/ 6437737 h 6564104" name="TY1250"/>
              <a:gd fmla="*/ 3845631 w 11855989" name="TX1252"/>
              <a:gd fmla="*/ 6437526 h 6564104" name="TY1252"/>
              <a:gd fmla="*/ 3832418 w 11855989" name="TX1253"/>
              <a:gd fmla="*/ 6450739 h 6564104" name="TY1253"/>
              <a:gd fmla="*/ 3845631 w 11855989" name="TX1254"/>
              <a:gd fmla="*/ 6463952 h 6564104" name="TY1254"/>
              <a:gd fmla="*/ 3858844 w 11855989" name="TX1255"/>
              <a:gd fmla="*/ 6450739 h 6564104" name="TY1255"/>
              <a:gd fmla="*/ 3845631 w 11855989" name="TX1256"/>
              <a:gd fmla="*/ 6437526 h 6564104" name="TY1256"/>
              <a:gd fmla="*/ 10144061 w 11855989" name="TX1258"/>
              <a:gd fmla="*/ 6437453 h 6564104" name="TY1258"/>
              <a:gd fmla="*/ 10130694 w 11855989" name="TX1259"/>
              <a:gd fmla="*/ 6439214 h 6564104" name="TY1259"/>
              <a:gd fmla="*/ 10124246 w 11855989" name="TX1260"/>
              <a:gd fmla="*/ 6463279 h 6564104" name="TY1260"/>
              <a:gd fmla="*/ 10168287 w 11855989" name="TX1261"/>
              <a:gd fmla="*/ 6539560 h 6564104" name="TY1261"/>
              <a:gd fmla="*/ 10192352 w 11855989" name="TX1262"/>
              <a:gd fmla="*/ 6546008 h 6564104" name="TY1262"/>
              <a:gd fmla="*/ 10192351 w 11855989" name="TX1263"/>
              <a:gd fmla="*/ 6546008 h 6564104" name="TY1263"/>
              <a:gd fmla="*/ 10198800 w 11855989" name="TX1264"/>
              <a:gd fmla="*/ 6521943 h 6564104" name="TY1264"/>
              <a:gd fmla="*/ 10154759 w 11855989" name="TX1265"/>
              <a:gd fmla="*/ 6445662 h 6564104" name="TY1265"/>
              <a:gd fmla="*/ 10144061 w 11855989" name="TX1266"/>
              <a:gd fmla="*/ 6437453 h 6564104" name="TY1266"/>
              <a:gd fmla="*/ 10080350 w 11855989" name="TX1268"/>
              <a:gd fmla="*/ 6437453 h 6564104" name="TY1268"/>
              <a:gd fmla="*/ 10069653 w 11855989" name="TX1269"/>
              <a:gd fmla="*/ 6445661 h 6564104" name="TY1269"/>
              <a:gd fmla="*/ 10025608 w 11855989" name="TX1270"/>
              <a:gd fmla="*/ 6521942 h 6564104" name="TY1270"/>
              <a:gd fmla="*/ 10032058 w 11855989" name="TX1271"/>
              <a:gd fmla="*/ 6546007 h 6564104" name="TY1271"/>
              <a:gd fmla="*/ 10056124 w 11855989" name="TX1272"/>
              <a:gd fmla="*/ 6539559 h 6564104" name="TY1272"/>
              <a:gd fmla="*/ 10100165 w 11855989" name="TX1273"/>
              <a:gd fmla="*/ 6463279 h 6564104" name="TY1273"/>
              <a:gd fmla="*/ 10093716 w 11855989" name="TX1274"/>
              <a:gd fmla="*/ 6439213 h 6564104" name="TY1274"/>
              <a:gd fmla="*/ 10093717 w 11855989" name="TX1275"/>
              <a:gd fmla="*/ 6439213 h 6564104" name="TY1275"/>
              <a:gd fmla="*/ 10080350 w 11855989" name="TX1276"/>
              <a:gd fmla="*/ 6437453 h 6564104" name="TY1276"/>
              <a:gd fmla="*/ 2507785 w 11855989" name="TX1278"/>
              <a:gd fmla="*/ 6437243 h 6564104" name="TY1278"/>
              <a:gd fmla="*/ 2497088 w 11855989" name="TX1279"/>
              <a:gd fmla="*/ 6445452 h 6564104" name="TY1279"/>
              <a:gd fmla="*/ 2453048 w 11855989" name="TX1280"/>
              <a:gd fmla="*/ 6521733 h 6564104" name="TY1280"/>
              <a:gd fmla="*/ 2459496 w 11855989" name="TX1281"/>
              <a:gd fmla="*/ 6545798 h 6564104" name="TY1281"/>
              <a:gd fmla="*/ 2459495 w 11855989" name="TX1282"/>
              <a:gd fmla="*/ 6545798 h 6564104" name="TY1282"/>
              <a:gd fmla="*/ 2483560 w 11855989" name="TX1283"/>
              <a:gd fmla="*/ 6539350 h 6564104" name="TY1283"/>
              <a:gd fmla="*/ 2527602 w 11855989" name="TX1284"/>
              <a:gd fmla="*/ 6463069 h 6564104" name="TY1284"/>
              <a:gd fmla="*/ 2521154 w 11855989" name="TX1285"/>
              <a:gd fmla="*/ 6439004 h 6564104" name="TY1285"/>
              <a:gd fmla="*/ 2507785 w 11855989" name="TX1286"/>
              <a:gd fmla="*/ 6437243 h 6564104" name="TY1286"/>
              <a:gd fmla="*/ 2571498 w 11855989" name="TX1288"/>
              <a:gd fmla="*/ 6437243 h 6564104" name="TY1288"/>
              <a:gd fmla="*/ 2558130 w 11855989" name="TX1289"/>
              <a:gd fmla="*/ 6439003 h 6564104" name="TY1289"/>
              <a:gd fmla="*/ 2558131 w 11855989" name="TX1290"/>
              <a:gd fmla="*/ 6439003 h 6564104" name="TY1290"/>
              <a:gd fmla="*/ 2551683 w 11855989" name="TX1291"/>
              <a:gd fmla="*/ 6463069 h 6564104" name="TY1291"/>
              <a:gd fmla="*/ 2595723 w 11855989" name="TX1292"/>
              <a:gd fmla="*/ 6539349 h 6564104" name="TY1292"/>
              <a:gd fmla="*/ 2619789 w 11855989" name="TX1293"/>
              <a:gd fmla="*/ 6545797 h 6564104" name="TY1293"/>
              <a:gd fmla="*/ 2626237 w 11855989" name="TX1294"/>
              <a:gd fmla="*/ 6521732 h 6564104" name="TY1294"/>
              <a:gd fmla="*/ 2582195 w 11855989" name="TX1295"/>
              <a:gd fmla="*/ 6445451 h 6564104" name="TY1295"/>
              <a:gd fmla="*/ 2571498 w 11855989" name="TX1296"/>
              <a:gd fmla="*/ 6437243 h 6564104" name="TY1296"/>
              <a:gd fmla="*/ 9005336 w 11855989" name="TX1298"/>
              <a:gd fmla="*/ 6437189 h 6564104" name="TY1298"/>
              <a:gd fmla="*/ 8992124 w 11855989" name="TX1299"/>
              <a:gd fmla="*/ 6450402 h 6564104" name="TY1299"/>
              <a:gd fmla="*/ 9005336 w 11855989" name="TX1300"/>
              <a:gd fmla="*/ 6463615 h 6564104" name="TY1300"/>
              <a:gd fmla="*/ 9018549 w 11855989" name="TX1301"/>
              <a:gd fmla="*/ 6450402 h 6564104" name="TY1301"/>
              <a:gd fmla="*/ 9005336 w 11855989" name="TX1302"/>
              <a:gd fmla="*/ 6437189 h 6564104" name="TY1302"/>
              <a:gd fmla="*/ 3646488 w 11855989" name="TX1304"/>
              <a:gd fmla="*/ 6436978 h 6564104" name="TY1304"/>
              <a:gd fmla="*/ 3633275 w 11855989" name="TX1305"/>
              <a:gd fmla="*/ 6450191 h 6564104" name="TY1305"/>
              <a:gd fmla="*/ 3646488 w 11855989" name="TX1306"/>
              <a:gd fmla="*/ 6463404 h 6564104" name="TY1306"/>
              <a:gd fmla="*/ 3659701 w 11855989" name="TX1307"/>
              <a:gd fmla="*/ 6450191 h 6564104" name="TY1307"/>
              <a:gd fmla="*/ 3646488 w 11855989" name="TX1308"/>
              <a:gd fmla="*/ 6436978 h 6564104" name="TY1308"/>
              <a:gd fmla="*/ 10343206 w 11855989" name="TX1310"/>
              <a:gd fmla="*/ 6436905 h 6564104" name="TY1310"/>
              <a:gd fmla="*/ 10329838 w 11855989" name="TX1311"/>
              <a:gd fmla="*/ 6438666 h 6564104" name="TY1311"/>
              <a:gd fmla="*/ 10323389 w 11855989" name="TX1312"/>
              <a:gd fmla="*/ 6462731 h 6564104" name="TY1312"/>
              <a:gd fmla="*/ 10367431 w 11855989" name="TX1313"/>
              <a:gd fmla="*/ 6539012 h 6564104" name="TY1313"/>
              <a:gd fmla="*/ 10391496 w 11855989" name="TX1314"/>
              <a:gd fmla="*/ 6545460 h 6564104" name="TY1314"/>
              <a:gd fmla="*/ 10391495 w 11855989" name="TX1315"/>
              <a:gd fmla="*/ 6545460 h 6564104" name="TY1315"/>
              <a:gd fmla="*/ 10397943 w 11855989" name="TX1316"/>
              <a:gd fmla="*/ 6521395 h 6564104" name="TY1316"/>
              <a:gd fmla="*/ 10353903 w 11855989" name="TX1317"/>
              <a:gd fmla="*/ 6445114 h 6564104" name="TY1317"/>
              <a:gd fmla="*/ 10343206 w 11855989" name="TX1318"/>
              <a:gd fmla="*/ 6436905 h 6564104" name="TY1318"/>
              <a:gd fmla="*/ 10279494 w 11855989" name="TX1320"/>
              <a:gd fmla="*/ 6436905 h 6564104" name="TY1320"/>
              <a:gd fmla="*/ 10268797 w 11855989" name="TX1321"/>
              <a:gd fmla="*/ 6445113 h 6564104" name="TY1321"/>
              <a:gd fmla="*/ 10224755 w 11855989" name="TX1322"/>
              <a:gd fmla="*/ 6521394 h 6564104" name="TY1322"/>
              <a:gd fmla="*/ 10231204 w 11855989" name="TX1323"/>
              <a:gd fmla="*/ 6545459 h 6564104" name="TY1323"/>
              <a:gd fmla="*/ 10255269 w 11855989" name="TX1324"/>
              <a:gd fmla="*/ 6539011 h 6564104" name="TY1324"/>
              <a:gd fmla="*/ 10299309 w 11855989" name="TX1325"/>
              <a:gd fmla="*/ 6462731 h 6564104" name="TY1325"/>
              <a:gd fmla="*/ 10292861 w 11855989" name="TX1326"/>
              <a:gd fmla="*/ 6438665 h 6564104" name="TY1326"/>
              <a:gd fmla="*/ 10292862 w 11855989" name="TX1327"/>
              <a:gd fmla="*/ 6438665 h 6564104" name="TY1327"/>
              <a:gd fmla="*/ 10279494 w 11855989" name="TX1328"/>
              <a:gd fmla="*/ 6436905 h 6564104" name="TY1328"/>
              <a:gd fmla="*/ 2308642 w 11855989" name="TX1330"/>
              <a:gd fmla="*/ 6436695 h 6564104" name="TY1330"/>
              <a:gd fmla="*/ 2297945 w 11855989" name="TX1331"/>
              <a:gd fmla="*/ 6444904 h 6564104" name="TY1331"/>
              <a:gd fmla="*/ 2253905 w 11855989" name="TX1332"/>
              <a:gd fmla="*/ 6521185 h 6564104" name="TY1332"/>
              <a:gd fmla="*/ 2260353 w 11855989" name="TX1333"/>
              <a:gd fmla="*/ 6545250 h 6564104" name="TY1333"/>
              <a:gd fmla="*/ 2260352 w 11855989" name="TX1334"/>
              <a:gd fmla="*/ 6545250 h 6564104" name="TY1334"/>
              <a:gd fmla="*/ 2284417 w 11855989" name="TX1335"/>
              <a:gd fmla="*/ 6538802 h 6564104" name="TY1335"/>
              <a:gd fmla="*/ 2328459 w 11855989" name="TX1336"/>
              <a:gd fmla="*/ 6462521 h 6564104" name="TY1336"/>
              <a:gd fmla="*/ 2322011 w 11855989" name="TX1337"/>
              <a:gd fmla="*/ 6438456 h 6564104" name="TY1337"/>
              <a:gd fmla="*/ 2308642 w 11855989" name="TX1338"/>
              <a:gd fmla="*/ 6436695 h 6564104" name="TY1338"/>
              <a:gd fmla="*/ 2372354 w 11855989" name="TX1340"/>
              <a:gd fmla="*/ 6436695 h 6564104" name="TY1340"/>
              <a:gd fmla="*/ 2358986 w 11855989" name="TX1341"/>
              <a:gd fmla="*/ 6438455 h 6564104" name="TY1341"/>
              <a:gd fmla="*/ 2358987 w 11855989" name="TX1342"/>
              <a:gd fmla="*/ 6438455 h 6564104" name="TY1342"/>
              <a:gd fmla="*/ 2352539 w 11855989" name="TX1343"/>
              <a:gd fmla="*/ 6462521 h 6564104" name="TY1343"/>
              <a:gd fmla="*/ 2396579 w 11855989" name="TX1344"/>
              <a:gd fmla="*/ 6538801 h 6564104" name="TY1344"/>
              <a:gd fmla="*/ 2420645 w 11855989" name="TX1345"/>
              <a:gd fmla="*/ 6545249 h 6564104" name="TY1345"/>
              <a:gd fmla="*/ 2427093 w 11855989" name="TX1346"/>
              <a:gd fmla="*/ 6521184 h 6564104" name="TY1346"/>
              <a:gd fmla="*/ 2383051 w 11855989" name="TX1347"/>
              <a:gd fmla="*/ 6444903 h 6564104" name="TY1347"/>
              <a:gd fmla="*/ 2372354 w 11855989" name="TX1348"/>
              <a:gd fmla="*/ 6436695 h 6564104" name="TY1348"/>
              <a:gd fmla="*/ 9204489 w 11855989" name="TX1350"/>
              <a:gd fmla="*/ 6436641 h 6564104" name="TY1350"/>
              <a:gd fmla="*/ 9191275 w 11855989" name="TX1351"/>
              <a:gd fmla="*/ 6449854 h 6564104" name="TY1351"/>
              <a:gd fmla="*/ 9204489 w 11855989" name="TX1352"/>
              <a:gd fmla="*/ 6463067 h 6564104" name="TY1352"/>
              <a:gd fmla="*/ 9217702 w 11855989" name="TX1353"/>
              <a:gd fmla="*/ 6449854 h 6564104" name="TY1353"/>
              <a:gd fmla="*/ 9204489 w 11855989" name="TX1354"/>
              <a:gd fmla="*/ 6436641 h 6564104" name="TY1354"/>
              <a:gd fmla="*/ 3447344 w 11855989" name="TX1356"/>
              <a:gd fmla="*/ 6436430 h 6564104" name="TY1356"/>
              <a:gd fmla="*/ 3434131 w 11855989" name="TX1357"/>
              <a:gd fmla="*/ 6449643 h 6564104" name="TY1357"/>
              <a:gd fmla="*/ 3447344 w 11855989" name="TX1358"/>
              <a:gd fmla="*/ 6462856 h 6564104" name="TY1358"/>
              <a:gd fmla="*/ 3460557 w 11855989" name="TX1359"/>
              <a:gd fmla="*/ 6449643 h 6564104" name="TY1359"/>
              <a:gd fmla="*/ 3447344 w 11855989" name="TX1360"/>
              <a:gd fmla="*/ 6436430 h 6564104" name="TY1360"/>
              <a:gd fmla="*/ 10542350 w 11855989" name="TX1362"/>
              <a:gd fmla="*/ 6436357 h 6564104" name="TY1362"/>
              <a:gd fmla="*/ 10528982 w 11855989" name="TX1363"/>
              <a:gd fmla="*/ 6438118 h 6564104" name="TY1363"/>
              <a:gd fmla="*/ 10522534 w 11855989" name="TX1364"/>
              <a:gd fmla="*/ 6462183 h 6564104" name="TY1364"/>
              <a:gd fmla="*/ 10566575 w 11855989" name="TX1365"/>
              <a:gd fmla="*/ 6538464 h 6564104" name="TY1365"/>
              <a:gd fmla="*/ 10590640 w 11855989" name="TX1366"/>
              <a:gd fmla="*/ 6544912 h 6564104" name="TY1366"/>
              <a:gd fmla="*/ 10590639 w 11855989" name="TX1367"/>
              <a:gd fmla="*/ 6544912 h 6564104" name="TY1367"/>
              <a:gd fmla="*/ 10597087 w 11855989" name="TX1368"/>
              <a:gd fmla="*/ 6520847 h 6564104" name="TY1368"/>
              <a:gd fmla="*/ 10553047 w 11855989" name="TX1369"/>
              <a:gd fmla="*/ 6444566 h 6564104" name="TY1369"/>
              <a:gd fmla="*/ 10542350 w 11855989" name="TX1370"/>
              <a:gd fmla="*/ 6436357 h 6564104" name="TY1370"/>
              <a:gd fmla="*/ 10478637 w 11855989" name="TX1372"/>
              <a:gd fmla="*/ 6436357 h 6564104" name="TY1372"/>
              <a:gd fmla="*/ 10467940 w 11855989" name="TX1373"/>
              <a:gd fmla="*/ 6444565 h 6564104" name="TY1373"/>
              <a:gd fmla="*/ 10423898 w 11855989" name="TX1374"/>
              <a:gd fmla="*/ 6520846 h 6564104" name="TY1374"/>
              <a:gd fmla="*/ 10430347 w 11855989" name="TX1375"/>
              <a:gd fmla="*/ 6544911 h 6564104" name="TY1375"/>
              <a:gd fmla="*/ 10454412 w 11855989" name="TX1376"/>
              <a:gd fmla="*/ 6538463 h 6564104" name="TY1376"/>
              <a:gd fmla="*/ 10498452 w 11855989" name="TX1377"/>
              <a:gd fmla="*/ 6462183 h 6564104" name="TY1377"/>
              <a:gd fmla="*/ 10492004 w 11855989" name="TX1378"/>
              <a:gd fmla="*/ 6438117 h 6564104" name="TY1378"/>
              <a:gd fmla="*/ 10492005 w 11855989" name="TX1379"/>
              <a:gd fmla="*/ 6438117 h 6564104" name="TY1379"/>
              <a:gd fmla="*/ 10478637 w 11855989" name="TX1380"/>
              <a:gd fmla="*/ 6436357 h 6564104" name="TY1380"/>
              <a:gd fmla="*/ 2109498 w 11855989" name="TX1382"/>
              <a:gd fmla="*/ 6436147 h 6564104" name="TY1382"/>
              <a:gd fmla="*/ 2098801 w 11855989" name="TX1383"/>
              <a:gd fmla="*/ 6444356 h 6564104" name="TY1383"/>
              <a:gd fmla="*/ 2054761 w 11855989" name="TX1384"/>
              <a:gd fmla="*/ 6520637 h 6564104" name="TY1384"/>
              <a:gd fmla="*/ 2061209 w 11855989" name="TX1385"/>
              <a:gd fmla="*/ 6544702 h 6564104" name="TY1385"/>
              <a:gd fmla="*/ 2061208 w 11855989" name="TX1386"/>
              <a:gd fmla="*/ 6544702 h 6564104" name="TY1386"/>
              <a:gd fmla="*/ 2085273 w 11855989" name="TX1387"/>
              <a:gd fmla="*/ 6538254 h 6564104" name="TY1387"/>
              <a:gd fmla="*/ 2129315 w 11855989" name="TX1388"/>
              <a:gd fmla="*/ 6461973 h 6564104" name="TY1388"/>
              <a:gd fmla="*/ 2122867 w 11855989" name="TX1389"/>
              <a:gd fmla="*/ 6437908 h 6564104" name="TY1389"/>
              <a:gd fmla="*/ 2109498 w 11855989" name="TX1390"/>
              <a:gd fmla="*/ 6436147 h 6564104" name="TY1390"/>
              <a:gd fmla="*/ 2173211 w 11855989" name="TX1392"/>
              <a:gd fmla="*/ 6436147 h 6564104" name="TY1392"/>
              <a:gd fmla="*/ 2159843 w 11855989" name="TX1393"/>
              <a:gd fmla="*/ 6437907 h 6564104" name="TY1393"/>
              <a:gd fmla="*/ 2159844 w 11855989" name="TX1394"/>
              <a:gd fmla="*/ 6437907 h 6564104" name="TY1394"/>
              <a:gd fmla="*/ 2153396 w 11855989" name="TX1395"/>
              <a:gd fmla="*/ 6461973 h 6564104" name="TY1395"/>
              <a:gd fmla="*/ 2197436 w 11855989" name="TX1396"/>
              <a:gd fmla="*/ 6538253 h 6564104" name="TY1396"/>
              <a:gd fmla="*/ 2221502 w 11855989" name="TX1397"/>
              <a:gd fmla="*/ 6544701 h 6564104" name="TY1397"/>
              <a:gd fmla="*/ 2227950 w 11855989" name="TX1398"/>
              <a:gd fmla="*/ 6520636 h 6564104" name="TY1398"/>
              <a:gd fmla="*/ 2183908 w 11855989" name="TX1399"/>
              <a:gd fmla="*/ 6444355 h 6564104" name="TY1399"/>
              <a:gd fmla="*/ 2173211 w 11855989" name="TX1400"/>
              <a:gd fmla="*/ 6436147 h 6564104" name="TY1400"/>
              <a:gd fmla="*/ 9403637 w 11855989" name="TX1402"/>
              <a:gd fmla="*/ 6436093 h 6564104" name="TY1402"/>
              <a:gd fmla="*/ 9390425 w 11855989" name="TX1403"/>
              <a:gd fmla="*/ 6449306 h 6564104" name="TY1403"/>
              <a:gd fmla="*/ 9403637 w 11855989" name="TX1404"/>
              <a:gd fmla="*/ 6462519 h 6564104" name="TY1404"/>
              <a:gd fmla="*/ 9416848 w 11855989" name="TX1405"/>
              <a:gd fmla="*/ 6449306 h 6564104" name="TY1405"/>
              <a:gd fmla="*/ 9403637 w 11855989" name="TX1406"/>
              <a:gd fmla="*/ 6436093 h 6564104" name="TY1406"/>
              <a:gd fmla="*/ 3248201 w 11855989" name="TX1408"/>
              <a:gd fmla="*/ 6435882 h 6564104" name="TY1408"/>
              <a:gd fmla="*/ 3234988 w 11855989" name="TX1409"/>
              <a:gd fmla="*/ 6449095 h 6564104" name="TY1409"/>
              <a:gd fmla="*/ 3248201 w 11855989" name="TX1410"/>
              <a:gd fmla="*/ 6462308 h 6564104" name="TY1410"/>
              <a:gd fmla="*/ 3261414 w 11855989" name="TX1411"/>
              <a:gd fmla="*/ 6449095 h 6564104" name="TY1411"/>
              <a:gd fmla="*/ 3248201 w 11855989" name="TX1412"/>
              <a:gd fmla="*/ 6435882 h 6564104" name="TY1412"/>
              <a:gd fmla="*/ 10741493 w 11855989" name="TX1414"/>
              <a:gd fmla="*/ 6435809 h 6564104" name="TY1414"/>
              <a:gd fmla="*/ 10728125 w 11855989" name="TX1415"/>
              <a:gd fmla="*/ 6437570 h 6564104" name="TY1415"/>
              <a:gd fmla="*/ 10721677 w 11855989" name="TX1416"/>
              <a:gd fmla="*/ 6461635 h 6564104" name="TY1416"/>
              <a:gd fmla="*/ 10765718 w 11855989" name="TX1417"/>
              <a:gd fmla="*/ 6537916 h 6564104" name="TY1417"/>
              <a:gd fmla="*/ 10789784 w 11855989" name="TX1418"/>
              <a:gd fmla="*/ 6544364 h 6564104" name="TY1418"/>
              <a:gd fmla="*/ 10789782 w 11855989" name="TX1419"/>
              <a:gd fmla="*/ 6544364 h 6564104" name="TY1419"/>
              <a:gd fmla="*/ 10796230 w 11855989" name="TX1420"/>
              <a:gd fmla="*/ 6520299 h 6564104" name="TY1420"/>
              <a:gd fmla="*/ 10752190 w 11855989" name="TX1421"/>
              <a:gd fmla="*/ 6444018 h 6564104" name="TY1421"/>
              <a:gd fmla="*/ 10741493 w 11855989" name="TX1422"/>
              <a:gd fmla="*/ 6435809 h 6564104" name="TY1422"/>
              <a:gd fmla="*/ 10677780 w 11855989" name="TX1424"/>
              <a:gd fmla="*/ 6435809 h 6564104" name="TY1424"/>
              <a:gd fmla="*/ 10667083 w 11855989" name="TX1425"/>
              <a:gd fmla="*/ 6444017 h 6564104" name="TY1425"/>
              <a:gd fmla="*/ 10623041 w 11855989" name="TX1426"/>
              <a:gd fmla="*/ 6520298 h 6564104" name="TY1426"/>
              <a:gd fmla="*/ 10629490 w 11855989" name="TX1427"/>
              <a:gd fmla="*/ 6544363 h 6564104" name="TY1427"/>
              <a:gd fmla="*/ 10653555 w 11855989" name="TX1428"/>
              <a:gd fmla="*/ 6537915 h 6564104" name="TY1428"/>
              <a:gd fmla="*/ 10697595 w 11855989" name="TX1429"/>
              <a:gd fmla="*/ 6461635 h 6564104" name="TY1429"/>
              <a:gd fmla="*/ 10691147 w 11855989" name="TX1430"/>
              <a:gd fmla="*/ 6437569 h 6564104" name="TY1430"/>
              <a:gd fmla="*/ 10691148 w 11855989" name="TX1431"/>
              <a:gd fmla="*/ 6437569 h 6564104" name="TY1431"/>
              <a:gd fmla="*/ 10677780 w 11855989" name="TX1432"/>
              <a:gd fmla="*/ 6435809 h 6564104" name="TY1432"/>
              <a:gd fmla="*/ 1910355 w 11855989" name="TX1434"/>
              <a:gd fmla="*/ 6435599 h 6564104" name="TY1434"/>
              <a:gd fmla="*/ 1899658 w 11855989" name="TX1435"/>
              <a:gd fmla="*/ 6443808 h 6564104" name="TY1435"/>
              <a:gd fmla="*/ 1855618 w 11855989" name="TX1436"/>
              <a:gd fmla="*/ 6520089 h 6564104" name="TY1436"/>
              <a:gd fmla="*/ 1862066 w 11855989" name="TX1437"/>
              <a:gd fmla="*/ 6544154 h 6564104" name="TY1437"/>
              <a:gd fmla="*/ 1862065 w 11855989" name="TX1438"/>
              <a:gd fmla="*/ 6544154 h 6564104" name="TY1438"/>
              <a:gd fmla="*/ 1886130 w 11855989" name="TX1439"/>
              <a:gd fmla="*/ 6537706 h 6564104" name="TY1439"/>
              <a:gd fmla="*/ 1930172 w 11855989" name="TX1440"/>
              <a:gd fmla="*/ 6461425 h 6564104" name="TY1440"/>
              <a:gd fmla="*/ 1923724 w 11855989" name="TX1441"/>
              <a:gd fmla="*/ 6437360 h 6564104" name="TY1441"/>
              <a:gd fmla="*/ 1910355 w 11855989" name="TX1442"/>
              <a:gd fmla="*/ 6435599 h 6564104" name="TY1442"/>
              <a:gd fmla="*/ 1974067 w 11855989" name="TX1444"/>
              <a:gd fmla="*/ 6435599 h 6564104" name="TY1444"/>
              <a:gd fmla="*/ 1960699 w 11855989" name="TX1445"/>
              <a:gd fmla="*/ 6437359 h 6564104" name="TY1445"/>
              <a:gd fmla="*/ 1960700 w 11855989" name="TX1446"/>
              <a:gd fmla="*/ 6437359 h 6564104" name="TY1446"/>
              <a:gd fmla="*/ 1954252 w 11855989" name="TX1447"/>
              <a:gd fmla="*/ 6461425 h 6564104" name="TY1447"/>
              <a:gd fmla="*/ 1998292 w 11855989" name="TX1448"/>
              <a:gd fmla="*/ 6537705 h 6564104" name="TY1448"/>
              <a:gd fmla="*/ 2022358 w 11855989" name="TX1449"/>
              <a:gd fmla="*/ 6544153 h 6564104" name="TY1449"/>
              <a:gd fmla="*/ 2028806 w 11855989" name="TX1450"/>
              <a:gd fmla="*/ 6520088 h 6564104" name="TY1450"/>
              <a:gd fmla="*/ 1984764 w 11855989" name="TX1451"/>
              <a:gd fmla="*/ 6443807 h 6564104" name="TY1451"/>
              <a:gd fmla="*/ 1974067 w 11855989" name="TX1452"/>
              <a:gd fmla="*/ 6435599 h 6564104" name="TY1452"/>
              <a:gd fmla="*/ 9602782 w 11855989" name="TX1454"/>
              <a:gd fmla="*/ 6435545 h 6564104" name="TY1454"/>
              <a:gd fmla="*/ 9589568 w 11855989" name="TX1455"/>
              <a:gd fmla="*/ 6448758 h 6564104" name="TY1455"/>
              <a:gd fmla="*/ 9602782 w 11855989" name="TX1456"/>
              <a:gd fmla="*/ 6461971 h 6564104" name="TY1456"/>
              <a:gd fmla="*/ 9615995 w 11855989" name="TX1457"/>
              <a:gd fmla="*/ 6448758 h 6564104" name="TY1457"/>
              <a:gd fmla="*/ 9602782 w 11855989" name="TX1458"/>
              <a:gd fmla="*/ 6435545 h 6564104" name="TY1458"/>
              <a:gd fmla="*/ 3049057 w 11855989" name="TX1460"/>
              <a:gd fmla="*/ 6435334 h 6564104" name="TY1460"/>
              <a:gd fmla="*/ 3035844 w 11855989" name="TX1461"/>
              <a:gd fmla="*/ 6448547 h 6564104" name="TY1461"/>
              <a:gd fmla="*/ 3049057 w 11855989" name="TX1462"/>
              <a:gd fmla="*/ 6461760 h 6564104" name="TY1462"/>
              <a:gd fmla="*/ 3062270 w 11855989" name="TX1463"/>
              <a:gd fmla="*/ 6448547 h 6564104" name="TY1463"/>
              <a:gd fmla="*/ 3049057 w 11855989" name="TX1464"/>
              <a:gd fmla="*/ 6435334 h 6564104" name="TY1464"/>
              <a:gd fmla="*/ 10940637 w 11855989" name="TX1466"/>
              <a:gd fmla="*/ 6435261 h 6564104" name="TY1466"/>
              <a:gd fmla="*/ 10927269 w 11855989" name="TX1467"/>
              <a:gd fmla="*/ 6437022 h 6564104" name="TY1467"/>
              <a:gd fmla="*/ 10920821 w 11855989" name="TX1468"/>
              <a:gd fmla="*/ 6461087 h 6564104" name="TY1468"/>
              <a:gd fmla="*/ 10964863 w 11855989" name="TX1469"/>
              <a:gd fmla="*/ 6537368 h 6564104" name="TY1469"/>
              <a:gd fmla="*/ 10988928 w 11855989" name="TX1470"/>
              <a:gd fmla="*/ 6543816 h 6564104" name="TY1470"/>
              <a:gd fmla="*/ 10988926 w 11855989" name="TX1471"/>
              <a:gd fmla="*/ 6543816 h 6564104" name="TY1471"/>
              <a:gd fmla="*/ 10995375 w 11855989" name="TX1472"/>
              <a:gd fmla="*/ 6519751 h 6564104" name="TY1472"/>
              <a:gd fmla="*/ 10951334 w 11855989" name="TX1473"/>
              <a:gd fmla="*/ 6443470 h 6564104" name="TY1473"/>
              <a:gd fmla="*/ 10940637 w 11855989" name="TX1474"/>
              <a:gd fmla="*/ 6435261 h 6564104" name="TY1474"/>
              <a:gd fmla="*/ 10876924 w 11855989" name="TX1476"/>
              <a:gd fmla="*/ 6435261 h 6564104" name="TY1476"/>
              <a:gd fmla="*/ 10866227 w 11855989" name="TX1477"/>
              <a:gd fmla="*/ 6443469 h 6564104" name="TY1477"/>
              <a:gd fmla="*/ 10822186 w 11855989" name="TX1478"/>
              <a:gd fmla="*/ 6519750 h 6564104" name="TY1478"/>
              <a:gd fmla="*/ 10828634 w 11855989" name="TX1479"/>
              <a:gd fmla="*/ 6543815 h 6564104" name="TY1479"/>
              <a:gd fmla="*/ 10852699 w 11855989" name="TX1480"/>
              <a:gd fmla="*/ 6537367 h 6564104" name="TY1480"/>
              <a:gd fmla="*/ 10896740 w 11855989" name="TX1481"/>
              <a:gd fmla="*/ 6461087 h 6564104" name="TY1481"/>
              <a:gd fmla="*/ 10890291 w 11855989" name="TX1482"/>
              <a:gd fmla="*/ 6437021 h 6564104" name="TY1482"/>
              <a:gd fmla="*/ 10890293 w 11855989" name="TX1483"/>
              <a:gd fmla="*/ 6437021 h 6564104" name="TY1483"/>
              <a:gd fmla="*/ 10876924 w 11855989" name="TX1484"/>
              <a:gd fmla="*/ 6435261 h 6564104" name="TY1484"/>
              <a:gd fmla="*/ 1711211 w 11855989" name="TX1486"/>
              <a:gd fmla="*/ 6435051 h 6564104" name="TY1486"/>
              <a:gd fmla="*/ 1700514 w 11855989" name="TX1487"/>
              <a:gd fmla="*/ 6443260 h 6564104" name="TY1487"/>
              <a:gd fmla="*/ 1656474 w 11855989" name="TX1488"/>
              <a:gd fmla="*/ 6519541 h 6564104" name="TY1488"/>
              <a:gd fmla="*/ 1662922 w 11855989" name="TX1489"/>
              <a:gd fmla="*/ 6543606 h 6564104" name="TY1489"/>
              <a:gd fmla="*/ 1662921 w 11855989" name="TX1490"/>
              <a:gd fmla="*/ 6543606 h 6564104" name="TY1490"/>
              <a:gd fmla="*/ 1686986 w 11855989" name="TX1491"/>
              <a:gd fmla="*/ 6537158 h 6564104" name="TY1491"/>
              <a:gd fmla="*/ 1731028 w 11855989" name="TX1492"/>
              <a:gd fmla="*/ 6460877 h 6564104" name="TY1492"/>
              <a:gd fmla="*/ 1724580 w 11855989" name="TX1493"/>
              <a:gd fmla="*/ 6436812 h 6564104" name="TY1493"/>
              <a:gd fmla="*/ 1711211 w 11855989" name="TX1494"/>
              <a:gd fmla="*/ 6435051 h 6564104" name="TY1494"/>
              <a:gd fmla="*/ 1774924 w 11855989" name="TX1496"/>
              <a:gd fmla="*/ 6435051 h 6564104" name="TY1496"/>
              <a:gd fmla="*/ 1761556 w 11855989" name="TX1497"/>
              <a:gd fmla="*/ 6436811 h 6564104" name="TY1497"/>
              <a:gd fmla="*/ 1761557 w 11855989" name="TX1498"/>
              <a:gd fmla="*/ 6436811 h 6564104" name="TY1498"/>
              <a:gd fmla="*/ 1755109 w 11855989" name="TX1499"/>
              <a:gd fmla="*/ 6460877 h 6564104" name="TY1499"/>
              <a:gd fmla="*/ 1799149 w 11855989" name="TX1500"/>
              <a:gd fmla="*/ 6537157 h 6564104" name="TY1500"/>
              <a:gd fmla="*/ 1823215 w 11855989" name="TX1501"/>
              <a:gd fmla="*/ 6543605 h 6564104" name="TY1501"/>
              <a:gd fmla="*/ 1829663 w 11855989" name="TX1502"/>
              <a:gd fmla="*/ 6519540 h 6564104" name="TY1502"/>
              <a:gd fmla="*/ 1785621 w 11855989" name="TX1503"/>
              <a:gd fmla="*/ 6443259 h 6564104" name="TY1503"/>
              <a:gd fmla="*/ 1774924 w 11855989" name="TX1504"/>
              <a:gd fmla="*/ 6435051 h 6564104" name="TY1504"/>
              <a:gd fmla="*/ 9801926 w 11855989" name="TX1506"/>
              <a:gd fmla="*/ 6434996 h 6564104" name="TY1506"/>
              <a:gd fmla="*/ 9788713 w 11855989" name="TX1507"/>
              <a:gd fmla="*/ 6448209 h 6564104" name="TY1507"/>
              <a:gd fmla="*/ 9801926 w 11855989" name="TX1508"/>
              <a:gd fmla="*/ 6461422 h 6564104" name="TY1508"/>
              <a:gd fmla="*/ 9815139 w 11855989" name="TX1509"/>
              <a:gd fmla="*/ 6448209 h 6564104" name="TY1509"/>
              <a:gd fmla="*/ 9801926 w 11855989" name="TX1510"/>
              <a:gd fmla="*/ 6434996 h 6564104" name="TY1510"/>
              <a:gd fmla="*/ 2849914 w 11855989" name="TX1512"/>
              <a:gd fmla="*/ 6434786 h 6564104" name="TY1512"/>
              <a:gd fmla="*/ 2836701 w 11855989" name="TX1513"/>
              <a:gd fmla="*/ 6447999 h 6564104" name="TY1513"/>
              <a:gd fmla="*/ 2849914 w 11855989" name="TX1514"/>
              <a:gd fmla="*/ 6461212 h 6564104" name="TY1514"/>
              <a:gd fmla="*/ 2863127 w 11855989" name="TX1515"/>
              <a:gd fmla="*/ 6447999 h 6564104" name="TY1515"/>
              <a:gd fmla="*/ 2849914 w 11855989" name="TX1516"/>
              <a:gd fmla="*/ 6434786 h 6564104" name="TY1516"/>
              <a:gd fmla="*/ 11139780 w 11855989" name="TX1518"/>
              <a:gd fmla="*/ 6434713 h 6564104" name="TY1518"/>
              <a:gd fmla="*/ 11126412 w 11855989" name="TX1519"/>
              <a:gd fmla="*/ 6436474 h 6564104" name="TY1519"/>
              <a:gd fmla="*/ 11119964 w 11855989" name="TX1520"/>
              <a:gd fmla="*/ 6460539 h 6564104" name="TY1520"/>
              <a:gd fmla="*/ 11164006 w 11855989" name="TX1521"/>
              <a:gd fmla="*/ 6536820 h 6564104" name="TY1521"/>
              <a:gd fmla="*/ 11188071 w 11855989" name="TX1522"/>
              <a:gd fmla="*/ 6543268 h 6564104" name="TY1522"/>
              <a:gd fmla="*/ 11188069 w 11855989" name="TX1523"/>
              <a:gd fmla="*/ 6543268 h 6564104" name="TY1523"/>
              <a:gd fmla="*/ 11194518 w 11855989" name="TX1524"/>
              <a:gd fmla="*/ 6519203 h 6564104" name="TY1524"/>
              <a:gd fmla="*/ 11150477 w 11855989" name="TX1525"/>
              <a:gd fmla="*/ 6442922 h 6564104" name="TY1525"/>
              <a:gd fmla="*/ 11139780 w 11855989" name="TX1526"/>
              <a:gd fmla="*/ 6434713 h 6564104" name="TY1526"/>
              <a:gd fmla="*/ 11076068 w 11855989" name="TX1528"/>
              <a:gd fmla="*/ 6434713 h 6564104" name="TY1528"/>
              <a:gd fmla="*/ 11065370 w 11855989" name="TX1529"/>
              <a:gd fmla="*/ 6442921 h 6564104" name="TY1529"/>
              <a:gd fmla="*/ 11021329 w 11855989" name="TX1530"/>
              <a:gd fmla="*/ 6519202 h 6564104" name="TY1530"/>
              <a:gd fmla="*/ 11027777 w 11855989" name="TX1531"/>
              <a:gd fmla="*/ 6543267 h 6564104" name="TY1531"/>
              <a:gd fmla="*/ 11051842 w 11855989" name="TX1532"/>
              <a:gd fmla="*/ 6536819 h 6564104" name="TY1532"/>
              <a:gd fmla="*/ 11095883 w 11855989" name="TX1533"/>
              <a:gd fmla="*/ 6460539 h 6564104" name="TY1533"/>
              <a:gd fmla="*/ 11089434 w 11855989" name="TX1534"/>
              <a:gd fmla="*/ 6436473 h 6564104" name="TY1534"/>
              <a:gd fmla="*/ 11089436 w 11855989" name="TX1535"/>
              <a:gd fmla="*/ 6436473 h 6564104" name="TY1535"/>
              <a:gd fmla="*/ 11076068 w 11855989" name="TX1536"/>
              <a:gd fmla="*/ 6434713 h 6564104" name="TY1536"/>
              <a:gd fmla="*/ 1512068 w 11855989" name="TX1538"/>
              <a:gd fmla="*/ 6434503 h 6564104" name="TY1538"/>
              <a:gd fmla="*/ 1501371 w 11855989" name="TX1539"/>
              <a:gd fmla="*/ 6442712 h 6564104" name="TY1539"/>
              <a:gd fmla="*/ 1457331 w 11855989" name="TX1540"/>
              <a:gd fmla="*/ 6518993 h 6564104" name="TY1540"/>
              <a:gd fmla="*/ 1463779 w 11855989" name="TX1541"/>
              <a:gd fmla="*/ 6543058 h 6564104" name="TY1541"/>
              <a:gd fmla="*/ 1463778 w 11855989" name="TX1542"/>
              <a:gd fmla="*/ 6543058 h 6564104" name="TY1542"/>
              <a:gd fmla="*/ 1487843 w 11855989" name="TX1543"/>
              <a:gd fmla="*/ 6536610 h 6564104" name="TY1543"/>
              <a:gd fmla="*/ 1531885 w 11855989" name="TX1544"/>
              <a:gd fmla="*/ 6460329 h 6564104" name="TY1544"/>
              <a:gd fmla="*/ 1525437 w 11855989" name="TX1545"/>
              <a:gd fmla="*/ 6436264 h 6564104" name="TY1545"/>
              <a:gd fmla="*/ 1512068 w 11855989" name="TX1546"/>
              <a:gd fmla="*/ 6434503 h 6564104" name="TY1546"/>
              <a:gd fmla="*/ 1575780 w 11855989" name="TX1548"/>
              <a:gd fmla="*/ 6434503 h 6564104" name="TY1548"/>
              <a:gd fmla="*/ 1562412 w 11855989" name="TX1549"/>
              <a:gd fmla="*/ 6436263 h 6564104" name="TY1549"/>
              <a:gd fmla="*/ 1562413 w 11855989" name="TX1550"/>
              <a:gd fmla="*/ 6436263 h 6564104" name="TY1550"/>
              <a:gd fmla="*/ 1555965 w 11855989" name="TX1551"/>
              <a:gd fmla="*/ 6460329 h 6564104" name="TY1551"/>
              <a:gd fmla="*/ 1600005 w 11855989" name="TX1552"/>
              <a:gd fmla="*/ 6536609 h 6564104" name="TY1552"/>
              <a:gd fmla="*/ 1624071 w 11855989" name="TX1553"/>
              <a:gd fmla="*/ 6543057 h 6564104" name="TY1553"/>
              <a:gd fmla="*/ 1630519 w 11855989" name="TX1554"/>
              <a:gd fmla="*/ 6518992 h 6564104" name="TY1554"/>
              <a:gd fmla="*/ 1586477 w 11855989" name="TX1555"/>
              <a:gd fmla="*/ 6442711 h 6564104" name="TY1555"/>
              <a:gd fmla="*/ 1575780 w 11855989" name="TX1556"/>
              <a:gd fmla="*/ 6434503 h 6564104" name="TY1556"/>
              <a:gd fmla="*/ 10001075 w 11855989" name="TX1558"/>
              <a:gd fmla="*/ 6434448 h 6564104" name="TY1558"/>
              <a:gd fmla="*/ 9987863 w 11855989" name="TX1559"/>
              <a:gd fmla="*/ 6447661 h 6564104" name="TY1559"/>
              <a:gd fmla="*/ 10001075 w 11855989" name="TX1560"/>
              <a:gd fmla="*/ 6460874 h 6564104" name="TY1560"/>
              <a:gd fmla="*/ 10014289 w 11855989" name="TX1561"/>
              <a:gd fmla="*/ 6447661 h 6564104" name="TY1561"/>
              <a:gd fmla="*/ 10001075 w 11855989" name="TX1562"/>
              <a:gd fmla="*/ 6434448 h 6564104" name="TY1562"/>
              <a:gd fmla="*/ 2650771 w 11855989" name="TX1564"/>
              <a:gd fmla="*/ 6434238 h 6564104" name="TY1564"/>
              <a:gd fmla="*/ 2637558 w 11855989" name="TX1565"/>
              <a:gd fmla="*/ 6447451 h 6564104" name="TY1565"/>
              <a:gd fmla="*/ 2650771 w 11855989" name="TX1566"/>
              <a:gd fmla="*/ 6460664 h 6564104" name="TY1566"/>
              <a:gd fmla="*/ 2663984 w 11855989" name="TX1567"/>
              <a:gd fmla="*/ 6447451 h 6564104" name="TY1567"/>
              <a:gd fmla="*/ 2650771 w 11855989" name="TX1568"/>
              <a:gd fmla="*/ 6434238 h 6564104" name="TY1568"/>
              <a:gd fmla="*/ 11338923 w 11855989" name="TX1570"/>
              <a:gd fmla="*/ 6434165 h 6564104" name="TY1570"/>
              <a:gd fmla="*/ 11325555 w 11855989" name="TX1571"/>
              <a:gd fmla="*/ 6435926 h 6564104" name="TY1571"/>
              <a:gd fmla="*/ 11319107 w 11855989" name="TX1572"/>
              <a:gd fmla="*/ 6459991 h 6564104" name="TY1572"/>
              <a:gd fmla="*/ 11363149 w 11855989" name="TX1573"/>
              <a:gd fmla="*/ 6536272 h 6564104" name="TY1573"/>
              <a:gd fmla="*/ 11387214 w 11855989" name="TX1574"/>
              <a:gd fmla="*/ 6542720 h 6564104" name="TY1574"/>
              <a:gd fmla="*/ 11387213 w 11855989" name="TX1575"/>
              <a:gd fmla="*/ 6542720 h 6564104" name="TY1575"/>
              <a:gd fmla="*/ 11393661 w 11855989" name="TX1576"/>
              <a:gd fmla="*/ 6518655 h 6564104" name="TY1576"/>
              <a:gd fmla="*/ 11349621 w 11855989" name="TX1577"/>
              <a:gd fmla="*/ 6442374 h 6564104" name="TY1577"/>
              <a:gd fmla="*/ 11338923 w 11855989" name="TX1578"/>
              <a:gd fmla="*/ 6434165 h 6564104" name="TY1578"/>
              <a:gd fmla="*/ 11275212 w 11855989" name="TX1580"/>
              <a:gd fmla="*/ 6434165 h 6564104" name="TY1580"/>
              <a:gd fmla="*/ 11264515 w 11855989" name="TX1581"/>
              <a:gd fmla="*/ 6442373 h 6564104" name="TY1581"/>
              <a:gd fmla="*/ 11220473 w 11855989" name="TX1582"/>
              <a:gd fmla="*/ 6518654 h 6564104" name="TY1582"/>
              <a:gd fmla="*/ 11226921 w 11855989" name="TX1583"/>
              <a:gd fmla="*/ 6542719 h 6564104" name="TY1583"/>
              <a:gd fmla="*/ 11250986 w 11855989" name="TX1584"/>
              <a:gd fmla="*/ 6536271 h 6564104" name="TY1584"/>
              <a:gd fmla="*/ 11295027 w 11855989" name="TX1585"/>
              <a:gd fmla="*/ 6459991 h 6564104" name="TY1585"/>
              <a:gd fmla="*/ 11288579 w 11855989" name="TX1586"/>
              <a:gd fmla="*/ 6435925 h 6564104" name="TY1586"/>
              <a:gd fmla="*/ 11288580 w 11855989" name="TX1587"/>
              <a:gd fmla="*/ 6435925 h 6564104" name="TY1587"/>
              <a:gd fmla="*/ 11275212 w 11855989" name="TX1588"/>
              <a:gd fmla="*/ 6434165 h 6564104" name="TY1588"/>
              <a:gd fmla="*/ 1312924 w 11855989" name="TX1590"/>
              <a:gd fmla="*/ 6433954 h 6564104" name="TY1590"/>
              <a:gd fmla="*/ 1302227 w 11855989" name="TX1591"/>
              <a:gd fmla="*/ 6442163 h 6564104" name="TY1591"/>
              <a:gd fmla="*/ 1258187 w 11855989" name="TX1592"/>
              <a:gd fmla="*/ 6518444 h 6564104" name="TY1592"/>
              <a:gd fmla="*/ 1264635 w 11855989" name="TX1593"/>
              <a:gd fmla="*/ 6542509 h 6564104" name="TY1593"/>
              <a:gd fmla="*/ 1264634 w 11855989" name="TX1594"/>
              <a:gd fmla="*/ 6542509 h 6564104" name="TY1594"/>
              <a:gd fmla="*/ 1288699 w 11855989" name="TX1595"/>
              <a:gd fmla="*/ 6536061 h 6564104" name="TY1595"/>
              <a:gd fmla="*/ 1332741 w 11855989" name="TX1596"/>
              <a:gd fmla="*/ 6459780 h 6564104" name="TY1596"/>
              <a:gd fmla="*/ 1326293 w 11855989" name="TX1597"/>
              <a:gd fmla="*/ 6435715 h 6564104" name="TY1597"/>
              <a:gd fmla="*/ 1312924 w 11855989" name="TX1598"/>
              <a:gd fmla="*/ 6433954 h 6564104" name="TY1598"/>
              <a:gd fmla="*/ 1376637 w 11855989" name="TX1600"/>
              <a:gd fmla="*/ 6433954 h 6564104" name="TY1600"/>
              <a:gd fmla="*/ 1363269 w 11855989" name="TX1601"/>
              <a:gd fmla="*/ 6435714 h 6564104" name="TY1601"/>
              <a:gd fmla="*/ 1363270 w 11855989" name="TX1602"/>
              <a:gd fmla="*/ 6435714 h 6564104" name="TY1602"/>
              <a:gd fmla="*/ 1356822 w 11855989" name="TX1603"/>
              <a:gd fmla="*/ 6459780 h 6564104" name="TY1603"/>
              <a:gd fmla="*/ 1400862 w 11855989" name="TX1604"/>
              <a:gd fmla="*/ 6536060 h 6564104" name="TY1604"/>
              <a:gd fmla="*/ 1424928 w 11855989" name="TX1605"/>
              <a:gd fmla="*/ 6542508 h 6564104" name="TY1605"/>
              <a:gd fmla="*/ 1431376 w 11855989" name="TX1606"/>
              <a:gd fmla="*/ 6518443 h 6564104" name="TY1606"/>
              <a:gd fmla="*/ 1387334 w 11855989" name="TX1607"/>
              <a:gd fmla="*/ 6442162 h 6564104" name="TY1607"/>
              <a:gd fmla="*/ 1376637 w 11855989" name="TX1608"/>
              <a:gd fmla="*/ 6433954 h 6564104" name="TY1608"/>
              <a:gd fmla="*/ 10200221 w 11855989" name="TX1610"/>
              <a:gd fmla="*/ 6433900 h 6564104" name="TY1610"/>
              <a:gd fmla="*/ 10187008 w 11855989" name="TX1611"/>
              <a:gd fmla="*/ 6447113 h 6564104" name="TY1611"/>
              <a:gd fmla="*/ 10200221 w 11855989" name="TX1612"/>
              <a:gd fmla="*/ 6460326 h 6564104" name="TY1612"/>
              <a:gd fmla="*/ 10213434 w 11855989" name="TX1613"/>
              <a:gd fmla="*/ 6447113 h 6564104" name="TY1613"/>
              <a:gd fmla="*/ 10200221 w 11855989" name="TX1614"/>
              <a:gd fmla="*/ 6433900 h 6564104" name="TY1614"/>
              <a:gd fmla="*/ 2451627 w 11855989" name="TX1616"/>
              <a:gd fmla="*/ 6433690 h 6564104" name="TY1616"/>
              <a:gd fmla="*/ 2438414 w 11855989" name="TX1617"/>
              <a:gd fmla="*/ 6446903 h 6564104" name="TY1617"/>
              <a:gd fmla="*/ 2451627 w 11855989" name="TX1618"/>
              <a:gd fmla="*/ 6460116 h 6564104" name="TY1618"/>
              <a:gd fmla="*/ 2464840 w 11855989" name="TX1619"/>
              <a:gd fmla="*/ 6446903 h 6564104" name="TY1619"/>
              <a:gd fmla="*/ 2451627 w 11855989" name="TX1620"/>
              <a:gd fmla="*/ 6433690 h 6564104" name="TY1620"/>
              <a:gd fmla="*/ 11538068 w 11855989" name="TX1622"/>
              <a:gd fmla="*/ 6433617 h 6564104" name="TY1622"/>
              <a:gd fmla="*/ 11524700 w 11855989" name="TX1623"/>
              <a:gd fmla="*/ 6435378 h 6564104" name="TY1623"/>
              <a:gd fmla="*/ 11518251 w 11855989" name="TX1624"/>
              <a:gd fmla="*/ 6459443 h 6564104" name="TY1624"/>
              <a:gd fmla="*/ 11562293 w 11855989" name="TX1625"/>
              <a:gd fmla="*/ 6535724 h 6564104" name="TY1625"/>
              <a:gd fmla="*/ 11586358 w 11855989" name="TX1626"/>
              <a:gd fmla="*/ 6542172 h 6564104" name="TY1626"/>
              <a:gd fmla="*/ 11586357 w 11855989" name="TX1627"/>
              <a:gd fmla="*/ 6542172 h 6564104" name="TY1627"/>
              <a:gd fmla="*/ 11592805 w 11855989" name="TX1628"/>
              <a:gd fmla="*/ 6518107 h 6564104" name="TY1628"/>
              <a:gd fmla="*/ 11548765 w 11855989" name="TX1629"/>
              <a:gd fmla="*/ 6441826 h 6564104" name="TY1629"/>
              <a:gd fmla="*/ 11538068 w 11855989" name="TX1630"/>
              <a:gd fmla="*/ 6433617 h 6564104" name="TY1630"/>
              <a:gd fmla="*/ 11474355 w 11855989" name="TX1632"/>
              <a:gd fmla="*/ 6433617 h 6564104" name="TY1632"/>
              <a:gd fmla="*/ 11463658 w 11855989" name="TX1633"/>
              <a:gd fmla="*/ 6441825 h 6564104" name="TY1633"/>
              <a:gd fmla="*/ 11419616 w 11855989" name="TX1634"/>
              <a:gd fmla="*/ 6518106 h 6564104" name="TY1634"/>
              <a:gd fmla="*/ 11426064 w 11855989" name="TX1635"/>
              <a:gd fmla="*/ 6542171 h 6564104" name="TY1635"/>
              <a:gd fmla="*/ 11450130 w 11855989" name="TX1636"/>
              <a:gd fmla="*/ 6535723 h 6564104" name="TY1636"/>
              <a:gd fmla="*/ 11494170 w 11855989" name="TX1637"/>
              <a:gd fmla="*/ 6459443 h 6564104" name="TY1637"/>
              <a:gd fmla="*/ 11487722 w 11855989" name="TX1638"/>
              <a:gd fmla="*/ 6435377 h 6564104" name="TY1638"/>
              <a:gd fmla="*/ 11487723 w 11855989" name="TX1639"/>
              <a:gd fmla="*/ 6435377 h 6564104" name="TY1639"/>
              <a:gd fmla="*/ 11474355 w 11855989" name="TX1640"/>
              <a:gd fmla="*/ 6433617 h 6564104" name="TY1640"/>
              <a:gd fmla="*/ 1113781 w 11855989" name="TX1642"/>
              <a:gd fmla="*/ 6433406 h 6564104" name="TY1642"/>
              <a:gd fmla="*/ 1103084 w 11855989" name="TX1643"/>
              <a:gd fmla="*/ 6441615 h 6564104" name="TY1643"/>
              <a:gd fmla="*/ 1059044 w 11855989" name="TX1644"/>
              <a:gd fmla="*/ 6517896 h 6564104" name="TY1644"/>
              <a:gd fmla="*/ 1065492 w 11855989" name="TX1645"/>
              <a:gd fmla="*/ 6541961 h 6564104" name="TY1645"/>
              <a:gd fmla="*/ 1065491 w 11855989" name="TX1646"/>
              <a:gd fmla="*/ 6541961 h 6564104" name="TY1646"/>
              <a:gd fmla="*/ 1089556 w 11855989" name="TX1647"/>
              <a:gd fmla="*/ 6535513 h 6564104" name="TY1647"/>
              <a:gd fmla="*/ 1133598 w 11855989" name="TX1648"/>
              <a:gd fmla="*/ 6459232 h 6564104" name="TY1648"/>
              <a:gd fmla="*/ 1127150 w 11855989" name="TX1649"/>
              <a:gd fmla="*/ 6435167 h 6564104" name="TY1649"/>
              <a:gd fmla="*/ 1113781 w 11855989" name="TX1650"/>
              <a:gd fmla="*/ 6433406 h 6564104" name="TY1650"/>
              <a:gd fmla="*/ 1177493 w 11855989" name="TX1652"/>
              <a:gd fmla="*/ 6433406 h 6564104" name="TY1652"/>
              <a:gd fmla="*/ 1164125 w 11855989" name="TX1653"/>
              <a:gd fmla="*/ 6435166 h 6564104" name="TY1653"/>
              <a:gd fmla="*/ 1164126 w 11855989" name="TX1654"/>
              <a:gd fmla="*/ 6435166 h 6564104" name="TY1654"/>
              <a:gd fmla="*/ 1157678 w 11855989" name="TX1655"/>
              <a:gd fmla="*/ 6459232 h 6564104" name="TY1655"/>
              <a:gd fmla="*/ 1201718 w 11855989" name="TX1656"/>
              <a:gd fmla="*/ 6535512 h 6564104" name="TY1656"/>
              <a:gd fmla="*/ 1225784 w 11855989" name="TX1657"/>
              <a:gd fmla="*/ 6541960 h 6564104" name="TY1657"/>
              <a:gd fmla="*/ 1232232 w 11855989" name="TX1658"/>
              <a:gd fmla="*/ 6517895 h 6564104" name="TY1658"/>
              <a:gd fmla="*/ 1188190 w 11855989" name="TX1659"/>
              <a:gd fmla="*/ 6441614 h 6564104" name="TY1659"/>
              <a:gd fmla="*/ 1177493 w 11855989" name="TX1660"/>
              <a:gd fmla="*/ 6433406 h 6564104" name="TY1660"/>
              <a:gd fmla="*/ 10399364 w 11855989" name="TX1662"/>
              <a:gd fmla="*/ 6433352 h 6564104" name="TY1662"/>
              <a:gd fmla="*/ 10386151 w 11855989" name="TX1663"/>
              <a:gd fmla="*/ 6446565 h 6564104" name="TY1663"/>
              <a:gd fmla="*/ 10399364 w 11855989" name="TX1664"/>
              <a:gd fmla="*/ 6459778 h 6564104" name="TY1664"/>
              <a:gd fmla="*/ 10412577 w 11855989" name="TX1665"/>
              <a:gd fmla="*/ 6446565 h 6564104" name="TY1665"/>
              <a:gd fmla="*/ 10399364 w 11855989" name="TX1666"/>
              <a:gd fmla="*/ 6433352 h 6564104" name="TY1666"/>
              <a:gd fmla="*/ 2252484 w 11855989" name="TX1668"/>
              <a:gd fmla="*/ 6433142 h 6564104" name="TY1668"/>
              <a:gd fmla="*/ 2239271 w 11855989" name="TX1669"/>
              <a:gd fmla="*/ 6446355 h 6564104" name="TY1669"/>
              <a:gd fmla="*/ 2252484 w 11855989" name="TX1670"/>
              <a:gd fmla="*/ 6459568 h 6564104" name="TY1670"/>
              <a:gd fmla="*/ 2265697 w 11855989" name="TX1671"/>
              <a:gd fmla="*/ 6446355 h 6564104" name="TY1671"/>
              <a:gd fmla="*/ 2252484 w 11855989" name="TX1672"/>
              <a:gd fmla="*/ 6433142 h 6564104" name="TY1672"/>
              <a:gd fmla="*/ 11673499 w 11855989" name="TX1674"/>
              <a:gd fmla="*/ 6433069 h 6564104" name="TY1674"/>
              <a:gd fmla="*/ 11662802 w 11855989" name="TX1675"/>
              <a:gd fmla="*/ 6441277 h 6564104" name="TY1675"/>
              <a:gd fmla="*/ 11618760 w 11855989" name="TX1676"/>
              <a:gd fmla="*/ 6517558 h 6564104" name="TY1676"/>
              <a:gd fmla="*/ 11625209 w 11855989" name="TX1677"/>
              <a:gd fmla="*/ 6541623 h 6564104" name="TY1677"/>
              <a:gd fmla="*/ 11649274 w 11855989" name="TX1678"/>
              <a:gd fmla="*/ 6535175 h 6564104" name="TY1678"/>
              <a:gd fmla="*/ 11693314 w 11855989" name="TX1679"/>
              <a:gd fmla="*/ 6458895 h 6564104" name="TY1679"/>
              <a:gd fmla="*/ 11686866 w 11855989" name="TX1680"/>
              <a:gd fmla="*/ 6434829 h 6564104" name="TY1680"/>
              <a:gd fmla="*/ 11686867 w 11855989" name="TX1681"/>
              <a:gd fmla="*/ 6434829 h 6564104" name="TY1681"/>
              <a:gd fmla="*/ 11673499 w 11855989" name="TX1682"/>
              <a:gd fmla="*/ 6433069 h 6564104" name="TY1682"/>
              <a:gd fmla="*/ 914637 w 11855989" name="TX1684"/>
              <a:gd fmla="*/ 6432858 h 6564104" name="TY1684"/>
              <a:gd fmla="*/ 903940 w 11855989" name="TX1685"/>
              <a:gd fmla="*/ 6441067 h 6564104" name="TY1685"/>
              <a:gd fmla="*/ 859900 w 11855989" name="TX1686"/>
              <a:gd fmla="*/ 6517348 h 6564104" name="TY1686"/>
              <a:gd fmla="*/ 866348 w 11855989" name="TX1687"/>
              <a:gd fmla="*/ 6541413 h 6564104" name="TY1687"/>
              <a:gd fmla="*/ 866347 w 11855989" name="TX1688"/>
              <a:gd fmla="*/ 6541413 h 6564104" name="TY1688"/>
              <a:gd fmla="*/ 890412 w 11855989" name="TX1689"/>
              <a:gd fmla="*/ 6534965 h 6564104" name="TY1689"/>
              <a:gd fmla="*/ 934454 w 11855989" name="TX1690"/>
              <a:gd fmla="*/ 6458684 h 6564104" name="TY1690"/>
              <a:gd fmla="*/ 928006 w 11855989" name="TX1691"/>
              <a:gd fmla="*/ 6434619 h 6564104" name="TY1691"/>
              <a:gd fmla="*/ 914637 w 11855989" name="TX1692"/>
              <a:gd fmla="*/ 6432858 h 6564104" name="TY1692"/>
              <a:gd fmla="*/ 978350 w 11855989" name="TX1694"/>
              <a:gd fmla="*/ 6432858 h 6564104" name="TY1694"/>
              <a:gd fmla="*/ 964982 w 11855989" name="TX1695"/>
              <a:gd fmla="*/ 6434618 h 6564104" name="TY1695"/>
              <a:gd fmla="*/ 964983 w 11855989" name="TX1696"/>
              <a:gd fmla="*/ 6434618 h 6564104" name="TY1696"/>
              <a:gd fmla="*/ 958535 w 11855989" name="TX1697"/>
              <a:gd fmla="*/ 6458684 h 6564104" name="TY1697"/>
              <a:gd fmla="*/ 1002575 w 11855989" name="TX1698"/>
              <a:gd fmla="*/ 6534964 h 6564104" name="TY1698"/>
              <a:gd fmla="*/ 1026641 w 11855989" name="TX1699"/>
              <a:gd fmla="*/ 6541412 h 6564104" name="TY1699"/>
              <a:gd fmla="*/ 1033089 w 11855989" name="TX1700"/>
              <a:gd fmla="*/ 6517347 h 6564104" name="TY1700"/>
              <a:gd fmla="*/ 989047 w 11855989" name="TX1701"/>
              <a:gd fmla="*/ 6441066 h 6564104" name="TY1701"/>
              <a:gd fmla="*/ 978350 w 11855989" name="TX1702"/>
              <a:gd fmla="*/ 6432858 h 6564104" name="TY1702"/>
              <a:gd fmla="*/ 10598508 w 11855989" name="TX1704"/>
              <a:gd fmla="*/ 6432804 h 6564104" name="TY1704"/>
              <a:gd fmla="*/ 10585296 w 11855989" name="TX1705"/>
              <a:gd fmla="*/ 6446017 h 6564104" name="TY1705"/>
              <a:gd fmla="*/ 10598508 w 11855989" name="TX1706"/>
              <a:gd fmla="*/ 6459230 h 6564104" name="TY1706"/>
              <a:gd fmla="*/ 10611721 w 11855989" name="TX1707"/>
              <a:gd fmla="*/ 6446017 h 6564104" name="TY1707"/>
              <a:gd fmla="*/ 10598508 w 11855989" name="TX1708"/>
              <a:gd fmla="*/ 6432804 h 6564104" name="TY1708"/>
              <a:gd fmla="*/ 2053340 w 11855989" name="TX1710"/>
              <a:gd fmla="*/ 6432594 h 6564104" name="TY1710"/>
              <a:gd fmla="*/ 2040127 w 11855989" name="TX1711"/>
              <a:gd fmla="*/ 6445807 h 6564104" name="TY1711"/>
              <a:gd fmla="*/ 2053340 w 11855989" name="TX1712"/>
              <a:gd fmla="*/ 6459020 h 6564104" name="TY1712"/>
              <a:gd fmla="*/ 2066553 w 11855989" name="TX1713"/>
              <a:gd fmla="*/ 6445807 h 6564104" name="TY1713"/>
              <a:gd fmla="*/ 2053340 w 11855989" name="TX1714"/>
              <a:gd fmla="*/ 6432594 h 6564104" name="TY1714"/>
              <a:gd fmla="*/ 715494 w 11855989" name="TX1716"/>
              <a:gd fmla="*/ 6432310 h 6564104" name="TY1716"/>
              <a:gd fmla="*/ 704797 w 11855989" name="TX1717"/>
              <a:gd fmla="*/ 6440519 h 6564104" name="TY1717"/>
              <a:gd fmla="*/ 660757 w 11855989" name="TX1718"/>
              <a:gd fmla="*/ 6516800 h 6564104" name="TY1718"/>
              <a:gd fmla="*/ 667205 w 11855989" name="TX1719"/>
              <a:gd fmla="*/ 6540865 h 6564104" name="TY1719"/>
              <a:gd fmla="*/ 667204 w 11855989" name="TX1720"/>
              <a:gd fmla="*/ 6540865 h 6564104" name="TY1720"/>
              <a:gd fmla="*/ 691269 w 11855989" name="TX1721"/>
              <a:gd fmla="*/ 6534417 h 6564104" name="TY1721"/>
              <a:gd fmla="*/ 735311 w 11855989" name="TX1722"/>
              <a:gd fmla="*/ 6458136 h 6564104" name="TY1722"/>
              <a:gd fmla="*/ 728863 w 11855989" name="TX1723"/>
              <a:gd fmla="*/ 6434071 h 6564104" name="TY1723"/>
              <a:gd fmla="*/ 715494 w 11855989" name="TX1724"/>
              <a:gd fmla="*/ 6432310 h 6564104" name="TY1724"/>
              <a:gd fmla="*/ 779207 w 11855989" name="TX1726"/>
              <a:gd fmla="*/ 6432310 h 6564104" name="TY1726"/>
              <a:gd fmla="*/ 765839 w 11855989" name="TX1727"/>
              <a:gd fmla="*/ 6434070 h 6564104" name="TY1727"/>
              <a:gd fmla="*/ 765840 w 11855989" name="TX1728"/>
              <a:gd fmla="*/ 6434070 h 6564104" name="TY1728"/>
              <a:gd fmla="*/ 759392 w 11855989" name="TX1729"/>
              <a:gd fmla="*/ 6458136 h 6564104" name="TY1729"/>
              <a:gd fmla="*/ 803432 w 11855989" name="TX1730"/>
              <a:gd fmla="*/ 6534416 h 6564104" name="TY1730"/>
              <a:gd fmla="*/ 827498 w 11855989" name="TX1731"/>
              <a:gd fmla="*/ 6540864 h 6564104" name="TY1731"/>
              <a:gd fmla="*/ 833946 w 11855989" name="TX1732"/>
              <a:gd fmla="*/ 6516799 h 6564104" name="TY1732"/>
              <a:gd fmla="*/ 789904 w 11855989" name="TX1733"/>
              <a:gd fmla="*/ 6440518 h 6564104" name="TY1733"/>
              <a:gd fmla="*/ 779207 w 11855989" name="TX1734"/>
              <a:gd fmla="*/ 6432310 h 6564104" name="TY1734"/>
              <a:gd fmla="*/ 10797651 w 11855989" name="TX1736"/>
              <a:gd fmla="*/ 6432256 h 6564104" name="TY1736"/>
              <a:gd fmla="*/ 10784439 w 11855989" name="TX1737"/>
              <a:gd fmla="*/ 6445469 h 6564104" name="TY1737"/>
              <a:gd fmla="*/ 10797651 w 11855989" name="TX1738"/>
              <a:gd fmla="*/ 6458682 h 6564104" name="TY1738"/>
              <a:gd fmla="*/ 10810864 w 11855989" name="TX1739"/>
              <a:gd fmla="*/ 6445469 h 6564104" name="TY1739"/>
              <a:gd fmla="*/ 10797651 w 11855989" name="TX1740"/>
              <a:gd fmla="*/ 6432256 h 6564104" name="TY1740"/>
              <a:gd fmla="*/ 1854197 w 11855989" name="TX1742"/>
              <a:gd fmla="*/ 6432046 h 6564104" name="TY1742"/>
              <a:gd fmla="*/ 1840984 w 11855989" name="TX1743"/>
              <a:gd fmla="*/ 6445259 h 6564104" name="TY1743"/>
              <a:gd fmla="*/ 1854197 w 11855989" name="TX1744"/>
              <a:gd fmla="*/ 6458472 h 6564104" name="TY1744"/>
              <a:gd fmla="*/ 1867410 w 11855989" name="TX1745"/>
              <a:gd fmla="*/ 6445259 h 6564104" name="TY1745"/>
              <a:gd fmla="*/ 1854197 w 11855989" name="TX1746"/>
              <a:gd fmla="*/ 6432046 h 6564104" name="TY1746"/>
              <a:gd fmla="*/ 516350 w 11855989" name="TX1748"/>
              <a:gd fmla="*/ 6431762 h 6564104" name="TY1748"/>
              <a:gd fmla="*/ 505653 w 11855989" name="TX1749"/>
              <a:gd fmla="*/ 6439971 h 6564104" name="TY1749"/>
              <a:gd fmla="*/ 461613 w 11855989" name="TX1750"/>
              <a:gd fmla="*/ 6516252 h 6564104" name="TY1750"/>
              <a:gd fmla="*/ 468061 w 11855989" name="TX1751"/>
              <a:gd fmla="*/ 6540317 h 6564104" name="TY1751"/>
              <a:gd fmla="*/ 468060 w 11855989" name="TX1752"/>
              <a:gd fmla="*/ 6540317 h 6564104" name="TY1752"/>
              <a:gd fmla="*/ 492125 w 11855989" name="TX1753"/>
              <a:gd fmla="*/ 6533869 h 6564104" name="TY1753"/>
              <a:gd fmla="*/ 536167 w 11855989" name="TX1754"/>
              <a:gd fmla="*/ 6457588 h 6564104" name="TY1754"/>
              <a:gd fmla="*/ 529719 w 11855989" name="TX1755"/>
              <a:gd fmla="*/ 6433523 h 6564104" name="TY1755"/>
              <a:gd fmla="*/ 516350 w 11855989" name="TX1756"/>
              <a:gd fmla="*/ 6431762 h 6564104" name="TY1756"/>
              <a:gd fmla="*/ 580063 w 11855989" name="TX1758"/>
              <a:gd fmla="*/ 6431762 h 6564104" name="TY1758"/>
              <a:gd fmla="*/ 566695 w 11855989" name="TX1759"/>
              <a:gd fmla="*/ 6433522 h 6564104" name="TY1759"/>
              <a:gd fmla="*/ 566696 w 11855989" name="TX1760"/>
              <a:gd fmla="*/ 6433522 h 6564104" name="TY1760"/>
              <a:gd fmla="*/ 560248 w 11855989" name="TX1761"/>
              <a:gd fmla="*/ 6457588 h 6564104" name="TY1761"/>
              <a:gd fmla="*/ 604288 w 11855989" name="TX1762"/>
              <a:gd fmla="*/ 6533868 h 6564104" name="TY1762"/>
              <a:gd fmla="*/ 628354 w 11855989" name="TX1763"/>
              <a:gd fmla="*/ 6540316 h 6564104" name="TY1763"/>
              <a:gd fmla="*/ 634802 w 11855989" name="TX1764"/>
              <a:gd fmla="*/ 6516251 h 6564104" name="TY1764"/>
              <a:gd fmla="*/ 590760 w 11855989" name="TX1765"/>
              <a:gd fmla="*/ 6439970 h 6564104" name="TY1765"/>
              <a:gd fmla="*/ 580063 w 11855989" name="TX1766"/>
              <a:gd fmla="*/ 6431762 h 6564104" name="TY1766"/>
              <a:gd fmla="*/ 10996796 w 11855989" name="TX1768"/>
              <a:gd fmla="*/ 6431708 h 6564104" name="TY1768"/>
              <a:gd fmla="*/ 10983583 w 11855989" name="TX1769"/>
              <a:gd fmla="*/ 6444921 h 6564104" name="TY1769"/>
              <a:gd fmla="*/ 10996796 w 11855989" name="TX1770"/>
              <a:gd fmla="*/ 6458134 h 6564104" name="TY1770"/>
              <a:gd fmla="*/ 11010009 w 11855989" name="TX1771"/>
              <a:gd fmla="*/ 6444921 h 6564104" name="TY1771"/>
              <a:gd fmla="*/ 10996796 w 11855989" name="TX1772"/>
              <a:gd fmla="*/ 6431708 h 6564104" name="TY1772"/>
              <a:gd fmla="*/ 1655053 w 11855989" name="TX1774"/>
              <a:gd fmla="*/ 6431498 h 6564104" name="TY1774"/>
              <a:gd fmla="*/ 1641840 w 11855989" name="TX1775"/>
              <a:gd fmla="*/ 6444711 h 6564104" name="TY1775"/>
              <a:gd fmla="*/ 1655053 w 11855989" name="TX1776"/>
              <a:gd fmla="*/ 6457924 h 6564104" name="TY1776"/>
              <a:gd fmla="*/ 1668266 w 11855989" name="TX1777"/>
              <a:gd fmla="*/ 6444711 h 6564104" name="TY1777"/>
              <a:gd fmla="*/ 1655053 w 11855989" name="TX1778"/>
              <a:gd fmla="*/ 6431498 h 6564104" name="TY1778"/>
              <a:gd fmla="*/ 317207 w 11855989" name="TX1780"/>
              <a:gd fmla="*/ 6431214 h 6564104" name="TY1780"/>
              <a:gd fmla="*/ 306510 w 11855989" name="TX1781"/>
              <a:gd fmla="*/ 6439423 h 6564104" name="TY1781"/>
              <a:gd fmla="*/ 262470 w 11855989" name="TX1782"/>
              <a:gd fmla="*/ 6515704 h 6564104" name="TY1782"/>
              <a:gd fmla="*/ 268918 w 11855989" name="TX1783"/>
              <a:gd fmla="*/ 6539769 h 6564104" name="TY1783"/>
              <a:gd fmla="*/ 268917 w 11855989" name="TX1784"/>
              <a:gd fmla="*/ 6539769 h 6564104" name="TY1784"/>
              <a:gd fmla="*/ 292982 w 11855989" name="TX1785"/>
              <a:gd fmla="*/ 6533321 h 6564104" name="TY1785"/>
              <a:gd fmla="*/ 337024 w 11855989" name="TX1786"/>
              <a:gd fmla="*/ 6457040 h 6564104" name="TY1786"/>
              <a:gd fmla="*/ 330576 w 11855989" name="TX1787"/>
              <a:gd fmla="*/ 6432975 h 6564104" name="TY1787"/>
              <a:gd fmla="*/ 317207 w 11855989" name="TX1788"/>
              <a:gd fmla="*/ 6431214 h 6564104" name="TY1788"/>
              <a:gd fmla="*/ 380920 w 11855989" name="TX1790"/>
              <a:gd fmla="*/ 6431214 h 6564104" name="TY1790"/>
              <a:gd fmla="*/ 367552 w 11855989" name="TX1791"/>
              <a:gd fmla="*/ 6432974 h 6564104" name="TY1791"/>
              <a:gd fmla="*/ 367553 w 11855989" name="TX1792"/>
              <a:gd fmla="*/ 6432974 h 6564104" name="TY1792"/>
              <a:gd fmla="*/ 361105 w 11855989" name="TX1793"/>
              <a:gd fmla="*/ 6457040 h 6564104" name="TY1793"/>
              <a:gd fmla="*/ 405145 w 11855989" name="TX1794"/>
              <a:gd fmla="*/ 6533320 h 6564104" name="TY1794"/>
              <a:gd fmla="*/ 429211 w 11855989" name="TX1795"/>
              <a:gd fmla="*/ 6539768 h 6564104" name="TY1795"/>
              <a:gd fmla="*/ 435659 w 11855989" name="TX1796"/>
              <a:gd fmla="*/ 6515703 h 6564104" name="TY1796"/>
              <a:gd fmla="*/ 391617 w 11855989" name="TX1797"/>
              <a:gd fmla="*/ 6439422 h 6564104" name="TY1797"/>
              <a:gd fmla="*/ 380920 w 11855989" name="TX1798"/>
              <a:gd fmla="*/ 6431214 h 6564104" name="TY1798"/>
              <a:gd fmla="*/ 11195939 w 11855989" name="TX1800"/>
              <a:gd fmla="*/ 6431160 h 6564104" name="TY1800"/>
              <a:gd fmla="*/ 11182726 w 11855989" name="TX1801"/>
              <a:gd fmla="*/ 6444373 h 6564104" name="TY1801"/>
              <a:gd fmla="*/ 11195939 w 11855989" name="TX1802"/>
              <a:gd fmla="*/ 6457586 h 6564104" name="TY1802"/>
              <a:gd fmla="*/ 11209152 w 11855989" name="TX1803"/>
              <a:gd fmla="*/ 6444373 h 6564104" name="TY1803"/>
              <a:gd fmla="*/ 11195939 w 11855989" name="TX1804"/>
              <a:gd fmla="*/ 6431160 h 6564104" name="TY1804"/>
              <a:gd fmla="*/ 1455910 w 11855989" name="TX1806"/>
              <a:gd fmla="*/ 6430950 h 6564104" name="TY1806"/>
              <a:gd fmla="*/ 1442697 w 11855989" name="TX1807"/>
              <a:gd fmla="*/ 6444163 h 6564104" name="TY1807"/>
              <a:gd fmla="*/ 1455910 w 11855989" name="TX1808"/>
              <a:gd fmla="*/ 6457376 h 6564104" name="TY1808"/>
              <a:gd fmla="*/ 1469123 w 11855989" name="TX1809"/>
              <a:gd fmla="*/ 6444163 h 6564104" name="TY1809"/>
              <a:gd fmla="*/ 1455910 w 11855989" name="TX1810"/>
              <a:gd fmla="*/ 6430950 h 6564104" name="TY1810"/>
              <a:gd fmla="*/ 181776 w 11855989" name="TX1812"/>
              <a:gd fmla="*/ 6430666 h 6564104" name="TY1812"/>
              <a:gd fmla="*/ 168408 w 11855989" name="TX1813"/>
              <a:gd fmla="*/ 6432426 h 6564104" name="TY1813"/>
              <a:gd fmla="*/ 168409 w 11855989" name="TX1814"/>
              <a:gd fmla="*/ 6432426 h 6564104" name="TY1814"/>
              <a:gd fmla="*/ 161961 w 11855989" name="TX1815"/>
              <a:gd fmla="*/ 6456492 h 6564104" name="TY1815"/>
              <a:gd fmla="*/ 206001 w 11855989" name="TX1816"/>
              <a:gd fmla="*/ 6532772 h 6564104" name="TY1816"/>
              <a:gd fmla="*/ 230067 w 11855989" name="TX1817"/>
              <a:gd fmla="*/ 6539220 h 6564104" name="TY1817"/>
              <a:gd fmla="*/ 236515 w 11855989" name="TX1818"/>
              <a:gd fmla="*/ 6515155 h 6564104" name="TY1818"/>
              <a:gd fmla="*/ 192473 w 11855989" name="TX1819"/>
              <a:gd fmla="*/ 6438874 h 6564104" name="TY1819"/>
              <a:gd fmla="*/ 181776 w 11855989" name="TX1820"/>
              <a:gd fmla="*/ 6430666 h 6564104" name="TY1820"/>
              <a:gd fmla="*/ 11395082 w 11855989" name="TX1822"/>
              <a:gd fmla="*/ 6430612 h 6564104" name="TY1822"/>
              <a:gd fmla="*/ 11381869 w 11855989" name="TX1823"/>
              <a:gd fmla="*/ 6443825 h 6564104" name="TY1823"/>
              <a:gd fmla="*/ 11395082 w 11855989" name="TX1824"/>
              <a:gd fmla="*/ 6457038 h 6564104" name="TY1824"/>
              <a:gd fmla="*/ 11408295 w 11855989" name="TX1825"/>
              <a:gd fmla="*/ 6443825 h 6564104" name="TY1825"/>
              <a:gd fmla="*/ 11395082 w 11855989" name="TX1826"/>
              <a:gd fmla="*/ 6430612 h 6564104" name="TY1826"/>
              <a:gd fmla="*/ 1256766 w 11855989" name="TX1828"/>
              <a:gd fmla="*/ 6430401 h 6564104" name="TY1828"/>
              <a:gd fmla="*/ 1243553 w 11855989" name="TX1829"/>
              <a:gd fmla="*/ 6443614 h 6564104" name="TY1829"/>
              <a:gd fmla="*/ 1256766 w 11855989" name="TX1830"/>
              <a:gd fmla="*/ 6456827 h 6564104" name="TY1830"/>
              <a:gd fmla="*/ 1269979 w 11855989" name="TX1831"/>
              <a:gd fmla="*/ 6443614 h 6564104" name="TY1831"/>
              <a:gd fmla="*/ 1256766 w 11855989" name="TX1832"/>
              <a:gd fmla="*/ 6430401 h 6564104" name="TY1832"/>
              <a:gd fmla="*/ 11732296 w 11855989" name="TX1834"/>
              <a:gd fmla="*/ 6430295 h 6564104" name="TY1834"/>
              <a:gd fmla="*/ 11719078 w 11855989" name="TX1835"/>
              <a:gd fmla="*/ 6432959 h 6564104" name="TY1835"/>
              <a:gd fmla="*/ 11719078 w 11855989" name="TX1836"/>
              <a:gd fmla="*/ 6432957 h 6564104" name="TY1836"/>
              <a:gd fmla="*/ 11714280 w 11855989" name="TX1837"/>
              <a:gd fmla="*/ 6457406 h 6564104" name="TY1837"/>
              <a:gd fmla="*/ 11763399 w 11855989" name="TX1838"/>
              <a:gd fmla="*/ 6530520 h 6564104" name="TY1838"/>
              <a:gd fmla="*/ 11787847 w 11855989" name="TX1839"/>
              <a:gd fmla="*/ 6535319 h 6564104" name="TY1839"/>
              <a:gd fmla="*/ 11792645 w 11855989" name="TX1840"/>
              <a:gd fmla="*/ 6510871 h 6564104" name="TY1840"/>
              <a:gd fmla="*/ 11743526 w 11855989" name="TX1841"/>
              <a:gd fmla="*/ 6437758 h 6564104" name="TY1841"/>
              <a:gd fmla="*/ 11732296 w 11855989" name="TX1842"/>
              <a:gd fmla="*/ 6430295 h 6564104" name="TY1842"/>
              <a:gd fmla="*/ 11594226 w 11855989" name="TX1844"/>
              <a:gd fmla="*/ 6430064 h 6564104" name="TY1844"/>
              <a:gd fmla="*/ 11581013 w 11855989" name="TX1845"/>
              <a:gd fmla="*/ 6443277 h 6564104" name="TY1845"/>
              <a:gd fmla="*/ 11594226 w 11855989" name="TX1846"/>
              <a:gd fmla="*/ 6456490 h 6564104" name="TY1846"/>
              <a:gd fmla="*/ 11607439 w 11855989" name="TX1847"/>
              <a:gd fmla="*/ 6443277 h 6564104" name="TY1847"/>
              <a:gd fmla="*/ 11594226 w 11855989" name="TX1848"/>
              <a:gd fmla="*/ 6430064 h 6564104" name="TY1848"/>
              <a:gd fmla="*/ 1057623 w 11855989" name="TX1850"/>
              <a:gd fmla="*/ 6429853 h 6564104" name="TY1850"/>
              <a:gd fmla="*/ 1044410 w 11855989" name="TX1851"/>
              <a:gd fmla="*/ 6443066 h 6564104" name="TY1851"/>
              <a:gd fmla="*/ 1057623 w 11855989" name="TX1852"/>
              <a:gd fmla="*/ 6456279 h 6564104" name="TY1852"/>
              <a:gd fmla="*/ 1070836 w 11855989" name="TX1853"/>
              <a:gd fmla="*/ 6443066 h 6564104" name="TY1853"/>
              <a:gd fmla="*/ 1057623 w 11855989" name="TX1854"/>
              <a:gd fmla="*/ 6429853 h 6564104" name="TY1854"/>
              <a:gd fmla="*/ 858479 w 11855989" name="TX1856"/>
              <a:gd fmla="*/ 6429305 h 6564104" name="TY1856"/>
              <a:gd fmla="*/ 845266 w 11855989" name="TX1857"/>
              <a:gd fmla="*/ 6442518 h 6564104" name="TY1857"/>
              <a:gd fmla="*/ 858479 w 11855989" name="TX1858"/>
              <a:gd fmla="*/ 6455731 h 6564104" name="TY1858"/>
              <a:gd fmla="*/ 871692 w 11855989" name="TX1859"/>
              <a:gd fmla="*/ 6442518 h 6564104" name="TY1859"/>
              <a:gd fmla="*/ 858479 w 11855989" name="TX1860"/>
              <a:gd fmla="*/ 6429305 h 6564104" name="TY1860"/>
              <a:gd fmla="*/ 659336 w 11855989" name="TX1862"/>
              <a:gd fmla="*/ 6428757 h 6564104" name="TY1862"/>
              <a:gd fmla="*/ 646123 w 11855989" name="TX1863"/>
              <a:gd fmla="*/ 6441970 h 6564104" name="TY1863"/>
              <a:gd fmla="*/ 659336 w 11855989" name="TX1864"/>
              <a:gd fmla="*/ 6455183 h 6564104" name="TY1864"/>
              <a:gd fmla="*/ 672549 w 11855989" name="TX1865"/>
              <a:gd fmla="*/ 6441970 h 6564104" name="TY1865"/>
              <a:gd fmla="*/ 659336 w 11855989" name="TX1866"/>
              <a:gd fmla="*/ 6428757 h 6564104" name="TY1866"/>
              <a:gd fmla="*/ 460192 w 11855989" name="TX1868"/>
              <a:gd fmla="*/ 6428209 h 6564104" name="TY1868"/>
              <a:gd fmla="*/ 446979 w 11855989" name="TX1869"/>
              <a:gd fmla="*/ 6441422 h 6564104" name="TY1869"/>
              <a:gd fmla="*/ 460192 w 11855989" name="TX1870"/>
              <a:gd fmla="*/ 6454635 h 6564104" name="TY1870"/>
              <a:gd fmla="*/ 473405 w 11855989" name="TX1871"/>
              <a:gd fmla="*/ 6441422 h 6564104" name="TY1871"/>
              <a:gd fmla="*/ 460192 w 11855989" name="TX1872"/>
              <a:gd fmla="*/ 6428209 h 6564104" name="TY1872"/>
              <a:gd fmla="*/ 122980 w 11855989" name="TX1874"/>
              <a:gd fmla="*/ 6427892 h 6564104" name="TY1874"/>
              <a:gd fmla="*/ 111750 w 11855989" name="TX1875"/>
              <a:gd fmla="*/ 6435355 h 6564104" name="TY1875"/>
              <a:gd fmla="*/ 62630 w 11855989" name="TX1876"/>
              <a:gd fmla="*/ 6508468 h 6564104" name="TY1876"/>
              <a:gd fmla="*/ 67429 w 11855989" name="TX1877"/>
              <a:gd fmla="*/ 6532916 h 6564104" name="TY1877"/>
              <a:gd fmla="*/ 91876 w 11855989" name="TX1878"/>
              <a:gd fmla="*/ 6528117 h 6564104" name="TY1878"/>
              <a:gd fmla="*/ 140996 w 11855989" name="TX1879"/>
              <a:gd fmla="*/ 6455003 h 6564104" name="TY1879"/>
              <a:gd fmla="*/ 136197 w 11855989" name="TX1880"/>
              <a:gd fmla="*/ 6430554 h 6564104" name="TY1880"/>
              <a:gd fmla="*/ 136197 w 11855989" name="TX1881"/>
              <a:gd fmla="*/ 6430556 h 6564104" name="TY1881"/>
              <a:gd fmla="*/ 122980 w 11855989" name="TX1882"/>
              <a:gd fmla="*/ 6427892 h 6564104" name="TY1882"/>
              <a:gd fmla="*/ 261049 w 11855989" name="TX1884"/>
              <a:gd fmla="*/ 6427661 h 6564104" name="TY1884"/>
              <a:gd fmla="*/ 247836 w 11855989" name="TX1885"/>
              <a:gd fmla="*/ 6440874 h 6564104" name="TY1885"/>
              <a:gd fmla="*/ 261049 w 11855989" name="TX1886"/>
              <a:gd fmla="*/ 6454087 h 6564104" name="TY1886"/>
              <a:gd fmla="*/ 274262 w 11855989" name="TX1887"/>
              <a:gd fmla="*/ 6440874 h 6564104" name="TY1887"/>
              <a:gd fmla="*/ 261049 w 11855989" name="TX1888"/>
              <a:gd fmla="*/ 6427661 h 6564104" name="TY1888"/>
              <a:gd fmla="*/ 11749709 w 11855989" name="TX1890"/>
              <a:gd fmla="*/ 6377568 h 6564104" name="TY1890"/>
              <a:gd fmla="*/ 11731964 w 11855989" name="TX1891"/>
              <a:gd fmla="*/ 6395057 h 6564104" name="TY1891"/>
              <a:gd fmla="*/ 11731963 w 11855989" name="TX1892"/>
              <a:gd fmla="*/ 6395056 h 6564104" name="TY1892"/>
              <a:gd fmla="*/ 11749452 w 11855989" name="TX1893"/>
              <a:gd fmla="*/ 6412800 h 6564104" name="TY1893"/>
              <a:gd fmla="*/ 11837532 w 11855989" name="TX1894"/>
              <a:gd fmla="*/ 6413440 h 6564104" name="TY1894"/>
              <a:gd fmla="*/ 11855276 w 11855989" name="TX1895"/>
              <a:gd fmla="*/ 6395951 h 6564104" name="TY1895"/>
              <a:gd fmla="*/ 11837787 w 11855989" name="TX1896"/>
              <a:gd fmla="*/ 6378206 h 6564104" name="TY1896"/>
              <a:gd fmla="*/ 105567 w 11855989" name="TX1898"/>
              <a:gd fmla="*/ 6375165 h 6564104" name="TY1898"/>
              <a:gd fmla="*/ 17488 w 11855989" name="TX1899"/>
              <a:gd fmla="*/ 6375803 h 6564104" name="TY1899"/>
              <a:gd fmla="*/ 0 w 11855989" name="TX1900"/>
              <a:gd fmla="*/ 6393548 h 6564104" name="TY1900"/>
              <a:gd fmla="*/ 17744 w 11855989" name="TX1901"/>
              <a:gd fmla="*/ 6411037 h 6564104" name="TY1901"/>
              <a:gd fmla="*/ 105824 w 11855989" name="TX1902"/>
              <a:gd fmla="*/ 6410397 h 6564104" name="TY1902"/>
              <a:gd fmla="*/ 123312 w 11855989" name="TX1903"/>
              <a:gd fmla="*/ 6392653 h 6564104" name="TY1903"/>
              <a:gd fmla="*/ 123311 w 11855989" name="TX1904"/>
              <a:gd fmla="*/ 6392654 h 6564104" name="TY1904"/>
              <a:gd fmla="*/ 105567 w 11855989" name="TX1905"/>
              <a:gd fmla="*/ 6375165 h 6564104" name="TY1905"/>
              <a:gd fmla="*/ 11817592 w 11855989" name="TX1907"/>
              <a:gd fmla="*/ 6326650 h 6564104" name="TY1907"/>
              <a:gd fmla="*/ 11807557 w 11855989" name="TX1908"/>
              <a:gd fmla="*/ 6327898 h 6564104" name="TY1908"/>
              <a:gd fmla="*/ 11802590 w 11855989" name="TX1909"/>
              <a:gd fmla="*/ 6345911 h 6564104" name="TY1909"/>
              <a:gd fmla="*/ 11820603 w 11855989" name="TX1910"/>
              <a:gd fmla="*/ 6350878 h 6564104" name="TY1910"/>
              <a:gd fmla="*/ 11825570 w 11855989" name="TX1911"/>
              <a:gd fmla="*/ 6332865 h 6564104" name="TY1911"/>
              <a:gd fmla="*/ 11817592 w 11855989" name="TX1912"/>
              <a:gd fmla="*/ 6326650 h 6564104" name="TY1912"/>
              <a:gd fmla="*/ 37683 w 11855989" name="TX1914"/>
              <a:gd fmla="*/ 6324247 h 6564104" name="TY1914"/>
              <a:gd fmla="*/ 29705 w 11855989" name="TX1915"/>
              <a:gd fmla="*/ 6330462 h 6564104" name="TY1915"/>
              <a:gd fmla="*/ 34672 w 11855989" name="TX1916"/>
              <a:gd fmla="*/ 6348475 h 6564104" name="TY1916"/>
              <a:gd fmla="*/ 52686 w 11855989" name="TX1917"/>
              <a:gd fmla="*/ 6343508 h 6564104" name="TY1917"/>
              <a:gd fmla="*/ 47719 w 11855989" name="TX1918"/>
              <a:gd fmla="*/ 6325495 h 6564104" name="TY1918"/>
              <a:gd fmla="*/ 37683 w 11855989" name="TX1919"/>
              <a:gd fmla="*/ 6324247 h 6564104" name="TY1919"/>
              <a:gd fmla="*/ 104138 w 11855989" name="TX1921"/>
              <a:gd fmla="*/ 6279963 h 6564104" name="TY1921"/>
              <a:gd fmla="*/ 90925 w 11855989" name="TX1922"/>
              <a:gd fmla="*/ 6293176 h 6564104" name="TY1922"/>
              <a:gd fmla="*/ 104138 w 11855989" name="TX1923"/>
              <a:gd fmla="*/ 6306389 h 6564104" name="TY1923"/>
              <a:gd fmla="*/ 117351 w 11855989" name="TX1924"/>
              <a:gd fmla="*/ 6293176 h 6564104" name="TY1924"/>
              <a:gd fmla="*/ 104138 w 11855989" name="TX1925"/>
              <a:gd fmla="*/ 6279963 h 6564104" name="TY1925"/>
              <a:gd fmla="*/ 101340 w 11855989" name="TX1927"/>
              <a:gd fmla="*/ 6215441 h 6564104" name="TY1927"/>
              <a:gd fmla="*/ 87972 w 11855989" name="TX1928"/>
              <a:gd fmla="*/ 6217201 h 6564104" name="TY1928"/>
              <a:gd fmla="*/ 11691 w 11855989" name="TX1929"/>
              <a:gd fmla="*/ 6261243 h 6564104" name="TY1929"/>
              <a:gd fmla="*/ 5243 w 11855989" name="TX1930"/>
              <a:gd fmla="*/ 6285308 h 6564104" name="TY1930"/>
              <a:gd fmla="*/ 5243 w 11855989" name="TX1931"/>
              <a:gd fmla="*/ 6285307 h 6564104" name="TY1931"/>
              <a:gd fmla="*/ 29309 w 11855989" name="TX1932"/>
              <a:gd fmla="*/ 6291755 h 6564104" name="TY1932"/>
              <a:gd fmla="*/ 105589 w 11855989" name="TX1933"/>
              <a:gd fmla="*/ 6247714 h 6564104" name="TY1933"/>
              <a:gd fmla="*/ 112037 w 11855989" name="TX1934"/>
              <a:gd fmla="*/ 6223649 h 6564104" name="TY1934"/>
              <a:gd fmla="*/ 101340 w 11855989" name="TX1935"/>
              <a:gd fmla="*/ 6215441 h 6564104" name="TY1935"/>
              <a:gd fmla="*/ 11748429 w 11855989" name="TX1937"/>
              <a:gd fmla="*/ 6215102 h 6564104" name="TY1937"/>
              <a:gd fmla="*/ 11737732 w 11855989" name="TX1938"/>
              <a:gd fmla="*/ 6223310 h 6564104" name="TY1938"/>
              <a:gd fmla="*/ 11737732 w 11855989" name="TX1939"/>
              <a:gd fmla="*/ 6223309 h 6564104" name="TY1939"/>
              <a:gd fmla="*/ 11744180 w 11855989" name="TX1940"/>
              <a:gd fmla="*/ 6247374 h 6564104" name="TY1940"/>
              <a:gd fmla="*/ 11820461 w 11855989" name="TX1941"/>
              <a:gd fmla="*/ 6291416 h 6564104" name="TY1941"/>
              <a:gd fmla="*/ 11844526 w 11855989" name="TX1942"/>
              <a:gd fmla="*/ 6284967 h 6564104" name="TY1942"/>
              <a:gd fmla="*/ 11838078 w 11855989" name="TX1943"/>
              <a:gd fmla="*/ 6260902 h 6564104" name="TY1943"/>
              <a:gd fmla="*/ 11761798 w 11855989" name="TX1944"/>
              <a:gd fmla="*/ 6216862 h 6564104" name="TY1944"/>
              <a:gd fmla="*/ 11748429 w 11855989" name="TX1945"/>
              <a:gd fmla="*/ 6215102 h 6564104" name="TY1945"/>
              <a:gd fmla="*/ 11836627 w 11855989" name="TX1947"/>
              <a:gd fmla="*/ 6202228 h 6564104" name="TY1947"/>
              <a:gd fmla="*/ 11823414 w 11855989" name="TX1948"/>
              <a:gd fmla="*/ 6215441 h 6564104" name="TY1948"/>
              <a:gd fmla="*/ 11836627 w 11855989" name="TX1949"/>
              <a:gd fmla="*/ 6228654 h 6564104" name="TY1949"/>
              <a:gd fmla="*/ 11849840 w 11855989" name="TX1950"/>
              <a:gd fmla="*/ 6215441 h 6564104" name="TY1950"/>
              <a:gd fmla="*/ 11836627 w 11855989" name="TX1951"/>
              <a:gd fmla="*/ 6202228 h 6564104" name="TY1951"/>
              <a:gd fmla="*/ 14239 w 11855989" name="TX1953"/>
              <a:gd fmla="*/ 6161928 h 6564104" name="TY1953"/>
              <a:gd fmla="*/ 1026 w 11855989" name="TX1954"/>
              <a:gd fmla="*/ 6175141 h 6564104" name="TY1954"/>
              <a:gd fmla="*/ 14239 w 11855989" name="TX1955"/>
              <a:gd fmla="*/ 6188354 h 6564104" name="TY1955"/>
              <a:gd fmla="*/ 27452 w 11855989" name="TX1956"/>
              <a:gd fmla="*/ 6175141 h 6564104" name="TY1956"/>
              <a:gd fmla="*/ 14239 w 11855989" name="TX1957"/>
              <a:gd fmla="*/ 6161928 h 6564104" name="TY1957"/>
              <a:gd fmla="*/ 11834379 w 11855989" name="TX1959"/>
              <a:gd fmla="*/ 6114593 h 6564104" name="TY1959"/>
              <a:gd fmla="*/ 11821011 w 11855989" name="TX1960"/>
              <a:gd fmla="*/ 6116353 h 6564104" name="TY1960"/>
              <a:gd fmla="*/ 11744730 w 11855989" name="TX1961"/>
              <a:gd fmla="*/ 6160393 h 6564104" name="TY1961"/>
              <a:gd fmla="*/ 11738282 w 11855989" name="TX1962"/>
              <a:gd fmla="*/ 6184458 h 6564104" name="TY1962"/>
              <a:gd fmla="*/ 11762347 w 11855989" name="TX1963"/>
              <a:gd fmla="*/ 6190907 h 6564104" name="TY1963"/>
              <a:gd fmla="*/ 11838628 w 11855989" name="TX1964"/>
              <a:gd fmla="*/ 6146865 h 6564104" name="TY1964"/>
              <a:gd fmla="*/ 11845076 w 11855989" name="TX1965"/>
              <a:gd fmla="*/ 6122800 h 6564104" name="TY1965"/>
              <a:gd fmla="*/ 11845076 w 11855989" name="TX1966"/>
              <a:gd fmla="*/ 6122801 h 6564104" name="TY1966"/>
              <a:gd fmla="*/ 11834379 w 11855989" name="TX1967"/>
              <a:gd fmla="*/ 6114593 h 6564104" name="TY1967"/>
              <a:gd fmla="*/ 11746182 w 11855989" name="TX1969"/>
              <a:gd fmla="*/ 6101719 h 6564104" name="TY1969"/>
              <a:gd fmla="*/ 11732969 w 11855989" name="TX1970"/>
              <a:gd fmla="*/ 6114932 h 6564104" name="TY1970"/>
              <a:gd fmla="*/ 11746182 w 11855989" name="TX1971"/>
              <a:gd fmla="*/ 6128145 h 6564104" name="TY1971"/>
              <a:gd fmla="*/ 11759395 w 11855989" name="TX1972"/>
              <a:gd fmla="*/ 6114932 h 6564104" name="TY1972"/>
              <a:gd fmla="*/ 11746182 w 11855989" name="TX1973"/>
              <a:gd fmla="*/ 6101719 h 6564104" name="TY1973"/>
              <a:gd fmla="*/ 17037 w 11855989" name="TX1975"/>
              <a:gd fmla="*/ 6097406 h 6564104" name="TY1975"/>
              <a:gd fmla="*/ 6340 w 11855989" name="TX1976"/>
              <a:gd fmla="*/ 6105614 h 6564104" name="TY1976"/>
              <a:gd fmla="*/ 12788 w 11855989" name="TX1977"/>
              <a:gd fmla="*/ 6129679 h 6564104" name="TY1977"/>
              <a:gd fmla="*/ 89068 w 11855989" name="TX1978"/>
              <a:gd fmla="*/ 6173720 h 6564104" name="TY1978"/>
              <a:gd fmla="*/ 113134 w 11855989" name="TX1979"/>
              <a:gd fmla="*/ 6167272 h 6564104" name="TY1979"/>
              <a:gd fmla="*/ 113134 w 11855989" name="TX1980"/>
              <a:gd fmla="*/ 6167273 h 6564104" name="TY1980"/>
              <a:gd fmla="*/ 106686 w 11855989" name="TX1981"/>
              <a:gd fmla="*/ 6143208 h 6564104" name="TY1981"/>
              <a:gd fmla="*/ 30405 w 11855989" name="TX1982"/>
              <a:gd fmla="*/ 6099166 h 6564104" name="TY1982"/>
              <a:gd fmla="*/ 17037 w 11855989" name="TX1983"/>
              <a:gd fmla="*/ 6097406 h 6564104" name="TY1983"/>
              <a:gd fmla="*/ 105234 w 11855989" name="TX1985"/>
              <a:gd fmla="*/ 6063293 h 6564104" name="TY1985"/>
              <a:gd fmla="*/ 92021 w 11855989" name="TX1986"/>
              <a:gd fmla="*/ 6076506 h 6564104" name="TY1986"/>
              <a:gd fmla="*/ 105234 w 11855989" name="TX1987"/>
              <a:gd fmla="*/ 6089719 h 6564104" name="TY1987"/>
              <a:gd fmla="*/ 118447 w 11855989" name="TX1988"/>
              <a:gd fmla="*/ 6076506 h 6564104" name="TY1988"/>
              <a:gd fmla="*/ 105234 w 11855989" name="TX1989"/>
              <a:gd fmla="*/ 6063293 h 6564104" name="TY1989"/>
              <a:gd fmla="*/ 11748067 w 11855989" name="TX1991"/>
              <a:gd fmla="*/ 5999215 h 6564104" name="TY1991"/>
              <a:gd fmla="*/ 11737370 w 11855989" name="TX1992"/>
              <a:gd fmla="*/ 6007423 h 6564104" name="TY1992"/>
              <a:gd fmla="*/ 11737369 w 11855989" name="TX1993"/>
              <a:gd fmla="*/ 6007422 h 6564104" name="TY1993"/>
              <a:gd fmla="*/ 11743818 w 11855989" name="TX1994"/>
              <a:gd fmla="*/ 6031487 h 6564104" name="TY1994"/>
              <a:gd fmla="*/ 11820098 w 11855989" name="TX1995"/>
              <a:gd fmla="*/ 6075529 h 6564104" name="TY1995"/>
              <a:gd fmla="*/ 11844163 w 11855989" name="TX1996"/>
              <a:gd fmla="*/ 6069080 h 6564104" name="TY1996"/>
              <a:gd fmla="*/ 11837715 w 11855989" name="TX1997"/>
              <a:gd fmla="*/ 6045015 h 6564104" name="TY1997"/>
              <a:gd fmla="*/ 11761435 w 11855989" name="TX1998"/>
              <a:gd fmla="*/ 6000975 h 6564104" name="TY1998"/>
              <a:gd fmla="*/ 11748067 w 11855989" name="TX1999"/>
              <a:gd fmla="*/ 5999215 h 6564104" name="TY1999"/>
              <a:gd fmla="*/ 102436 w 11855989" name="TX2001"/>
              <a:gd fmla="*/ 5998771 h 6564104" name="TY2001"/>
              <a:gd fmla="*/ 89068 w 11855989" name="TX2002"/>
              <a:gd fmla="*/ 6000531 h 6564104" name="TY2002"/>
              <a:gd fmla="*/ 12787 w 11855989" name="TX2003"/>
              <a:gd fmla="*/ 6044573 h 6564104" name="TY2003"/>
              <a:gd fmla="*/ 6339 w 11855989" name="TX2004"/>
              <a:gd fmla="*/ 6068638 h 6564104" name="TY2004"/>
              <a:gd fmla="*/ 6339 w 11855989" name="TX2005"/>
              <a:gd fmla="*/ 6068637 h 6564104" name="TY2005"/>
              <a:gd fmla="*/ 30405 w 11855989" name="TX2006"/>
              <a:gd fmla="*/ 6075085 h 6564104" name="TY2006"/>
              <a:gd fmla="*/ 106685 w 11855989" name="TX2007"/>
              <a:gd fmla="*/ 6031044 h 6564104" name="TY2007"/>
              <a:gd fmla="*/ 113133 w 11855989" name="TX2008"/>
              <a:gd fmla="*/ 6006979 h 6564104" name="TY2008"/>
              <a:gd fmla="*/ 102436 w 11855989" name="TX2009"/>
              <a:gd fmla="*/ 5998771 h 6564104" name="TY2009"/>
              <a:gd fmla="*/ 11836264 w 11855989" name="TX2011"/>
              <a:gd fmla="*/ 5986341 h 6564104" name="TY2011"/>
              <a:gd fmla="*/ 11823051 w 11855989" name="TX2012"/>
              <a:gd fmla="*/ 5999554 h 6564104" name="TY2012"/>
              <a:gd fmla="*/ 11836264 w 11855989" name="TX2013"/>
              <a:gd fmla="*/ 6012767 h 6564104" name="TY2013"/>
              <a:gd fmla="*/ 11849477 w 11855989" name="TX2014"/>
              <a:gd fmla="*/ 5999554 h 6564104" name="TY2014"/>
              <a:gd fmla="*/ 11836264 w 11855989" name="TX2015"/>
              <a:gd fmla="*/ 5986341 h 6564104" name="TY2015"/>
              <a:gd fmla="*/ 14787 w 11855989" name="TX2017"/>
              <a:gd fmla="*/ 5962784 h 6564104" name="TY2017"/>
              <a:gd fmla="*/ 1574 w 11855989" name="TX2018"/>
              <a:gd fmla="*/ 5975997 h 6564104" name="TY2018"/>
              <a:gd fmla="*/ 14787 w 11855989" name="TX2019"/>
              <a:gd fmla="*/ 5989210 h 6564104" name="TY2019"/>
              <a:gd fmla="*/ 28000 w 11855989" name="TX2020"/>
              <a:gd fmla="*/ 5975997 h 6564104" name="TY2020"/>
              <a:gd fmla="*/ 14787 w 11855989" name="TX2021"/>
              <a:gd fmla="*/ 5962784 h 6564104" name="TY2021"/>
              <a:gd fmla="*/ 11834015 w 11855989" name="TX2023"/>
              <a:gd fmla="*/ 5898707 h 6564104" name="TY2023"/>
              <a:gd fmla="*/ 11820647 w 11855989" name="TX2024"/>
              <a:gd fmla="*/ 5900467 h 6564104" name="TY2024"/>
              <a:gd fmla="*/ 11744367 w 11855989" name="TX2025"/>
              <a:gd fmla="*/ 5944507 h 6564104" name="TY2025"/>
              <a:gd fmla="*/ 11737918 w 11855989" name="TX2026"/>
              <a:gd fmla="*/ 5968572 h 6564104" name="TY2026"/>
              <a:gd fmla="*/ 11761984 w 11855989" name="TX2027"/>
              <a:gd fmla="*/ 5975021 h 6564104" name="TY2027"/>
              <a:gd fmla="*/ 11838264 w 11855989" name="TX2028"/>
              <a:gd fmla="*/ 5930979 h 6564104" name="TY2028"/>
              <a:gd fmla="*/ 11844712 w 11855989" name="TX2029"/>
              <a:gd fmla="*/ 5906914 h 6564104" name="TY2029"/>
              <a:gd fmla="*/ 11844712 w 11855989" name="TX2030"/>
              <a:gd fmla="*/ 5906915 h 6564104" name="TY2030"/>
              <a:gd fmla="*/ 11834015 w 11855989" name="TX2031"/>
              <a:gd fmla="*/ 5898707 h 6564104" name="TY2031"/>
              <a:gd fmla="*/ 17585 w 11855989" name="TX2033"/>
              <a:gd fmla="*/ 5898262 h 6564104" name="TY2033"/>
              <a:gd fmla="*/ 6888 w 11855989" name="TX2034"/>
              <a:gd fmla="*/ 5906470 h 6564104" name="TY2034"/>
              <a:gd fmla="*/ 13336 w 11855989" name="TX2035"/>
              <a:gd fmla="*/ 5930535 h 6564104" name="TY2035"/>
              <a:gd fmla="*/ 89616 w 11855989" name="TX2036"/>
              <a:gd fmla="*/ 5974576 h 6564104" name="TY2036"/>
              <a:gd fmla="*/ 113682 w 11855989" name="TX2037"/>
              <a:gd fmla="*/ 5968128 h 6564104" name="TY2037"/>
              <a:gd fmla="*/ 113682 w 11855989" name="TX2038"/>
              <a:gd fmla="*/ 5968129 h 6564104" name="TY2038"/>
              <a:gd fmla="*/ 107234 w 11855989" name="TX2039"/>
              <a:gd fmla="*/ 5944064 h 6564104" name="TY2039"/>
              <a:gd fmla="*/ 30953 w 11855989" name="TX2040"/>
              <a:gd fmla="*/ 5900022 h 6564104" name="TY2040"/>
              <a:gd fmla="*/ 17585 w 11855989" name="TX2041"/>
              <a:gd fmla="*/ 5898262 h 6564104" name="TY2041"/>
              <a:gd fmla="*/ 11745818 w 11855989" name="TX2043"/>
              <a:gd fmla="*/ 5885833 h 6564104" name="TY2043"/>
              <a:gd fmla="*/ 11732605 w 11855989" name="TX2044"/>
              <a:gd fmla="*/ 5899046 h 6564104" name="TY2044"/>
              <a:gd fmla="*/ 11745818 w 11855989" name="TX2045"/>
              <a:gd fmla="*/ 5912259 h 6564104" name="TY2045"/>
              <a:gd fmla="*/ 11759031 w 11855989" name="TX2046"/>
              <a:gd fmla="*/ 5899046 h 6564104" name="TY2046"/>
              <a:gd fmla="*/ 11745818 w 11855989" name="TX2047"/>
              <a:gd fmla="*/ 5885833 h 6564104" name="TY2047"/>
              <a:gd fmla="*/ 105782 w 11855989" name="TX2049"/>
              <a:gd fmla="*/ 5864150 h 6564104" name="TY2049"/>
              <a:gd fmla="*/ 92569 w 11855989" name="TX2050"/>
              <a:gd fmla="*/ 5877363 h 6564104" name="TY2050"/>
              <a:gd fmla="*/ 105782 w 11855989" name="TX2051"/>
              <a:gd fmla="*/ 5890576 h 6564104" name="TY2051"/>
              <a:gd fmla="*/ 118995 w 11855989" name="TX2052"/>
              <a:gd fmla="*/ 5877363 h 6564104" name="TY2052"/>
              <a:gd fmla="*/ 105782 w 11855989" name="TX2053"/>
              <a:gd fmla="*/ 5864150 h 6564104" name="TY2053"/>
              <a:gd fmla="*/ 11748615 w 11855989" name="TX2055"/>
              <a:gd fmla="*/ 5800072 h 6564104" name="TY2055"/>
              <a:gd fmla="*/ 11737918 w 11855989" name="TX2056"/>
              <a:gd fmla="*/ 5808280 h 6564104" name="TY2056"/>
              <a:gd fmla="*/ 11737918 w 11855989" name="TX2057"/>
              <a:gd fmla="*/ 5808279 h 6564104" name="TY2057"/>
              <a:gd fmla="*/ 11744366 w 11855989" name="TX2058"/>
              <a:gd fmla="*/ 5832344 h 6564104" name="TY2058"/>
              <a:gd fmla="*/ 11820647 w 11855989" name="TX2059"/>
              <a:gd fmla="*/ 5876386 h 6564104" name="TY2059"/>
              <a:gd fmla="*/ 11844712 w 11855989" name="TX2060"/>
              <a:gd fmla="*/ 5869937 h 6564104" name="TY2060"/>
              <a:gd fmla="*/ 11838264 w 11855989" name="TX2061"/>
              <a:gd fmla="*/ 5845872 h 6564104" name="TY2061"/>
              <a:gd fmla="*/ 11761983 w 11855989" name="TX2062"/>
              <a:gd fmla="*/ 5801832 h 6564104" name="TY2062"/>
              <a:gd fmla="*/ 11748615 w 11855989" name="TX2063"/>
              <a:gd fmla="*/ 5800072 h 6564104" name="TY2063"/>
              <a:gd fmla="*/ 102984 w 11855989" name="TX2065"/>
              <a:gd fmla="*/ 5799628 h 6564104" name="TY2065"/>
              <a:gd fmla="*/ 89616 w 11855989" name="TX2066"/>
              <a:gd fmla="*/ 5801388 h 6564104" name="TY2066"/>
              <a:gd fmla="*/ 13335 w 11855989" name="TX2067"/>
              <a:gd fmla="*/ 5845430 h 6564104" name="TY2067"/>
              <a:gd fmla="*/ 6887 w 11855989" name="TX2068"/>
              <a:gd fmla="*/ 5869495 h 6564104" name="TY2068"/>
              <a:gd fmla="*/ 6887 w 11855989" name="TX2069"/>
              <a:gd fmla="*/ 5869494 h 6564104" name="TY2069"/>
              <a:gd fmla="*/ 30953 w 11855989" name="TX2070"/>
              <a:gd fmla="*/ 5875942 h 6564104" name="TY2070"/>
              <a:gd fmla="*/ 107233 w 11855989" name="TX2071"/>
              <a:gd fmla="*/ 5831901 h 6564104" name="TY2071"/>
              <a:gd fmla="*/ 113681 w 11855989" name="TX2072"/>
              <a:gd fmla="*/ 5807836 h 6564104" name="TY2072"/>
              <a:gd fmla="*/ 102984 w 11855989" name="TX2073"/>
              <a:gd fmla="*/ 5799628 h 6564104" name="TY2073"/>
              <a:gd fmla="*/ 11836813 w 11855989" name="TX2075"/>
              <a:gd fmla="*/ 5787198 h 6564104" name="TY2075"/>
              <a:gd fmla="*/ 11823600 w 11855989" name="TX2076"/>
              <a:gd fmla="*/ 5800411 h 6564104" name="TY2076"/>
              <a:gd fmla="*/ 11836813 w 11855989" name="TX2077"/>
              <a:gd fmla="*/ 5813624 h 6564104" name="TY2077"/>
              <a:gd fmla="*/ 11850026 w 11855989" name="TX2078"/>
              <a:gd fmla="*/ 5800411 h 6564104" name="TY2078"/>
              <a:gd fmla="*/ 11836813 w 11855989" name="TX2079"/>
              <a:gd fmla="*/ 5787198 h 6564104" name="TY2079"/>
              <a:gd fmla="*/ 15335 w 11855989" name="TX2081"/>
              <a:gd fmla="*/ 5763641 h 6564104" name="TY2081"/>
              <a:gd fmla="*/ 2122 w 11855989" name="TX2082"/>
              <a:gd fmla="*/ 5776854 h 6564104" name="TY2082"/>
              <a:gd fmla="*/ 15335 w 11855989" name="TX2083"/>
              <a:gd fmla="*/ 5790067 h 6564104" name="TY2083"/>
              <a:gd fmla="*/ 28548 w 11855989" name="TX2084"/>
              <a:gd fmla="*/ 5776854 h 6564104" name="TY2084"/>
              <a:gd fmla="*/ 15335 w 11855989" name="TX2085"/>
              <a:gd fmla="*/ 5763641 h 6564104" name="TY2085"/>
              <a:gd fmla="*/ 11834565 w 11855989" name="TX2087"/>
              <a:gd fmla="*/ 5699563 h 6564104" name="TY2087"/>
              <a:gd fmla="*/ 11821197 w 11855989" name="TX2088"/>
              <a:gd fmla="*/ 5701323 h 6564104" name="TY2088"/>
              <a:gd fmla="*/ 11744916 w 11855989" name="TX2089"/>
              <a:gd fmla="*/ 5745363 h 6564104" name="TY2089"/>
              <a:gd fmla="*/ 11738468 w 11855989" name="TX2090"/>
              <a:gd fmla="*/ 5769428 h 6564104" name="TY2090"/>
              <a:gd fmla="*/ 11762533 w 11855989" name="TX2091"/>
              <a:gd fmla="*/ 5775877 h 6564104" name="TY2091"/>
              <a:gd fmla="*/ 11838814 w 11855989" name="TX2092"/>
              <a:gd fmla="*/ 5731835 h 6564104" name="TY2092"/>
              <a:gd fmla="*/ 11845262 w 11855989" name="TX2093"/>
              <a:gd fmla="*/ 5707770 h 6564104" name="TY2093"/>
              <a:gd fmla="*/ 11845262 w 11855989" name="TX2094"/>
              <a:gd fmla="*/ 5707771 h 6564104" name="TY2094"/>
              <a:gd fmla="*/ 11834565 w 11855989" name="TX2095"/>
              <a:gd fmla="*/ 5699563 h 6564104" name="TY2095"/>
              <a:gd fmla="*/ 18133 w 11855989" name="TX2097"/>
              <a:gd fmla="*/ 5699119 h 6564104" name="TY2097"/>
              <a:gd fmla="*/ 7436 w 11855989" name="TX2098"/>
              <a:gd fmla="*/ 5707327 h 6564104" name="TY2098"/>
              <a:gd fmla="*/ 13884 w 11855989" name="TX2099"/>
              <a:gd fmla="*/ 5731392 h 6564104" name="TY2099"/>
              <a:gd fmla="*/ 90164 w 11855989" name="TX2100"/>
              <a:gd fmla="*/ 5775433 h 6564104" name="TY2100"/>
              <a:gd fmla="*/ 114230 w 11855989" name="TX2101"/>
              <a:gd fmla="*/ 5768985 h 6564104" name="TY2101"/>
              <a:gd fmla="*/ 114230 w 11855989" name="TX2102"/>
              <a:gd fmla="*/ 5768986 h 6564104" name="TY2102"/>
              <a:gd fmla="*/ 107782 w 11855989" name="TX2103"/>
              <a:gd fmla="*/ 5744921 h 6564104" name="TY2103"/>
              <a:gd fmla="*/ 31501 w 11855989" name="TX2104"/>
              <a:gd fmla="*/ 5700879 h 6564104" name="TY2104"/>
              <a:gd fmla="*/ 18133 w 11855989" name="TX2105"/>
              <a:gd fmla="*/ 5699119 h 6564104" name="TY2105"/>
              <a:gd fmla="*/ 11746367 w 11855989" name="TX2107"/>
              <a:gd fmla="*/ 5686689 h 6564104" name="TY2107"/>
              <a:gd fmla="*/ 11733155 w 11855989" name="TX2108"/>
              <a:gd fmla="*/ 5699902 h 6564104" name="TY2108"/>
              <a:gd fmla="*/ 11746367 w 11855989" name="TX2109"/>
              <a:gd fmla="*/ 5713115 h 6564104" name="TY2109"/>
              <a:gd fmla="*/ 11759580 w 11855989" name="TX2110"/>
              <a:gd fmla="*/ 5699902 h 6564104" name="TY2110"/>
              <a:gd fmla="*/ 11746367 w 11855989" name="TX2111"/>
              <a:gd fmla="*/ 5686689 h 6564104" name="TY2111"/>
              <a:gd fmla="*/ 106330 w 11855989" name="TX2113"/>
              <a:gd fmla="*/ 5665006 h 6564104" name="TY2113"/>
              <a:gd fmla="*/ 93117 w 11855989" name="TX2114"/>
              <a:gd fmla="*/ 5678219 h 6564104" name="TY2114"/>
              <a:gd fmla="*/ 106330 w 11855989" name="TX2115"/>
              <a:gd fmla="*/ 5691432 h 6564104" name="TY2115"/>
              <a:gd fmla="*/ 119543 w 11855989" name="TX2116"/>
              <a:gd fmla="*/ 5678219 h 6564104" name="TY2116"/>
              <a:gd fmla="*/ 106330 w 11855989" name="TX2117"/>
              <a:gd fmla="*/ 5665006 h 6564104" name="TY2117"/>
              <a:gd fmla="*/ 11749165 w 11855989" name="TX2119"/>
              <a:gd fmla="*/ 5600928 h 6564104" name="TY2119"/>
              <a:gd fmla="*/ 11738468 w 11855989" name="TX2120"/>
              <a:gd fmla="*/ 5609136 h 6564104" name="TY2120"/>
              <a:gd fmla="*/ 11738468 w 11855989" name="TX2121"/>
              <a:gd fmla="*/ 5609135 h 6564104" name="TY2121"/>
              <a:gd fmla="*/ 11744916 w 11855989" name="TX2122"/>
              <a:gd fmla="*/ 5633200 h 6564104" name="TY2122"/>
              <a:gd fmla="*/ 11821196 w 11855989" name="TX2123"/>
              <a:gd fmla="*/ 5677242 h 6564104" name="TY2123"/>
              <a:gd fmla="*/ 11845262 w 11855989" name="TX2124"/>
              <a:gd fmla="*/ 5670793 h 6564104" name="TY2124"/>
              <a:gd fmla="*/ 11838813 w 11855989" name="TX2125"/>
              <a:gd fmla="*/ 5646728 h 6564104" name="TY2125"/>
              <a:gd fmla="*/ 11762533 w 11855989" name="TX2126"/>
              <a:gd fmla="*/ 5602688 h 6564104" name="TY2126"/>
              <a:gd fmla="*/ 11749165 w 11855989" name="TX2127"/>
              <a:gd fmla="*/ 5600928 h 6564104" name="TY2127"/>
              <a:gd fmla="*/ 103532 w 11855989" name="TX2129"/>
              <a:gd fmla="*/ 5600484 h 6564104" name="TY2129"/>
              <a:gd fmla="*/ 90164 w 11855989" name="TX2130"/>
              <a:gd fmla="*/ 5602244 h 6564104" name="TY2130"/>
              <a:gd fmla="*/ 13883 w 11855989" name="TX2131"/>
              <a:gd fmla="*/ 5646286 h 6564104" name="TY2131"/>
              <a:gd fmla="*/ 7435 w 11855989" name="TX2132"/>
              <a:gd fmla="*/ 5670351 h 6564104" name="TY2132"/>
              <a:gd fmla="*/ 7435 w 11855989" name="TX2133"/>
              <a:gd fmla="*/ 5670350 h 6564104" name="TY2133"/>
              <a:gd fmla="*/ 31501 w 11855989" name="TX2134"/>
              <a:gd fmla="*/ 5676798 h 6564104" name="TY2134"/>
              <a:gd fmla="*/ 107781 w 11855989" name="TX2135"/>
              <a:gd fmla="*/ 5632757 h 6564104" name="TY2135"/>
              <a:gd fmla="*/ 114229 w 11855989" name="TX2136"/>
              <a:gd fmla="*/ 5608692 h 6564104" name="TY2136"/>
              <a:gd fmla="*/ 103532 w 11855989" name="TX2137"/>
              <a:gd fmla="*/ 5600484 h 6564104" name="TY2137"/>
              <a:gd fmla="*/ 11837363 w 11855989" name="TX2139"/>
              <a:gd fmla="*/ 5588054 h 6564104" name="TY2139"/>
              <a:gd fmla="*/ 11824150 w 11855989" name="TX2140"/>
              <a:gd fmla="*/ 5601267 h 6564104" name="TY2140"/>
              <a:gd fmla="*/ 11837363 w 11855989" name="TX2141"/>
              <a:gd fmla="*/ 5614480 h 6564104" name="TY2141"/>
              <a:gd fmla="*/ 11850575 w 11855989" name="TX2142"/>
              <a:gd fmla="*/ 5601267 h 6564104" name="TY2142"/>
              <a:gd fmla="*/ 11837363 w 11855989" name="TX2143"/>
              <a:gd fmla="*/ 5588054 h 6564104" name="TY2143"/>
              <a:gd fmla="*/ 15883 w 11855989" name="TX2145"/>
              <a:gd fmla="*/ 5564497 h 6564104" name="TY2145"/>
              <a:gd fmla="*/ 2670 w 11855989" name="TX2146"/>
              <a:gd fmla="*/ 5577710 h 6564104" name="TY2146"/>
              <a:gd fmla="*/ 15883 w 11855989" name="TX2147"/>
              <a:gd fmla="*/ 5590923 h 6564104" name="TY2147"/>
              <a:gd fmla="*/ 29096 w 11855989" name="TX2148"/>
              <a:gd fmla="*/ 5577710 h 6564104" name="TY2148"/>
              <a:gd fmla="*/ 15883 w 11855989" name="TX2149"/>
              <a:gd fmla="*/ 5564497 h 6564104" name="TY2149"/>
              <a:gd fmla="*/ 11835113 w 11855989" name="TX2151"/>
              <a:gd fmla="*/ 5500420 h 6564104" name="TY2151"/>
              <a:gd fmla="*/ 11821745 w 11855989" name="TX2152"/>
              <a:gd fmla="*/ 5502180 h 6564104" name="TY2152"/>
              <a:gd fmla="*/ 11745465 w 11855989" name="TX2153"/>
              <a:gd fmla="*/ 5546220 h 6564104" name="TY2153"/>
              <a:gd fmla="*/ 11739017 w 11855989" name="TX2154"/>
              <a:gd fmla="*/ 5570285 h 6564104" name="TY2154"/>
              <a:gd fmla="*/ 11763082 w 11855989" name="TX2155"/>
              <a:gd fmla="*/ 5576734 h 6564104" name="TY2155"/>
              <a:gd fmla="*/ 11839362 w 11855989" name="TX2156"/>
              <a:gd fmla="*/ 5532692 h 6564104" name="TY2156"/>
              <a:gd fmla="*/ 11845811 w 11855989" name="TX2157"/>
              <a:gd fmla="*/ 5508627 h 6564104" name="TY2157"/>
              <a:gd fmla="*/ 11845810 w 11855989" name="TX2158"/>
              <a:gd fmla="*/ 5508628 h 6564104" name="TY2158"/>
              <a:gd fmla="*/ 11835113 w 11855989" name="TX2159"/>
              <a:gd fmla="*/ 5500420 h 6564104" name="TY2159"/>
              <a:gd fmla="*/ 18681 w 11855989" name="TX2161"/>
              <a:gd fmla="*/ 5499975 h 6564104" name="TY2161"/>
              <a:gd fmla="*/ 7984 w 11855989" name="TX2162"/>
              <a:gd fmla="*/ 5508183 h 6564104" name="TY2162"/>
              <a:gd fmla="*/ 14432 w 11855989" name="TX2163"/>
              <a:gd fmla="*/ 5532248 h 6564104" name="TY2163"/>
              <a:gd fmla="*/ 90712 w 11855989" name="TX2164"/>
              <a:gd fmla="*/ 5576289 h 6564104" name="TY2164"/>
              <a:gd fmla="*/ 114778 w 11855989" name="TX2165"/>
              <a:gd fmla="*/ 5569841 h 6564104" name="TY2165"/>
              <a:gd fmla="*/ 114778 w 11855989" name="TX2166"/>
              <a:gd fmla="*/ 5569842 h 6564104" name="TY2166"/>
              <a:gd fmla="*/ 108330 w 11855989" name="TX2167"/>
              <a:gd fmla="*/ 5545777 h 6564104" name="TY2167"/>
              <a:gd fmla="*/ 32049 w 11855989" name="TX2168"/>
              <a:gd fmla="*/ 5501735 h 6564104" name="TY2168"/>
              <a:gd fmla="*/ 18681 w 11855989" name="TX2169"/>
              <a:gd fmla="*/ 5499975 h 6564104" name="TY2169"/>
              <a:gd fmla="*/ 11746916 w 11855989" name="TX2171"/>
              <a:gd fmla="*/ 5487546 h 6564104" name="TY2171"/>
              <a:gd fmla="*/ 11733703 w 11855989" name="TX2172"/>
              <a:gd fmla="*/ 5500759 h 6564104" name="TY2172"/>
              <a:gd fmla="*/ 11746916 w 11855989" name="TX2173"/>
              <a:gd fmla="*/ 5513972 h 6564104" name="TY2173"/>
              <a:gd fmla="*/ 11760129 w 11855989" name="TX2174"/>
              <a:gd fmla="*/ 5500759 h 6564104" name="TY2174"/>
              <a:gd fmla="*/ 11746916 w 11855989" name="TX2175"/>
              <a:gd fmla="*/ 5487546 h 6564104" name="TY2175"/>
              <a:gd fmla="*/ 106878 w 11855989" name="TX2177"/>
              <a:gd fmla="*/ 5465863 h 6564104" name="TY2177"/>
              <a:gd fmla="*/ 93665 w 11855989" name="TX2178"/>
              <a:gd fmla="*/ 5479076 h 6564104" name="TY2178"/>
              <a:gd fmla="*/ 106878 w 11855989" name="TX2179"/>
              <a:gd fmla="*/ 5492289 h 6564104" name="TY2179"/>
              <a:gd fmla="*/ 120091 w 11855989" name="TX2180"/>
              <a:gd fmla="*/ 5479076 h 6564104" name="TY2180"/>
              <a:gd fmla="*/ 106878 w 11855989" name="TX2181"/>
              <a:gd fmla="*/ 5465863 h 6564104" name="TY2181"/>
              <a:gd fmla="*/ 11749714 w 11855989" name="TX2183"/>
              <a:gd fmla="*/ 5401785 h 6564104" name="TY2183"/>
              <a:gd fmla="*/ 11739017 w 11855989" name="TX2184"/>
              <a:gd fmla="*/ 5409993 h 6564104" name="TY2184"/>
              <a:gd fmla="*/ 11739016 w 11855989" name="TX2185"/>
              <a:gd fmla="*/ 5409992 h 6564104" name="TY2185"/>
              <a:gd fmla="*/ 11745464 w 11855989" name="TX2186"/>
              <a:gd fmla="*/ 5434057 h 6564104" name="TY2186"/>
              <a:gd fmla="*/ 11821745 w 11855989" name="TX2187"/>
              <a:gd fmla="*/ 5478099 h 6564104" name="TY2187"/>
              <a:gd fmla="*/ 11845810 w 11855989" name="TX2188"/>
              <a:gd fmla="*/ 5471650 h 6564104" name="TY2188"/>
              <a:gd fmla="*/ 11839362 w 11855989" name="TX2189"/>
              <a:gd fmla="*/ 5447585 h 6564104" name="TY2189"/>
              <a:gd fmla="*/ 11763082 w 11855989" name="TX2190"/>
              <a:gd fmla="*/ 5403545 h 6564104" name="TY2190"/>
              <a:gd fmla="*/ 11749714 w 11855989" name="TX2191"/>
              <a:gd fmla="*/ 5401785 h 6564104" name="TY2191"/>
              <a:gd fmla="*/ 104080 w 11855989" name="TX2193"/>
              <a:gd fmla="*/ 5401341 h 6564104" name="TY2193"/>
              <a:gd fmla="*/ 90712 w 11855989" name="TX2194"/>
              <a:gd fmla="*/ 5403101 h 6564104" name="TY2194"/>
              <a:gd fmla="*/ 14431 w 11855989" name="TX2195"/>
              <a:gd fmla="*/ 5447143 h 6564104" name="TY2195"/>
              <a:gd fmla="*/ 7983 w 11855989" name="TX2196"/>
              <a:gd fmla="*/ 5471208 h 6564104" name="TY2196"/>
              <a:gd fmla="*/ 7983 w 11855989" name="TX2197"/>
              <a:gd fmla="*/ 5471207 h 6564104" name="TY2197"/>
              <a:gd fmla="*/ 32049 w 11855989" name="TX2198"/>
              <a:gd fmla="*/ 5477655 h 6564104" name="TY2198"/>
              <a:gd fmla="*/ 108329 w 11855989" name="TX2199"/>
              <a:gd fmla="*/ 5433614 h 6564104" name="TY2199"/>
              <a:gd fmla="*/ 114777 w 11855989" name="TX2200"/>
              <a:gd fmla="*/ 5409549 h 6564104" name="TY2200"/>
              <a:gd fmla="*/ 104080 w 11855989" name="TX2201"/>
              <a:gd fmla="*/ 5401341 h 6564104" name="TY2201"/>
              <a:gd fmla="*/ 11837911 w 11855989" name="TX2203"/>
              <a:gd fmla="*/ 5388911 h 6564104" name="TY2203"/>
              <a:gd fmla="*/ 11824698 w 11855989" name="TX2204"/>
              <a:gd fmla="*/ 5402124 h 6564104" name="TY2204"/>
              <a:gd fmla="*/ 11837911 w 11855989" name="TX2205"/>
              <a:gd fmla="*/ 5415337 h 6564104" name="TY2205"/>
              <a:gd fmla="*/ 11851124 w 11855989" name="TX2206"/>
              <a:gd fmla="*/ 5402124 h 6564104" name="TY2206"/>
              <a:gd fmla="*/ 11837911 w 11855989" name="TX2207"/>
              <a:gd fmla="*/ 5388911 h 6564104" name="TY2207"/>
              <a:gd fmla="*/ 16431 w 11855989" name="TX2209"/>
              <a:gd fmla="*/ 5365354 h 6564104" name="TY2209"/>
              <a:gd fmla="*/ 3218 w 11855989" name="TX2210"/>
              <a:gd fmla="*/ 5378567 h 6564104" name="TY2210"/>
              <a:gd fmla="*/ 16431 w 11855989" name="TX2211"/>
              <a:gd fmla="*/ 5391780 h 6564104" name="TY2211"/>
              <a:gd fmla="*/ 29644 w 11855989" name="TX2212"/>
              <a:gd fmla="*/ 5378567 h 6564104" name="TY2212"/>
              <a:gd fmla="*/ 16431 w 11855989" name="TX2213"/>
              <a:gd fmla="*/ 5365354 h 6564104" name="TY2213"/>
              <a:gd fmla="*/ 11835662 w 11855989" name="TX2215"/>
              <a:gd fmla="*/ 5301276 h 6564104" name="TY2215"/>
              <a:gd fmla="*/ 11822294 w 11855989" name="TX2216"/>
              <a:gd fmla="*/ 5303036 h 6564104" name="TY2216"/>
              <a:gd fmla="*/ 11746014 w 11855989" name="TX2217"/>
              <a:gd fmla="*/ 5347076 h 6564104" name="TY2217"/>
              <a:gd fmla="*/ 11739566 w 11855989" name="TX2218"/>
              <a:gd fmla="*/ 5371141 h 6564104" name="TY2218"/>
              <a:gd fmla="*/ 11763631 w 11855989" name="TX2219"/>
              <a:gd fmla="*/ 5377590 h 6564104" name="TY2219"/>
              <a:gd fmla="*/ 11839911 w 11855989" name="TX2220"/>
              <a:gd fmla="*/ 5333548 h 6564104" name="TY2220"/>
              <a:gd fmla="*/ 11846359 w 11855989" name="TX2221"/>
              <a:gd fmla="*/ 5309483 h 6564104" name="TY2221"/>
              <a:gd fmla="*/ 11846359 w 11855989" name="TX2222"/>
              <a:gd fmla="*/ 5309484 h 6564104" name="TY2222"/>
              <a:gd fmla="*/ 11835662 w 11855989" name="TX2223"/>
              <a:gd fmla="*/ 5301276 h 6564104" name="TY2223"/>
              <a:gd fmla="*/ 19229 w 11855989" name="TX2225"/>
              <a:gd fmla="*/ 5300832 h 6564104" name="TY2225"/>
              <a:gd fmla="*/ 8532 w 11855989" name="TX2226"/>
              <a:gd fmla="*/ 5309040 h 6564104" name="TY2226"/>
              <a:gd fmla="*/ 14980 w 11855989" name="TX2227"/>
              <a:gd fmla="*/ 5333105 h 6564104" name="TY2227"/>
              <a:gd fmla="*/ 91260 w 11855989" name="TX2228"/>
              <a:gd fmla="*/ 5377146 h 6564104" name="TY2228"/>
              <a:gd fmla="*/ 115326 w 11855989" name="TX2229"/>
              <a:gd fmla="*/ 5370698 h 6564104" name="TY2229"/>
              <a:gd fmla="*/ 115326 w 11855989" name="TX2230"/>
              <a:gd fmla="*/ 5370699 h 6564104" name="TY2230"/>
              <a:gd fmla="*/ 108878 w 11855989" name="TX2231"/>
              <a:gd fmla="*/ 5346634 h 6564104" name="TY2231"/>
              <a:gd fmla="*/ 32597 w 11855989" name="TX2232"/>
              <a:gd fmla="*/ 5302592 h 6564104" name="TY2232"/>
              <a:gd fmla="*/ 19229 w 11855989" name="TX2233"/>
              <a:gd fmla="*/ 5300832 h 6564104" name="TY2233"/>
              <a:gd fmla="*/ 11747465 w 11855989" name="TX2235"/>
              <a:gd fmla="*/ 5288402 h 6564104" name="TY2235"/>
              <a:gd fmla="*/ 11734252 w 11855989" name="TX2236"/>
              <a:gd fmla="*/ 5301615 h 6564104" name="TY2236"/>
              <a:gd fmla="*/ 11747465 w 11855989" name="TX2237"/>
              <a:gd fmla="*/ 5314828 h 6564104" name="TY2237"/>
              <a:gd fmla="*/ 11760678 w 11855989" name="TX2238"/>
              <a:gd fmla="*/ 5301615 h 6564104" name="TY2238"/>
              <a:gd fmla="*/ 11747465 w 11855989" name="TX2239"/>
              <a:gd fmla="*/ 5288402 h 6564104" name="TY2239"/>
              <a:gd fmla="*/ 107426 w 11855989" name="TX2241"/>
              <a:gd fmla="*/ 5266719 h 6564104" name="TY2241"/>
              <a:gd fmla="*/ 94213 w 11855989" name="TX2242"/>
              <a:gd fmla="*/ 5279932 h 6564104" name="TY2242"/>
              <a:gd fmla="*/ 107426 w 11855989" name="TX2243"/>
              <a:gd fmla="*/ 5293145 h 6564104" name="TY2243"/>
              <a:gd fmla="*/ 120639 w 11855989" name="TX2244"/>
              <a:gd fmla="*/ 5279932 h 6564104" name="TY2244"/>
              <a:gd fmla="*/ 107426 w 11855989" name="TX2245"/>
              <a:gd fmla="*/ 5266719 h 6564104" name="TY2245"/>
              <a:gd fmla="*/ 11750262 w 11855989" name="TX2247"/>
              <a:gd fmla="*/ 5202642 h 6564104" name="TY2247"/>
              <a:gd fmla="*/ 11739565 w 11855989" name="TX2248"/>
              <a:gd fmla="*/ 5210850 h 6564104" name="TY2248"/>
              <a:gd fmla="*/ 11739565 w 11855989" name="TX2249"/>
              <a:gd fmla="*/ 5210849 h 6564104" name="TY2249"/>
              <a:gd fmla="*/ 11746013 w 11855989" name="TX2250"/>
              <a:gd fmla="*/ 5234914 h 6564104" name="TY2250"/>
              <a:gd fmla="*/ 11822294 w 11855989" name="TX2251"/>
              <a:gd fmla="*/ 5278956 h 6564104" name="TY2251"/>
              <a:gd fmla="*/ 11846359 w 11855989" name="TX2252"/>
              <a:gd fmla="*/ 5272507 h 6564104" name="TY2252"/>
              <a:gd fmla="*/ 11839911 w 11855989" name="TX2253"/>
              <a:gd fmla="*/ 5248442 h 6564104" name="TY2253"/>
              <a:gd fmla="*/ 11763631 w 11855989" name="TX2254"/>
              <a:gd fmla="*/ 5204402 h 6564104" name="TY2254"/>
              <a:gd fmla="*/ 11750262 w 11855989" name="TX2255"/>
              <a:gd fmla="*/ 5202642 h 6564104" name="TY2255"/>
              <a:gd fmla="*/ 104628 w 11855989" name="TX2257"/>
              <a:gd fmla="*/ 5202197 h 6564104" name="TY2257"/>
              <a:gd fmla="*/ 91260 w 11855989" name="TX2258"/>
              <a:gd fmla="*/ 5203957 h 6564104" name="TY2258"/>
              <a:gd fmla="*/ 14979 w 11855989" name="TX2259"/>
              <a:gd fmla="*/ 5247999 h 6564104" name="TY2259"/>
              <a:gd fmla="*/ 8531 w 11855989" name="TX2260"/>
              <a:gd fmla="*/ 5272064 h 6564104" name="TY2260"/>
              <a:gd fmla="*/ 8531 w 11855989" name="TX2261"/>
              <a:gd fmla="*/ 5272063 h 6564104" name="TY2261"/>
              <a:gd fmla="*/ 32597 w 11855989" name="TX2262"/>
              <a:gd fmla="*/ 5278511 h 6564104" name="TY2262"/>
              <a:gd fmla="*/ 108877 w 11855989" name="TX2263"/>
              <a:gd fmla="*/ 5234470 h 6564104" name="TY2263"/>
              <a:gd fmla="*/ 115325 w 11855989" name="TX2264"/>
              <a:gd fmla="*/ 5210405 h 6564104" name="TY2264"/>
              <a:gd fmla="*/ 104628 w 11855989" name="TX2265"/>
              <a:gd fmla="*/ 5202197 h 6564104" name="TY2265"/>
              <a:gd fmla="*/ 11838460 w 11855989" name="TX2267"/>
              <a:gd fmla="*/ 5189768 h 6564104" name="TY2267"/>
              <a:gd fmla="*/ 11825247 w 11855989" name="TX2268"/>
              <a:gd fmla="*/ 5202981 h 6564104" name="TY2268"/>
              <a:gd fmla="*/ 11838460 w 11855989" name="TX2269"/>
              <a:gd fmla="*/ 5216194 h 6564104" name="TY2269"/>
              <a:gd fmla="*/ 11851673 w 11855989" name="TX2270"/>
              <a:gd fmla="*/ 5202981 h 6564104" name="TY2270"/>
              <a:gd fmla="*/ 11838460 w 11855989" name="TX2271"/>
              <a:gd fmla="*/ 5189768 h 6564104" name="TY2271"/>
              <a:gd fmla="*/ 16979 w 11855989" name="TX2273"/>
              <a:gd fmla="*/ 5166210 h 6564104" name="TY2273"/>
              <a:gd fmla="*/ 3766 w 11855989" name="TX2274"/>
              <a:gd fmla="*/ 5179423 h 6564104" name="TY2274"/>
              <a:gd fmla="*/ 16979 w 11855989" name="TX2275"/>
              <a:gd fmla="*/ 5192636 h 6564104" name="TY2275"/>
              <a:gd fmla="*/ 30192 w 11855989" name="TX2276"/>
              <a:gd fmla="*/ 5179423 h 6564104" name="TY2276"/>
              <a:gd fmla="*/ 16979 w 11855989" name="TX2277"/>
              <a:gd fmla="*/ 5166210 h 6564104" name="TY2277"/>
              <a:gd fmla="*/ 11836211 w 11855989" name="TX2279"/>
              <a:gd fmla="*/ 5102133 h 6564104" name="TY2279"/>
              <a:gd fmla="*/ 11822843 w 11855989" name="TX2280"/>
              <a:gd fmla="*/ 5103893 h 6564104" name="TY2280"/>
              <a:gd fmla="*/ 11746562 w 11855989" name="TX2281"/>
              <a:gd fmla="*/ 5147933 h 6564104" name="TY2281"/>
              <a:gd fmla="*/ 11740114 w 11855989" name="TX2282"/>
              <a:gd fmla="*/ 5171998 h 6564104" name="TY2282"/>
              <a:gd fmla="*/ 11764179 w 11855989" name="TX2283"/>
              <a:gd fmla="*/ 5178447 h 6564104" name="TY2283"/>
              <a:gd fmla="*/ 11840460 w 11855989" name="TX2284"/>
              <a:gd fmla="*/ 5134405 h 6564104" name="TY2284"/>
              <a:gd fmla="*/ 11846908 w 11855989" name="TX2285"/>
              <a:gd fmla="*/ 5110340 h 6564104" name="TY2285"/>
              <a:gd fmla="*/ 11846908 w 11855989" name="TX2286"/>
              <a:gd fmla="*/ 5110341 h 6564104" name="TY2286"/>
              <a:gd fmla="*/ 11836211 w 11855989" name="TX2287"/>
              <a:gd fmla="*/ 5102133 h 6564104" name="TY2287"/>
              <a:gd fmla="*/ 19777 w 11855989" name="TX2289"/>
              <a:gd fmla="*/ 5101688 h 6564104" name="TY2289"/>
              <a:gd fmla="*/ 9080 w 11855989" name="TX2290"/>
              <a:gd fmla="*/ 5109896 h 6564104" name="TY2290"/>
              <a:gd fmla="*/ 15528 w 11855989" name="TX2291"/>
              <a:gd fmla="*/ 5133961 h 6564104" name="TY2291"/>
              <a:gd fmla="*/ 91808 w 11855989" name="TX2292"/>
              <a:gd fmla="*/ 5178002 h 6564104" name="TY2292"/>
              <a:gd fmla="*/ 115874 w 11855989" name="TX2293"/>
              <a:gd fmla="*/ 5171554 h 6564104" name="TY2293"/>
              <a:gd fmla="*/ 115874 w 11855989" name="TX2294"/>
              <a:gd fmla="*/ 5171555 h 6564104" name="TY2294"/>
              <a:gd fmla="*/ 109426 w 11855989" name="TX2295"/>
              <a:gd fmla="*/ 5147490 h 6564104" name="TY2295"/>
              <a:gd fmla="*/ 33145 w 11855989" name="TX2296"/>
              <a:gd fmla="*/ 5103448 h 6564104" name="TY2296"/>
              <a:gd fmla="*/ 19777 w 11855989" name="TX2297"/>
              <a:gd fmla="*/ 5101688 h 6564104" name="TY2297"/>
              <a:gd fmla="*/ 11748014 w 11855989" name="TX2299"/>
              <a:gd fmla="*/ 5089259 h 6564104" name="TY2299"/>
              <a:gd fmla="*/ 11734801 w 11855989" name="TX2300"/>
              <a:gd fmla="*/ 5102472 h 6564104" name="TY2300"/>
              <a:gd fmla="*/ 11748014 w 11855989" name="TX2301"/>
              <a:gd fmla="*/ 5115685 h 6564104" name="TY2301"/>
              <a:gd fmla="*/ 11761226 w 11855989" name="TX2302"/>
              <a:gd fmla="*/ 5102472 h 6564104" name="TY2302"/>
              <a:gd fmla="*/ 11748014 w 11855989" name="TX2303"/>
              <a:gd fmla="*/ 5089259 h 6564104" name="TY2303"/>
              <a:gd fmla="*/ 107974 w 11855989" name="TX2305"/>
              <a:gd fmla="*/ 5067576 h 6564104" name="TY2305"/>
              <a:gd fmla="*/ 94761 w 11855989" name="TX2306"/>
              <a:gd fmla="*/ 5080789 h 6564104" name="TY2306"/>
              <a:gd fmla="*/ 107974 w 11855989" name="TX2307"/>
              <a:gd fmla="*/ 5094002 h 6564104" name="TY2307"/>
              <a:gd fmla="*/ 121187 w 11855989" name="TX2308"/>
              <a:gd fmla="*/ 5080789 h 6564104" name="TY2308"/>
              <a:gd fmla="*/ 107974 w 11855989" name="TX2309"/>
              <a:gd fmla="*/ 5067576 h 6564104" name="TY2309"/>
              <a:gd fmla="*/ 11750811 w 11855989" name="TX2311"/>
              <a:gd fmla="*/ 5003498 h 6564104" name="TY2311"/>
              <a:gd fmla="*/ 11740114 w 11855989" name="TX2312"/>
              <a:gd fmla="*/ 5011706 h 6564104" name="TY2312"/>
              <a:gd fmla="*/ 11740114 w 11855989" name="TX2313"/>
              <a:gd fmla="*/ 5011705 h 6564104" name="TY2313"/>
              <a:gd fmla="*/ 11746562 w 11855989" name="TX2314"/>
              <a:gd fmla="*/ 5035770 h 6564104" name="TY2314"/>
              <a:gd fmla="*/ 11822842 w 11855989" name="TX2315"/>
              <a:gd fmla="*/ 5079812 h 6564104" name="TY2315"/>
              <a:gd fmla="*/ 11846908 w 11855989" name="TX2316"/>
              <a:gd fmla="*/ 5073363 h 6564104" name="TY2316"/>
              <a:gd fmla="*/ 11840459 w 11855989" name="TX2317"/>
              <a:gd fmla="*/ 5049298 h 6564104" name="TY2317"/>
              <a:gd fmla="*/ 11764179 w 11855989" name="TX2318"/>
              <a:gd fmla="*/ 5005258 h 6564104" name="TY2318"/>
              <a:gd fmla="*/ 11750811 w 11855989" name="TX2319"/>
              <a:gd fmla="*/ 5003498 h 6564104" name="TY2319"/>
              <a:gd fmla="*/ 105176 w 11855989" name="TX2321"/>
              <a:gd fmla="*/ 5003054 h 6564104" name="TY2321"/>
              <a:gd fmla="*/ 91808 w 11855989" name="TX2322"/>
              <a:gd fmla="*/ 5004814 h 6564104" name="TY2322"/>
              <a:gd fmla="*/ 15527 w 11855989" name="TX2323"/>
              <a:gd fmla="*/ 5048856 h 6564104" name="TY2323"/>
              <a:gd fmla="*/ 9079 w 11855989" name="TX2324"/>
              <a:gd fmla="*/ 5072921 h 6564104" name="TY2324"/>
              <a:gd fmla="*/ 9079 w 11855989" name="TX2325"/>
              <a:gd fmla="*/ 5072920 h 6564104" name="TY2325"/>
              <a:gd fmla="*/ 33145 w 11855989" name="TX2326"/>
              <a:gd fmla="*/ 5079368 h 6564104" name="TY2326"/>
              <a:gd fmla="*/ 109425 w 11855989" name="TX2327"/>
              <a:gd fmla="*/ 5035327 h 6564104" name="TY2327"/>
              <a:gd fmla="*/ 115873 w 11855989" name="TX2328"/>
              <a:gd fmla="*/ 5011262 h 6564104" name="TY2328"/>
              <a:gd fmla="*/ 105176 w 11855989" name="TX2329"/>
              <a:gd fmla="*/ 5003054 h 6564104" name="TY2329"/>
              <a:gd fmla="*/ 11839009 w 11855989" name="TX2331"/>
              <a:gd fmla="*/ 4990624 h 6564104" name="TY2331"/>
              <a:gd fmla="*/ 11825796 w 11855989" name="TX2332"/>
              <a:gd fmla="*/ 5003837 h 6564104" name="TY2332"/>
              <a:gd fmla="*/ 11839009 w 11855989" name="TX2333"/>
              <a:gd fmla="*/ 5017050 h 6564104" name="TY2333"/>
              <a:gd fmla="*/ 11852222 w 11855989" name="TX2334"/>
              <a:gd fmla="*/ 5003837 h 6564104" name="TY2334"/>
              <a:gd fmla="*/ 11839009 w 11855989" name="TX2335"/>
              <a:gd fmla="*/ 4990624 h 6564104" name="TY2335"/>
              <a:gd fmla="*/ 17527 w 11855989" name="TX2337"/>
              <a:gd fmla="*/ 4967067 h 6564104" name="TY2337"/>
              <a:gd fmla="*/ 4314 w 11855989" name="TX2338"/>
              <a:gd fmla="*/ 4980280 h 6564104" name="TY2338"/>
              <a:gd fmla="*/ 17527 w 11855989" name="TX2339"/>
              <a:gd fmla="*/ 4993493 h 6564104" name="TY2339"/>
              <a:gd fmla="*/ 30740 w 11855989" name="TX2340"/>
              <a:gd fmla="*/ 4980280 h 6564104" name="TY2340"/>
              <a:gd fmla="*/ 17527 w 11855989" name="TX2341"/>
              <a:gd fmla="*/ 4967067 h 6564104" name="TY2341"/>
              <a:gd fmla="*/ 11836759 w 11855989" name="TX2343"/>
              <a:gd fmla="*/ 4902989 h 6564104" name="TY2343"/>
              <a:gd fmla="*/ 11823391 w 11855989" name="TX2344"/>
              <a:gd fmla="*/ 4904749 h 6564104" name="TY2344"/>
              <a:gd fmla="*/ 11747111 w 11855989" name="TX2345"/>
              <a:gd fmla="*/ 4948789 h 6564104" name="TY2345"/>
              <a:gd fmla="*/ 11740663 w 11855989" name="TX2346"/>
              <a:gd fmla="*/ 4972854 h 6564104" name="TY2346"/>
              <a:gd fmla="*/ 11764728 w 11855989" name="TX2347"/>
              <a:gd fmla="*/ 4979303 h 6564104" name="TY2347"/>
              <a:gd fmla="*/ 11841009 w 11855989" name="TX2348"/>
              <a:gd fmla="*/ 4935261 h 6564104" name="TY2348"/>
              <a:gd fmla="*/ 11847457 w 11855989" name="TX2349"/>
              <a:gd fmla="*/ 4911196 h 6564104" name="TY2349"/>
              <a:gd fmla="*/ 11847456 w 11855989" name="TX2350"/>
              <a:gd fmla="*/ 4911197 h 6564104" name="TY2350"/>
              <a:gd fmla="*/ 11836759 w 11855989" name="TX2351"/>
              <a:gd fmla="*/ 4902989 h 6564104" name="TY2351"/>
              <a:gd fmla="*/ 20325 w 11855989" name="TX2353"/>
              <a:gd fmla="*/ 4902545 h 6564104" name="TY2353"/>
              <a:gd fmla="*/ 9628 w 11855989" name="TX2354"/>
              <a:gd fmla="*/ 4910753 h 6564104" name="TY2354"/>
              <a:gd fmla="*/ 16076 w 11855989" name="TX2355"/>
              <a:gd fmla="*/ 4934818 h 6564104" name="TY2355"/>
              <a:gd fmla="*/ 92356 w 11855989" name="TX2356"/>
              <a:gd fmla="*/ 4978859 h 6564104" name="TY2356"/>
              <a:gd fmla="*/ 116422 w 11855989" name="TX2357"/>
              <a:gd fmla="*/ 4972411 h 6564104" name="TY2357"/>
              <a:gd fmla="*/ 116422 w 11855989" name="TX2358"/>
              <a:gd fmla="*/ 4972412 h 6564104" name="TY2358"/>
              <a:gd fmla="*/ 109974 w 11855989" name="TX2359"/>
              <a:gd fmla="*/ 4948347 h 6564104" name="TY2359"/>
              <a:gd fmla="*/ 33693 w 11855989" name="TX2360"/>
              <a:gd fmla="*/ 4904305 h 6564104" name="TY2360"/>
              <a:gd fmla="*/ 20325 w 11855989" name="TX2361"/>
              <a:gd fmla="*/ 4902545 h 6564104" name="TY2361"/>
              <a:gd fmla="*/ 11748562 w 11855989" name="TX2363"/>
              <a:gd fmla="*/ 4890115 h 6564104" name="TY2363"/>
              <a:gd fmla="*/ 11735349 w 11855989" name="TX2364"/>
              <a:gd fmla="*/ 4903328 h 6564104" name="TY2364"/>
              <a:gd fmla="*/ 11748562 w 11855989" name="TX2365"/>
              <a:gd fmla="*/ 4916541 h 6564104" name="TY2365"/>
              <a:gd fmla="*/ 11761775 w 11855989" name="TX2366"/>
              <a:gd fmla="*/ 4903328 h 6564104" name="TY2366"/>
              <a:gd fmla="*/ 11748562 w 11855989" name="TX2367"/>
              <a:gd fmla="*/ 4890115 h 6564104" name="TY2367"/>
              <a:gd fmla="*/ 108522 w 11855989" name="TX2369"/>
              <a:gd fmla="*/ 4868432 h 6564104" name="TY2369"/>
              <a:gd fmla="*/ 95309 w 11855989" name="TX2370"/>
              <a:gd fmla="*/ 4881645 h 6564104" name="TY2370"/>
              <a:gd fmla="*/ 108522 w 11855989" name="TX2371"/>
              <a:gd fmla="*/ 4894858 h 6564104" name="TY2371"/>
              <a:gd fmla="*/ 121735 w 11855989" name="TX2372"/>
              <a:gd fmla="*/ 4881645 h 6564104" name="TY2372"/>
              <a:gd fmla="*/ 108522 w 11855989" name="TX2373"/>
              <a:gd fmla="*/ 4868432 h 6564104" name="TY2373"/>
              <a:gd fmla="*/ 11751360 w 11855989" name="TX2375"/>
              <a:gd fmla="*/ 4804355 h 6564104" name="TY2375"/>
              <a:gd fmla="*/ 11740663 w 11855989" name="TX2376"/>
              <a:gd fmla="*/ 4812563 h 6564104" name="TY2376"/>
              <a:gd fmla="*/ 11740662 w 11855989" name="TX2377"/>
              <a:gd fmla="*/ 4812562 h 6564104" name="TY2377"/>
              <a:gd fmla="*/ 11747111 w 11855989" name="TX2378"/>
              <a:gd fmla="*/ 4836627 h 6564104" name="TY2378"/>
              <a:gd fmla="*/ 11823391 w 11855989" name="TX2379"/>
              <a:gd fmla="*/ 4880669 h 6564104" name="TY2379"/>
              <a:gd fmla="*/ 11847456 w 11855989" name="TX2380"/>
              <a:gd fmla="*/ 4874220 h 6564104" name="TY2380"/>
              <a:gd fmla="*/ 11841008 w 11855989" name="TX2381"/>
              <a:gd fmla="*/ 4850155 h 6564104" name="TY2381"/>
              <a:gd fmla="*/ 11764728 w 11855989" name="TX2382"/>
              <a:gd fmla="*/ 4806115 h 6564104" name="TY2382"/>
              <a:gd fmla="*/ 11751360 w 11855989" name="TX2383"/>
              <a:gd fmla="*/ 4804355 h 6564104" name="TY2383"/>
              <a:gd fmla="*/ 105724 w 11855989" name="TX2385"/>
              <a:gd fmla="*/ 4803910 h 6564104" name="TY2385"/>
              <a:gd fmla="*/ 92356 w 11855989" name="TX2386"/>
              <a:gd fmla="*/ 4805670 h 6564104" name="TY2386"/>
              <a:gd fmla="*/ 16075 w 11855989" name="TX2387"/>
              <a:gd fmla="*/ 4849712 h 6564104" name="TY2387"/>
              <a:gd fmla="*/ 9627 w 11855989" name="TX2388"/>
              <a:gd fmla="*/ 4873777 h 6564104" name="TY2388"/>
              <a:gd fmla="*/ 9627 w 11855989" name="TX2389"/>
              <a:gd fmla="*/ 4873776 h 6564104" name="TY2389"/>
              <a:gd fmla="*/ 33693 w 11855989" name="TX2390"/>
              <a:gd fmla="*/ 4880224 h 6564104" name="TY2390"/>
              <a:gd fmla="*/ 109973 w 11855989" name="TX2391"/>
              <a:gd fmla="*/ 4836183 h 6564104" name="TY2391"/>
              <a:gd fmla="*/ 116421 w 11855989" name="TX2392"/>
              <a:gd fmla="*/ 4812118 h 6564104" name="TY2392"/>
              <a:gd fmla="*/ 105724 w 11855989" name="TX2393"/>
              <a:gd fmla="*/ 4803910 h 6564104" name="TY2393"/>
              <a:gd fmla="*/ 11839557 w 11855989" name="TX2395"/>
              <a:gd fmla="*/ 4791481 h 6564104" name="TY2395"/>
              <a:gd fmla="*/ 11826344 w 11855989" name="TX2396"/>
              <a:gd fmla="*/ 4804694 h 6564104" name="TY2396"/>
              <a:gd fmla="*/ 11839557 w 11855989" name="TX2397"/>
              <a:gd fmla="*/ 4817907 h 6564104" name="TY2397"/>
              <a:gd fmla="*/ 11852770 w 11855989" name="TX2398"/>
              <a:gd fmla="*/ 4804694 h 6564104" name="TY2398"/>
              <a:gd fmla="*/ 11839557 w 11855989" name="TX2399"/>
              <a:gd fmla="*/ 4791481 h 6564104" name="TY2399"/>
              <a:gd fmla="*/ 18075 w 11855989" name="TX2401"/>
              <a:gd fmla="*/ 4767923 h 6564104" name="TY2401"/>
              <a:gd fmla="*/ 4862 w 11855989" name="TX2402"/>
              <a:gd fmla="*/ 4781136 h 6564104" name="TY2402"/>
              <a:gd fmla="*/ 18075 w 11855989" name="TX2403"/>
              <a:gd fmla="*/ 4794349 h 6564104" name="TY2403"/>
              <a:gd fmla="*/ 31288 w 11855989" name="TX2404"/>
              <a:gd fmla="*/ 4781136 h 6564104" name="TY2404"/>
              <a:gd fmla="*/ 18075 w 11855989" name="TX2405"/>
              <a:gd fmla="*/ 4767923 h 6564104" name="TY2405"/>
              <a:gd fmla="*/ 11837308 w 11855989" name="TX2407"/>
              <a:gd fmla="*/ 4703846 h 6564104" name="TY2407"/>
              <a:gd fmla="*/ 11823940 w 11855989" name="TX2408"/>
              <a:gd fmla="*/ 4705606 h 6564104" name="TY2408"/>
              <a:gd fmla="*/ 11747660 w 11855989" name="TX2409"/>
              <a:gd fmla="*/ 4749646 h 6564104" name="TY2409"/>
              <a:gd fmla="*/ 11741212 w 11855989" name="TX2410"/>
              <a:gd fmla="*/ 4773711 h 6564104" name="TY2410"/>
              <a:gd fmla="*/ 11765277 w 11855989" name="TX2411"/>
              <a:gd fmla="*/ 4780160 h 6564104" name="TY2411"/>
              <a:gd fmla="*/ 11841557 w 11855989" name="TX2412"/>
              <a:gd fmla="*/ 4736118 h 6564104" name="TY2412"/>
              <a:gd fmla="*/ 11848006 w 11855989" name="TX2413"/>
              <a:gd fmla="*/ 4712053 h 6564104" name="TY2413"/>
              <a:gd fmla="*/ 11848005 w 11855989" name="TX2414"/>
              <a:gd fmla="*/ 4712054 h 6564104" name="TY2414"/>
              <a:gd fmla="*/ 11837308 w 11855989" name="TX2415"/>
              <a:gd fmla="*/ 4703846 h 6564104" name="TY2415"/>
              <a:gd fmla="*/ 20873 w 11855989" name="TX2417"/>
              <a:gd fmla="*/ 4703401 h 6564104" name="TY2417"/>
              <a:gd fmla="*/ 10176 w 11855989" name="TX2418"/>
              <a:gd fmla="*/ 4711609 h 6564104" name="TY2418"/>
              <a:gd fmla="*/ 16624 w 11855989" name="TX2419"/>
              <a:gd fmla="*/ 4735674 h 6564104" name="TY2419"/>
              <a:gd fmla="*/ 92904 w 11855989" name="TX2420"/>
              <a:gd fmla="*/ 4779715 h 6564104" name="TY2420"/>
              <a:gd fmla="*/ 116970 w 11855989" name="TX2421"/>
              <a:gd fmla="*/ 4773267 h 6564104" name="TY2421"/>
              <a:gd fmla="*/ 116970 w 11855989" name="TX2422"/>
              <a:gd fmla="*/ 4773268 h 6564104" name="TY2422"/>
              <a:gd fmla="*/ 110522 w 11855989" name="TX2423"/>
              <a:gd fmla="*/ 4749203 h 6564104" name="TY2423"/>
              <a:gd fmla="*/ 34241 w 11855989" name="TX2424"/>
              <a:gd fmla="*/ 4705161 h 6564104" name="TY2424"/>
              <a:gd fmla="*/ 20873 w 11855989" name="TX2425"/>
              <a:gd fmla="*/ 4703401 h 6564104" name="TY2425"/>
              <a:gd fmla="*/ 11749111 w 11855989" name="TX2427"/>
              <a:gd fmla="*/ 4690972 h 6564104" name="TY2427"/>
              <a:gd fmla="*/ 11735898 w 11855989" name="TX2428"/>
              <a:gd fmla="*/ 4704185 h 6564104" name="TY2428"/>
              <a:gd fmla="*/ 11749111 w 11855989" name="TX2429"/>
              <a:gd fmla="*/ 4717398 h 6564104" name="TY2429"/>
              <a:gd fmla="*/ 11762324 w 11855989" name="TX2430"/>
              <a:gd fmla="*/ 4704185 h 6564104" name="TY2430"/>
              <a:gd fmla="*/ 11749111 w 11855989" name="TX2431"/>
              <a:gd fmla="*/ 4690972 h 6564104" name="TY2431"/>
              <a:gd fmla="*/ 109070 w 11855989" name="TX2433"/>
              <a:gd fmla="*/ 4669289 h 6564104" name="TY2433"/>
              <a:gd fmla="*/ 95857 w 11855989" name="TX2434"/>
              <a:gd fmla="*/ 4682502 h 6564104" name="TY2434"/>
              <a:gd fmla="*/ 109070 w 11855989" name="TX2435"/>
              <a:gd fmla="*/ 4695715 h 6564104" name="TY2435"/>
              <a:gd fmla="*/ 122283 w 11855989" name="TX2436"/>
              <a:gd fmla="*/ 4682502 h 6564104" name="TY2436"/>
              <a:gd fmla="*/ 109070 w 11855989" name="TX2437"/>
              <a:gd fmla="*/ 4669289 h 6564104" name="TY2437"/>
              <a:gd fmla="*/ 11751908 w 11855989" name="TX2439"/>
              <a:gd fmla="*/ 4605211 h 6564104" name="TY2439"/>
              <a:gd fmla="*/ 11741211 w 11855989" name="TX2440"/>
              <a:gd fmla="*/ 4613419 h 6564104" name="TY2440"/>
              <a:gd fmla="*/ 11741211 w 11855989" name="TX2441"/>
              <a:gd fmla="*/ 4613418 h 6564104" name="TY2441"/>
              <a:gd fmla="*/ 11747659 w 11855989" name="TX2442"/>
              <a:gd fmla="*/ 4637483 h 6564104" name="TY2442"/>
              <a:gd fmla="*/ 11823940 w 11855989" name="TX2443"/>
              <a:gd fmla="*/ 4681525 h 6564104" name="TY2443"/>
              <a:gd fmla="*/ 11848005 w 11855989" name="TX2444"/>
              <a:gd fmla="*/ 4675076 h 6564104" name="TY2444"/>
              <a:gd fmla="*/ 11841557 w 11855989" name="TX2445"/>
              <a:gd fmla="*/ 4651011 h 6564104" name="TY2445"/>
              <a:gd fmla="*/ 11765277 w 11855989" name="TX2446"/>
              <a:gd fmla="*/ 4606971 h 6564104" name="TY2446"/>
              <a:gd fmla="*/ 11751908 w 11855989" name="TX2447"/>
              <a:gd fmla="*/ 4605211 h 6564104" name="TY2447"/>
              <a:gd fmla="*/ 106272 w 11855989" name="TX2449"/>
              <a:gd fmla="*/ 4604767 h 6564104" name="TY2449"/>
              <a:gd fmla="*/ 92904 w 11855989" name="TX2450"/>
              <a:gd fmla="*/ 4606527 h 6564104" name="TY2450"/>
              <a:gd fmla="*/ 16623 w 11855989" name="TX2451"/>
              <a:gd fmla="*/ 4650569 h 6564104" name="TY2451"/>
              <a:gd fmla="*/ 10175 w 11855989" name="TX2452"/>
              <a:gd fmla="*/ 4674634 h 6564104" name="TY2452"/>
              <a:gd fmla="*/ 10175 w 11855989" name="TX2453"/>
              <a:gd fmla="*/ 4674633 h 6564104" name="TY2453"/>
              <a:gd fmla="*/ 34241 w 11855989" name="TX2454"/>
              <a:gd fmla="*/ 4681081 h 6564104" name="TY2454"/>
              <a:gd fmla="*/ 110521 w 11855989" name="TX2455"/>
              <a:gd fmla="*/ 4637040 h 6564104" name="TY2455"/>
              <a:gd fmla="*/ 116969 w 11855989" name="TX2456"/>
              <a:gd fmla="*/ 4612975 h 6564104" name="TY2456"/>
              <a:gd fmla="*/ 106272 w 11855989" name="TX2457"/>
              <a:gd fmla="*/ 4604767 h 6564104" name="TY2457"/>
              <a:gd fmla="*/ 11840106 w 11855989" name="TX2459"/>
              <a:gd fmla="*/ 4592337 h 6564104" name="TY2459"/>
              <a:gd fmla="*/ 11826893 w 11855989" name="TX2460"/>
              <a:gd fmla="*/ 4605550 h 6564104" name="TY2460"/>
              <a:gd fmla="*/ 11840106 w 11855989" name="TX2461"/>
              <a:gd fmla="*/ 4618763 h 6564104" name="TY2461"/>
              <a:gd fmla="*/ 11853319 w 11855989" name="TX2462"/>
              <a:gd fmla="*/ 4605550 h 6564104" name="TY2462"/>
              <a:gd fmla="*/ 11840106 w 11855989" name="TX2463"/>
              <a:gd fmla="*/ 4592337 h 6564104" name="TY2463"/>
              <a:gd fmla="*/ 18623 w 11855989" name="TX2465"/>
              <a:gd fmla="*/ 4568780 h 6564104" name="TY2465"/>
              <a:gd fmla="*/ 5410 w 11855989" name="TX2466"/>
              <a:gd fmla="*/ 4581993 h 6564104" name="TY2466"/>
              <a:gd fmla="*/ 18623 w 11855989" name="TX2467"/>
              <a:gd fmla="*/ 4595206 h 6564104" name="TY2467"/>
              <a:gd fmla="*/ 31836 w 11855989" name="TX2468"/>
              <a:gd fmla="*/ 4581993 h 6564104" name="TY2468"/>
              <a:gd fmla="*/ 18623 w 11855989" name="TX2469"/>
              <a:gd fmla="*/ 4568780 h 6564104" name="TY2469"/>
              <a:gd fmla="*/ 11837857 w 11855989" name="TX2471"/>
              <a:gd fmla="*/ 4504702 h 6564104" name="TY2471"/>
              <a:gd fmla="*/ 11824489 w 11855989" name="TX2472"/>
              <a:gd fmla="*/ 4506462 h 6564104" name="TY2472"/>
              <a:gd fmla="*/ 11748208 w 11855989" name="TX2473"/>
              <a:gd fmla="*/ 4550502 h 6564104" name="TY2473"/>
              <a:gd fmla="*/ 11741760 w 11855989" name="TX2474"/>
              <a:gd fmla="*/ 4574567 h 6564104" name="TY2474"/>
              <a:gd fmla="*/ 11765825 w 11855989" name="TX2475"/>
              <a:gd fmla="*/ 4581016 h 6564104" name="TY2475"/>
              <a:gd fmla="*/ 11842106 w 11855989" name="TX2476"/>
              <a:gd fmla="*/ 4536974 h 6564104" name="TY2476"/>
              <a:gd fmla="*/ 11848554 w 11855989" name="TX2477"/>
              <a:gd fmla="*/ 4512909 h 6564104" name="TY2477"/>
              <a:gd fmla="*/ 11848554 w 11855989" name="TX2478"/>
              <a:gd fmla="*/ 4512910 h 6564104" name="TY2478"/>
              <a:gd fmla="*/ 11837857 w 11855989" name="TX2479"/>
              <a:gd fmla="*/ 4504702 h 6564104" name="TY2479"/>
              <a:gd fmla="*/ 21421 w 11855989" name="TX2481"/>
              <a:gd fmla="*/ 4504258 h 6564104" name="TY2481"/>
              <a:gd fmla="*/ 10724 w 11855989" name="TX2482"/>
              <a:gd fmla="*/ 4512466 h 6564104" name="TY2482"/>
              <a:gd fmla="*/ 17172 w 11855989" name="TX2483"/>
              <a:gd fmla="*/ 4536531 h 6564104" name="TY2483"/>
              <a:gd fmla="*/ 93452 w 11855989" name="TX2484"/>
              <a:gd fmla="*/ 4580572 h 6564104" name="TY2484"/>
              <a:gd fmla="*/ 117518 w 11855989" name="TX2485"/>
              <a:gd fmla="*/ 4574124 h 6564104" name="TY2485"/>
              <a:gd fmla="*/ 117518 w 11855989" name="TX2486"/>
              <a:gd fmla="*/ 4574125 h 6564104" name="TY2486"/>
              <a:gd fmla="*/ 111070 w 11855989" name="TX2487"/>
              <a:gd fmla="*/ 4550060 h 6564104" name="TY2487"/>
              <a:gd fmla="*/ 34789 w 11855989" name="TX2488"/>
              <a:gd fmla="*/ 4506018 h 6564104" name="TY2488"/>
              <a:gd fmla="*/ 21421 w 11855989" name="TX2489"/>
              <a:gd fmla="*/ 4504258 h 6564104" name="TY2489"/>
              <a:gd fmla="*/ 11749660 w 11855989" name="TX2491"/>
              <a:gd fmla="*/ 4491828 h 6564104" name="TY2491"/>
              <a:gd fmla="*/ 11736447 w 11855989" name="TX2492"/>
              <a:gd fmla="*/ 4505041 h 6564104" name="TY2492"/>
              <a:gd fmla="*/ 11749660 w 11855989" name="TX2493"/>
              <a:gd fmla="*/ 4518254 h 6564104" name="TY2493"/>
              <a:gd fmla="*/ 11762873 w 11855989" name="TX2494"/>
              <a:gd fmla="*/ 4505041 h 6564104" name="TY2494"/>
              <a:gd fmla="*/ 11749660 w 11855989" name="TX2495"/>
              <a:gd fmla="*/ 4491828 h 6564104" name="TY2495"/>
              <a:gd fmla="*/ 109618 w 11855989" name="TX2497"/>
              <a:gd fmla="*/ 4470145 h 6564104" name="TY2497"/>
              <a:gd fmla="*/ 96405 w 11855989" name="TX2498"/>
              <a:gd fmla="*/ 4483358 h 6564104" name="TY2498"/>
              <a:gd fmla="*/ 109618 w 11855989" name="TX2499"/>
              <a:gd fmla="*/ 4496571 h 6564104" name="TY2499"/>
              <a:gd fmla="*/ 122831 w 11855989" name="TX2500"/>
              <a:gd fmla="*/ 4483358 h 6564104" name="TY2500"/>
              <a:gd fmla="*/ 109618 w 11855989" name="TX2501"/>
              <a:gd fmla="*/ 4470145 h 6564104" name="TY2501"/>
              <a:gd fmla="*/ 11752457 w 11855989" name="TX2503"/>
              <a:gd fmla="*/ 4406068 h 6564104" name="TY2503"/>
              <a:gd fmla="*/ 11741760 w 11855989" name="TX2504"/>
              <a:gd fmla="*/ 4414276 h 6564104" name="TY2504"/>
              <a:gd fmla="*/ 11741760 w 11855989" name="TX2505"/>
              <a:gd fmla="*/ 4414275 h 6564104" name="TY2505"/>
              <a:gd fmla="*/ 11748208 w 11855989" name="TX2506"/>
              <a:gd fmla="*/ 4438340 h 6564104" name="TY2506"/>
              <a:gd fmla="*/ 11824488 w 11855989" name="TX2507"/>
              <a:gd fmla="*/ 4482382 h 6564104" name="TY2507"/>
              <a:gd fmla="*/ 11848554 w 11855989" name="TX2508"/>
              <a:gd fmla="*/ 4475933 h 6564104" name="TY2508"/>
              <a:gd fmla="*/ 11842105 w 11855989" name="TX2509"/>
              <a:gd fmla="*/ 4451868 h 6564104" name="TY2509"/>
              <a:gd fmla="*/ 11765825 w 11855989" name="TX2510"/>
              <a:gd fmla="*/ 4407828 h 6564104" name="TY2510"/>
              <a:gd fmla="*/ 11752457 w 11855989" name="TX2511"/>
              <a:gd fmla="*/ 4406068 h 6564104" name="TY2511"/>
              <a:gd fmla="*/ 106820 w 11855989" name="TX2513"/>
              <a:gd fmla="*/ 4405623 h 6564104" name="TY2513"/>
              <a:gd fmla="*/ 93452 w 11855989" name="TX2514"/>
              <a:gd fmla="*/ 4407383 h 6564104" name="TY2514"/>
              <a:gd fmla="*/ 17171 w 11855989" name="TX2515"/>
              <a:gd fmla="*/ 4451425 h 6564104" name="TY2515"/>
              <a:gd fmla="*/ 10723 w 11855989" name="TX2516"/>
              <a:gd fmla="*/ 4475490 h 6564104" name="TY2516"/>
              <a:gd fmla="*/ 10723 w 11855989" name="TX2517"/>
              <a:gd fmla="*/ 4475489 h 6564104" name="TY2517"/>
              <a:gd fmla="*/ 34789 w 11855989" name="TX2518"/>
              <a:gd fmla="*/ 4481937 h 6564104" name="TY2518"/>
              <a:gd fmla="*/ 111069 w 11855989" name="TX2519"/>
              <a:gd fmla="*/ 4437896 h 6564104" name="TY2519"/>
              <a:gd fmla="*/ 117517 w 11855989" name="TX2520"/>
              <a:gd fmla="*/ 4413831 h 6564104" name="TY2520"/>
              <a:gd fmla="*/ 106820 w 11855989" name="TX2521"/>
              <a:gd fmla="*/ 4405623 h 6564104" name="TY2521"/>
              <a:gd fmla="*/ 11840655 w 11855989" name="TX2523"/>
              <a:gd fmla="*/ 4393194 h 6564104" name="TY2523"/>
              <a:gd fmla="*/ 11827442 w 11855989" name="TX2524"/>
              <a:gd fmla="*/ 4406407 h 6564104" name="TY2524"/>
              <a:gd fmla="*/ 11840655 w 11855989" name="TX2525"/>
              <a:gd fmla="*/ 4419620 h 6564104" name="TY2525"/>
              <a:gd fmla="*/ 11853868 w 11855989" name="TX2526"/>
              <a:gd fmla="*/ 4406407 h 6564104" name="TY2526"/>
              <a:gd fmla="*/ 11840655 w 11855989" name="TX2527"/>
              <a:gd fmla="*/ 4393194 h 6564104" name="TY2527"/>
              <a:gd fmla="*/ 19171 w 11855989" name="TX2529"/>
              <a:gd fmla="*/ 4369637 h 6564104" name="TY2529"/>
              <a:gd fmla="*/ 5958 w 11855989" name="TX2530"/>
              <a:gd fmla="*/ 4382850 h 6564104" name="TY2530"/>
              <a:gd fmla="*/ 19171 w 11855989" name="TX2531"/>
              <a:gd fmla="*/ 4396063 h 6564104" name="TY2531"/>
              <a:gd fmla="*/ 32384 w 11855989" name="TX2532"/>
              <a:gd fmla="*/ 4382850 h 6564104" name="TY2532"/>
              <a:gd fmla="*/ 19171 w 11855989" name="TX2533"/>
              <a:gd fmla="*/ 4369637 h 6564104" name="TY2533"/>
              <a:gd fmla="*/ 11838405 w 11855989" name="TX2535"/>
              <a:gd fmla="*/ 4305559 h 6564104" name="TY2535"/>
              <a:gd fmla="*/ 11825037 w 11855989" name="TX2536"/>
              <a:gd fmla="*/ 4307319 h 6564104" name="TY2536"/>
              <a:gd fmla="*/ 11748757 w 11855989" name="TX2537"/>
              <a:gd fmla="*/ 4351359 h 6564104" name="TY2537"/>
              <a:gd fmla="*/ 11742309 w 11855989" name="TX2538"/>
              <a:gd fmla="*/ 4375424 h 6564104" name="TY2538"/>
              <a:gd fmla="*/ 11766374 w 11855989" name="TX2539"/>
              <a:gd fmla="*/ 4381873 h 6564104" name="TY2539"/>
              <a:gd fmla="*/ 11842655 w 11855989" name="TX2540"/>
              <a:gd fmla="*/ 4337831 h 6564104" name="TY2540"/>
              <a:gd fmla="*/ 11849103 w 11855989" name="TX2541"/>
              <a:gd fmla="*/ 4313766 h 6564104" name="TY2541"/>
              <a:gd fmla="*/ 11849102 w 11855989" name="TX2542"/>
              <a:gd fmla="*/ 4313767 h 6564104" name="TY2542"/>
              <a:gd fmla="*/ 11838405 w 11855989" name="TX2543"/>
              <a:gd fmla="*/ 4305559 h 6564104" name="TY2543"/>
              <a:gd fmla="*/ 21969 w 11855989" name="TX2545"/>
              <a:gd fmla="*/ 4305115 h 6564104" name="TY2545"/>
              <a:gd fmla="*/ 11272 w 11855989" name="TX2546"/>
              <a:gd fmla="*/ 4313323 h 6564104" name="TY2546"/>
              <a:gd fmla="*/ 17720 w 11855989" name="TX2547"/>
              <a:gd fmla="*/ 4337388 h 6564104" name="TY2547"/>
              <a:gd fmla="*/ 94000 w 11855989" name="TX2548"/>
              <a:gd fmla="*/ 4381429 h 6564104" name="TY2548"/>
              <a:gd fmla="*/ 118066 w 11855989" name="TX2549"/>
              <a:gd fmla="*/ 4374981 h 6564104" name="TY2549"/>
              <a:gd fmla="*/ 118066 w 11855989" name="TX2550"/>
              <a:gd fmla="*/ 4374982 h 6564104" name="TY2550"/>
              <a:gd fmla="*/ 111618 w 11855989" name="TX2551"/>
              <a:gd fmla="*/ 4350917 h 6564104" name="TY2551"/>
              <a:gd fmla="*/ 35337 w 11855989" name="TX2552"/>
              <a:gd fmla="*/ 4306875 h 6564104" name="TY2552"/>
              <a:gd fmla="*/ 21969 w 11855989" name="TX2553"/>
              <a:gd fmla="*/ 4305115 h 6564104" name="TY2553"/>
              <a:gd fmla="*/ 11750208 w 11855989" name="TX2555"/>
              <a:gd fmla="*/ 4292685 h 6564104" name="TY2555"/>
              <a:gd fmla="*/ 11736995 w 11855989" name="TX2556"/>
              <a:gd fmla="*/ 4305898 h 6564104" name="TY2556"/>
              <a:gd fmla="*/ 11750208 w 11855989" name="TX2557"/>
              <a:gd fmla="*/ 4319111 h 6564104" name="TY2557"/>
              <a:gd fmla="*/ 11763421 w 11855989" name="TX2558"/>
              <a:gd fmla="*/ 4305898 h 6564104" name="TY2558"/>
              <a:gd fmla="*/ 11750208 w 11855989" name="TX2559"/>
              <a:gd fmla="*/ 4292685 h 6564104" name="TY2559"/>
              <a:gd fmla="*/ 110166 w 11855989" name="TX2561"/>
              <a:gd fmla="*/ 4271002 h 6564104" name="TY2561"/>
              <a:gd fmla="*/ 96953 w 11855989" name="TX2562"/>
              <a:gd fmla="*/ 4284215 h 6564104" name="TY2562"/>
              <a:gd fmla="*/ 110166 w 11855989" name="TX2563"/>
              <a:gd fmla="*/ 4297428 h 6564104" name="TY2563"/>
              <a:gd fmla="*/ 123379 w 11855989" name="TX2564"/>
              <a:gd fmla="*/ 4284215 h 6564104" name="TY2564"/>
              <a:gd fmla="*/ 110166 w 11855989" name="TX2565"/>
              <a:gd fmla="*/ 4271002 h 6564104" name="TY2565"/>
              <a:gd fmla="*/ 11753006 w 11855989" name="TX2567"/>
              <a:gd fmla="*/ 4206924 h 6564104" name="TY2567"/>
              <a:gd fmla="*/ 11742309 w 11855989" name="TX2568"/>
              <a:gd fmla="*/ 4215132 h 6564104" name="TY2568"/>
              <a:gd fmla="*/ 11742308 w 11855989" name="TX2569"/>
              <a:gd fmla="*/ 4215131 h 6564104" name="TY2569"/>
              <a:gd fmla="*/ 11748757 w 11855989" name="TX2570"/>
              <a:gd fmla="*/ 4239196 h 6564104" name="TY2570"/>
              <a:gd fmla="*/ 11825037 w 11855989" name="TX2571"/>
              <a:gd fmla="*/ 4283238 h 6564104" name="TY2571"/>
              <a:gd fmla="*/ 11849102 w 11855989" name="TX2572"/>
              <a:gd fmla="*/ 4276789 h 6564104" name="TY2572"/>
              <a:gd fmla="*/ 11842654 w 11855989" name="TX2573"/>
              <a:gd fmla="*/ 4252724 h 6564104" name="TY2573"/>
              <a:gd fmla="*/ 11766374 w 11855989" name="TX2574"/>
              <a:gd fmla="*/ 4208684 h 6564104" name="TY2574"/>
              <a:gd fmla="*/ 11753006 w 11855989" name="TX2575"/>
              <a:gd fmla="*/ 4206924 h 6564104" name="TY2575"/>
              <a:gd fmla="*/ 107368 w 11855989" name="TX2577"/>
              <a:gd fmla="*/ 4206480 h 6564104" name="TY2577"/>
              <a:gd fmla="*/ 94000 w 11855989" name="TX2578"/>
              <a:gd fmla="*/ 4208240 h 6564104" name="TY2578"/>
              <a:gd fmla="*/ 17719 w 11855989" name="TX2579"/>
              <a:gd fmla="*/ 4252282 h 6564104" name="TY2579"/>
              <a:gd fmla="*/ 11271 w 11855989" name="TX2580"/>
              <a:gd fmla="*/ 4276347 h 6564104" name="TY2580"/>
              <a:gd fmla="*/ 11271 w 11855989" name="TX2581"/>
              <a:gd fmla="*/ 4276346 h 6564104" name="TY2581"/>
              <a:gd fmla="*/ 35337 w 11855989" name="TX2582"/>
              <a:gd fmla="*/ 4282794 h 6564104" name="TY2582"/>
              <a:gd fmla="*/ 111617 w 11855989" name="TX2583"/>
              <a:gd fmla="*/ 4238753 h 6564104" name="TY2583"/>
              <a:gd fmla="*/ 118065 w 11855989" name="TX2584"/>
              <a:gd fmla="*/ 4214688 h 6564104" name="TY2584"/>
              <a:gd fmla="*/ 107368 w 11855989" name="TX2585"/>
              <a:gd fmla="*/ 4206480 h 6564104" name="TY2585"/>
              <a:gd fmla="*/ 11841203 w 11855989" name="TX2587"/>
              <a:gd fmla="*/ 4194050 h 6564104" name="TY2587"/>
              <a:gd fmla="*/ 11827990 w 11855989" name="TX2588"/>
              <a:gd fmla="*/ 4207263 h 6564104" name="TY2588"/>
              <a:gd fmla="*/ 11841203 w 11855989" name="TX2589"/>
              <a:gd fmla="*/ 4220476 h 6564104" name="TY2589"/>
              <a:gd fmla="*/ 11854416 w 11855989" name="TX2590"/>
              <a:gd fmla="*/ 4207263 h 6564104" name="TY2590"/>
              <a:gd fmla="*/ 11841203 w 11855989" name="TX2591"/>
              <a:gd fmla="*/ 4194050 h 6564104" name="TY2591"/>
              <a:gd fmla="*/ 19720 w 11855989" name="TX2593"/>
              <a:gd fmla="*/ 4170493 h 6564104" name="TY2593"/>
              <a:gd fmla="*/ 6507 w 11855989" name="TX2594"/>
              <a:gd fmla="*/ 4183706 h 6564104" name="TY2594"/>
              <a:gd fmla="*/ 19720 w 11855989" name="TX2595"/>
              <a:gd fmla="*/ 4196919 h 6564104" name="TY2595"/>
              <a:gd fmla="*/ 32933 w 11855989" name="TX2596"/>
              <a:gd fmla="*/ 4183706 h 6564104" name="TY2596"/>
              <a:gd fmla="*/ 19720 w 11855989" name="TX2597"/>
              <a:gd fmla="*/ 4170493 h 6564104" name="TY2597"/>
              <a:gd fmla="*/ 11838954 w 11855989" name="TX2599"/>
              <a:gd fmla="*/ 4106415 h 6564104" name="TY2599"/>
              <a:gd fmla="*/ 11825586 w 11855989" name="TX2600"/>
              <a:gd fmla="*/ 4108175 h 6564104" name="TY2600"/>
              <a:gd fmla="*/ 11749306 w 11855989" name="TX2601"/>
              <a:gd fmla="*/ 4152215 h 6564104" name="TY2601"/>
              <a:gd fmla="*/ 11742858 w 11855989" name="TX2602"/>
              <a:gd fmla="*/ 4176280 h 6564104" name="TY2602"/>
              <a:gd fmla="*/ 11766923 w 11855989" name="TX2603"/>
              <a:gd fmla="*/ 4182729 h 6564104" name="TY2603"/>
              <a:gd fmla="*/ 11843203 w 11855989" name="TX2604"/>
              <a:gd fmla="*/ 4138687 h 6564104" name="TY2604"/>
              <a:gd fmla="*/ 11849652 w 11855989" name="TX2605"/>
              <a:gd fmla="*/ 4114622 h 6564104" name="TY2605"/>
              <a:gd fmla="*/ 11849651 w 11855989" name="TX2606"/>
              <a:gd fmla="*/ 4114623 h 6564104" name="TY2606"/>
              <a:gd fmla="*/ 11838954 w 11855989" name="TX2607"/>
              <a:gd fmla="*/ 4106415 h 6564104" name="TY2607"/>
              <a:gd fmla="*/ 22518 w 11855989" name="TX2609"/>
              <a:gd fmla="*/ 4105971 h 6564104" name="TY2609"/>
              <a:gd fmla="*/ 11821 w 11855989" name="TX2610"/>
              <a:gd fmla="*/ 4114179 h 6564104" name="TY2610"/>
              <a:gd fmla="*/ 18269 w 11855989" name="TX2611"/>
              <a:gd fmla="*/ 4138244 h 6564104" name="TY2611"/>
              <a:gd fmla="*/ 94549 w 11855989" name="TX2612"/>
              <a:gd fmla="*/ 4182285 h 6564104" name="TY2612"/>
              <a:gd fmla="*/ 118615 w 11855989" name="TX2613"/>
              <a:gd fmla="*/ 4175837 h 6564104" name="TY2613"/>
              <a:gd fmla="*/ 118615 w 11855989" name="TX2614"/>
              <a:gd fmla="*/ 4175838 h 6564104" name="TY2614"/>
              <a:gd fmla="*/ 112167 w 11855989" name="TX2615"/>
              <a:gd fmla="*/ 4151773 h 6564104" name="TY2615"/>
              <a:gd fmla="*/ 35886 w 11855989" name="TX2616"/>
              <a:gd fmla="*/ 4107731 h 6564104" name="TY2616"/>
              <a:gd fmla="*/ 22518 w 11855989" name="TX2617"/>
              <a:gd fmla="*/ 4105971 h 6564104" name="TY2617"/>
              <a:gd fmla="*/ 11750757 w 11855989" name="TX2619"/>
              <a:gd fmla="*/ 4093541 h 6564104" name="TY2619"/>
              <a:gd fmla="*/ 11737544 w 11855989" name="TX2620"/>
              <a:gd fmla="*/ 4106754 h 6564104" name="TY2620"/>
              <a:gd fmla="*/ 11750757 w 11855989" name="TX2621"/>
              <a:gd fmla="*/ 4119967 h 6564104" name="TY2621"/>
              <a:gd fmla="*/ 11763970 w 11855989" name="TX2622"/>
              <a:gd fmla="*/ 4106754 h 6564104" name="TY2622"/>
              <a:gd fmla="*/ 11750757 w 11855989" name="TX2623"/>
              <a:gd fmla="*/ 4093541 h 6564104" name="TY2623"/>
              <a:gd fmla="*/ 110715 w 11855989" name="TX2625"/>
              <a:gd fmla="*/ 4071858 h 6564104" name="TY2625"/>
              <a:gd fmla="*/ 97502 w 11855989" name="TX2626"/>
              <a:gd fmla="*/ 4085071 h 6564104" name="TY2626"/>
              <a:gd fmla="*/ 110715 w 11855989" name="TX2627"/>
              <a:gd fmla="*/ 4098284 h 6564104" name="TY2627"/>
              <a:gd fmla="*/ 123928 w 11855989" name="TX2628"/>
              <a:gd fmla="*/ 4085071 h 6564104" name="TY2628"/>
              <a:gd fmla="*/ 110715 w 11855989" name="TX2629"/>
              <a:gd fmla="*/ 4071858 h 6564104" name="TY2629"/>
              <a:gd fmla="*/ 11753555 w 11855989" name="TX2631"/>
              <a:gd fmla="*/ 4007781 h 6564104" name="TY2631"/>
              <a:gd fmla="*/ 11742858 w 11855989" name="TX2632"/>
              <a:gd fmla="*/ 4015989 h 6564104" name="TY2632"/>
              <a:gd fmla="*/ 11742857 w 11855989" name="TX2633"/>
              <a:gd fmla="*/ 4015988 h 6564104" name="TY2633"/>
              <a:gd fmla="*/ 11749305 w 11855989" name="TX2634"/>
              <a:gd fmla="*/ 4040053 h 6564104" name="TY2634"/>
              <a:gd fmla="*/ 11825586 w 11855989" name="TX2635"/>
              <a:gd fmla="*/ 4084095 h 6564104" name="TY2635"/>
              <a:gd fmla="*/ 11849651 w 11855989" name="TX2636"/>
              <a:gd fmla="*/ 4077646 h 6564104" name="TY2636"/>
              <a:gd fmla="*/ 11843203 w 11855989" name="TX2637"/>
              <a:gd fmla="*/ 4053581 h 6564104" name="TY2637"/>
              <a:gd fmla="*/ 11766923 w 11855989" name="TX2638"/>
              <a:gd fmla="*/ 4009541 h 6564104" name="TY2638"/>
              <a:gd fmla="*/ 11753555 w 11855989" name="TX2639"/>
              <a:gd fmla="*/ 4007781 h 6564104" name="TY2639"/>
              <a:gd fmla="*/ 107917 w 11855989" name="TX2641"/>
              <a:gd fmla="*/ 4007336 h 6564104" name="TY2641"/>
              <a:gd fmla="*/ 94549 w 11855989" name="TX2642"/>
              <a:gd fmla="*/ 4009096 h 6564104" name="TY2642"/>
              <a:gd fmla="*/ 18268 w 11855989" name="TX2643"/>
              <a:gd fmla="*/ 4053138 h 6564104" name="TY2643"/>
              <a:gd fmla="*/ 11820 w 11855989" name="TX2644"/>
              <a:gd fmla="*/ 4077203 h 6564104" name="TY2644"/>
              <a:gd fmla="*/ 11820 w 11855989" name="TX2645"/>
              <a:gd fmla="*/ 4077202 h 6564104" name="TY2645"/>
              <a:gd fmla="*/ 35886 w 11855989" name="TX2646"/>
              <a:gd fmla="*/ 4083650 h 6564104" name="TY2646"/>
              <a:gd fmla="*/ 112166 w 11855989" name="TX2647"/>
              <a:gd fmla="*/ 4039609 h 6564104" name="TY2647"/>
              <a:gd fmla="*/ 118614 w 11855989" name="TX2648"/>
              <a:gd fmla="*/ 4015544 h 6564104" name="TY2648"/>
              <a:gd fmla="*/ 107917 w 11855989" name="TX2649"/>
              <a:gd fmla="*/ 4007336 h 6564104" name="TY2649"/>
              <a:gd fmla="*/ 11841752 w 11855989" name="TX2651"/>
              <a:gd fmla="*/ 3994907 h 6564104" name="TY2651"/>
              <a:gd fmla="*/ 11828539 w 11855989" name="TX2652"/>
              <a:gd fmla="*/ 4008120 h 6564104" name="TY2652"/>
              <a:gd fmla="*/ 11841752 w 11855989" name="TX2653"/>
              <a:gd fmla="*/ 4021333 h 6564104" name="TY2653"/>
              <a:gd fmla="*/ 11854965 w 11855989" name="TX2654"/>
              <a:gd fmla="*/ 4008120 h 6564104" name="TY2654"/>
              <a:gd fmla="*/ 11841752 w 11855989" name="TX2655"/>
              <a:gd fmla="*/ 3994907 h 6564104" name="TY2655"/>
              <a:gd fmla="*/ 20268 w 11855989" name="TX2657"/>
              <a:gd fmla="*/ 3971350 h 6564104" name="TY2657"/>
              <a:gd fmla="*/ 7055 w 11855989" name="TX2658"/>
              <a:gd fmla="*/ 3984563 h 6564104" name="TY2658"/>
              <a:gd fmla="*/ 20268 w 11855989" name="TX2659"/>
              <a:gd fmla="*/ 3997776 h 6564104" name="TY2659"/>
              <a:gd fmla="*/ 33481 w 11855989" name="TX2660"/>
              <a:gd fmla="*/ 3984563 h 6564104" name="TY2660"/>
              <a:gd fmla="*/ 20268 w 11855989" name="TX2661"/>
              <a:gd fmla="*/ 3971350 h 6564104" name="TY2661"/>
              <a:gd fmla="*/ 11839503 w 11855989" name="TX2663"/>
              <a:gd fmla="*/ 3907272 h 6564104" name="TY2663"/>
              <a:gd fmla="*/ 11826135 w 11855989" name="TX2664"/>
              <a:gd fmla="*/ 3909032 h 6564104" name="TY2664"/>
              <a:gd fmla="*/ 11749855 w 11855989" name="TX2665"/>
              <a:gd fmla="*/ 3953072 h 6564104" name="TY2665"/>
              <a:gd fmla="*/ 11743406 w 11855989" name="TX2666"/>
              <a:gd fmla="*/ 3977138 h 6564104" name="TY2666"/>
              <a:gd fmla="*/ 11767471 w 11855989" name="TX2667"/>
              <a:gd fmla="*/ 3983586 h 6564104" name="TY2667"/>
              <a:gd fmla="*/ 11843752 w 11855989" name="TX2668"/>
              <a:gd fmla="*/ 3939544 h 6564104" name="TY2668"/>
              <a:gd fmla="*/ 11850200 w 11855989" name="TX2669"/>
              <a:gd fmla="*/ 3915479 h 6564104" name="TY2669"/>
              <a:gd fmla="*/ 11850200 w 11855989" name="TX2670"/>
              <a:gd fmla="*/ 3915480 h 6564104" name="TY2670"/>
              <a:gd fmla="*/ 11839503 w 11855989" name="TX2671"/>
              <a:gd fmla="*/ 3907272 h 6564104" name="TY2671"/>
              <a:gd fmla="*/ 23066 w 11855989" name="TX2673"/>
              <a:gd fmla="*/ 3906828 h 6564104" name="TY2673"/>
              <a:gd fmla="*/ 12369 w 11855989" name="TX2674"/>
              <a:gd fmla="*/ 3915036 h 6564104" name="TY2674"/>
              <a:gd fmla="*/ 18817 w 11855989" name="TX2675"/>
              <a:gd fmla="*/ 3939101 h 6564104" name="TY2675"/>
              <a:gd fmla="*/ 95097 w 11855989" name="TX2676"/>
              <a:gd fmla="*/ 3983142 h 6564104" name="TY2676"/>
              <a:gd fmla="*/ 119163 w 11855989" name="TX2677"/>
              <a:gd fmla="*/ 3976694 h 6564104" name="TY2677"/>
              <a:gd fmla="*/ 119163 w 11855989" name="TX2678"/>
              <a:gd fmla="*/ 3976695 h 6564104" name="TY2678"/>
              <a:gd fmla="*/ 112715 w 11855989" name="TX2679"/>
              <a:gd fmla="*/ 3952630 h 6564104" name="TY2679"/>
              <a:gd fmla="*/ 36434 w 11855989" name="TX2680"/>
              <a:gd fmla="*/ 3908588 h 6564104" name="TY2680"/>
              <a:gd fmla="*/ 23066 w 11855989" name="TX2681"/>
              <a:gd fmla="*/ 3906828 h 6564104" name="TY2681"/>
              <a:gd fmla="*/ 11751306 w 11855989" name="TX2683"/>
              <a:gd fmla="*/ 3894398 h 6564104" name="TY2683"/>
              <a:gd fmla="*/ 11738093 w 11855989" name="TX2684"/>
              <a:gd fmla="*/ 3907611 h 6564104" name="TY2684"/>
              <a:gd fmla="*/ 11751306 w 11855989" name="TX2685"/>
              <a:gd fmla="*/ 3920824 h 6564104" name="TY2685"/>
              <a:gd fmla="*/ 11764519 w 11855989" name="TX2686"/>
              <a:gd fmla="*/ 3907611 h 6564104" name="TY2686"/>
              <a:gd fmla="*/ 11751306 w 11855989" name="TX2687"/>
              <a:gd fmla="*/ 3894398 h 6564104" name="TY2687"/>
              <a:gd fmla="*/ 110373 w 11855989" name="TX2689"/>
              <a:gd fmla="*/ 3855972 h 6564104" name="TY2689"/>
              <a:gd fmla="*/ 97160 w 11855989" name="TX2690"/>
              <a:gd fmla="*/ 3869185 h 6564104" name="TY2690"/>
              <a:gd fmla="*/ 110373 w 11855989" name="TX2691"/>
              <a:gd fmla="*/ 3882398 h 6564104" name="TY2691"/>
              <a:gd fmla="*/ 123586 w 11855989" name="TX2692"/>
              <a:gd fmla="*/ 3869185 h 6564104" name="TY2692"/>
              <a:gd fmla="*/ 110373 w 11855989" name="TX2693"/>
              <a:gd fmla="*/ 3855972 h 6564104" name="TY2693"/>
              <a:gd fmla="*/ 11754103 w 11855989" name="TX2695"/>
              <a:gd fmla="*/ 3808637 h 6564104" name="TY2695"/>
              <a:gd fmla="*/ 11743406 w 11855989" name="TX2696"/>
              <a:gd fmla="*/ 3816845 h 6564104" name="TY2696"/>
              <a:gd fmla="*/ 11743406 w 11855989" name="TX2697"/>
              <a:gd fmla="*/ 3816844 h 6564104" name="TY2697"/>
              <a:gd fmla="*/ 11749854 w 11855989" name="TX2698"/>
              <a:gd fmla="*/ 3840909 h 6564104" name="TY2698"/>
              <a:gd fmla="*/ 11826135 w 11855989" name="TX2699"/>
              <a:gd fmla="*/ 3884951 h 6564104" name="TY2699"/>
              <a:gd fmla="*/ 11850200 w 11855989" name="TX2700"/>
              <a:gd fmla="*/ 3878503 h 6564104" name="TY2700"/>
              <a:gd fmla="*/ 11843752 w 11855989" name="TX2701"/>
              <a:gd fmla="*/ 3854437 h 6564104" name="TY2701"/>
              <a:gd fmla="*/ 11767471 w 11855989" name="TX2702"/>
              <a:gd fmla="*/ 3810397 h 6564104" name="TY2702"/>
              <a:gd fmla="*/ 11754103 w 11855989" name="TX2703"/>
              <a:gd fmla="*/ 3808637 h 6564104" name="TY2703"/>
              <a:gd fmla="*/ 11842301 w 11855989" name="TX2705"/>
              <a:gd fmla="*/ 3795763 h 6564104" name="TY2705"/>
              <a:gd fmla="*/ 11829088 w 11855989" name="TX2706"/>
              <a:gd fmla="*/ 3808976 h 6564104" name="TY2706"/>
              <a:gd fmla="*/ 11842301 w 11855989" name="TX2707"/>
              <a:gd fmla="*/ 3822189 h 6564104" name="TY2707"/>
              <a:gd fmla="*/ 11855514 w 11855989" name="TX2708"/>
              <a:gd fmla="*/ 3808976 h 6564104" name="TY2708"/>
              <a:gd fmla="*/ 11842301 w 11855989" name="TX2709"/>
              <a:gd fmla="*/ 3795763 h 6564104" name="TY2709"/>
              <a:gd fmla="*/ 107575 w 11855989" name="TX2711"/>
              <a:gd fmla="*/ 3791450 h 6564104" name="TY2711"/>
              <a:gd fmla="*/ 94207 w 11855989" name="TX2712"/>
              <a:gd fmla="*/ 3793210 h 6564104" name="TY2712"/>
              <a:gd fmla="*/ 17926 w 11855989" name="TX2713"/>
              <a:gd fmla="*/ 3837252 h 6564104" name="TY2713"/>
              <a:gd fmla="*/ 11478 w 11855989" name="TX2714"/>
              <a:gd fmla="*/ 3861317 h 6564104" name="TY2714"/>
              <a:gd fmla="*/ 11478 w 11855989" name="TX2715"/>
              <a:gd fmla="*/ 3861316 h 6564104" name="TY2715"/>
              <a:gd fmla="*/ 35544 w 11855989" name="TX2716"/>
              <a:gd fmla="*/ 3867764 h 6564104" name="TY2716"/>
              <a:gd fmla="*/ 111824 w 11855989" name="TX2717"/>
              <a:gd fmla="*/ 3823723 h 6564104" name="TY2717"/>
              <a:gd fmla="*/ 118272 w 11855989" name="TX2718"/>
              <a:gd fmla="*/ 3799658 h 6564104" name="TY2718"/>
              <a:gd fmla="*/ 107575 w 11855989" name="TX2719"/>
              <a:gd fmla="*/ 3791450 h 6564104" name="TY2719"/>
              <a:gd fmla="*/ 18076 w 11855989" name="TX2721"/>
              <a:gd fmla="*/ 3736031 h 6564104" name="TY2721"/>
              <a:gd fmla="*/ 4863 w 11855989" name="TX2722"/>
              <a:gd fmla="*/ 3749244 h 6564104" name="TY2722"/>
              <a:gd fmla="*/ 18076 w 11855989" name="TX2723"/>
              <a:gd fmla="*/ 3762457 h 6564104" name="TY2723"/>
              <a:gd fmla="*/ 31289 w 11855989" name="TX2724"/>
              <a:gd fmla="*/ 3749244 h 6564104" name="TY2724"/>
              <a:gd fmla="*/ 18076 w 11855989" name="TX2725"/>
              <a:gd fmla="*/ 3736031 h 6564104" name="TY2725"/>
              <a:gd fmla="*/ 11837683 w 11855989" name="TX2727"/>
              <a:gd fmla="*/ 3707176 h 6564104" name="TY2727"/>
              <a:gd fmla="*/ 11824314 w 11855989" name="TX2728"/>
              <a:gd fmla="*/ 3708936 h 6564104" name="TY2728"/>
              <a:gd fmla="*/ 11748034 w 11855989" name="TX2729"/>
              <a:gd fmla="*/ 3752976 h 6564104" name="TY2729"/>
              <a:gd fmla="*/ 11741586 w 11855989" name="TX2730"/>
              <a:gd fmla="*/ 3777042 h 6564104" name="TY2730"/>
              <a:gd fmla="*/ 11765651 w 11855989" name="TX2731"/>
              <a:gd fmla="*/ 3783490 h 6564104" name="TY2731"/>
              <a:gd fmla="*/ 11841932 w 11855989" name="TX2732"/>
              <a:gd fmla="*/ 3739448 h 6564104" name="TY2732"/>
              <a:gd fmla="*/ 11848380 w 11855989" name="TX2733"/>
              <a:gd fmla="*/ 3715383 h 6564104" name="TY2733"/>
              <a:gd fmla="*/ 11848380 w 11855989" name="TX2734"/>
              <a:gd fmla="*/ 3715384 h 6564104" name="TY2734"/>
              <a:gd fmla="*/ 11837683 w 11855989" name="TX2735"/>
              <a:gd fmla="*/ 3707176 h 6564104" name="TY2735"/>
              <a:gd fmla="*/ 11749485 w 11855989" name="TX2737"/>
              <a:gd fmla="*/ 3694302 h 6564104" name="TY2737"/>
              <a:gd fmla="*/ 11736272 w 11855989" name="TX2738"/>
              <a:gd fmla="*/ 3707515 h 6564104" name="TY2738"/>
              <a:gd fmla="*/ 11749485 w 11855989" name="TX2739"/>
              <a:gd fmla="*/ 3720728 h 6564104" name="TY2739"/>
              <a:gd fmla="*/ 11762698 w 11855989" name="TX2740"/>
              <a:gd fmla="*/ 3707515 h 6564104" name="TY2740"/>
              <a:gd fmla="*/ 11749485 w 11855989" name="TX2741"/>
              <a:gd fmla="*/ 3694302 h 6564104" name="TY2741"/>
              <a:gd fmla="*/ 20874 w 11855989" name="TX2743"/>
              <a:gd fmla="*/ 3671509 h 6564104" name="TY2743"/>
              <a:gd fmla="*/ 10177 w 11855989" name="TX2744"/>
              <a:gd fmla="*/ 3679717 h 6564104" name="TY2744"/>
              <a:gd fmla="*/ 16625 w 11855989" name="TX2745"/>
              <a:gd fmla="*/ 3703782 h 6564104" name="TY2745"/>
              <a:gd fmla="*/ 92905 w 11855989" name="TX2746"/>
              <a:gd fmla="*/ 3747823 h 6564104" name="TY2746"/>
              <a:gd fmla="*/ 116971 w 11855989" name="TX2747"/>
              <a:gd fmla="*/ 3741375 h 6564104" name="TY2747"/>
              <a:gd fmla="*/ 116971 w 11855989" name="TX2748"/>
              <a:gd fmla="*/ 3741376 h 6564104" name="TY2748"/>
              <a:gd fmla="*/ 110523 w 11855989" name="TX2749"/>
              <a:gd fmla="*/ 3717311 h 6564104" name="TY2749"/>
              <a:gd fmla="*/ 34242 w 11855989" name="TX2750"/>
              <a:gd fmla="*/ 3673269 h 6564104" name="TY2750"/>
              <a:gd fmla="*/ 20874 w 11855989" name="TX2751"/>
              <a:gd fmla="*/ 3671509 h 6564104" name="TY2751"/>
              <a:gd fmla="*/ 109071 w 11855989" name="TX2753"/>
              <a:gd fmla="*/ 3637396 h 6564104" name="TY2753"/>
              <a:gd fmla="*/ 95858 w 11855989" name="TX2754"/>
              <a:gd fmla="*/ 3650609 h 6564104" name="TY2754"/>
              <a:gd fmla="*/ 109071 w 11855989" name="TX2755"/>
              <a:gd fmla="*/ 3663822 h 6564104" name="TY2755"/>
              <a:gd fmla="*/ 122284 w 11855989" name="TX2756"/>
              <a:gd fmla="*/ 3650609 h 6564104" name="TY2756"/>
              <a:gd fmla="*/ 109071 w 11855989" name="TX2757"/>
              <a:gd fmla="*/ 3637396 h 6564104" name="TY2757"/>
              <a:gd fmla="*/ 11747549 w 11855989" name="TX2759"/>
              <a:gd fmla="*/ 3611062 h 6564104" name="TY2759"/>
              <a:gd fmla="*/ 11736852 w 11855989" name="TX2760"/>
              <a:gd fmla="*/ 3619270 h 6564104" name="TY2760"/>
              <a:gd fmla="*/ 11736852 w 11855989" name="TX2761"/>
              <a:gd fmla="*/ 3619269 h 6564104" name="TY2761"/>
              <a:gd fmla="*/ 11743300 w 11855989" name="TX2762"/>
              <a:gd fmla="*/ 3643334 h 6564104" name="TY2762"/>
              <a:gd fmla="*/ 11819581 w 11855989" name="TX2763"/>
              <a:gd fmla="*/ 3687376 h 6564104" name="TY2763"/>
              <a:gd fmla="*/ 11843646 w 11855989" name="TX2764"/>
              <a:gd fmla="*/ 3680928 h 6564104" name="TY2764"/>
              <a:gd fmla="*/ 11837198 w 11855989" name="TX2765"/>
              <a:gd fmla="*/ 3656862 h 6564104" name="TY2765"/>
              <a:gd fmla="*/ 11760917 w 11855989" name="TX2766"/>
              <a:gd fmla="*/ 3612822 h 6564104" name="TY2766"/>
              <a:gd fmla="*/ 11747549 w 11855989" name="TX2767"/>
              <a:gd fmla="*/ 3611062 h 6564104" name="TY2767"/>
              <a:gd fmla="*/ 11835747 w 11855989" name="TX2769"/>
              <a:gd fmla="*/ 3598188 h 6564104" name="TY2769"/>
              <a:gd fmla="*/ 11822534 w 11855989" name="TX2770"/>
              <a:gd fmla="*/ 3611401 h 6564104" name="TY2770"/>
              <a:gd fmla="*/ 11835747 w 11855989" name="TX2771"/>
              <a:gd fmla="*/ 3624614 h 6564104" name="TY2771"/>
              <a:gd fmla="*/ 11848960 w 11855989" name="TX2772"/>
              <a:gd fmla="*/ 3611401 h 6564104" name="TY2772"/>
              <a:gd fmla="*/ 11835747 w 11855989" name="TX2773"/>
              <a:gd fmla="*/ 3598188 h 6564104" name="TY2773"/>
              <a:gd fmla="*/ 106273 w 11855989" name="TX2775"/>
              <a:gd fmla="*/ 3572874 h 6564104" name="TY2775"/>
              <a:gd fmla="*/ 92905 w 11855989" name="TX2776"/>
              <a:gd fmla="*/ 3574634 h 6564104" name="TY2776"/>
              <a:gd fmla="*/ 16624 w 11855989" name="TX2777"/>
              <a:gd fmla="*/ 3618676 h 6564104" name="TY2777"/>
              <a:gd fmla="*/ 10176 w 11855989" name="TX2778"/>
              <a:gd fmla="*/ 3642741 h 6564104" name="TY2778"/>
              <a:gd fmla="*/ 10176 w 11855989" name="TX2779"/>
              <a:gd fmla="*/ 3642740 h 6564104" name="TY2779"/>
              <a:gd fmla="*/ 34242 w 11855989" name="TX2780"/>
              <a:gd fmla="*/ 3649188 h 6564104" name="TY2780"/>
              <a:gd fmla="*/ 110522 w 11855989" name="TX2781"/>
              <a:gd fmla="*/ 3605147 h 6564104" name="TY2781"/>
              <a:gd fmla="*/ 116970 w 11855989" name="TX2782"/>
              <a:gd fmla="*/ 3581082 h 6564104" name="TY2782"/>
              <a:gd fmla="*/ 106273 w 11855989" name="TX2783"/>
              <a:gd fmla="*/ 3572874 h 6564104" name="TY2783"/>
              <a:gd fmla="*/ 18624 w 11855989" name="TX2785"/>
              <a:gd fmla="*/ 3536887 h 6564104" name="TY2785"/>
              <a:gd fmla="*/ 5411 w 11855989" name="TX2786"/>
              <a:gd fmla="*/ 3550100 h 6564104" name="TY2786"/>
              <a:gd fmla="*/ 18624 w 11855989" name="TX2787"/>
              <a:gd fmla="*/ 3563313 h 6564104" name="TY2787"/>
              <a:gd fmla="*/ 31837 w 11855989" name="TX2788"/>
              <a:gd fmla="*/ 3550100 h 6564104" name="TY2788"/>
              <a:gd fmla="*/ 18624 w 11855989" name="TX2789"/>
              <a:gd fmla="*/ 3536887 h 6564104" name="TY2789"/>
              <a:gd fmla="*/ 11833498 w 11855989" name="TX2791"/>
              <a:gd fmla="*/ 3510553 h 6564104" name="TY2791"/>
              <a:gd fmla="*/ 11820130 w 11855989" name="TX2792"/>
              <a:gd fmla="*/ 3512313 h 6564104" name="TY2792"/>
              <a:gd fmla="*/ 11743849 w 11855989" name="TX2793"/>
              <a:gd fmla="*/ 3556353 h 6564104" name="TY2793"/>
              <a:gd fmla="*/ 11737401 w 11855989" name="TX2794"/>
              <a:gd fmla="*/ 3580419 h 6564104" name="TY2794"/>
              <a:gd fmla="*/ 11761466 w 11855989" name="TX2795"/>
              <a:gd fmla="*/ 3586867 h 6564104" name="TY2795"/>
              <a:gd fmla="*/ 11837747 w 11855989" name="TX2796"/>
              <a:gd fmla="*/ 3542825 h 6564104" name="TY2796"/>
              <a:gd fmla="*/ 11844195 w 11855989" name="TX2797"/>
              <a:gd fmla="*/ 3518760 h 6564104" name="TY2797"/>
              <a:gd fmla="*/ 11844195 w 11855989" name="TX2798"/>
              <a:gd fmla="*/ 3518761 h 6564104" name="TY2798"/>
              <a:gd fmla="*/ 11833498 w 11855989" name="TX2799"/>
              <a:gd fmla="*/ 3510553 h 6564104" name="TY2799"/>
              <a:gd fmla="*/ 11745301 w 11855989" name="TX2801"/>
              <a:gd fmla="*/ 3497679 h 6564104" name="TY2801"/>
              <a:gd fmla="*/ 11732088 w 11855989" name="TX2802"/>
              <a:gd fmla="*/ 3510892 h 6564104" name="TY2802"/>
              <a:gd fmla="*/ 11745301 w 11855989" name="TX2803"/>
              <a:gd fmla="*/ 3524105 h 6564104" name="TY2803"/>
              <a:gd fmla="*/ 11758514 w 11855989" name="TX2804"/>
              <a:gd fmla="*/ 3510892 h 6564104" name="TY2804"/>
              <a:gd fmla="*/ 11745301 w 11855989" name="TX2805"/>
              <a:gd fmla="*/ 3497679 h 6564104" name="TY2805"/>
              <a:gd fmla="*/ 21422 w 11855989" name="TX2807"/>
              <a:gd fmla="*/ 3472365 h 6564104" name="TY2807"/>
              <a:gd fmla="*/ 10725 w 11855989" name="TX2808"/>
              <a:gd fmla="*/ 3480573 h 6564104" name="TY2808"/>
              <a:gd fmla="*/ 17173 w 11855989" name="TX2809"/>
              <a:gd fmla="*/ 3504638 h 6564104" name="TY2809"/>
              <a:gd fmla="*/ 93453 w 11855989" name="TX2810"/>
              <a:gd fmla="*/ 3548679 h 6564104" name="TY2810"/>
              <a:gd fmla="*/ 117519 w 11855989" name="TX2811"/>
              <a:gd fmla="*/ 3542231 h 6564104" name="TY2811"/>
              <a:gd fmla="*/ 117519 w 11855989" name="TX2812"/>
              <a:gd fmla="*/ 3542232 h 6564104" name="TY2812"/>
              <a:gd fmla="*/ 111071 w 11855989" name="TX2813"/>
              <a:gd fmla="*/ 3518167 h 6564104" name="TY2813"/>
              <a:gd fmla="*/ 34790 w 11855989" name="TX2814"/>
              <a:gd fmla="*/ 3474125 h 6564104" name="TY2814"/>
              <a:gd fmla="*/ 21422 w 11855989" name="TX2815"/>
              <a:gd fmla="*/ 3472365 h 6564104" name="TY2815"/>
              <a:gd fmla="*/ 109619 w 11855989" name="TX2817"/>
              <a:gd fmla="*/ 3438253 h 6564104" name="TY2817"/>
              <a:gd fmla="*/ 96406 w 11855989" name="TX2818"/>
              <a:gd fmla="*/ 3451466 h 6564104" name="TY2818"/>
              <a:gd fmla="*/ 109619 w 11855989" name="TX2819"/>
              <a:gd fmla="*/ 3464679 h 6564104" name="TY2819"/>
              <a:gd fmla="*/ 122832 w 11855989" name="TX2820"/>
              <a:gd fmla="*/ 3451466 h 6564104" name="TY2820"/>
              <a:gd fmla="*/ 109619 w 11855989" name="TX2821"/>
              <a:gd fmla="*/ 3438253 h 6564104" name="TY2821"/>
              <a:gd fmla="*/ 11748098 w 11855989" name="TX2823"/>
              <a:gd fmla="*/ 3411919 h 6564104" name="TY2823"/>
              <a:gd fmla="*/ 11737401 w 11855989" name="TX2824"/>
              <a:gd fmla="*/ 3420127 h 6564104" name="TY2824"/>
              <a:gd fmla="*/ 11737401 w 11855989" name="TX2825"/>
              <a:gd fmla="*/ 3420126 h 6564104" name="TY2825"/>
              <a:gd fmla="*/ 11743849 w 11855989" name="TX2826"/>
              <a:gd fmla="*/ 3444191 h 6564104" name="TY2826"/>
              <a:gd fmla="*/ 11820129 w 11855989" name="TX2827"/>
              <a:gd fmla="*/ 3488233 h 6564104" name="TY2827"/>
              <a:gd fmla="*/ 11844195 w 11855989" name="TX2828"/>
              <a:gd fmla="*/ 3481785 h 6564104" name="TY2828"/>
              <a:gd fmla="*/ 11837746 w 11855989" name="TX2829"/>
              <a:gd fmla="*/ 3457719 h 6564104" name="TY2829"/>
              <a:gd fmla="*/ 11761466 w 11855989" name="TX2830"/>
              <a:gd fmla="*/ 3413679 h 6564104" name="TY2830"/>
              <a:gd fmla="*/ 11748098 w 11855989" name="TX2831"/>
              <a:gd fmla="*/ 3411919 h 6564104" name="TY2831"/>
              <a:gd fmla="*/ 11836296 w 11855989" name="TX2833"/>
              <a:gd fmla="*/ 3399045 h 6564104" name="TY2833"/>
              <a:gd fmla="*/ 11823083 w 11855989" name="TX2834"/>
              <a:gd fmla="*/ 3412258 h 6564104" name="TY2834"/>
              <a:gd fmla="*/ 11836296 w 11855989" name="TX2835"/>
              <a:gd fmla="*/ 3425471 h 6564104" name="TY2835"/>
              <a:gd fmla="*/ 11849509 w 11855989" name="TX2836"/>
              <a:gd fmla="*/ 3412258 h 6564104" name="TY2836"/>
              <a:gd fmla="*/ 11836296 w 11855989" name="TX2837"/>
              <a:gd fmla="*/ 3399045 h 6564104" name="TY2837"/>
              <a:gd fmla="*/ 106821 w 11855989" name="TX2839"/>
              <a:gd fmla="*/ 3373731 h 6564104" name="TY2839"/>
              <a:gd fmla="*/ 93453 w 11855989" name="TX2840"/>
              <a:gd fmla="*/ 3375491 h 6564104" name="TY2840"/>
              <a:gd fmla="*/ 17172 w 11855989" name="TX2841"/>
              <a:gd fmla="*/ 3419533 h 6564104" name="TY2841"/>
              <a:gd fmla="*/ 10724 w 11855989" name="TX2842"/>
              <a:gd fmla="*/ 3443598 h 6564104" name="TY2842"/>
              <a:gd fmla="*/ 10724 w 11855989" name="TX2843"/>
              <a:gd fmla="*/ 3443597 h 6564104" name="TY2843"/>
              <a:gd fmla="*/ 34790 w 11855989" name="TX2844"/>
              <a:gd fmla="*/ 3450045 h 6564104" name="TY2844"/>
              <a:gd fmla="*/ 111070 w 11855989" name="TX2845"/>
              <a:gd fmla="*/ 3406004 h 6564104" name="TY2845"/>
              <a:gd fmla="*/ 117518 w 11855989" name="TX2846"/>
              <a:gd fmla="*/ 3381939 h 6564104" name="TY2846"/>
              <a:gd fmla="*/ 106821 w 11855989" name="TX2847"/>
              <a:gd fmla="*/ 3373731 h 6564104" name="TY2847"/>
              <a:gd fmla="*/ 19172 w 11855989" name="TX2849"/>
              <a:gd fmla="*/ 3337744 h 6564104" name="TY2849"/>
              <a:gd fmla="*/ 5959 w 11855989" name="TX2850"/>
              <a:gd fmla="*/ 3350957 h 6564104" name="TY2850"/>
              <a:gd fmla="*/ 19172 w 11855989" name="TX2851"/>
              <a:gd fmla="*/ 3364170 h 6564104" name="TY2851"/>
              <a:gd fmla="*/ 32385 w 11855989" name="TX2852"/>
              <a:gd fmla="*/ 3350957 h 6564104" name="TY2852"/>
              <a:gd fmla="*/ 19172 w 11855989" name="TX2853"/>
              <a:gd fmla="*/ 3337744 h 6564104" name="TY2853"/>
              <a:gd fmla="*/ 11834046 w 11855989" name="TX2855"/>
              <a:gd fmla="*/ 3311410 h 6564104" name="TY2855"/>
              <a:gd fmla="*/ 11820678 w 11855989" name="TX2856"/>
              <a:gd fmla="*/ 3313170 h 6564104" name="TY2856"/>
              <a:gd fmla="*/ 11744398 w 11855989" name="TX2857"/>
              <a:gd fmla="*/ 3357210 h 6564104" name="TY2857"/>
              <a:gd fmla="*/ 11737950 w 11855989" name="TX2858"/>
              <a:gd fmla="*/ 3381276 h 6564104" name="TY2858"/>
              <a:gd fmla="*/ 11762015 w 11855989" name="TX2859"/>
              <a:gd fmla="*/ 3387724 h 6564104" name="TY2859"/>
              <a:gd fmla="*/ 11838296 w 11855989" name="TX2860"/>
              <a:gd fmla="*/ 3343682 h 6564104" name="TY2860"/>
              <a:gd fmla="*/ 11844744 w 11855989" name="TX2861"/>
              <a:gd fmla="*/ 3319617 h 6564104" name="TY2861"/>
              <a:gd fmla="*/ 11844744 w 11855989" name="TX2862"/>
              <a:gd fmla="*/ 3319618 h 6564104" name="TY2862"/>
              <a:gd fmla="*/ 11834046 w 11855989" name="TX2863"/>
              <a:gd fmla="*/ 3311410 h 6564104" name="TY2863"/>
              <a:gd fmla="*/ 11745849 w 11855989" name="TX2865"/>
              <a:gd fmla="*/ 3298536 h 6564104" name="TY2865"/>
              <a:gd fmla="*/ 11732636 w 11855989" name="TX2866"/>
              <a:gd fmla="*/ 3311749 h 6564104" name="TY2866"/>
              <a:gd fmla="*/ 11745849 w 11855989" name="TX2867"/>
              <a:gd fmla="*/ 3324962 h 6564104" name="TY2867"/>
              <a:gd fmla="*/ 11759062 w 11855989" name="TX2868"/>
              <a:gd fmla="*/ 3311749 h 6564104" name="TY2868"/>
              <a:gd fmla="*/ 11745849 w 11855989" name="TX2869"/>
              <a:gd fmla="*/ 3298536 h 6564104" name="TY2869"/>
              <a:gd fmla="*/ 21970 w 11855989" name="TX2871"/>
              <a:gd fmla="*/ 3273233 h 6564104" name="TY2871"/>
              <a:gd fmla="*/ 11273 w 11855989" name="TX2872"/>
              <a:gd fmla="*/ 3281433 h 6564104" name="TY2872"/>
              <a:gd fmla="*/ 17721 w 11855989" name="TX2873"/>
              <a:gd fmla="*/ 3305495 h 6564104" name="TY2873"/>
              <a:gd fmla="*/ 94001 w 11855989" name="TX2874"/>
              <a:gd fmla="*/ 3349536 h 6564104" name="TY2874"/>
              <a:gd fmla="*/ 118067 w 11855989" name="TX2875"/>
              <a:gd fmla="*/ 3343088 h 6564104" name="TY2875"/>
              <a:gd fmla="*/ 118067 w 11855989" name="TX2876"/>
              <a:gd fmla="*/ 3343089 h 6564104" name="TY2876"/>
              <a:gd fmla="*/ 111619 w 11855989" name="TX2877"/>
              <a:gd fmla="*/ 3319024 h 6564104" name="TY2877"/>
              <a:gd fmla="*/ 35338 w 11855989" name="TX2878"/>
              <a:gd fmla="*/ 3274996 h 6564104" name="TY2878"/>
              <a:gd fmla="*/ 21970 w 11855989" name="TX2879"/>
              <a:gd fmla="*/ 3273233 h 6564104" name="TY2879"/>
              <a:gd fmla="*/ 110167 w 11855989" name="TX2881"/>
              <a:gd fmla="*/ 3239117 h 6564104" name="TY2881"/>
              <a:gd fmla="*/ 96954 w 11855989" name="TX2882"/>
              <a:gd fmla="*/ 3252331 h 6564104" name="TY2882"/>
              <a:gd fmla="*/ 110167 w 11855989" name="TX2883"/>
              <a:gd fmla="*/ 3265547 h 6564104" name="TY2883"/>
              <a:gd fmla="*/ 123380 w 11855989" name="TX2884"/>
              <a:gd fmla="*/ 3252331 h 6564104" name="TY2884"/>
              <a:gd fmla="*/ 110167 w 11855989" name="TX2885"/>
              <a:gd fmla="*/ 3239117 h 6564104" name="TY2885"/>
              <a:gd fmla="*/ 11748647 w 11855989" name="TX2887"/>
              <a:gd fmla="*/ 3212775 h 6564104" name="TY2887"/>
              <a:gd fmla="*/ 11737950 w 11855989" name="TX2888"/>
              <a:gd fmla="*/ 3220985 h 6564104" name="TY2888"/>
              <a:gd fmla="*/ 11737949 w 11855989" name="TX2889"/>
              <a:gd fmla="*/ 3220984 h 6564104" name="TY2889"/>
              <a:gd fmla="*/ 11744398 w 11855989" name="TX2890"/>
              <a:gd fmla="*/ 3245050 h 6564104" name="TY2890"/>
              <a:gd fmla="*/ 11820678 w 11855989" name="TX2891"/>
              <a:gd fmla="*/ 3289089 h 6564104" name="TY2891"/>
              <a:gd fmla="*/ 11844743 w 11855989" name="TX2892"/>
              <a:gd fmla="*/ 3282641 h 6564104" name="TY2892"/>
              <a:gd fmla="*/ 11838295 w 11855989" name="TX2893"/>
              <a:gd fmla="*/ 3258578 h 6564104" name="TY2893"/>
              <a:gd fmla="*/ 11762015 w 11855989" name="TX2894"/>
              <a:gd fmla="*/ 3214537 h 6564104" name="TY2894"/>
              <a:gd fmla="*/ 11748647 w 11855989" name="TX2895"/>
              <a:gd fmla="*/ 3212775 h 6564104" name="TY2895"/>
              <a:gd fmla="*/ 11836844 w 11855989" name="TX2897"/>
              <a:gd fmla="*/ 3199902 h 6564104" name="TY2897"/>
              <a:gd fmla="*/ 11823631 w 11855989" name="TX2898"/>
              <a:gd fmla="*/ 3213115 h 6564104" name="TY2898"/>
              <a:gd fmla="*/ 11836844 w 11855989" name="TX2899"/>
              <a:gd fmla="*/ 3226329 h 6564104" name="TY2899"/>
              <a:gd fmla="*/ 11850057 w 11855989" name="TX2900"/>
              <a:gd fmla="*/ 3213115 h 6564104" name="TY2900"/>
              <a:gd fmla="*/ 11836844 w 11855989" name="TX2901"/>
              <a:gd fmla="*/ 3199902 h 6564104" name="TY2901"/>
              <a:gd fmla="*/ 107369 w 11855989" name="TX2903"/>
              <a:gd fmla="*/ 3174594 h 6564104" name="TY2903"/>
              <a:gd fmla="*/ 94001 w 11855989" name="TX2904"/>
              <a:gd fmla="*/ 3176358 h 6564104" name="TY2904"/>
              <a:gd fmla="*/ 17720 w 11855989" name="TX2905"/>
              <a:gd fmla="*/ 3220395 h 6564104" name="TY2905"/>
              <a:gd fmla="*/ 11272 w 11855989" name="TX2906"/>
              <a:gd fmla="*/ 3244463 h 6564104" name="TY2906"/>
              <a:gd fmla="*/ 35338 w 11855989" name="TX2907"/>
              <a:gd fmla="*/ 3250911 h 6564104" name="TY2907"/>
              <a:gd fmla="*/ 111618 w 11855989" name="TX2908"/>
              <a:gd fmla="*/ 3206865 h 6564104" name="TY2908"/>
              <a:gd fmla="*/ 118066 w 11855989" name="TX2909"/>
              <a:gd fmla="*/ 3182802 h 6564104" name="TY2909"/>
              <a:gd fmla="*/ 107369 w 11855989" name="TX2910"/>
              <a:gd fmla="*/ 3174594 h 6564104" name="TY2910"/>
              <a:gd fmla="*/ 19720 w 11855989" name="TX2912"/>
              <a:gd fmla="*/ 3138616 h 6564104" name="TY2912"/>
              <a:gd fmla="*/ 6507 w 11855989" name="TX2913"/>
              <a:gd fmla="*/ 3151826 h 6564104" name="TY2913"/>
              <a:gd fmla="*/ 19720 w 11855989" name="TX2914"/>
              <a:gd fmla="*/ 3165035 h 6564104" name="TY2914"/>
              <a:gd fmla="*/ 32933 w 11855989" name="TX2915"/>
              <a:gd fmla="*/ 3151826 h 6564104" name="TY2915"/>
              <a:gd fmla="*/ 19720 w 11855989" name="TX2916"/>
              <a:gd fmla="*/ 3138616 h 6564104" name="TY2916"/>
              <a:gd fmla="*/ 11834595 w 11855989" name="TX2918"/>
              <a:gd fmla="*/ 3112272 h 6564104" name="TY2918"/>
              <a:gd fmla="*/ 11821227 w 11855989" name="TX2919"/>
              <a:gd fmla="*/ 3114030 h 6564104" name="TY2919"/>
              <a:gd fmla="*/ 11744947 w 11855989" name="TX2920"/>
              <a:gd fmla="*/ 3158068 h 6564104" name="TY2920"/>
              <a:gd fmla="*/ 11738498 w 11855989" name="TX2921"/>
              <a:gd fmla="*/ 3182134 h 6564104" name="TY2921"/>
              <a:gd fmla="*/ 11762564 w 11855989" name="TX2922"/>
              <a:gd fmla="*/ 3188582 h 6564104" name="TY2922"/>
              <a:gd fmla="*/ 11838844 w 11855989" name="TX2923"/>
              <a:gd fmla="*/ 3144541 h 6564104" name="TY2923"/>
              <a:gd fmla="*/ 11845293 w 11855989" name="TX2924"/>
              <a:gd fmla="*/ 3120478 h 6564104" name="TY2924"/>
              <a:gd fmla="*/ 11845292 w 11855989" name="TX2925"/>
              <a:gd fmla="*/ 3120480 h 6564104" name="TY2925"/>
              <a:gd fmla="*/ 11834595 w 11855989" name="TX2926"/>
              <a:gd fmla="*/ 3112272 h 6564104" name="TY2926"/>
              <a:gd fmla="*/ 11746398 w 11855989" name="TX2928"/>
              <a:gd fmla="*/ 3099398 h 6564104" name="TY2928"/>
              <a:gd fmla="*/ 11733185 w 11855989" name="TX2929"/>
              <a:gd fmla="*/ 3112610 h 6564104" name="TY2929"/>
              <a:gd fmla="*/ 11746398 w 11855989" name="TX2930"/>
              <a:gd fmla="*/ 3125822 h 6564104" name="TY2930"/>
              <a:gd fmla="*/ 11759611 w 11855989" name="TX2931"/>
              <a:gd fmla="*/ 3112610 h 6564104" name="TY2931"/>
              <a:gd fmla="*/ 11746398 w 11855989" name="TX2932"/>
              <a:gd fmla="*/ 3099398 h 6564104" name="TY2932"/>
              <a:gd fmla="*/ 22518 w 11855989" name="TX2934"/>
              <a:gd fmla="*/ 3074107 h 6564104" name="TY2934"/>
              <a:gd fmla="*/ 11821 w 11855989" name="TX2935"/>
              <a:gd fmla="*/ 3082311 h 6564104" name="TY2935"/>
              <a:gd fmla="*/ 18269 w 11855989" name="TX2936"/>
              <a:gd fmla="*/ 3106374 h 6564104" name="TY2936"/>
              <a:gd fmla="*/ 94549 w 11855989" name="TX2937"/>
              <a:gd fmla="*/ 3150406 h 6564104" name="TY2937"/>
              <a:gd fmla="*/ 118615 w 11855989" name="TX2938"/>
              <a:gd fmla="*/ 3143958 h 6564104" name="TY2938"/>
              <a:gd fmla="*/ 118615 w 11855989" name="TX2939"/>
              <a:gd fmla="*/ 3143962 h 6564104" name="TY2939"/>
              <a:gd fmla="*/ 112167 w 11855989" name="TX2940"/>
              <a:gd fmla="*/ 3119901 h 6564104" name="TY2940"/>
              <a:gd fmla="*/ 35886 w 11855989" name="TX2941"/>
              <a:gd fmla="*/ 3075867 h 6564104" name="TY2941"/>
              <a:gd fmla="*/ 22518 w 11855989" name="TX2942"/>
              <a:gd fmla="*/ 3074107 h 6564104" name="TY2942"/>
              <a:gd fmla="*/ 110715 w 11855989" name="TX2944"/>
              <a:gd fmla="*/ 3040003 h 6564104" name="TY2944"/>
              <a:gd fmla="*/ 97502 w 11855989" name="TX2945"/>
              <a:gd fmla="*/ 3053215 h 6564104" name="TY2945"/>
              <a:gd fmla="*/ 110715 w 11855989" name="TX2946"/>
              <a:gd fmla="*/ 3066422 h 6564104" name="TY2946"/>
              <a:gd fmla="*/ 123928 w 11855989" name="TX2947"/>
              <a:gd fmla="*/ 3053215 h 6564104" name="TY2947"/>
              <a:gd fmla="*/ 110715 w 11855989" name="TX2948"/>
              <a:gd fmla="*/ 3040003 h 6564104" name="TY2948"/>
              <a:gd fmla="*/ 11749195 w 11855989" name="TX2950"/>
              <a:gd fmla="*/ 3013644 h 6564104" name="TY2950"/>
              <a:gd fmla="*/ 11738498 w 11855989" name="TX2951"/>
              <a:gd fmla="*/ 3021850 h 6564104" name="TY2951"/>
              <a:gd fmla="*/ 11738498 w 11855989" name="TX2952"/>
              <a:gd fmla="*/ 3021850 h 6564104" name="TY2952"/>
              <a:gd fmla="*/ 11744946 w 11855989" name="TX2953"/>
              <a:gd fmla="*/ 3045913 h 6564104" name="TY2953"/>
              <a:gd fmla="*/ 11821227 w 11855989" name="TX2954"/>
              <a:gd fmla="*/ 3089951 h 6564104" name="TY2954"/>
              <a:gd fmla="*/ 11845292 w 11855989" name="TX2955"/>
              <a:gd fmla="*/ 3083505 h 6564104" name="TY2955"/>
              <a:gd fmla="*/ 11838844 w 11855989" name="TX2956"/>
              <a:gd fmla="*/ 3059440 h 6564104" name="TY2956"/>
              <a:gd fmla="*/ 11762564 w 11855989" name="TX2957"/>
              <a:gd fmla="*/ 3015401 h 6564104" name="TY2957"/>
              <a:gd fmla="*/ 11749195 w 11855989" name="TX2958"/>
              <a:gd fmla="*/ 3013644 h 6564104" name="TY2958"/>
              <a:gd fmla="*/ 11837393 w 11855989" name="TX2960"/>
              <a:gd fmla="*/ 3000769 h 6564104" name="TY2960"/>
              <a:gd fmla="*/ 11824180 w 11855989" name="TX2961"/>
              <a:gd fmla="*/ 3013979 h 6564104" name="TY2961"/>
              <a:gd fmla="*/ 11837393 w 11855989" name="TX2962"/>
              <a:gd fmla="*/ 3027193 h 6564104" name="TY2962"/>
              <a:gd fmla="*/ 11850606 w 11855989" name="TX2963"/>
              <a:gd fmla="*/ 3013979 h 6564104" name="TY2963"/>
              <a:gd fmla="*/ 11837393 w 11855989" name="TX2964"/>
              <a:gd fmla="*/ 3000769 h 6564104" name="TY2964"/>
              <a:gd fmla="*/ 107917 w 11855989" name="TX2966"/>
              <a:gd fmla="*/ 2975497 h 6564104" name="TY2966"/>
              <a:gd fmla="*/ 94549 w 11855989" name="TX2967"/>
              <a:gd fmla="*/ 2977254 h 6564104" name="TY2967"/>
              <a:gd fmla="*/ 18268 w 11855989" name="TX2968"/>
              <a:gd fmla="*/ 3021288 h 6564104" name="TY2968"/>
              <a:gd fmla="*/ 11820 w 11855989" name="TX2969"/>
              <a:gd fmla="*/ 3045347 h 6564104" name="TY2969"/>
              <a:gd fmla="*/ 11820 w 11855989" name="TX2970"/>
              <a:gd fmla="*/ 3045345 h 6564104" name="TY2970"/>
              <a:gd fmla="*/ 35886 w 11855989" name="TX2971"/>
              <a:gd fmla="*/ 3051791 h 6564104" name="TY2971"/>
              <a:gd fmla="*/ 112166 w 11855989" name="TX2972"/>
              <a:gd fmla="*/ 3007761 h 6564104" name="TY2972"/>
              <a:gd fmla="*/ 118614 w 11855989" name="TX2973"/>
              <a:gd fmla="*/ 2983700 h 6564104" name="TY2973"/>
              <a:gd fmla="*/ 107917 w 11855989" name="TX2974"/>
              <a:gd fmla="*/ 2975497 h 6564104" name="TY2974"/>
              <a:gd fmla="*/ 20268 w 11855989" name="TX2976"/>
              <a:gd fmla="*/ 2939516 h 6564104" name="TY2976"/>
              <a:gd fmla="*/ 7055 w 11855989" name="TX2977"/>
              <a:gd fmla="*/ 2952730 h 6564104" name="TY2977"/>
              <a:gd fmla="*/ 20268 w 11855989" name="TX2978"/>
              <a:gd fmla="*/ 2965936 h 6564104" name="TY2978"/>
              <a:gd fmla="*/ 33481 w 11855989" name="TX2979"/>
              <a:gd fmla="*/ 2952730 h 6564104" name="TY2979"/>
              <a:gd fmla="*/ 20268 w 11855989" name="TX2980"/>
              <a:gd fmla="*/ 2939516 h 6564104" name="TY2980"/>
              <a:gd fmla="*/ 11835144 w 11855989" name="TX2982"/>
              <a:gd fmla="*/ 2913137 h 6564104" name="TY2982"/>
              <a:gd fmla="*/ 11821776 w 11855989" name="TX2983"/>
              <a:gd fmla="*/ 2914897 h 6564104" name="TY2983"/>
              <a:gd fmla="*/ 11745495 w 11855989" name="TX2984"/>
              <a:gd fmla="*/ 2958937 h 6564104" name="TY2984"/>
              <a:gd fmla="*/ 11739047 w 11855989" name="TX2985"/>
              <a:gd fmla="*/ 2982998 h 6564104" name="TY2985"/>
              <a:gd fmla="*/ 11763112 w 11855989" name="TX2986"/>
              <a:gd fmla="*/ 2989449 h 6564104" name="TY2986"/>
              <a:gd fmla="*/ 11839393 w 11855989" name="TX2987"/>
              <a:gd fmla="*/ 2945410 h 6564104" name="TY2987"/>
              <a:gd fmla="*/ 11845841 w 11855989" name="TX2988"/>
              <a:gd fmla="*/ 2921343 h 6564104" name="TY2988"/>
              <a:gd fmla="*/ 11845841 w 11855989" name="TX2989"/>
              <a:gd fmla="*/ 2921345 h 6564104" name="TY2989"/>
              <a:gd fmla="*/ 11835144 w 11855989" name="TX2990"/>
              <a:gd fmla="*/ 2913137 h 6564104" name="TY2990"/>
              <a:gd fmla="*/ 11746947 w 11855989" name="TX2992"/>
              <a:gd fmla="*/ 2900265 h 6564104" name="TY2992"/>
              <a:gd fmla="*/ 11733734 w 11855989" name="TX2993"/>
              <a:gd fmla="*/ 2913477 h 6564104" name="TY2993"/>
              <a:gd fmla="*/ 11746947 w 11855989" name="TX2994"/>
              <a:gd fmla="*/ 2926689 h 6564104" name="TY2994"/>
              <a:gd fmla="*/ 11760160 w 11855989" name="TX2995"/>
              <a:gd fmla="*/ 2913477 h 6564104" name="TY2995"/>
              <a:gd fmla="*/ 11746947 w 11855989" name="TX2996"/>
              <a:gd fmla="*/ 2900265 h 6564104" name="TY2996"/>
              <a:gd fmla="*/ 23066 w 11855989" name="TX2998"/>
              <a:gd fmla="*/ 2875010 h 6564104" name="TY2998"/>
              <a:gd fmla="*/ 12369 w 11855989" name="TX2999"/>
              <a:gd fmla="*/ 2883216 h 6564104" name="TY2999"/>
              <a:gd fmla="*/ 18817 w 11855989" name="TX3000"/>
              <a:gd fmla="*/ 2907274 h 6564104" name="TY3000"/>
              <a:gd fmla="*/ 95097 w 11855989" name="TX3001"/>
              <a:gd fmla="*/ 2951306 h 6564104" name="TY3001"/>
              <a:gd fmla="*/ 119163 w 11855989" name="TX3002"/>
              <a:gd fmla="*/ 2944858 h 6564104" name="TY3002"/>
              <a:gd fmla="*/ 112715 w 11855989" name="TX3003"/>
              <a:gd fmla="*/ 2920802 h 6564104" name="TY3003"/>
              <a:gd fmla="*/ 36434 w 11855989" name="TX3004"/>
              <a:gd fmla="*/ 2876770 h 6564104" name="TY3004"/>
              <a:gd fmla="*/ 23066 w 11855989" name="TX3005"/>
              <a:gd fmla="*/ 2875010 h 6564104" name="TY3005"/>
              <a:gd fmla="*/ 106533 w 11855989" name="TX3007"/>
              <a:gd fmla="*/ 2843419 h 6564104" name="TY3007"/>
              <a:gd fmla="*/ 93320 w 11855989" name="TX3008"/>
              <a:gd fmla="*/ 2856633 h 6564104" name="TY3008"/>
              <a:gd fmla="*/ 106533 w 11855989" name="TX3009"/>
              <a:gd fmla="*/ 2869843 h 6564104" name="TY3009"/>
              <a:gd fmla="*/ 119746 w 11855989" name="TX3010"/>
              <a:gd fmla="*/ 2856633 h 6564104" name="TY3010"/>
              <a:gd fmla="*/ 106533 w 11855989" name="TX3011"/>
              <a:gd fmla="*/ 2843419 h 6564104" name="TY3011"/>
              <a:gd fmla="*/ 11749744 w 11855989" name="TX3013"/>
              <a:gd fmla="*/ 2814506 h 6564104" name="TY3013"/>
              <a:gd fmla="*/ 11739047 w 11855989" name="TX3014"/>
              <a:gd fmla="*/ 2822714 h 6564104" name="TY3014"/>
              <a:gd fmla="*/ 11739047 w 11855989" name="TX3015"/>
              <a:gd fmla="*/ 2822712 h 6564104" name="TY3015"/>
              <a:gd fmla="*/ 11745495 w 11855989" name="TX3016"/>
              <a:gd fmla="*/ 2846779 h 6564104" name="TY3016"/>
              <a:gd fmla="*/ 11821775 w 11855989" name="TX3017"/>
              <a:gd fmla="*/ 2890818 h 6564104" name="TY3017"/>
              <a:gd fmla="*/ 11845841 w 11855989" name="TX3018"/>
              <a:gd fmla="*/ 2884369 h 6564104" name="TY3018"/>
              <a:gd fmla="*/ 11839392 w 11855989" name="TX3019"/>
              <a:gd fmla="*/ 2860306 h 6564104" name="TY3019"/>
              <a:gd fmla="*/ 11763112 w 11855989" name="TX3020"/>
              <a:gd fmla="*/ 2816263 h 6564104" name="TY3020"/>
              <a:gd fmla="*/ 11749744 w 11855989" name="TX3021"/>
              <a:gd fmla="*/ 2814506 h 6564104" name="TY3021"/>
              <a:gd fmla="*/ 11837942 w 11855989" name="TX3023"/>
              <a:gd fmla="*/ 2801629 h 6564104" name="TY3023"/>
              <a:gd fmla="*/ 11824729 w 11855989" name="TX3024"/>
              <a:gd fmla="*/ 2814843 h 6564104" name="TY3024"/>
              <a:gd fmla="*/ 11837942 w 11855989" name="TX3025"/>
              <a:gd fmla="*/ 2828058 h 6564104" name="TY3025"/>
              <a:gd fmla="*/ 11851155 w 11855989" name="TX3026"/>
              <a:gd fmla="*/ 2814843 h 6564104" name="TY3026"/>
              <a:gd fmla="*/ 11837942 w 11855989" name="TX3027"/>
              <a:gd fmla="*/ 2801629 h 6564104" name="TY3027"/>
              <a:gd fmla="*/ 103735 w 11855989" name="TX3029"/>
              <a:gd fmla="*/ 2778896 h 6564104" name="TY3029"/>
              <a:gd fmla="*/ 90367 w 11855989" name="TX3030"/>
              <a:gd fmla="*/ 2780654 h 6564104" name="TY3030"/>
              <a:gd fmla="*/ 14086 w 11855989" name="TX3031"/>
              <a:gd fmla="*/ 2824704 h 6564104" name="TY3031"/>
              <a:gd fmla="*/ 7638 w 11855989" name="TX3032"/>
              <a:gd fmla="*/ 2848765 h 6564104" name="TY3032"/>
              <a:gd fmla="*/ 7638 w 11855989" name="TX3033"/>
              <a:gd fmla="*/ 2848763 h 6564104" name="TY3033"/>
              <a:gd fmla="*/ 31704 w 11855989" name="TX3034"/>
              <a:gd fmla="*/ 2855211 h 6564104" name="TY3034"/>
              <a:gd fmla="*/ 107984 w 11855989" name="TX3035"/>
              <a:gd fmla="*/ 2811174 h 6564104" name="TY3035"/>
              <a:gd fmla="*/ 114432 w 11855989" name="TX3036"/>
              <a:gd fmla="*/ 2787101 h 6564104" name="TY3036"/>
              <a:gd fmla="*/ 103735 w 11855989" name="TX3037"/>
              <a:gd fmla="*/ 2778896 h 6564104" name="TY3037"/>
              <a:gd fmla="*/ 13691 w 11855989" name="TX3039"/>
              <a:gd fmla="*/ 2741978 h 6564104" name="TY3039"/>
              <a:gd fmla="*/ 478 w 11855989" name="TX3040"/>
              <a:gd fmla="*/ 2755200 h 6564104" name="TY3040"/>
              <a:gd fmla="*/ 13691 w 11855989" name="TX3041"/>
              <a:gd fmla="*/ 2768413 h 6564104" name="TY3041"/>
              <a:gd fmla="*/ 26904 w 11855989" name="TX3042"/>
              <a:gd fmla="*/ 2755200 h 6564104" name="TY3042"/>
              <a:gd fmla="*/ 13691 w 11855989" name="TX3043"/>
              <a:gd fmla="*/ 2741978 h 6564104" name="TY3043"/>
              <a:gd fmla="*/ 11833839 w 11855989" name="TX3045"/>
              <a:gd fmla="*/ 2694560 h 6564104" name="TY3045"/>
              <a:gd fmla="*/ 11820471 w 11855989" name="TX3046"/>
              <a:gd fmla="*/ 2696322 h 6564104" name="TY3046"/>
              <a:gd fmla="*/ 11744191 w 11855989" name="TX3047"/>
              <a:gd fmla="*/ 2740363 h 6564104" name="TY3047"/>
              <a:gd fmla="*/ 11737742 w 11855989" name="TX3048"/>
              <a:gd fmla="*/ 2764432 h 6564104" name="TY3048"/>
              <a:gd fmla="*/ 11761808 w 11855989" name="TX3049"/>
              <a:gd fmla="*/ 2770881 h 6564104" name="TY3049"/>
              <a:gd fmla="*/ 11838088 w 11855989" name="TX3050"/>
              <a:gd fmla="*/ 2726834 h 6564104" name="TY3050"/>
              <a:gd fmla="*/ 11844536 w 11855989" name="TX3051"/>
              <a:gd fmla="*/ 2702768 h 6564104" name="TY3051"/>
              <a:gd fmla="*/ 11844536 w 11855989" name="TX3052"/>
              <a:gd fmla="*/ 2702770 h 6564104" name="TY3052"/>
              <a:gd fmla="*/ 11833839 w 11855989" name="TX3053"/>
              <a:gd fmla="*/ 2694560 h 6564104" name="TY3053"/>
              <a:gd fmla="*/ 11745642 w 11855989" name="TX3055"/>
              <a:gd fmla="*/ 2681685 h 6564104" name="TY3055"/>
              <a:gd fmla="*/ 11732429 w 11855989" name="TX3056"/>
              <a:gd fmla="*/ 2694900 h 6564104" name="TY3056"/>
              <a:gd fmla="*/ 11745642 w 11855989" name="TX3057"/>
              <a:gd fmla="*/ 2708112 h 6564104" name="TY3057"/>
              <a:gd fmla="*/ 11758855 w 11855989" name="TX3058"/>
              <a:gd fmla="*/ 2694900 h 6564104" name="TY3058"/>
              <a:gd fmla="*/ 11745642 w 11855989" name="TX3059"/>
              <a:gd fmla="*/ 2681685 h 6564104" name="TY3059"/>
              <a:gd fmla="*/ 16489 w 11855989" name="TX3061"/>
              <a:gd fmla="*/ 2677428 h 6564104" name="TY3061"/>
              <a:gd fmla="*/ 5792 w 11855989" name="TX3062"/>
              <a:gd fmla="*/ 2685642 h 6564104" name="TY3062"/>
              <a:gd fmla="*/ 12240 w 11855989" name="TX3063"/>
              <a:gd fmla="*/ 2709715 h 6564104" name="TY3063"/>
              <a:gd fmla="*/ 88520 w 11855989" name="TX3064"/>
              <a:gd fmla="*/ 2753778 h 6564104" name="TY3064"/>
              <a:gd fmla="*/ 112586 w 11855989" name="TX3065"/>
              <a:gd fmla="*/ 2747324 h 6564104" name="TY3065"/>
              <a:gd fmla="*/ 112586 w 11855989" name="TX3066"/>
              <a:gd fmla="*/ 2747327 h 6564104" name="TY3066"/>
              <a:gd fmla="*/ 106138 w 11855989" name="TX3067"/>
              <a:gd fmla="*/ 2723251 h 6564104" name="TY3067"/>
              <a:gd fmla="*/ 29857 w 11855989" name="TX3068"/>
              <a:gd fmla="*/ 2679191 h 6564104" name="TY3068"/>
              <a:gd fmla="*/ 16489 w 11855989" name="TX3069"/>
              <a:gd fmla="*/ 2677428 h 6564104" name="TY3069"/>
              <a:gd fmla="*/ 104686 w 11855989" name="TX3071"/>
              <a:gd fmla="*/ 2643309 h 6564104" name="TY3071"/>
              <a:gd fmla="*/ 91473 w 11855989" name="TX3072"/>
              <a:gd fmla="*/ 2656527 h 6564104" name="TY3072"/>
              <a:gd fmla="*/ 104686 w 11855989" name="TX3073"/>
              <a:gd fmla="*/ 2669741 h 6564104" name="TY3073"/>
              <a:gd fmla="*/ 117899 w 11855989" name="TX3074"/>
              <a:gd fmla="*/ 2656527 h 6564104" name="TY3074"/>
              <a:gd fmla="*/ 104686 w 11855989" name="TX3075"/>
              <a:gd fmla="*/ 2643309 h 6564104" name="TY3075"/>
              <a:gd fmla="*/ 11747541 w 11855989" name="TX3077"/>
              <a:gd fmla="*/ 2579192 h 6564104" name="TY3077"/>
              <a:gd fmla="*/ 11736844 w 11855989" name="TX3078"/>
              <a:gd fmla="*/ 2587396 h 6564104" name="TY3078"/>
              <a:gd fmla="*/ 11736844 w 11855989" name="TX3079"/>
              <a:gd fmla="*/ 2587396 h 6564104" name="TY3079"/>
              <a:gd fmla="*/ 11743292 w 11855989" name="TX3080"/>
              <a:gd fmla="*/ 2611461 h 6564104" name="TY3080"/>
              <a:gd fmla="*/ 11819572 w 11855989" name="TX3081"/>
              <a:gd fmla="*/ 2655500 h 6564104" name="TY3081"/>
              <a:gd fmla="*/ 11843638 w 11855989" name="TX3082"/>
              <a:gd fmla="*/ 2649054 h 6564104" name="TY3082"/>
              <a:gd fmla="*/ 11837189 w 11855989" name="TX3083"/>
              <a:gd fmla="*/ 2624989 h 6564104" name="TY3083"/>
              <a:gd fmla="*/ 11760909 w 11855989" name="TX3084"/>
              <a:gd fmla="*/ 2580951 h 6564104" name="TY3084"/>
              <a:gd fmla="*/ 11747541 w 11855989" name="TX3085"/>
              <a:gd fmla="*/ 2579192 h 6564104" name="TY3085"/>
              <a:gd fmla="*/ 101888 w 11855989" name="TX3087"/>
              <a:gd fmla="*/ 2578803 h 6564104" name="TY3087"/>
              <a:gd fmla="*/ 88520 w 11855989" name="TX3088"/>
              <a:gd fmla="*/ 2580566 h 6564104" name="TY3088"/>
              <a:gd fmla="*/ 12239 w 11855989" name="TX3089"/>
              <a:gd fmla="*/ 2624595 h 6564104" name="TY3089"/>
              <a:gd fmla="*/ 5791 w 11855989" name="TX3090"/>
              <a:gd fmla="*/ 2648654 h 6564104" name="TY3090"/>
              <a:gd fmla="*/ 5791 w 11855989" name="TX3091"/>
              <a:gd fmla="*/ 2648651 h 6564104" name="TY3091"/>
              <a:gd fmla="*/ 29857 w 11855989" name="TX3092"/>
              <a:gd fmla="*/ 2655100 h 6564104" name="TY3092"/>
              <a:gd fmla="*/ 106137 w 11855989" name="TX3093"/>
              <a:gd fmla="*/ 2611070 h 6564104" name="TY3093"/>
              <a:gd fmla="*/ 112585 w 11855989" name="TX3094"/>
              <a:gd fmla="*/ 2587016 h 6564104" name="TY3094"/>
              <a:gd fmla="*/ 101888 w 11855989" name="TX3095"/>
              <a:gd fmla="*/ 2578803 h 6564104" name="TY3095"/>
              <a:gd fmla="*/ 11835739 w 11855989" name="TX3097"/>
              <a:gd fmla="*/ 2566315 h 6564104" name="TY3097"/>
              <a:gd fmla="*/ 11822526 w 11855989" name="TX3098"/>
              <a:gd fmla="*/ 2579529 h 6564104" name="TY3098"/>
              <a:gd fmla="*/ 11835739 w 11855989" name="TX3099"/>
              <a:gd fmla="*/ 2592742 h 6564104" name="TY3099"/>
              <a:gd fmla="*/ 11848952 w 11855989" name="TX3100"/>
              <a:gd fmla="*/ 2579529 h 6564104" name="TY3100"/>
              <a:gd fmla="*/ 11835739 w 11855989" name="TX3101"/>
              <a:gd fmla="*/ 2566315 h 6564104" name="TY3101"/>
              <a:gd fmla="*/ 14239 w 11855989" name="TX3103"/>
              <a:gd fmla="*/ 2542810 h 6564104" name="TY3103"/>
              <a:gd fmla="*/ 1026 w 11855989" name="TX3104"/>
              <a:gd fmla="*/ 2556025 h 6564104" name="TY3104"/>
              <a:gd fmla="*/ 14239 w 11855989" name="TX3105"/>
              <a:gd fmla="*/ 2569246 h 6564104" name="TY3105"/>
              <a:gd fmla="*/ 27452 w 11855989" name="TX3106"/>
              <a:gd fmla="*/ 2556025 h 6564104" name="TY3106"/>
              <a:gd fmla="*/ 14239 w 11855989" name="TX3107"/>
              <a:gd fmla="*/ 2542810 h 6564104" name="TY3107"/>
              <a:gd fmla="*/ 11833489 w 11855989" name="TX3109"/>
              <a:gd fmla="*/ 2478679 h 6564104" name="TY3109"/>
              <a:gd fmla="*/ 11820121 w 11855989" name="TX3110"/>
              <a:gd fmla="*/ 2480440 h 6564104" name="TY3110"/>
              <a:gd fmla="*/ 11743841 w 11855989" name="TX3111"/>
              <a:gd fmla="*/ 2524481 h 6564104" name="TY3111"/>
              <a:gd fmla="*/ 11737393 w 11855989" name="TX3112"/>
              <a:gd fmla="*/ 2548548 h 6564104" name="TY3112"/>
              <a:gd fmla="*/ 11761458 w 11855989" name="TX3113"/>
              <a:gd fmla="*/ 2554995 h 6564104" name="TY3113"/>
              <a:gd fmla="*/ 11837739 w 11855989" name="TX3114"/>
              <a:gd fmla="*/ 2510953 h 6564104" name="TY3114"/>
              <a:gd fmla="*/ 11844187 w 11855989" name="TX3115"/>
              <a:gd fmla="*/ 2486885 h 6564104" name="TY3115"/>
              <a:gd fmla="*/ 11844187 w 11855989" name="TX3116"/>
              <a:gd fmla="*/ 2486888 h 6564104" name="TY3116"/>
              <a:gd fmla="*/ 11833489 w 11855989" name="TX3117"/>
              <a:gd fmla="*/ 2478679 h 6564104" name="TY3117"/>
              <a:gd fmla="*/ 17037 w 11855989" name="TX3119"/>
              <a:gd fmla="*/ 2478280 h 6564104" name="TY3119"/>
              <a:gd fmla="*/ 6340 w 11855989" name="TX3120"/>
              <a:gd fmla="*/ 2486494 h 6564104" name="TY3120"/>
              <a:gd fmla="*/ 12788 w 11855989" name="TX3121"/>
              <a:gd fmla="*/ 2510558 h 6564104" name="TY3121"/>
              <a:gd fmla="*/ 89068 w 11855989" name="TX3122"/>
              <a:gd fmla="*/ 2554605 h 6564104" name="TY3122"/>
              <a:gd fmla="*/ 113134 w 11855989" name="TX3123"/>
              <a:gd fmla="*/ 2548155 h 6564104" name="TY3123"/>
              <a:gd fmla="*/ 106686 w 11855989" name="TX3124"/>
              <a:gd fmla="*/ 2524087 h 6564104" name="TY3124"/>
              <a:gd fmla="*/ 30405 w 11855989" name="TX3125"/>
              <a:gd fmla="*/ 2480042 h 6564104" name="TY3125"/>
              <a:gd fmla="*/ 17037 w 11855989" name="TX3126"/>
              <a:gd fmla="*/ 2478280 h 6564104" name="TY3126"/>
              <a:gd fmla="*/ 11745292 w 11855989" name="TX3128"/>
              <a:gd fmla="*/ 2465805 h 6564104" name="TY3128"/>
              <a:gd fmla="*/ 11732079 w 11855989" name="TX3129"/>
              <a:gd fmla="*/ 2479018 h 6564104" name="TY3129"/>
              <a:gd fmla="*/ 11745292 w 11855989" name="TX3130"/>
              <a:gd fmla="*/ 2492232 h 6564104" name="TY3130"/>
              <a:gd fmla="*/ 11758505 w 11855989" name="TX3131"/>
              <a:gd fmla="*/ 2479018 h 6564104" name="TY3131"/>
              <a:gd fmla="*/ 11745292 w 11855989" name="TX3132"/>
              <a:gd fmla="*/ 2465805 h 6564104" name="TY3132"/>
              <a:gd fmla="*/ 105234 w 11855989" name="TX3134"/>
              <a:gd fmla="*/ 2444167 h 6564104" name="TY3134"/>
              <a:gd fmla="*/ 92021 w 11855989" name="TX3135"/>
              <a:gd fmla="*/ 2457382 h 6564104" name="TY3135"/>
              <a:gd fmla="*/ 105234 w 11855989" name="TX3136"/>
              <a:gd fmla="*/ 2470596 h 6564104" name="TY3136"/>
              <a:gd fmla="*/ 118447 w 11855989" name="TX3137"/>
              <a:gd fmla="*/ 2457382 h 6564104" name="TY3137"/>
              <a:gd fmla="*/ 105234 w 11855989" name="TX3138"/>
              <a:gd fmla="*/ 2444167 h 6564104" name="TY3138"/>
              <a:gd fmla="*/ 11748090 w 11855989" name="TX3140"/>
              <a:gd fmla="*/ 2380040 h 6564104" name="TY3140"/>
              <a:gd fmla="*/ 11737393 w 11855989" name="TX3141"/>
              <a:gd fmla="*/ 2388248 h 6564104" name="TY3141"/>
              <a:gd fmla="*/ 11737392 w 11855989" name="TX3142"/>
              <a:gd fmla="*/ 2388248 h 6564104" name="TY3142"/>
              <a:gd fmla="*/ 11743841 w 11855989" name="TX3143"/>
              <a:gd fmla="*/ 2412313 h 6564104" name="TY3143"/>
              <a:gd fmla="*/ 11820121 w 11855989" name="TX3144"/>
              <a:gd fmla="*/ 2456358 h 6564104" name="TY3144"/>
              <a:gd fmla="*/ 11844186 w 11855989" name="TX3145"/>
              <a:gd fmla="*/ 2449908 h 6564104" name="TY3145"/>
              <a:gd fmla="*/ 11837738 w 11855989" name="TX3146"/>
              <a:gd fmla="*/ 2425843 h 6564104" name="TY3146"/>
              <a:gd fmla="*/ 11761458 w 11855989" name="TX3147"/>
              <a:gd fmla="*/ 2381800 h 6564104" name="TY3147"/>
              <a:gd fmla="*/ 11748090 w 11855989" name="TX3148"/>
              <a:gd fmla="*/ 2380040 h 6564104" name="TY3148"/>
              <a:gd fmla="*/ 102436 w 11855989" name="TX3150"/>
              <a:gd fmla="*/ 2379635 h 6564104" name="TY3150"/>
              <a:gd fmla="*/ 89068 w 11855989" name="TX3151"/>
              <a:gd fmla="*/ 2381393 h 6564104" name="TY3151"/>
              <a:gd fmla="*/ 12787 w 11855989" name="TX3152"/>
              <a:gd fmla="*/ 2425444 h 6564104" name="TY3152"/>
              <a:gd fmla="*/ 6339 w 11855989" name="TX3153"/>
              <a:gd fmla="*/ 2449514 h 6564104" name="TY3153"/>
              <a:gd fmla="*/ 6339 w 11855989" name="TX3154"/>
              <a:gd fmla="*/ 2449512 h 6564104" name="TY3154"/>
              <a:gd fmla="*/ 30405 w 11855989" name="TX3155"/>
              <a:gd fmla="*/ 2455960 h 6564104" name="TY3155"/>
              <a:gd fmla="*/ 106685 w 11855989" name="TX3156"/>
              <a:gd fmla="*/ 2411913 h 6564104" name="TY3156"/>
              <a:gd fmla="*/ 113133 w 11855989" name="TX3157"/>
              <a:gd fmla="*/ 2387844 h 6564104" name="TY3157"/>
              <a:gd fmla="*/ 102436 w 11855989" name="TX3158"/>
              <a:gd fmla="*/ 2379635 h 6564104" name="TY3158"/>
              <a:gd fmla="*/ 11836287 w 11855989" name="TX3160"/>
              <a:gd fmla="*/ 2367166 h 6564104" name="TY3160"/>
              <a:gd fmla="*/ 11823074 w 11855989" name="TX3161"/>
              <a:gd fmla="*/ 2380378 h 6564104" name="TY3161"/>
              <a:gd fmla="*/ 11836287 w 11855989" name="TX3162"/>
              <a:gd fmla="*/ 2393592 h 6564104" name="TY3162"/>
              <a:gd fmla="*/ 11849500 w 11855989" name="TX3163"/>
              <a:gd fmla="*/ 2380378 h 6564104" name="TY3163"/>
              <a:gd fmla="*/ 11836287 w 11855989" name="TX3164"/>
              <a:gd fmla="*/ 2367166 h 6564104" name="TY3164"/>
              <a:gd fmla="*/ 14787 w 11855989" name="TX3166"/>
              <a:gd fmla="*/ 2343641 h 6564104" name="TY3166"/>
              <a:gd fmla="*/ 1574 w 11855989" name="TX3167"/>
              <a:gd fmla="*/ 2356858 h 6564104" name="TY3167"/>
              <a:gd fmla="*/ 14787 w 11855989" name="TX3168"/>
              <a:gd fmla="*/ 2370072 h 6564104" name="TY3168"/>
              <a:gd fmla="*/ 28000 w 11855989" name="TX3169"/>
              <a:gd fmla="*/ 2356858 h 6564104" name="TY3169"/>
              <a:gd fmla="*/ 14787 w 11855989" name="TX3170"/>
              <a:gd fmla="*/ 2343641 h 6564104" name="TY3170"/>
              <a:gd fmla="*/ 11834039 w 11855989" name="TX3172"/>
              <a:gd fmla="*/ 2279528 h 6564104" name="TY3172"/>
              <a:gd fmla="*/ 11820671 w 11855989" name="TX3173"/>
              <a:gd fmla="*/ 2281287 h 6564104" name="TY3173"/>
              <a:gd fmla="*/ 11744391 w 11855989" name="TX3174"/>
              <a:gd fmla="*/ 2325329 h 6564104" name="TY3174"/>
              <a:gd fmla="*/ 11737942 w 11855989" name="TX3175"/>
              <a:gd fmla="*/ 2349395 h 6564104" name="TY3175"/>
              <a:gd fmla="*/ 11762008 w 11855989" name="TX3176"/>
              <a:gd fmla="*/ 2355843 h 6564104" name="TY3176"/>
              <a:gd fmla="*/ 11838288 w 11855989" name="TX3177"/>
              <a:gd fmla="*/ 2311799 h 6564104" name="TY3177"/>
              <a:gd fmla="*/ 11844737 w 11855989" name="TX3178"/>
              <a:gd fmla="*/ 2287733 h 6564104" name="TY3178"/>
              <a:gd fmla="*/ 11844736 w 11855989" name="TX3179"/>
              <a:gd fmla="*/ 2287735 h 6564104" name="TY3179"/>
              <a:gd fmla="*/ 11834039 w 11855989" name="TX3180"/>
              <a:gd fmla="*/ 2279528 h 6564104" name="TY3180"/>
              <a:gd fmla="*/ 17585 w 11855989" name="TX3182"/>
              <a:gd fmla="*/ 2279109 h 6564104" name="TY3182"/>
              <a:gd fmla="*/ 6888 w 11855989" name="TX3183"/>
              <a:gd fmla="*/ 2287317 h 6564104" name="TY3183"/>
              <a:gd fmla="*/ 13336 w 11855989" name="TX3184"/>
              <a:gd fmla="*/ 2311388 h 6564104" name="TY3184"/>
              <a:gd fmla="*/ 89616 w 11855989" name="TX3185"/>
              <a:gd fmla="*/ 2355435 h 6564104" name="TY3185"/>
              <a:gd fmla="*/ 113682 w 11855989" name="TX3186"/>
              <a:gd fmla="*/ 2348987 h 6564104" name="TY3186"/>
              <a:gd fmla="*/ 107234 w 11855989" name="TX3187"/>
              <a:gd fmla="*/ 2324917 h 6564104" name="TY3187"/>
              <a:gd fmla="*/ 30953 w 11855989" name="TX3188"/>
              <a:gd fmla="*/ 2280869 h 6564104" name="TY3188"/>
              <a:gd fmla="*/ 17585 w 11855989" name="TX3189"/>
              <a:gd fmla="*/ 2279109 h 6564104" name="TY3189"/>
              <a:gd fmla="*/ 11745842 w 11855989" name="TX3191"/>
              <a:gd fmla="*/ 2266652 h 6564104" name="TY3191"/>
              <a:gd fmla="*/ 11732629 w 11855989" name="TX3192"/>
              <a:gd fmla="*/ 2279866 h 6564104" name="TY3192"/>
              <a:gd fmla="*/ 11745842 w 11855989" name="TX3193"/>
              <a:gd fmla="*/ 2293079 h 6564104" name="TY3193"/>
              <a:gd fmla="*/ 11759055 w 11855989" name="TX3194"/>
              <a:gd fmla="*/ 2279866 h 6564104" name="TY3194"/>
              <a:gd fmla="*/ 11745842 w 11855989" name="TX3195"/>
              <a:gd fmla="*/ 2266652 h 6564104" name="TY3195"/>
              <a:gd fmla="*/ 105782 w 11855989" name="TX3197"/>
              <a:gd fmla="*/ 2244991 h 6564104" name="TY3197"/>
              <a:gd fmla="*/ 92569 w 11855989" name="TX3198"/>
              <a:gd fmla="*/ 2258205 h 6564104" name="TY3198"/>
              <a:gd fmla="*/ 105782 w 11855989" name="TX3199"/>
              <a:gd fmla="*/ 2271420 h 6564104" name="TY3199"/>
              <a:gd fmla="*/ 118995 w 11855989" name="TX3200"/>
              <a:gd fmla="*/ 2258205 h 6564104" name="TY3200"/>
              <a:gd fmla="*/ 105782 w 11855989" name="TX3201"/>
              <a:gd fmla="*/ 2244991 h 6564104" name="TY3201"/>
              <a:gd fmla="*/ 11748639 w 11855989" name="TX3203"/>
              <a:gd fmla="*/ 2180887 h 6564104" name="TY3203"/>
              <a:gd fmla="*/ 11737942 w 11855989" name="TX3204"/>
              <a:gd fmla="*/ 2189095 h 6564104" name="TY3204"/>
              <a:gd fmla="*/ 11737942 w 11855989" name="TX3205"/>
              <a:gd fmla="*/ 2189094 h 6564104" name="TY3205"/>
              <a:gd fmla="*/ 11744390 w 11855989" name="TX3206"/>
              <a:gd fmla="*/ 2213160 h 6564104" name="TY3206"/>
              <a:gd fmla="*/ 11820671 w 11855989" name="TX3207"/>
              <a:gd fmla="*/ 2257204 h 6564104" name="TY3207"/>
              <a:gd fmla="*/ 11844736 w 11855989" name="TX3208"/>
              <a:gd fmla="*/ 2250756 h 6564104" name="TY3208"/>
              <a:gd fmla="*/ 11838288 w 11855989" name="TX3209"/>
              <a:gd fmla="*/ 2226689 h 6564104" name="TY3209"/>
              <a:gd fmla="*/ 11762008 w 11855989" name="TX3210"/>
              <a:gd fmla="*/ 2182647 h 6564104" name="TY3210"/>
              <a:gd fmla="*/ 11748639 w 11855989" name="TX3211"/>
              <a:gd fmla="*/ 2180887 h 6564104" name="TY3211"/>
              <a:gd fmla="*/ 102984 w 11855989" name="TX3213"/>
              <a:gd fmla="*/ 2180457 h 6564104" name="TY3213"/>
              <a:gd fmla="*/ 89616 w 11855989" name="TX3214"/>
              <a:gd fmla="*/ 2182217 h 6564104" name="TY3214"/>
              <a:gd fmla="*/ 13335 w 11855989" name="TX3215"/>
              <a:gd fmla="*/ 2226266 h 6564104" name="TY3215"/>
              <a:gd fmla="*/ 6887 w 11855989" name="TX3216"/>
              <a:gd fmla="*/ 2250336 h 6564104" name="TY3216"/>
              <a:gd fmla="*/ 6887 w 11855989" name="TX3217"/>
              <a:gd fmla="*/ 2250334 h 6564104" name="TY3217"/>
              <a:gd fmla="*/ 30953 w 11855989" name="TX3218"/>
              <a:gd fmla="*/ 2256784 h 6564104" name="TY3218"/>
              <a:gd fmla="*/ 107233 w 11855989" name="TX3219"/>
              <a:gd fmla="*/ 2212735 h 6564104" name="TY3219"/>
              <a:gd fmla="*/ 113681 w 11855989" name="TX3220"/>
              <a:gd fmla="*/ 2188666 h 6564104" name="TY3220"/>
              <a:gd fmla="*/ 102984 w 11855989" name="TX3221"/>
              <a:gd fmla="*/ 2180457 h 6564104" name="TY3221"/>
              <a:gd fmla="*/ 11836837 w 11855989" name="TX3223"/>
              <a:gd fmla="*/ 2168012 h 6564104" name="TY3223"/>
              <a:gd fmla="*/ 11823624 w 11855989" name="TX3224"/>
              <a:gd fmla="*/ 2181226 h 6564104" name="TY3224"/>
              <a:gd fmla="*/ 11836837 w 11855989" name="TX3225"/>
              <a:gd fmla="*/ 2194440 h 6564104" name="TY3225"/>
              <a:gd fmla="*/ 11850050 w 11855989" name="TX3226"/>
              <a:gd fmla="*/ 2181226 h 6564104" name="TY3226"/>
              <a:gd fmla="*/ 11836837 w 11855989" name="TX3227"/>
              <a:gd fmla="*/ 2168012 h 6564104" name="TY3227"/>
              <a:gd fmla="*/ 15335 w 11855989" name="TX3229"/>
              <a:gd fmla="*/ 2144464 h 6564104" name="TY3229"/>
              <a:gd fmla="*/ 2122 w 11855989" name="TX3230"/>
              <a:gd fmla="*/ 2157679 h 6564104" name="TY3230"/>
              <a:gd fmla="*/ 15335 w 11855989" name="TX3231"/>
              <a:gd fmla="*/ 2170894 h 6564104" name="TY3231"/>
              <a:gd fmla="*/ 28548 w 11855989" name="TX3232"/>
              <a:gd fmla="*/ 2157679 h 6564104" name="TY3232"/>
              <a:gd fmla="*/ 15335 w 11855989" name="TX3233"/>
              <a:gd fmla="*/ 2144464 h 6564104" name="TY3233"/>
              <a:gd fmla="*/ 11834588 w 11855989" name="TX3235"/>
              <a:gd fmla="*/ 2080382 h 6564104" name="TY3235"/>
              <a:gd fmla="*/ 11821220 w 11855989" name="TX3236"/>
              <a:gd fmla="*/ 2082137 h 6564104" name="TY3236"/>
              <a:gd fmla="*/ 11744939 w 11855989" name="TX3237"/>
              <a:gd fmla="*/ 2126177 h 6564104" name="TY3237"/>
              <a:gd fmla="*/ 11738491 w 11855989" name="TX3238"/>
              <a:gd fmla="*/ 2150243 h 6564104" name="TY3238"/>
              <a:gd fmla="*/ 11762556 w 11855989" name="TX3239"/>
              <a:gd fmla="*/ 2156691 h 6564104" name="TY3239"/>
              <a:gd fmla="*/ 11838837 w 11855989" name="TX3240"/>
              <a:gd fmla="*/ 2112652 h 6564104" name="TY3240"/>
              <a:gd fmla="*/ 11845285 w 11855989" name="TX3241"/>
              <a:gd fmla="*/ 2088586 h 6564104" name="TY3241"/>
              <a:gd fmla="*/ 11845285 w 11855989" name="TX3242"/>
              <a:gd fmla="*/ 2088589 h 6564104" name="TY3242"/>
              <a:gd fmla="*/ 11834588 w 11855989" name="TX3243"/>
              <a:gd fmla="*/ 2080382 h 6564104" name="TY3243"/>
              <a:gd fmla="*/ 18133 w 11855989" name="TX3245"/>
              <a:gd fmla="*/ 2079945 h 6564104" name="TY3245"/>
              <a:gd fmla="*/ 7436 w 11855989" name="TX3246"/>
              <a:gd fmla="*/ 2088148 h 6564104" name="TY3246"/>
              <a:gd fmla="*/ 13884 w 11855989" name="TX3247"/>
              <a:gd fmla="*/ 2112211 h 6564104" name="TY3247"/>
              <a:gd fmla="*/ 90164 w 11855989" name="TX3248"/>
              <a:gd fmla="*/ 2156257 h 6564104" name="TY3248"/>
              <a:gd fmla="*/ 114230 w 11855989" name="TX3249"/>
              <a:gd fmla="*/ 2149809 h 6564104" name="TY3249"/>
              <a:gd fmla="*/ 107782 w 11855989" name="TX3250"/>
              <a:gd fmla="*/ 2125739 h 6564104" name="TY3250"/>
              <a:gd fmla="*/ 31501 w 11855989" name="TX3251"/>
              <a:gd fmla="*/ 2081699 h 6564104" name="TY3251"/>
              <a:gd fmla="*/ 18133 w 11855989" name="TX3252"/>
              <a:gd fmla="*/ 2079945 h 6564104" name="TY3252"/>
              <a:gd fmla="*/ 11746391 w 11855989" name="TX3254"/>
              <a:gd fmla="*/ 2067505 h 6564104" name="TY3254"/>
              <a:gd fmla="*/ 11733178 w 11855989" name="TX3255"/>
              <a:gd fmla="*/ 2080718 h 6564104" name="TY3255"/>
              <a:gd fmla="*/ 11746391 w 11855989" name="TX3256"/>
              <a:gd fmla="*/ 2093929 h 6564104" name="TY3256"/>
              <a:gd fmla="*/ 11759604 w 11855989" name="TX3257"/>
              <a:gd fmla="*/ 2080718 h 6564104" name="TY3257"/>
              <a:gd fmla="*/ 11746391 w 11855989" name="TX3258"/>
              <a:gd fmla="*/ 2067505 h 6564104" name="TY3258"/>
              <a:gd fmla="*/ 106330 w 11855989" name="TX3260"/>
              <a:gd fmla="*/ 2045838 h 6564104" name="TY3260"/>
              <a:gd fmla="*/ 93117 w 11855989" name="TX3261"/>
              <a:gd fmla="*/ 2059048 h 6564104" name="TY3261"/>
              <a:gd fmla="*/ 106330 w 11855989" name="TX3262"/>
              <a:gd fmla="*/ 2072264 h 6564104" name="TY3262"/>
              <a:gd fmla="*/ 119543 w 11855989" name="TX3263"/>
              <a:gd fmla="*/ 2059048 h 6564104" name="TY3263"/>
              <a:gd fmla="*/ 106330 w 11855989" name="TX3264"/>
              <a:gd fmla="*/ 2045838 h 6564104" name="TY3264"/>
              <a:gd fmla="*/ 11749188 w 11855989" name="TX3266"/>
              <a:gd fmla="*/ 1981749 h 6564104" name="TY3266"/>
              <a:gd fmla="*/ 11738491 w 11855989" name="TX3267"/>
              <a:gd fmla="*/ 1989957 h 6564104" name="TY3267"/>
              <a:gd fmla="*/ 11738491 w 11855989" name="TX3268"/>
              <a:gd fmla="*/ 1989954 h 6564104" name="TY3268"/>
              <a:gd fmla="*/ 11744939 w 11855989" name="TX3269"/>
              <a:gd fmla="*/ 2014017 h 6564104" name="TY3269"/>
              <a:gd fmla="*/ 11821220 w 11855989" name="TX3270"/>
              <a:gd fmla="*/ 2058059 h 6564104" name="TY3270"/>
              <a:gd fmla="*/ 11845285 w 11855989" name="TX3271"/>
              <a:gd fmla="*/ 2051610 h 6564104" name="TY3271"/>
              <a:gd fmla="*/ 11838836 w 11855989" name="TX3272"/>
              <a:gd fmla="*/ 2027547 h 6564104" name="TY3272"/>
              <a:gd fmla="*/ 11762556 w 11855989" name="TX3273"/>
              <a:gd fmla="*/ 1983508 h 6564104" name="TY3273"/>
              <a:gd fmla="*/ 11749188 w 11855989" name="TX3274"/>
              <a:gd fmla="*/ 1981749 h 6564104" name="TY3274"/>
              <a:gd fmla="*/ 103532 w 11855989" name="TX3276"/>
              <a:gd fmla="*/ 1981334 h 6564104" name="TY3276"/>
              <a:gd fmla="*/ 90164 w 11855989" name="TX3277"/>
              <a:gd fmla="*/ 1983089 h 6564104" name="TY3277"/>
              <a:gd fmla="*/ 13883 w 11855989" name="TX3278"/>
              <a:gd fmla="*/ 2027121 h 6564104" name="TY3278"/>
              <a:gd fmla="*/ 7435 w 11855989" name="TX3279"/>
              <a:gd fmla="*/ 2051180 h 6564104" name="TY3279"/>
              <a:gd fmla="*/ 31501 w 11855989" name="TX3280"/>
              <a:gd fmla="*/ 2057627 h 6564104" name="TY3280"/>
              <a:gd fmla="*/ 107781 w 11855989" name="TX3281"/>
              <a:gd fmla="*/ 2013596 h 6564104" name="TY3281"/>
              <a:gd fmla="*/ 114229 w 11855989" name="TX3282"/>
              <a:gd fmla="*/ 1989535 h 6564104" name="TY3282"/>
              <a:gd fmla="*/ 103532 w 11855989" name="TX3283"/>
              <a:gd fmla="*/ 1981334 h 6564104" name="TY3283"/>
              <a:gd fmla="*/ 11837386 w 11855989" name="TX3285"/>
              <a:gd fmla="*/ 1968875 h 6564104" name="TY3285"/>
              <a:gd fmla="*/ 11824173 w 11855989" name="TX3286"/>
              <a:gd fmla="*/ 1982087 h 6564104" name="TY3286"/>
              <a:gd fmla="*/ 11837386 w 11855989" name="TX3287"/>
              <a:gd fmla="*/ 1995299 h 6564104" name="TY3287"/>
              <a:gd fmla="*/ 11850599 w 11855989" name="TX3288"/>
              <a:gd fmla="*/ 1982087 h 6564104" name="TY3288"/>
              <a:gd fmla="*/ 11837386 w 11855989" name="TX3289"/>
              <a:gd fmla="*/ 1968875 h 6564104" name="TY3289"/>
              <a:gd fmla="*/ 15883 w 11855989" name="TX3291"/>
              <a:gd fmla="*/ 1945354 h 6564104" name="TY3291"/>
              <a:gd fmla="*/ 2670 w 11855989" name="TX3292"/>
              <a:gd fmla="*/ 1958563 h 6564104" name="TY3292"/>
              <a:gd fmla="*/ 15883 w 11855989" name="TX3293"/>
              <a:gd fmla="*/ 1971775 h 6564104" name="TY3293"/>
              <a:gd fmla="*/ 29096 w 11855989" name="TX3294"/>
              <a:gd fmla="*/ 1958563 h 6564104" name="TY3294"/>
              <a:gd fmla="*/ 15883 w 11855989" name="TX3295"/>
              <a:gd fmla="*/ 1945354 h 6564104" name="TY3295"/>
              <a:gd fmla="*/ 11835137 w 11855989" name="TX3297"/>
              <a:gd fmla="*/ 1881243 h 6564104" name="TY3297"/>
              <a:gd fmla="*/ 11821768 w 11855989" name="TX3298"/>
              <a:gd fmla="*/ 1883003 h 6564104" name="TY3298"/>
              <a:gd fmla="*/ 11745488 w 11855989" name="TX3299"/>
              <a:gd fmla="*/ 1927044 h 6564104" name="TY3299"/>
              <a:gd fmla="*/ 11739040 w 11855989" name="TX3300"/>
              <a:gd fmla="*/ 1951107 h 6564104" name="TY3300"/>
              <a:gd fmla="*/ 11763105 w 11855989" name="TX3301"/>
              <a:gd fmla="*/ 1957557 h 6564104" name="TY3301"/>
              <a:gd fmla="*/ 11839386 w 11855989" name="TX3302"/>
              <a:gd fmla="*/ 1913515 h 6564104" name="TY3302"/>
              <a:gd fmla="*/ 11845834 w 11855989" name="TX3303"/>
              <a:gd fmla="*/ 1889450 h 6564104" name="TY3303"/>
              <a:gd fmla="*/ 11845834 w 11855989" name="TX3304"/>
              <a:gd fmla="*/ 1889451 h 6564104" name="TY3304"/>
              <a:gd fmla="*/ 11835137 w 11855989" name="TX3305"/>
              <a:gd fmla="*/ 1881243 h 6564104" name="TY3305"/>
              <a:gd fmla="*/ 18681 w 11855989" name="TX3307"/>
              <a:gd fmla="*/ 1880838 h 6564104" name="TY3307"/>
              <a:gd fmla="*/ 7984 w 11855989" name="TX3308"/>
              <a:gd fmla="*/ 1889045 h 6564104" name="TY3308"/>
              <a:gd fmla="*/ 14432 w 11855989" name="TX3309"/>
              <a:gd fmla="*/ 1913113 h 6564104" name="TY3309"/>
              <a:gd fmla="*/ 90712 w 11855989" name="TX3310"/>
              <a:gd fmla="*/ 1957143 h 6564104" name="TY3310"/>
              <a:gd fmla="*/ 114778 w 11855989" name="TX3311"/>
              <a:gd fmla="*/ 1950697 h 6564104" name="TY3311"/>
              <a:gd fmla="*/ 108330 w 11855989" name="TX3312"/>
              <a:gd fmla="*/ 1926640 h 6564104" name="TY3312"/>
              <a:gd fmla="*/ 32049 w 11855989" name="TX3313"/>
              <a:gd fmla="*/ 1882598 h 6564104" name="TY3313"/>
              <a:gd fmla="*/ 18681 w 11855989" name="TX3314"/>
              <a:gd fmla="*/ 1880838 h 6564104" name="TY3314"/>
              <a:gd fmla="*/ 11746939 w 11855989" name="TX3316"/>
              <a:gd fmla="*/ 1868369 h 6564104" name="TY3316"/>
              <a:gd fmla="*/ 11733726 w 11855989" name="TX3317"/>
              <a:gd fmla="*/ 1881582 h 6564104" name="TY3317"/>
              <a:gd fmla="*/ 11746939 w 11855989" name="TX3318"/>
              <a:gd fmla="*/ 1894795 h 6564104" name="TY3318"/>
              <a:gd fmla="*/ 11760152 w 11855989" name="TX3319"/>
              <a:gd fmla="*/ 1881582 h 6564104" name="TY3319"/>
              <a:gd fmla="*/ 11746939 w 11855989" name="TX3320"/>
              <a:gd fmla="*/ 1868369 h 6564104" name="TY3320"/>
              <a:gd fmla="*/ 106878 w 11855989" name="TX3322"/>
              <a:gd fmla="*/ 1846723 h 6564104" name="TY3322"/>
              <a:gd fmla="*/ 93665 w 11855989" name="TX3323"/>
              <a:gd fmla="*/ 1859937 h 6564104" name="TY3323"/>
              <a:gd fmla="*/ 106878 w 11855989" name="TX3324"/>
              <a:gd fmla="*/ 1873150 h 6564104" name="TY3324"/>
              <a:gd fmla="*/ 120091 w 11855989" name="TX3325"/>
              <a:gd fmla="*/ 1859937 h 6564104" name="TY3325"/>
              <a:gd fmla="*/ 106878 w 11855989" name="TX3326"/>
              <a:gd fmla="*/ 1846723 h 6564104" name="TY3326"/>
              <a:gd fmla="*/ 11749737 w 11855989" name="TX3328"/>
              <a:gd fmla="*/ 1782608 h 6564104" name="TY3328"/>
              <a:gd fmla="*/ 11739040 w 11855989" name="TX3329"/>
              <a:gd fmla="*/ 1790817 h 6564104" name="TY3329"/>
              <a:gd fmla="*/ 11739039 w 11855989" name="TX3330"/>
              <a:gd fmla="*/ 1790816 h 6564104" name="TY3330"/>
              <a:gd fmla="*/ 11745488 w 11855989" name="TX3331"/>
              <a:gd fmla="*/ 1814881 h 6564104" name="TY3331"/>
              <a:gd fmla="*/ 11821768 w 11855989" name="TX3332"/>
              <a:gd fmla="*/ 1858923 h 6564104" name="TY3332"/>
              <a:gd fmla="*/ 11845833 w 11855989" name="TX3333"/>
              <a:gd fmla="*/ 1852474 h 6564104" name="TY3333"/>
              <a:gd fmla="*/ 11839385 w 11855989" name="TX3334"/>
              <a:gd fmla="*/ 1828409 h 6564104" name="TY3334"/>
              <a:gd fmla="*/ 11763105 w 11855989" name="TX3335"/>
              <a:gd fmla="*/ 1784369 h 6564104" name="TY3335"/>
              <a:gd fmla="*/ 11749737 w 11855989" name="TX3336"/>
              <a:gd fmla="*/ 1782608 h 6564104" name="TY3336"/>
              <a:gd fmla="*/ 104080 w 11855989" name="TX3338"/>
              <a:gd fmla="*/ 1782202 h 6564104" name="TY3338"/>
              <a:gd fmla="*/ 90712 w 11855989" name="TX3339"/>
              <a:gd fmla="*/ 1783962 h 6564104" name="TY3339"/>
              <a:gd fmla="*/ 14431 w 11855989" name="TX3340"/>
              <a:gd fmla="*/ 1828004 h 6564104" name="TY3340"/>
              <a:gd fmla="*/ 7983 w 11855989" name="TX3341"/>
              <a:gd fmla="*/ 1852069 h 6564104" name="TY3341"/>
              <a:gd fmla="*/ 7983 w 11855989" name="TX3342"/>
              <a:gd fmla="*/ 1852068 h 6564104" name="TY3342"/>
              <a:gd fmla="*/ 32049 w 11855989" name="TX3343"/>
              <a:gd fmla="*/ 1858515 h 6564104" name="TY3343"/>
              <a:gd fmla="*/ 108329 w 11855989" name="TX3344"/>
              <a:gd fmla="*/ 1814476 h 6564104" name="TY3344"/>
              <a:gd fmla="*/ 114777 w 11855989" name="TX3345"/>
              <a:gd fmla="*/ 1790411 h 6564104" name="TY3345"/>
              <a:gd fmla="*/ 104080 w 11855989" name="TX3346"/>
              <a:gd fmla="*/ 1782202 h 6564104" name="TY3346"/>
              <a:gd fmla="*/ 11837934 w 11855989" name="TX3348"/>
              <a:gd fmla="*/ 1769735 h 6564104" name="TY3348"/>
              <a:gd fmla="*/ 11824721 w 11855989" name="TX3349"/>
              <a:gd fmla="*/ 1782948 h 6564104" name="TY3349"/>
              <a:gd fmla="*/ 11837934 w 11855989" name="TX3350"/>
              <a:gd fmla="*/ 1796161 h 6564104" name="TY3350"/>
              <a:gd fmla="*/ 11851147 w 11855989" name="TX3351"/>
              <a:gd fmla="*/ 1782948 h 6564104" name="TY3351"/>
              <a:gd fmla="*/ 11837934 w 11855989" name="TX3352"/>
              <a:gd fmla="*/ 1769735 h 6564104" name="TY3352"/>
              <a:gd fmla="*/ 16431 w 11855989" name="TX3354"/>
              <a:gd fmla="*/ 1746217 h 6564104" name="TY3354"/>
              <a:gd fmla="*/ 3218 w 11855989" name="TX3355"/>
              <a:gd fmla="*/ 1759429 h 6564104" name="TY3355"/>
              <a:gd fmla="*/ 16431 w 11855989" name="TX3356"/>
              <a:gd fmla="*/ 1772642 h 6564104" name="TY3356"/>
              <a:gd fmla="*/ 29644 w 11855989" name="TX3357"/>
              <a:gd fmla="*/ 1759429 h 6564104" name="TY3357"/>
              <a:gd fmla="*/ 16431 w 11855989" name="TX3358"/>
              <a:gd fmla="*/ 1746217 h 6564104" name="TY3358"/>
              <a:gd fmla="*/ 11835685 w 11855989" name="TX3360"/>
              <a:gd fmla="*/ 1682100 h 6564104" name="TY3360"/>
              <a:gd fmla="*/ 11822317 w 11855989" name="TX3361"/>
              <a:gd fmla="*/ 1683860 h 6564104" name="TY3361"/>
              <a:gd fmla="*/ 11746037 w 11855989" name="TX3362"/>
              <a:gd fmla="*/ 1727900 h 6564104" name="TY3362"/>
              <a:gd fmla="*/ 11739589 w 11855989" name="TX3363"/>
              <a:gd fmla="*/ 1751965 h 6564104" name="TY3363"/>
              <a:gd fmla="*/ 11763654 w 11855989" name="TX3364"/>
              <a:gd fmla="*/ 1758414 h 6564104" name="TY3364"/>
              <a:gd fmla="*/ 11839934 w 11855989" name="TX3365"/>
              <a:gd fmla="*/ 1714372 h 6564104" name="TY3365"/>
              <a:gd fmla="*/ 11846383 w 11855989" name="TX3366"/>
              <a:gd fmla="*/ 1690307 h 6564104" name="TY3366"/>
              <a:gd fmla="*/ 11846382 w 11855989" name="TX3367"/>
              <a:gd fmla="*/ 1690308 h 6564104" name="TY3367"/>
              <a:gd fmla="*/ 11835685 w 11855989" name="TX3368"/>
              <a:gd fmla="*/ 1682100 h 6564104" name="TY3368"/>
              <a:gd fmla="*/ 19229 w 11855989" name="TX3370"/>
              <a:gd fmla="*/ 1681695 h 6564104" name="TY3370"/>
              <a:gd fmla="*/ 8532 w 11855989" name="TX3371"/>
              <a:gd fmla="*/ 1689904 h 6564104" name="TY3371"/>
              <a:gd fmla="*/ 14980 w 11855989" name="TX3372"/>
              <a:gd fmla="*/ 1713970 h 6564104" name="TY3372"/>
              <a:gd fmla="*/ 91260 w 11855989" name="TX3373"/>
              <a:gd fmla="*/ 1758009 h 6564104" name="TY3373"/>
              <a:gd fmla="*/ 115326 w 11855989" name="TX3374"/>
              <a:gd fmla="*/ 1751561 h 6564104" name="TY3374"/>
              <a:gd fmla="*/ 115326 w 11855989" name="TX3375"/>
              <a:gd fmla="*/ 1751563 h 6564104" name="TY3375"/>
              <a:gd fmla="*/ 108878 w 11855989" name="TX3376"/>
              <a:gd fmla="*/ 1727497 h 6564104" name="TY3376"/>
              <a:gd fmla="*/ 32597 w 11855989" name="TX3377"/>
              <a:gd fmla="*/ 1683456 h 6564104" name="TY3377"/>
              <a:gd fmla="*/ 19229 w 11855989" name="TX3378"/>
              <a:gd fmla="*/ 1681695 h 6564104" name="TY3378"/>
              <a:gd fmla="*/ 11747488 w 11855989" name="TX3380"/>
              <a:gd fmla="*/ 1669226 h 6564104" name="TY3380"/>
              <a:gd fmla="*/ 11734275 w 11855989" name="TX3381"/>
              <a:gd fmla="*/ 1682439 h 6564104" name="TY3381"/>
              <a:gd fmla="*/ 11747488 w 11855989" name="TX3382"/>
              <a:gd fmla="*/ 1695652 h 6564104" name="TY3382"/>
              <a:gd fmla="*/ 11760701 w 11855989" name="TX3383"/>
              <a:gd fmla="*/ 1682439 h 6564104" name="TY3383"/>
              <a:gd fmla="*/ 11747488 w 11855989" name="TX3384"/>
              <a:gd fmla="*/ 1669226 h 6564104" name="TY3384"/>
              <a:gd fmla="*/ 107426 w 11855989" name="TX3386"/>
              <a:gd fmla="*/ 1647585 h 6564104" name="TY3386"/>
              <a:gd fmla="*/ 94213 w 11855989" name="TX3387"/>
              <a:gd fmla="*/ 1660798 h 6564104" name="TY3387"/>
              <a:gd fmla="*/ 107426 w 11855989" name="TX3388"/>
              <a:gd fmla="*/ 1674010 h 6564104" name="TY3388"/>
              <a:gd fmla="*/ 120639 w 11855989" name="TX3389"/>
              <a:gd fmla="*/ 1660798 h 6564104" name="TY3389"/>
              <a:gd fmla="*/ 107426 w 11855989" name="TX3390"/>
              <a:gd fmla="*/ 1647585 h 6564104" name="TY3390"/>
              <a:gd fmla="*/ 11750286 w 11855989" name="TX3392"/>
              <a:gd fmla="*/ 1583466 h 6564104" name="TY3392"/>
              <a:gd fmla="*/ 11739588 w 11855989" name="TX3393"/>
              <a:gd fmla="*/ 1591674 h 6564104" name="TY3393"/>
              <a:gd fmla="*/ 11739588 w 11855989" name="TX3394"/>
              <a:gd fmla="*/ 1591672 h 6564104" name="TY3394"/>
              <a:gd fmla="*/ 11746036 w 11855989" name="TX3395"/>
              <a:gd fmla="*/ 1615738 h 6564104" name="TY3395"/>
              <a:gd fmla="*/ 11822317 w 11855989" name="TX3396"/>
              <a:gd fmla="*/ 1659779 h 6564104" name="TY3396"/>
              <a:gd fmla="*/ 11846382 w 11855989" name="TX3397"/>
              <a:gd fmla="*/ 1653331 h 6564104" name="TY3397"/>
              <a:gd fmla="*/ 11839934 w 11855989" name="TX3398"/>
              <a:gd fmla="*/ 1629266 h 6564104" name="TY3398"/>
              <a:gd fmla="*/ 11763654 w 11855989" name="TX3399"/>
              <a:gd fmla="*/ 1585226 h 6564104" name="TY3399"/>
              <a:gd fmla="*/ 11750286 w 11855989" name="TX3400"/>
              <a:gd fmla="*/ 1583466 h 6564104" name="TY3400"/>
              <a:gd fmla="*/ 104628 w 11855989" name="TX3402"/>
              <a:gd fmla="*/ 1583065 h 6564104" name="TY3402"/>
              <a:gd fmla="*/ 91260 w 11855989" name="TX3403"/>
              <a:gd fmla="*/ 1584825 h 6564104" name="TY3403"/>
              <a:gd fmla="*/ 14979 w 11855989" name="TX3404"/>
              <a:gd fmla="*/ 1628865 h 6564104" name="TY3404"/>
              <a:gd fmla="*/ 8531 w 11855989" name="TX3405"/>
              <a:gd fmla="*/ 1652931 h 6564104" name="TY3405"/>
              <a:gd fmla="*/ 8531 w 11855989" name="TX3406"/>
              <a:gd fmla="*/ 1652929 h 6564104" name="TY3406"/>
              <a:gd fmla="*/ 32597 w 11855989" name="TX3407"/>
              <a:gd fmla="*/ 1659377 h 6564104" name="TY3407"/>
              <a:gd fmla="*/ 108877 w 11855989" name="TX3408"/>
              <a:gd fmla="*/ 1615338 h 6564104" name="TY3408"/>
              <a:gd fmla="*/ 115325 w 11855989" name="TX3409"/>
              <a:gd fmla="*/ 1591273 h 6564104" name="TY3409"/>
              <a:gd fmla="*/ 104628 w 11855989" name="TX3410"/>
              <a:gd fmla="*/ 1583065 h 6564104" name="TY3410"/>
              <a:gd fmla="*/ 11838483 w 11855989" name="TX3412"/>
              <a:gd fmla="*/ 1570592 h 6564104" name="TY3412"/>
              <a:gd fmla="*/ 11825270 w 11855989" name="TX3413"/>
              <a:gd fmla="*/ 1583804 h 6564104" name="TY3413"/>
              <a:gd fmla="*/ 11838483 w 11855989" name="TX3414"/>
              <a:gd fmla="*/ 1597017 h 6564104" name="TY3414"/>
              <a:gd fmla="*/ 11851696 w 11855989" name="TX3415"/>
              <a:gd fmla="*/ 1583804 h 6564104" name="TY3415"/>
              <a:gd fmla="*/ 11838483 w 11855989" name="TX3416"/>
              <a:gd fmla="*/ 1570592 h 6564104" name="TY3416"/>
              <a:gd fmla="*/ 16979 w 11855989" name="TX3418"/>
              <a:gd fmla="*/ 1547079 h 6564104" name="TY3418"/>
              <a:gd fmla="*/ 3766 w 11855989" name="TX3419"/>
              <a:gd fmla="*/ 1560292 h 6564104" name="TY3419"/>
              <a:gd fmla="*/ 16979 w 11855989" name="TX3420"/>
              <a:gd fmla="*/ 1573505 h 6564104" name="TY3420"/>
              <a:gd fmla="*/ 30192 w 11855989" name="TX3421"/>
              <a:gd fmla="*/ 1560292 h 6564104" name="TY3421"/>
              <a:gd fmla="*/ 16979 w 11855989" name="TX3422"/>
              <a:gd fmla="*/ 1547079 h 6564104" name="TY3422"/>
              <a:gd fmla="*/ 11836234 w 11855989" name="TX3424"/>
              <a:gd fmla="*/ 1482957 h 6564104" name="TY3424"/>
              <a:gd fmla="*/ 11822866 w 11855989" name="TX3425"/>
              <a:gd fmla="*/ 1484717 h 6564104" name="TY3425"/>
              <a:gd fmla="*/ 11746586 w 11855989" name="TX3426"/>
              <a:gd fmla="*/ 1528757 h 6564104" name="TY3426"/>
              <a:gd fmla="*/ 11740137 w 11855989" name="TX3427"/>
              <a:gd fmla="*/ 1552822 h 6564104" name="TY3427"/>
              <a:gd fmla="*/ 11764203 w 11855989" name="TX3428"/>
              <a:gd fmla="*/ 1559271 h 6564104" name="TY3428"/>
              <a:gd fmla="*/ 11840483 w 11855989" name="TX3429"/>
              <a:gd fmla="*/ 1515229 h 6564104" name="TY3429"/>
              <a:gd fmla="*/ 11846931 w 11855989" name="TX3430"/>
              <a:gd fmla="*/ 1491164 h 6564104" name="TY3430"/>
              <a:gd fmla="*/ 11846931 w 11855989" name="TX3431"/>
              <a:gd fmla="*/ 1491165 h 6564104" name="TY3431"/>
              <a:gd fmla="*/ 11836234 w 11855989" name="TX3432"/>
              <a:gd fmla="*/ 1482957 h 6564104" name="TY3432"/>
              <a:gd fmla="*/ 19777 w 11855989" name="TX3434"/>
              <a:gd fmla="*/ 1482560 h 6564104" name="TY3434"/>
              <a:gd fmla="*/ 9080 w 11855989" name="TX3435"/>
              <a:gd fmla="*/ 1490767 h 6564104" name="TY3435"/>
              <a:gd fmla="*/ 15528 w 11855989" name="TX3436"/>
              <a:gd fmla="*/ 1514833 h 6564104" name="TY3436"/>
              <a:gd fmla="*/ 91808 w 11855989" name="TX3437"/>
              <a:gd fmla="*/ 1558871 h 6564104" name="TY3437"/>
              <a:gd fmla="*/ 115874 w 11855989" name="TX3438"/>
              <a:gd fmla="*/ 1552423 h 6564104" name="TY3438"/>
              <a:gd fmla="*/ 115874 w 11855989" name="TX3439"/>
              <a:gd fmla="*/ 1552425 h 6564104" name="TY3439"/>
              <a:gd fmla="*/ 109426 w 11855989" name="TX3440"/>
              <a:gd fmla="*/ 1528360 h 6564104" name="TY3440"/>
              <a:gd fmla="*/ 33145 w 11855989" name="TX3441"/>
              <a:gd fmla="*/ 1484319 h 6564104" name="TY3441"/>
              <a:gd fmla="*/ 19777 w 11855989" name="TX3442"/>
              <a:gd fmla="*/ 1482560 h 6564104" name="TY3442"/>
              <a:gd fmla="*/ 11748037 w 11855989" name="TX3444"/>
              <a:gd fmla="*/ 1470083 h 6564104" name="TY3444"/>
              <a:gd fmla="*/ 11734824 w 11855989" name="TX3445"/>
              <a:gd fmla="*/ 1483296 h 6564104" name="TY3445"/>
              <a:gd fmla="*/ 11748037 w 11855989" name="TX3446"/>
              <a:gd fmla="*/ 1496509 h 6564104" name="TY3446"/>
              <a:gd fmla="*/ 11761250 w 11855989" name="TX3447"/>
              <a:gd fmla="*/ 1483296 h 6564104" name="TY3447"/>
              <a:gd fmla="*/ 11748037 w 11855989" name="TX3448"/>
              <a:gd fmla="*/ 1470083 h 6564104" name="TY3448"/>
              <a:gd fmla="*/ 107974 w 11855989" name="TX3450"/>
              <a:gd fmla="*/ 1448448 h 6564104" name="TY3450"/>
              <a:gd fmla="*/ 94761 w 11855989" name="TX3451"/>
              <a:gd fmla="*/ 1461660 h 6564104" name="TY3451"/>
              <a:gd fmla="*/ 107974 w 11855989" name="TX3452"/>
              <a:gd fmla="*/ 1474873 h 6564104" name="TY3452"/>
              <a:gd fmla="*/ 121187 w 11855989" name="TX3453"/>
              <a:gd fmla="*/ 1461660 h 6564104" name="TY3453"/>
              <a:gd fmla="*/ 107974 w 11855989" name="TX3454"/>
              <a:gd fmla="*/ 1448448 h 6564104" name="TY3454"/>
              <a:gd fmla="*/ 11750834 w 11855989" name="TX3456"/>
              <a:gd fmla="*/ 1384324 h 6564104" name="TY3456"/>
              <a:gd fmla="*/ 11740137 w 11855989" name="TX3457"/>
              <a:gd fmla="*/ 1392532 h 6564104" name="TY3457"/>
              <a:gd fmla="*/ 11740137 w 11855989" name="TX3458"/>
              <a:gd fmla="*/ 1392530 h 6564104" name="TY3458"/>
              <a:gd fmla="*/ 11746585 w 11855989" name="TX3459"/>
              <a:gd fmla="*/ 1416596 h 6564104" name="TY3459"/>
              <a:gd fmla="*/ 11822866 w 11855989" name="TX3460"/>
              <a:gd fmla="*/ 1460637 h 6564104" name="TY3460"/>
              <a:gd fmla="*/ 11846931 w 11855989" name="TX3461"/>
              <a:gd fmla="*/ 1454189 h 6564104" name="TY3461"/>
              <a:gd fmla="*/ 11840483 w 11855989" name="TX3462"/>
              <a:gd fmla="*/ 1430124 h 6564104" name="TY3462"/>
              <a:gd fmla="*/ 11764202 w 11855989" name="TX3463"/>
              <a:gd fmla="*/ 1386084 h 6564104" name="TY3463"/>
              <a:gd fmla="*/ 11750834 w 11855989" name="TX3464"/>
              <a:gd fmla="*/ 1384324 h 6564104" name="TY3464"/>
              <a:gd fmla="*/ 105176 w 11855989" name="TX3466"/>
              <a:gd fmla="*/ 1383928 h 6564104" name="TY3466"/>
              <a:gd fmla="*/ 91808 w 11855989" name="TX3467"/>
              <a:gd fmla="*/ 1385688 h 6564104" name="TY3467"/>
              <a:gd fmla="*/ 15527 w 11855989" name="TX3468"/>
              <a:gd fmla="*/ 1429728 h 6564104" name="TY3468"/>
              <a:gd fmla="*/ 9079 w 11855989" name="TX3469"/>
              <a:gd fmla="*/ 1453793 h 6564104" name="TY3469"/>
              <a:gd fmla="*/ 9079 w 11855989" name="TX3470"/>
              <a:gd fmla="*/ 1453792 h 6564104" name="TY3470"/>
              <a:gd fmla="*/ 33145 w 11855989" name="TX3471"/>
              <a:gd fmla="*/ 1460240 h 6564104" name="TY3471"/>
              <a:gd fmla="*/ 109425 w 11855989" name="TX3472"/>
              <a:gd fmla="*/ 1416201 h 6564104" name="TY3472"/>
              <a:gd fmla="*/ 115873 w 11855989" name="TX3473"/>
              <a:gd fmla="*/ 1392136 h 6564104" name="TY3473"/>
              <a:gd fmla="*/ 105176 w 11855989" name="TX3474"/>
              <a:gd fmla="*/ 1383928 h 6564104" name="TY3474"/>
              <a:gd fmla="*/ 11839032 w 11855989" name="TX3476"/>
              <a:gd fmla="*/ 1371450 h 6564104" name="TY3476"/>
              <a:gd fmla="*/ 11825819 w 11855989" name="TX3477"/>
              <a:gd fmla="*/ 1384663 h 6564104" name="TY3477"/>
              <a:gd fmla="*/ 11839032 w 11855989" name="TX3478"/>
              <a:gd fmla="*/ 1397876 h 6564104" name="TY3478"/>
              <a:gd fmla="*/ 11852245 w 11855989" name="TX3479"/>
              <a:gd fmla="*/ 1384663 h 6564104" name="TY3479"/>
              <a:gd fmla="*/ 11839032 w 11855989" name="TX3480"/>
              <a:gd fmla="*/ 1371450 h 6564104" name="TY3480"/>
              <a:gd fmla="*/ 17527 w 11855989" name="TX3482"/>
              <a:gd fmla="*/ 1347942 h 6564104" name="TY3482"/>
              <a:gd fmla="*/ 4314 w 11855989" name="TX3483"/>
              <a:gd fmla="*/ 1361155 h 6564104" name="TY3483"/>
              <a:gd fmla="*/ 17527 w 11855989" name="TX3484"/>
              <a:gd fmla="*/ 1374367 h 6564104" name="TY3484"/>
              <a:gd fmla="*/ 30740 w 11855989" name="TX3485"/>
              <a:gd fmla="*/ 1361155 h 6564104" name="TY3485"/>
              <a:gd fmla="*/ 17527 w 11855989" name="TX3486"/>
              <a:gd fmla="*/ 1347942 h 6564104" name="TY3486"/>
              <a:gd fmla="*/ 11836783 w 11855989" name="TX3488"/>
              <a:gd fmla="*/ 1283814 h 6564104" name="TY3488"/>
              <a:gd fmla="*/ 11823414 w 11855989" name="TX3489"/>
              <a:gd fmla="*/ 1285574 h 6564104" name="TY3489"/>
              <a:gd fmla="*/ 11747134 w 11855989" name="TX3490"/>
              <a:gd fmla="*/ 1329615 h 6564104" name="TY3490"/>
              <a:gd fmla="*/ 11740686 w 11855989" name="TX3491"/>
              <a:gd fmla="*/ 1353681 h 6564104" name="TY3491"/>
              <a:gd fmla="*/ 11764751 w 11855989" name="TX3492"/>
              <a:gd fmla="*/ 1360129 h 6564104" name="TY3492"/>
              <a:gd fmla="*/ 11841032 w 11855989" name="TX3493"/>
              <a:gd fmla="*/ 1316087 h 6564104" name="TY3493"/>
              <a:gd fmla="*/ 11847480 w 11855989" name="TX3494"/>
              <a:gd fmla="*/ 1292021 h 6564104" name="TY3494"/>
              <a:gd fmla="*/ 11847480 w 11855989" name="TX3495"/>
              <a:gd fmla="*/ 1292023 h 6564104" name="TY3495"/>
              <a:gd fmla="*/ 11836783 w 11855989" name="TX3496"/>
              <a:gd fmla="*/ 1283814 h 6564104" name="TY3496"/>
              <a:gd fmla="*/ 20325 w 11855989" name="TX3498"/>
              <a:gd fmla="*/ 1283420 h 6564104" name="TY3498"/>
              <a:gd fmla="*/ 9628 w 11855989" name="TX3499"/>
              <a:gd fmla="*/ 1291629 h 6564104" name="TY3499"/>
              <a:gd fmla="*/ 16076 w 11855989" name="TX3500"/>
              <a:gd fmla="*/ 1315695 h 6564104" name="TY3500"/>
              <a:gd fmla="*/ 92356 w 11855989" name="TX3501"/>
              <a:gd fmla="*/ 1359734 h 6564104" name="TY3501"/>
              <a:gd fmla="*/ 116422 w 11855989" name="TX3502"/>
              <a:gd fmla="*/ 1353286 h 6564104" name="TY3502"/>
              <a:gd fmla="*/ 116422 w 11855989" name="TX3503"/>
              <a:gd fmla="*/ 1353287 h 6564104" name="TY3503"/>
              <a:gd fmla="*/ 109974 w 11855989" name="TX3504"/>
              <a:gd fmla="*/ 1329223 h 6564104" name="TY3504"/>
              <a:gd fmla="*/ 33693 w 11855989" name="TX3505"/>
              <a:gd fmla="*/ 1285180 h 6564104" name="TY3505"/>
              <a:gd fmla="*/ 20325 w 11855989" name="TX3506"/>
              <a:gd fmla="*/ 1283420 h 6564104" name="TY3506"/>
              <a:gd fmla="*/ 11748585 w 11855989" name="TX3508"/>
              <a:gd fmla="*/ 1270940 h 6564104" name="TY3508"/>
              <a:gd fmla="*/ 11735372 w 11855989" name="TX3509"/>
              <a:gd fmla="*/ 1284153 h 6564104" name="TY3509"/>
              <a:gd fmla="*/ 11748585 w 11855989" name="TX3510"/>
              <a:gd fmla="*/ 1297367 h 6564104" name="TY3510"/>
              <a:gd fmla="*/ 11761798 w 11855989" name="TX3511"/>
              <a:gd fmla="*/ 1284153 h 6564104" name="TY3511"/>
              <a:gd fmla="*/ 11748585 w 11855989" name="TX3512"/>
              <a:gd fmla="*/ 1270940 h 6564104" name="TY3512"/>
              <a:gd fmla="*/ 108522 w 11855989" name="TX3514"/>
              <a:gd fmla="*/ 1249306 h 6564104" name="TY3514"/>
              <a:gd fmla="*/ 95309 w 11855989" name="TX3515"/>
              <a:gd fmla="*/ 1262520 h 6564104" name="TY3515"/>
              <a:gd fmla="*/ 108522 w 11855989" name="TX3516"/>
              <a:gd fmla="*/ 1275733 h 6564104" name="TY3516"/>
              <a:gd fmla="*/ 121735 w 11855989" name="TX3517"/>
              <a:gd fmla="*/ 1262520 h 6564104" name="TY3517"/>
              <a:gd fmla="*/ 108522 w 11855989" name="TX3518"/>
              <a:gd fmla="*/ 1249306 h 6564104" name="TY3518"/>
              <a:gd fmla="*/ 11751383 w 11855989" name="TX3520"/>
              <a:gd fmla="*/ 1185178 h 6564104" name="TY3520"/>
              <a:gd fmla="*/ 11740686 w 11855989" name="TX3521"/>
              <a:gd fmla="*/ 1193387 h 6564104" name="TY3521"/>
              <a:gd fmla="*/ 11740685 w 11855989" name="TX3522"/>
              <a:gd fmla="*/ 1193385 h 6564104" name="TY3522"/>
              <a:gd fmla="*/ 11747134 w 11855989" name="TX3523"/>
              <a:gd fmla="*/ 1217451 h 6564104" name="TY3523"/>
              <a:gd fmla="*/ 11823414 w 11855989" name="TX3524"/>
              <a:gd fmla="*/ 1261493 h 6564104" name="TY3524"/>
              <a:gd fmla="*/ 11847480 w 11855989" name="TX3525"/>
              <a:gd fmla="*/ 1255045 h 6564104" name="TY3525"/>
              <a:gd fmla="*/ 11841031 w 11855989" name="TX3526"/>
              <a:gd fmla="*/ 1230979 h 6564104" name="TY3526"/>
              <a:gd fmla="*/ 11764751 w 11855989" name="TX3527"/>
              <a:gd fmla="*/ 1186938 h 6564104" name="TY3527"/>
              <a:gd fmla="*/ 11751383 w 11855989" name="TX3528"/>
              <a:gd fmla="*/ 1185178 h 6564104" name="TY3528"/>
              <a:gd fmla="*/ 105724 w 11855989" name="TX3530"/>
              <a:gd fmla="*/ 1184782 h 6564104" name="TY3530"/>
              <a:gd fmla="*/ 92356 w 11855989" name="TX3531"/>
              <a:gd fmla="*/ 1186542 h 6564104" name="TY3531"/>
              <a:gd fmla="*/ 16075 w 11855989" name="TX3532"/>
              <a:gd fmla="*/ 1230586 h 6564104" name="TY3532"/>
              <a:gd fmla="*/ 9627 w 11855989" name="TX3533"/>
              <a:gd fmla="*/ 1254652 h 6564104" name="TY3533"/>
              <a:gd fmla="*/ 9627 w 11855989" name="TX3534"/>
              <a:gd fmla="*/ 1254650 h 6564104" name="TY3534"/>
              <a:gd fmla="*/ 33693 w 11855989" name="TX3535"/>
              <a:gd fmla="*/ 1261099 h 6564104" name="TY3535"/>
              <a:gd fmla="*/ 109973 w 11855989" name="TX3536"/>
              <a:gd fmla="*/ 1217056 h 6564104" name="TY3536"/>
              <a:gd fmla="*/ 116421 w 11855989" name="TX3537"/>
              <a:gd fmla="*/ 1192991 h 6564104" name="TY3537"/>
              <a:gd fmla="*/ 105724 w 11855989" name="TX3538"/>
              <a:gd fmla="*/ 1184782 h 6564104" name="TY3538"/>
              <a:gd fmla="*/ 11839581 w 11855989" name="TX3540"/>
              <a:gd fmla="*/ 1172304 h 6564104" name="TY3540"/>
              <a:gd fmla="*/ 11826368 w 11855989" name="TX3541"/>
              <a:gd fmla="*/ 1185517 h 6564104" name="TY3541"/>
              <a:gd fmla="*/ 11839581 w 11855989" name="TX3542"/>
              <a:gd fmla="*/ 1198730 h 6564104" name="TY3542"/>
              <a:gd fmla="*/ 11852793 w 11855989" name="TX3543"/>
              <a:gd fmla="*/ 1185517 h 6564104" name="TY3543"/>
              <a:gd fmla="*/ 11839581 w 11855989" name="TX3544"/>
              <a:gd fmla="*/ 1172304 h 6564104" name="TY3544"/>
              <a:gd fmla="*/ 18075 w 11855989" name="TX3546"/>
              <a:gd fmla="*/ 1148793 h 6564104" name="TY3546"/>
              <a:gd fmla="*/ 4862 w 11855989" name="TX3547"/>
              <a:gd fmla="*/ 1162007 h 6564104" name="TY3547"/>
              <a:gd fmla="*/ 18075 w 11855989" name="TX3548"/>
              <a:gd fmla="*/ 1175220 h 6564104" name="TY3548"/>
              <a:gd fmla="*/ 31288 w 11855989" name="TX3549"/>
              <a:gd fmla="*/ 1162007 h 6564104" name="TY3549"/>
              <a:gd fmla="*/ 18075 w 11855989" name="TX3550"/>
              <a:gd fmla="*/ 1148793 h 6564104" name="TY3550"/>
              <a:gd fmla="*/ 11837331 w 11855989" name="TX3552"/>
              <a:gd fmla="*/ 1084668 h 6564104" name="TY3552"/>
              <a:gd fmla="*/ 11823963 w 11855989" name="TX3553"/>
              <a:gd fmla="*/ 1086428 h 6564104" name="TY3553"/>
              <a:gd fmla="*/ 11747683 w 11855989" name="TX3554"/>
              <a:gd fmla="*/ 1130469 h 6564104" name="TY3554"/>
              <a:gd fmla="*/ 11741235 w 11855989" name="TX3555"/>
              <a:gd fmla="*/ 1154535 h 6564104" name="TY3555"/>
              <a:gd fmla="*/ 11765300 w 11855989" name="TX3556"/>
              <a:gd fmla="*/ 1160983 h 6564104" name="TY3556"/>
              <a:gd fmla="*/ 11841580 w 11855989" name="TX3557"/>
              <a:gd fmla="*/ 1116941 h 6564104" name="TY3557"/>
              <a:gd fmla="*/ 11848029 w 11855989" name="TX3558"/>
              <a:gd fmla="*/ 1092875 h 6564104" name="TY3558"/>
              <a:gd fmla="*/ 11848028 w 11855989" name="TX3559"/>
              <a:gd fmla="*/ 1092876 h 6564104" name="TY3559"/>
              <a:gd fmla="*/ 11837331 w 11855989" name="TX3560"/>
              <a:gd fmla="*/ 1084668 h 6564104" name="TY3560"/>
              <a:gd fmla="*/ 20873 w 11855989" name="TX3562"/>
              <a:gd fmla="*/ 1084269 h 6564104" name="TY3562"/>
              <a:gd fmla="*/ 10176 w 11855989" name="TX3563"/>
              <a:gd fmla="*/ 1092478 h 6564104" name="TY3563"/>
              <a:gd fmla="*/ 16624 w 11855989" name="TX3564"/>
              <a:gd fmla="*/ 1116544 h 6564104" name="TY3564"/>
              <a:gd fmla="*/ 92904 w 11855989" name="TX3565"/>
              <a:gd fmla="*/ 1160586 h 6564104" name="TY3565"/>
              <a:gd fmla="*/ 116970 w 11855989" name="TX3566"/>
              <a:gd fmla="*/ 1154138 h 6564104" name="TY3566"/>
              <a:gd fmla="*/ 116970 w 11855989" name="TX3567"/>
              <a:gd fmla="*/ 1154139 h 6564104" name="TY3567"/>
              <a:gd fmla="*/ 110522 w 11855989" name="TX3568"/>
              <a:gd fmla="*/ 1130073 h 6564104" name="TY3568"/>
              <a:gd fmla="*/ 34241 w 11855989" name="TX3569"/>
              <a:gd fmla="*/ 1086029 h 6564104" name="TY3569"/>
              <a:gd fmla="*/ 20873 w 11855989" name="TX3570"/>
              <a:gd fmla="*/ 1084269 h 6564104" name="TY3570"/>
              <a:gd fmla="*/ 11749134 w 11855989" name="TX3572"/>
              <a:gd fmla="*/ 1071794 h 6564104" name="TY3572"/>
              <a:gd fmla="*/ 11735921 w 11855989" name="TX3573"/>
              <a:gd fmla="*/ 1085007 h 6564104" name="TY3573"/>
              <a:gd fmla="*/ 11749134 w 11855989" name="TX3574"/>
              <a:gd fmla="*/ 1098220 h 6564104" name="TY3574"/>
              <a:gd fmla="*/ 11762347 w 11855989" name="TX3575"/>
              <a:gd fmla="*/ 1085007 h 6564104" name="TY3575"/>
              <a:gd fmla="*/ 11749134 w 11855989" name="TX3576"/>
              <a:gd fmla="*/ 1071794 h 6564104" name="TY3576"/>
              <a:gd fmla="*/ 109070 w 11855989" name="TX3578"/>
              <a:gd fmla="*/ 1050154 h 6564104" name="TY3578"/>
              <a:gd fmla="*/ 95857 w 11855989" name="TX3579"/>
              <a:gd fmla="*/ 1063369 h 6564104" name="TY3579"/>
              <a:gd fmla="*/ 109070 w 11855989" name="TX3580"/>
              <a:gd fmla="*/ 1076582 h 6564104" name="TY3580"/>
              <a:gd fmla="*/ 122283 w 11855989" name="TX3581"/>
              <a:gd fmla="*/ 1063369 h 6564104" name="TY3581"/>
              <a:gd fmla="*/ 109070 w 11855989" name="TX3582"/>
              <a:gd fmla="*/ 1050154 h 6564104" name="TY3582"/>
              <a:gd fmla="*/ 11751932 w 11855989" name="TX3584"/>
              <a:gd fmla="*/ 986033 h 6564104" name="TY3584"/>
              <a:gd fmla="*/ 11741235 w 11855989" name="TX3585"/>
              <a:gd fmla="*/ 994241 h 6564104" name="TY3585"/>
              <a:gd fmla="*/ 11741234 w 11855989" name="TX3586"/>
              <a:gd fmla="*/ 994240 h 6564104" name="TY3586"/>
              <a:gd fmla="*/ 11747682 w 11855989" name="TX3587"/>
              <a:gd fmla="*/ 1018306 h 6564104" name="TY3587"/>
              <a:gd fmla="*/ 11823963 w 11855989" name="TX3588"/>
              <a:gd fmla="*/ 1062348 h 6564104" name="TY3588"/>
              <a:gd fmla="*/ 11848028 w 11855989" name="TX3589"/>
              <a:gd fmla="*/ 1055899 h 6564104" name="TY3589"/>
              <a:gd fmla="*/ 11841580 w 11855989" name="TX3590"/>
              <a:gd fmla="*/ 1031834 h 6564104" name="TY3590"/>
              <a:gd fmla="*/ 11765300 w 11855989" name="TX3591"/>
              <a:gd fmla="*/ 987793 h 6564104" name="TY3591"/>
              <a:gd fmla="*/ 11751932 w 11855989" name="TX3592"/>
              <a:gd fmla="*/ 986033 h 6564104" name="TY3592"/>
              <a:gd fmla="*/ 106272 w 11855989" name="TX3594"/>
              <a:gd fmla="*/ 985630 h 6564104" name="TY3594"/>
              <a:gd fmla="*/ 92904 w 11855989" name="TX3595"/>
              <a:gd fmla="*/ 987390 h 6564104" name="TY3595"/>
              <a:gd fmla="*/ 16623 w 11855989" name="TX3596"/>
              <a:gd fmla="*/ 1031434 h 6564104" name="TY3596"/>
              <a:gd fmla="*/ 10175 w 11855989" name="TX3597"/>
              <a:gd fmla="*/ 1055500 h 6564104" name="TY3597"/>
              <a:gd fmla="*/ 10175 w 11855989" name="TX3598"/>
              <a:gd fmla="*/ 1055499 h 6564104" name="TY3598"/>
              <a:gd fmla="*/ 34241 w 11855989" name="TX3599"/>
              <a:gd fmla="*/ 1061948 h 6564104" name="TY3599"/>
              <a:gd fmla="*/ 110521 w 11855989" name="TX3600"/>
              <a:gd fmla="*/ 1017905 h 6564104" name="TY3600"/>
              <a:gd fmla="*/ 116969 w 11855989" name="TX3601"/>
              <a:gd fmla="*/ 993839 h 6564104" name="TY3601"/>
              <a:gd fmla="*/ 106272 w 11855989" name="TX3602"/>
              <a:gd fmla="*/ 985630 h 6564104" name="TY3602"/>
              <a:gd fmla="*/ 11840129 w 11855989" name="TX3604"/>
              <a:gd fmla="*/ 973159 h 6564104" name="TY3604"/>
              <a:gd fmla="*/ 11826916 w 11855989" name="TX3605"/>
              <a:gd fmla="*/ 986372 h 6564104" name="TY3605"/>
              <a:gd fmla="*/ 11840129 w 11855989" name="TX3606"/>
              <a:gd fmla="*/ 999585 h 6564104" name="TY3606"/>
              <a:gd fmla="*/ 11853342 w 11855989" name="TX3607"/>
              <a:gd fmla="*/ 986372 h 6564104" name="TY3607"/>
              <a:gd fmla="*/ 11840129 w 11855989" name="TX3608"/>
              <a:gd fmla="*/ 973159 h 6564104" name="TY3608"/>
              <a:gd fmla="*/ 18623 w 11855989" name="TX3610"/>
              <a:gd fmla="*/ 949643 h 6564104" name="TY3610"/>
              <a:gd fmla="*/ 5410 w 11855989" name="TX3611"/>
              <a:gd fmla="*/ 962856 h 6564104" name="TY3611"/>
              <a:gd fmla="*/ 18623 w 11855989" name="TX3612"/>
              <a:gd fmla="*/ 976070 h 6564104" name="TY3612"/>
              <a:gd fmla="*/ 31836 w 11855989" name="TX3613"/>
              <a:gd fmla="*/ 962856 h 6564104" name="TY3613"/>
              <a:gd fmla="*/ 18623 w 11855989" name="TX3614"/>
              <a:gd fmla="*/ 949643 h 6564104" name="TY3614"/>
              <a:gd fmla="*/ 11837880 w 11855989" name="TX3616"/>
              <a:gd fmla="*/ 885522 h 6564104" name="TY3616"/>
              <a:gd fmla="*/ 11824512 w 11855989" name="TX3617"/>
              <a:gd fmla="*/ 887282 h 6564104" name="TY3617"/>
              <a:gd fmla="*/ 11748232 w 11855989" name="TX3618"/>
              <a:gd fmla="*/ 931324 h 6564104" name="TY3618"/>
              <a:gd fmla="*/ 11741783 w 11855989" name="TX3619"/>
              <a:gd fmla="*/ 955389 h 6564104" name="TY3619"/>
              <a:gd fmla="*/ 11765849 w 11855989" name="TX3620"/>
              <a:gd fmla="*/ 961838 h 6564104" name="TY3620"/>
              <a:gd fmla="*/ 11842129 w 11855989" name="TX3621"/>
              <a:gd fmla="*/ 917796 h 6564104" name="TY3621"/>
              <a:gd fmla="*/ 11848577 w 11855989" name="TX3622"/>
              <a:gd fmla="*/ 893729 h 6564104" name="TY3622"/>
              <a:gd fmla="*/ 11848577 w 11855989" name="TX3623"/>
              <a:gd fmla="*/ 893730 h 6564104" name="TY3623"/>
              <a:gd fmla="*/ 11837880 w 11855989" name="TX3624"/>
              <a:gd fmla="*/ 885522 h 6564104" name="TY3624"/>
              <a:gd fmla="*/ 21421 w 11855989" name="TX3626"/>
              <a:gd fmla="*/ 885114 h 6564104" name="TY3626"/>
              <a:gd fmla="*/ 10724 w 11855989" name="TX3627"/>
              <a:gd fmla="*/ 893322 h 6564104" name="TY3627"/>
              <a:gd fmla="*/ 17172 w 11855989" name="TX3628"/>
              <a:gd fmla="*/ 917393 h 6564104" name="TY3628"/>
              <a:gd fmla="*/ 93452 w 11855989" name="TX3629"/>
              <a:gd fmla="*/ 961436 h 6564104" name="TY3629"/>
              <a:gd fmla="*/ 117518 w 11855989" name="TX3630"/>
              <a:gd fmla="*/ 954987 h 6564104" name="TY3630"/>
              <a:gd fmla="*/ 117518 w 11855989" name="TX3631"/>
              <a:gd fmla="*/ 954988 h 6564104" name="TY3631"/>
              <a:gd fmla="*/ 111070 w 11855989" name="TX3632"/>
              <a:gd fmla="*/ 930922 h 6564104" name="TY3632"/>
              <a:gd fmla="*/ 34789 w 11855989" name="TX3633"/>
              <a:gd fmla="*/ 886874 h 6564104" name="TY3633"/>
              <a:gd fmla="*/ 21421 w 11855989" name="TX3634"/>
              <a:gd fmla="*/ 885114 h 6564104" name="TY3634"/>
              <a:gd fmla="*/ 11749683 w 11855989" name="TX3636"/>
              <a:gd fmla="*/ 872648 h 6564104" name="TY3636"/>
              <a:gd fmla="*/ 11736470 w 11855989" name="TX3637"/>
              <a:gd fmla="*/ 885861 h 6564104" name="TY3637"/>
              <a:gd fmla="*/ 11749683 w 11855989" name="TX3638"/>
              <a:gd fmla="*/ 899075 h 6564104" name="TY3638"/>
              <a:gd fmla="*/ 11762896 w 11855989" name="TX3639"/>
              <a:gd fmla="*/ 885861 h 6564104" name="TY3639"/>
              <a:gd fmla="*/ 11749683 w 11855989" name="TX3640"/>
              <a:gd fmla="*/ 872648 h 6564104" name="TY3640"/>
              <a:gd fmla="*/ 109618 w 11855989" name="TX3642"/>
              <a:gd fmla="*/ 851001 h 6564104" name="TY3642"/>
              <a:gd fmla="*/ 96405 w 11855989" name="TX3643"/>
              <a:gd fmla="*/ 864214 h 6564104" name="TY3643"/>
              <a:gd fmla="*/ 109618 w 11855989" name="TX3644"/>
              <a:gd fmla="*/ 877427 h 6564104" name="TY3644"/>
              <a:gd fmla="*/ 122831 w 11855989" name="TX3645"/>
              <a:gd fmla="*/ 864214 h 6564104" name="TY3645"/>
              <a:gd fmla="*/ 109618 w 11855989" name="TX3646"/>
              <a:gd fmla="*/ 851001 h 6564104" name="TY3646"/>
              <a:gd fmla="*/ 11752480 w 11855989" name="TX3648"/>
              <a:gd fmla="*/ 786887 h 6564104" name="TY3648"/>
              <a:gd fmla="*/ 11741783 w 11855989" name="TX3649"/>
              <a:gd fmla="*/ 795096 h 6564104" name="TY3649"/>
              <a:gd fmla="*/ 11741783 w 11855989" name="TX3650"/>
              <a:gd fmla="*/ 795094 h 6564104" name="TY3650"/>
              <a:gd fmla="*/ 11748231 w 11855989" name="TX3651"/>
              <a:gd fmla="*/ 819159 h 6564104" name="TY3651"/>
              <a:gd fmla="*/ 11824512 w 11855989" name="TX3652"/>
              <a:gd fmla="*/ 863201 h 6564104" name="TY3652"/>
              <a:gd fmla="*/ 11848577 w 11855989" name="TX3653"/>
              <a:gd fmla="*/ 856753 h 6564104" name="TY3653"/>
              <a:gd fmla="*/ 11842129 w 11855989" name="TX3654"/>
              <a:gd fmla="*/ 832688 h 6564104" name="TY3654"/>
              <a:gd fmla="*/ 11765848 w 11855989" name="TX3655"/>
              <a:gd fmla="*/ 788647 h 6564104" name="TY3655"/>
              <a:gd fmla="*/ 11752480 w 11855989" name="TX3656"/>
              <a:gd fmla="*/ 786887 h 6564104" name="TY3656"/>
              <a:gd fmla="*/ 106820 w 11855989" name="TX3658"/>
              <a:gd fmla="*/ 786480 h 6564104" name="TY3658"/>
              <a:gd fmla="*/ 93452 w 11855989" name="TX3659"/>
              <a:gd fmla="*/ 788240 h 6564104" name="TY3659"/>
              <a:gd fmla="*/ 17171 w 11855989" name="TX3660"/>
              <a:gd fmla="*/ 832282 h 6564104" name="TY3660"/>
              <a:gd fmla="*/ 10723 w 11855989" name="TX3661"/>
              <a:gd fmla="*/ 856346 h 6564104" name="TY3661"/>
              <a:gd fmla="*/ 10723 w 11855989" name="TX3662"/>
              <a:gd fmla="*/ 856345 h 6564104" name="TY3662"/>
              <a:gd fmla="*/ 34789 w 11855989" name="TX3663"/>
              <a:gd fmla="*/ 862793 h 6564104" name="TY3663"/>
              <a:gd fmla="*/ 111069 w 11855989" name="TX3664"/>
              <a:gd fmla="*/ 818753 h 6564104" name="TY3664"/>
              <a:gd fmla="*/ 117517 w 11855989" name="TX3665"/>
              <a:gd fmla="*/ 794688 h 6564104" name="TY3665"/>
              <a:gd fmla="*/ 106820 w 11855989" name="TX3666"/>
              <a:gd fmla="*/ 786480 h 6564104" name="TY3666"/>
              <a:gd fmla="*/ 11840678 w 11855989" name="TX3668"/>
              <a:gd fmla="*/ 774013 h 6564104" name="TY3668"/>
              <a:gd fmla="*/ 11827465 w 11855989" name="TX3669"/>
              <a:gd fmla="*/ 787226 h 6564104" name="TY3669"/>
              <a:gd fmla="*/ 11840678 w 11855989" name="TX3670"/>
              <a:gd fmla="*/ 800439 h 6564104" name="TY3670"/>
              <a:gd fmla="*/ 11853891 w 11855989" name="TX3671"/>
              <a:gd fmla="*/ 787226 h 6564104" name="TY3671"/>
              <a:gd fmla="*/ 11840678 w 11855989" name="TX3672"/>
              <a:gd fmla="*/ 774013 h 6564104" name="TY3672"/>
              <a:gd fmla="*/ 19172 w 11855989" name="TX3674"/>
              <a:gd fmla="*/ 750493 h 6564104" name="TY3674"/>
              <a:gd fmla="*/ 5959 w 11855989" name="TX3675"/>
              <a:gd fmla="*/ 763706 h 6564104" name="TY3675"/>
              <a:gd fmla="*/ 19172 w 11855989" name="TX3676"/>
              <a:gd fmla="*/ 776919 h 6564104" name="TY3676"/>
              <a:gd fmla="*/ 32385 w 11855989" name="TX3677"/>
              <a:gd fmla="*/ 763706 h 6564104" name="TY3677"/>
              <a:gd fmla="*/ 19172 w 11855989" name="TX3678"/>
              <a:gd fmla="*/ 750493 h 6564104" name="TY3678"/>
              <a:gd fmla="*/ 11838429 w 11855989" name="TX3680"/>
              <a:gd fmla="*/ 686378 h 6564104" name="TY3680"/>
              <a:gd fmla="*/ 11825061 w 11855989" name="TX3681"/>
              <a:gd fmla="*/ 688138 h 6564104" name="TY3681"/>
              <a:gd fmla="*/ 11748780 w 11855989" name="TX3682"/>
              <a:gd fmla="*/ 732179 h 6564104" name="TY3682"/>
              <a:gd fmla="*/ 11742332 w 11855989" name="TX3683"/>
              <a:gd fmla="*/ 756244 h 6564104" name="TY3683"/>
              <a:gd fmla="*/ 11766397 w 11855989" name="TX3684"/>
              <a:gd fmla="*/ 762692 h 6564104" name="TY3684"/>
              <a:gd fmla="*/ 11842678 w 11855989" name="TX3685"/>
              <a:gd fmla="*/ 718650 h 6564104" name="TY3685"/>
              <a:gd fmla="*/ 11849126 w 11855989" name="TX3686"/>
              <a:gd fmla="*/ 694585 h 6564104" name="TY3686"/>
              <a:gd fmla="*/ 11849126 w 11855989" name="TX3687"/>
              <a:gd fmla="*/ 694587 h 6564104" name="TY3687"/>
              <a:gd fmla="*/ 11838429 w 11855989" name="TX3688"/>
              <a:gd fmla="*/ 686378 h 6564104" name="TY3688"/>
              <a:gd fmla="*/ 21970 w 11855989" name="TX3690"/>
              <a:gd fmla="*/ 685972 h 6564104" name="TY3690"/>
              <a:gd fmla="*/ 11273 w 11855989" name="TX3691"/>
              <a:gd fmla="*/ 694180 h 6564104" name="TY3691"/>
              <a:gd fmla="*/ 17721 w 11855989" name="TX3692"/>
              <a:gd fmla="*/ 718245 h 6564104" name="TY3692"/>
              <a:gd fmla="*/ 94001 w 11855989" name="TX3693"/>
              <a:gd fmla="*/ 762285 h 6564104" name="TY3693"/>
              <a:gd fmla="*/ 118067 w 11855989" name="TX3694"/>
              <a:gd fmla="*/ 755837 h 6564104" name="TY3694"/>
              <a:gd fmla="*/ 118067 w 11855989" name="TX3695"/>
              <a:gd fmla="*/ 755839 h 6564104" name="TY3695"/>
              <a:gd fmla="*/ 111619 w 11855989" name="TX3696"/>
              <a:gd fmla="*/ 731773 h 6564104" name="TY3696"/>
              <a:gd fmla="*/ 35338 w 11855989" name="TX3697"/>
              <a:gd fmla="*/ 687732 h 6564104" name="TY3697"/>
              <a:gd fmla="*/ 21970 w 11855989" name="TX3698"/>
              <a:gd fmla="*/ 685972 h 6564104" name="TY3698"/>
              <a:gd fmla="*/ 11750231 w 11855989" name="TX3700"/>
              <a:gd fmla="*/ 673504 h 6564104" name="TY3700"/>
              <a:gd fmla="*/ 11737019 w 11855989" name="TX3701"/>
              <a:gd fmla="*/ 686717 h 6564104" name="TY3701"/>
              <a:gd fmla="*/ 11750231 w 11855989" name="TX3702"/>
              <a:gd fmla="*/ 699930 h 6564104" name="TY3702"/>
              <a:gd fmla="*/ 11763444 w 11855989" name="TX3703"/>
              <a:gd fmla="*/ 686717 h 6564104" name="TY3703"/>
              <a:gd fmla="*/ 11750231 w 11855989" name="TX3704"/>
              <a:gd fmla="*/ 673504 h 6564104" name="TY3704"/>
              <a:gd fmla="*/ 110167 w 11855989" name="TX3706"/>
              <a:gd fmla="*/ 651859 h 6564104" name="TY3706"/>
              <a:gd fmla="*/ 96954 w 11855989" name="TX3707"/>
              <a:gd fmla="*/ 665072 h 6564104" name="TY3707"/>
              <a:gd fmla="*/ 110167 w 11855989" name="TX3708"/>
              <a:gd fmla="*/ 678285 h 6564104" name="TY3708"/>
              <a:gd fmla="*/ 123380 w 11855989" name="TX3709"/>
              <a:gd fmla="*/ 665072 h 6564104" name="TY3709"/>
              <a:gd fmla="*/ 110167 w 11855989" name="TX3710"/>
              <a:gd fmla="*/ 651859 h 6564104" name="TY3710"/>
              <a:gd fmla="*/ 11753029 w 11855989" name="TX3712"/>
              <a:gd fmla="*/ 587744 h 6564104" name="TY3712"/>
              <a:gd fmla="*/ 11742332 w 11855989" name="TX3713"/>
              <a:gd fmla="*/ 595952 h 6564104" name="TY3713"/>
              <a:gd fmla="*/ 11742331 w 11855989" name="TX3714"/>
              <a:gd fmla="*/ 595951 h 6564104" name="TY3714"/>
              <a:gd fmla="*/ 11748780 w 11855989" name="TX3715"/>
              <a:gd fmla="*/ 620016 h 6564104" name="TY3715"/>
              <a:gd fmla="*/ 11825060 w 11855989" name="TX3716"/>
              <a:gd fmla="*/ 664058 h 6564104" name="TY3716"/>
              <a:gd fmla="*/ 11849126 w 11855989" name="TX3717"/>
              <a:gd fmla="*/ 657610 h 6564104" name="TY3717"/>
              <a:gd fmla="*/ 11842677 w 11855989" name="TX3718"/>
              <a:gd fmla="*/ 633545 h 6564104" name="TY3718"/>
              <a:gd fmla="*/ 11766397 w 11855989" name="TX3719"/>
              <a:gd fmla="*/ 589504 h 6564104" name="TY3719"/>
              <a:gd fmla="*/ 11753029 w 11855989" name="TX3720"/>
              <a:gd fmla="*/ 587744 h 6564104" name="TY3720"/>
              <a:gd fmla="*/ 107369 w 11855989" name="TX3722"/>
              <a:gd fmla="*/ 587338 h 6564104" name="TY3722"/>
              <a:gd fmla="*/ 94001 w 11855989" name="TX3723"/>
              <a:gd fmla="*/ 589098 h 6564104" name="TY3723"/>
              <a:gd fmla="*/ 17720 w 11855989" name="TX3724"/>
              <a:gd fmla="*/ 633139 h 6564104" name="TY3724"/>
              <a:gd fmla="*/ 11272 w 11855989" name="TX3725"/>
              <a:gd fmla="*/ 657204 h 6564104" name="TY3725"/>
              <a:gd fmla="*/ 11272 w 11855989" name="TX3726"/>
              <a:gd fmla="*/ 657203 h 6564104" name="TY3726"/>
              <a:gd fmla="*/ 35338 w 11855989" name="TX3727"/>
              <a:gd fmla="*/ 663651 h 6564104" name="TY3727"/>
              <a:gd fmla="*/ 111618 w 11855989" name="TX3728"/>
              <a:gd fmla="*/ 619611 h 6564104" name="TY3728"/>
              <a:gd fmla="*/ 118066 w 11855989" name="TX3729"/>
              <a:gd fmla="*/ 595546 h 6564104" name="TY3729"/>
              <a:gd fmla="*/ 107369 w 11855989" name="TX3730"/>
              <a:gd fmla="*/ 587338 h 6564104" name="TY3730"/>
              <a:gd fmla="*/ 11841227 w 11855989" name="TX3732"/>
              <a:gd fmla="*/ 574870 h 6564104" name="TY3732"/>
              <a:gd fmla="*/ 11828014 w 11855989" name="TX3733"/>
              <a:gd fmla="*/ 588083 h 6564104" name="TY3733"/>
              <a:gd fmla="*/ 11841227 w 11855989" name="TX3734"/>
              <a:gd fmla="*/ 601296 h 6564104" name="TY3734"/>
              <a:gd fmla="*/ 11854440 w 11855989" name="TX3735"/>
              <a:gd fmla="*/ 588083 h 6564104" name="TY3735"/>
              <a:gd fmla="*/ 11841227 w 11855989" name="TX3736"/>
              <a:gd fmla="*/ 574870 h 6564104" name="TY3736"/>
              <a:gd fmla="*/ 19720 w 11855989" name="TX3738"/>
              <a:gd fmla="*/ 551352 h 6564104" name="TY3738"/>
              <a:gd fmla="*/ 6507 w 11855989" name="TX3739"/>
              <a:gd fmla="*/ 564565 h 6564104" name="TY3739"/>
              <a:gd fmla="*/ 19720 w 11855989" name="TX3740"/>
              <a:gd fmla="*/ 577778 h 6564104" name="TY3740"/>
              <a:gd fmla="*/ 32933 w 11855989" name="TX3741"/>
              <a:gd fmla="*/ 564565 h 6564104" name="TY3741"/>
              <a:gd fmla="*/ 19720 w 11855989" name="TX3742"/>
              <a:gd fmla="*/ 551352 h 6564104" name="TY3742"/>
              <a:gd fmla="*/ 11838977 w 11855989" name="TX3744"/>
              <a:gd fmla="*/ 487235 h 6564104" name="TY3744"/>
              <a:gd fmla="*/ 11825609 w 11855989" name="TX3745"/>
              <a:gd fmla="*/ 488995 h 6564104" name="TY3745"/>
              <a:gd fmla="*/ 11749329 w 11855989" name="TX3746"/>
              <a:gd fmla="*/ 533036 h 6564104" name="TY3746"/>
              <a:gd fmla="*/ 11742881 w 11855989" name="TX3747"/>
              <a:gd fmla="*/ 557101 h 6564104" name="TY3747"/>
              <a:gd fmla="*/ 11766946 w 11855989" name="TX3748"/>
              <a:gd fmla="*/ 563549 h 6564104" name="TY3748"/>
              <a:gd fmla="*/ 11843226 w 11855989" name="TX3749"/>
              <a:gd fmla="*/ 519507 h 6564104" name="TY3749"/>
              <a:gd fmla="*/ 11849675 w 11855989" name="TX3750"/>
              <a:gd fmla="*/ 495442 h 6564104" name="TY3750"/>
              <a:gd fmla="*/ 11849675 w 11855989" name="TX3751"/>
              <a:gd fmla="*/ 495444 h 6564104" name="TY3751"/>
              <a:gd fmla="*/ 11838977 w 11855989" name="TX3752"/>
              <a:gd fmla="*/ 487235 h 6564104" name="TY3752"/>
              <a:gd fmla="*/ 22518 w 11855989" name="TX3754"/>
              <a:gd fmla="*/ 486831 h 6564104" name="TY3754"/>
              <a:gd fmla="*/ 11821 w 11855989" name="TX3755"/>
              <a:gd fmla="*/ 495039 h 6564104" name="TY3755"/>
              <a:gd fmla="*/ 18269 w 11855989" name="TX3756"/>
              <a:gd fmla="*/ 519104 h 6564104" name="TY3756"/>
              <a:gd fmla="*/ 94549 w 11855989" name="TX3757"/>
              <a:gd fmla="*/ 563144 h 6564104" name="TY3757"/>
              <a:gd fmla="*/ 118615 w 11855989" name="TX3758"/>
              <a:gd fmla="*/ 556696 h 6564104" name="TY3758"/>
              <a:gd fmla="*/ 118615 w 11855989" name="TX3759"/>
              <a:gd fmla="*/ 556698 h 6564104" name="TY3759"/>
              <a:gd fmla="*/ 112167 w 11855989" name="TX3760"/>
              <a:gd fmla="*/ 532632 h 6564104" name="TY3760"/>
              <a:gd fmla="*/ 35886 w 11855989" name="TX3761"/>
              <a:gd fmla="*/ 488591 h 6564104" name="TY3761"/>
              <a:gd fmla="*/ 22518 w 11855989" name="TX3762"/>
              <a:gd fmla="*/ 486831 h 6564104" name="TY3762"/>
              <a:gd fmla="*/ 11750780 w 11855989" name="TX3764"/>
              <a:gd fmla="*/ 474361 h 6564104" name="TY3764"/>
              <a:gd fmla="*/ 11737567 w 11855989" name="TX3765"/>
              <a:gd fmla="*/ 487574 h 6564104" name="TY3765"/>
              <a:gd fmla="*/ 11750780 w 11855989" name="TX3766"/>
              <a:gd fmla="*/ 500787 h 6564104" name="TY3766"/>
              <a:gd fmla="*/ 11763993 w 11855989" name="TX3767"/>
              <a:gd fmla="*/ 487574 h 6564104" name="TY3767"/>
              <a:gd fmla="*/ 11750780 w 11855989" name="TX3768"/>
              <a:gd fmla="*/ 474361 h 6564104" name="TY3768"/>
              <a:gd fmla="*/ 109825 w 11855989" name="TX3770"/>
              <a:gd fmla="*/ 435964 h 6564104" name="TY3770"/>
              <a:gd fmla="*/ 96612 w 11855989" name="TX3771"/>
              <a:gd fmla="*/ 449177 h 6564104" name="TY3771"/>
              <a:gd fmla="*/ 109825 w 11855989" name="TX3772"/>
              <a:gd fmla="*/ 462390 h 6564104" name="TY3772"/>
              <a:gd fmla="*/ 123038 w 11855989" name="TX3773"/>
              <a:gd fmla="*/ 449177 h 6564104" name="TY3773"/>
              <a:gd fmla="*/ 109825 w 11855989" name="TX3774"/>
              <a:gd fmla="*/ 435964 h 6564104" name="TY3774"/>
              <a:gd fmla="*/ 11753578 w 11855989" name="TX3776"/>
              <a:gd fmla="*/ 388600 h 6564104" name="TY3776"/>
              <a:gd fmla="*/ 11742881 w 11855989" name="TX3777"/>
              <a:gd fmla="*/ 396808 h 6564104" name="TY3777"/>
              <a:gd fmla="*/ 11742880 w 11855989" name="TX3778"/>
              <a:gd fmla="*/ 396807 h 6564104" name="TY3778"/>
              <a:gd fmla="*/ 11749328 w 11855989" name="TX3779"/>
              <a:gd fmla="*/ 420872 h 6564104" name="TY3779"/>
              <a:gd fmla="*/ 11825609 w 11855989" name="TX3780"/>
              <a:gd fmla="*/ 464914 h 6564104" name="TY3780"/>
              <a:gd fmla="*/ 11849674 w 11855989" name="TX3781"/>
              <a:gd fmla="*/ 458466 h 6564104" name="TY3781"/>
              <a:gd fmla="*/ 11843226 w 11855989" name="TX3782"/>
              <a:gd fmla="*/ 434401 h 6564104" name="TY3782"/>
              <a:gd fmla="*/ 11766946 w 11855989" name="TX3783"/>
              <a:gd fmla="*/ 390360 h 6564104" name="TY3783"/>
              <a:gd fmla="*/ 11753578 w 11855989" name="TX3784"/>
              <a:gd fmla="*/ 388600 h 6564104" name="TY3784"/>
              <a:gd fmla="*/ 11841775 w 11855989" name="TX3786"/>
              <a:gd fmla="*/ 375726 h 6564104" name="TY3786"/>
              <a:gd fmla="*/ 11828562 w 11855989" name="TX3787"/>
              <a:gd fmla="*/ 388939 h 6564104" name="TY3787"/>
              <a:gd fmla="*/ 11841775 w 11855989" name="TX3788"/>
              <a:gd fmla="*/ 402152 h 6564104" name="TY3788"/>
              <a:gd fmla="*/ 11854988 w 11855989" name="TX3789"/>
              <a:gd fmla="*/ 388939 h 6564104" name="TY3789"/>
              <a:gd fmla="*/ 11841775 w 11855989" name="TX3790"/>
              <a:gd fmla="*/ 375726 h 6564104" name="TY3790"/>
              <a:gd fmla="*/ 107027 w 11855989" name="TX3792"/>
              <a:gd fmla="*/ 371442 h 6564104" name="TY3792"/>
              <a:gd fmla="*/ 93659 w 11855989" name="TX3793"/>
              <a:gd fmla="*/ 373202 h 6564104" name="TY3793"/>
              <a:gd fmla="*/ 17378 w 11855989" name="TX3794"/>
              <a:gd fmla="*/ 417244 h 6564104" name="TY3794"/>
              <a:gd fmla="*/ 10930 w 11855989" name="TX3795"/>
              <a:gd fmla="*/ 441309 h 6564104" name="TY3795"/>
              <a:gd fmla="*/ 10930 w 11855989" name="TX3796"/>
              <a:gd fmla="*/ 441308 h 6564104" name="TY3796"/>
              <a:gd fmla="*/ 34996 w 11855989" name="TX3797"/>
              <a:gd fmla="*/ 447756 h 6564104" name="TY3797"/>
              <a:gd fmla="*/ 111276 w 11855989" name="TX3798"/>
              <a:gd fmla="*/ 403716 h 6564104" name="TY3798"/>
              <a:gd fmla="*/ 117724 w 11855989" name="TX3799"/>
              <a:gd fmla="*/ 379651 h 6564104" name="TY3799"/>
              <a:gd fmla="*/ 107027 w 11855989" name="TX3800"/>
              <a:gd fmla="*/ 371442 h 6564104" name="TY3800"/>
              <a:gd fmla="*/ 19379 w 11855989" name="TX3802"/>
              <a:gd fmla="*/ 335456 h 6564104" name="TY3802"/>
              <a:gd fmla="*/ 6166 w 11855989" name="TX3803"/>
              <a:gd fmla="*/ 348669 h 6564104" name="TY3803"/>
              <a:gd fmla="*/ 19379 w 11855989" name="TX3804"/>
              <a:gd fmla="*/ 361882 h 6564104" name="TY3804"/>
              <a:gd fmla="*/ 32592 w 11855989" name="TX3805"/>
              <a:gd fmla="*/ 348669 h 6564104" name="TY3805"/>
              <a:gd fmla="*/ 19379 w 11855989" name="TX3806"/>
              <a:gd fmla="*/ 335456 h 6564104" name="TY3806"/>
              <a:gd fmla="*/ 22177 w 11855989" name="TX3808"/>
              <a:gd fmla="*/ 270934 h 6564104" name="TY3808"/>
              <a:gd fmla="*/ 11480 w 11855989" name="TX3809"/>
              <a:gd fmla="*/ 279143 h 6564104" name="TY3809"/>
              <a:gd fmla="*/ 17928 w 11855989" name="TX3810"/>
              <a:gd fmla="*/ 303208 h 6564104" name="TY3810"/>
              <a:gd fmla="*/ 94208 w 11855989" name="TX3811"/>
              <a:gd fmla="*/ 347248 h 6564104" name="TY3811"/>
              <a:gd fmla="*/ 118274 w 11855989" name="TX3812"/>
              <a:gd fmla="*/ 340800 h 6564104" name="TY3812"/>
              <a:gd fmla="*/ 118274 w 11855989" name="TX3813"/>
              <a:gd fmla="*/ 340801 h 6564104" name="TY3813"/>
              <a:gd fmla="*/ 111826 w 11855989" name="TX3814"/>
              <a:gd fmla="*/ 316736 h 6564104" name="TY3814"/>
              <a:gd fmla="*/ 35545 w 11855989" name="TX3815"/>
              <a:gd fmla="*/ 272694 h 6564104" name="TY3815"/>
              <a:gd fmla="*/ 22177 w 11855989" name="TX3816"/>
              <a:gd fmla="*/ 270934 h 6564104" name="TY3816"/>
              <a:gd fmla="*/ 11840052 w 11855989" name="TX3818"/>
              <a:gd fmla="*/ 270577 h 6564104" name="TY3818"/>
              <a:gd fmla="*/ 11826683 w 11855989" name="TX3819"/>
              <a:gd fmla="*/ 272337 h 6564104" name="TY3819"/>
              <a:gd fmla="*/ 11750403 w 11855989" name="TX3820"/>
              <a:gd fmla="*/ 316377 h 6564104" name="TY3820"/>
              <a:gd fmla="*/ 11743955 w 11855989" name="TX3821"/>
              <a:gd fmla="*/ 340443 h 6564104" name="TY3821"/>
              <a:gd fmla="*/ 11768020 w 11855989" name="TX3822"/>
              <a:gd fmla="*/ 346891 h 6564104" name="TY3822"/>
              <a:gd fmla="*/ 11844301 w 11855989" name="TX3823"/>
              <a:gd fmla="*/ 302849 h 6564104" name="TY3823"/>
              <a:gd fmla="*/ 11850749 w 11855989" name="TX3824"/>
              <a:gd fmla="*/ 278784 h 6564104" name="TY3824"/>
              <a:gd fmla="*/ 11850749 w 11855989" name="TX3825"/>
              <a:gd fmla="*/ 278785 h 6564104" name="TY3825"/>
              <a:gd fmla="*/ 11840052 w 11855989" name="TX3826"/>
              <a:gd fmla="*/ 270577 h 6564104" name="TY3826"/>
              <a:gd fmla="*/ 11751854 w 11855989" name="TX3828"/>
              <a:gd fmla="*/ 257703 h 6564104" name="TY3828"/>
              <a:gd fmla="*/ 11738641 w 11855989" name="TX3829"/>
              <a:gd fmla="*/ 270916 h 6564104" name="TY3829"/>
              <a:gd fmla="*/ 11751854 w 11855989" name="TX3830"/>
              <a:gd fmla="*/ 284129 h 6564104" name="TY3830"/>
              <a:gd fmla="*/ 11765067 w 11855989" name="TX3831"/>
              <a:gd fmla="*/ 270916 h 6564104" name="TY3831"/>
              <a:gd fmla="*/ 11751854 w 11855989" name="TX3832"/>
              <a:gd fmla="*/ 257703 h 6564104" name="TY3832"/>
              <a:gd fmla="*/ 11811276 w 11855989" name="TX3834"/>
              <a:gd fmla="*/ 214374 h 6564104" name="TY3834"/>
              <a:gd fmla="*/ 11803298 w 11855989" name="TX3835"/>
              <a:gd fmla="*/ 220588 h 6564104" name="TY3835"/>
              <a:gd fmla="*/ 11808265 w 11855989" name="TX3836"/>
              <a:gd fmla="*/ 238602 h 6564104" name="TY3836"/>
              <a:gd fmla="*/ 11826279 w 11855989" name="TX3837"/>
              <a:gd fmla="*/ 233635 h 6564104" name="TY3837"/>
              <a:gd fmla="*/ 11821312 w 11855989" name="TX3838"/>
              <a:gd fmla="*/ 215621 h 6564104" name="TY3838"/>
              <a:gd fmla="*/ 11811276 w 11855989" name="TX3839"/>
              <a:gd fmla="*/ 214374 h 6564104" name="TY3839"/>
              <a:gd fmla="*/ 45438 w 11855989" name="TX3841"/>
              <a:gd fmla="*/ 211985 h 6564104" name="TY3841"/>
              <a:gd fmla="*/ 35402 w 11855989" name="TX3842"/>
              <a:gd fmla="*/ 213232 h 6564104" name="TY3842"/>
              <a:gd fmla="*/ 30435 w 11855989" name="TX3843"/>
              <a:gd fmla="*/ 231246 h 6564104" name="TY3843"/>
              <a:gd fmla="*/ 48449 w 11855989" name="TX3844"/>
              <a:gd fmla="*/ 236213 h 6564104" name="TY3844"/>
              <a:gd fmla="*/ 53416 w 11855989" name="TX3845"/>
              <a:gd fmla="*/ 218199 h 6564104" name="TY3845"/>
              <a:gd fmla="*/ 45438 w 11855989" name="TX3846"/>
              <a:gd fmla="*/ 211985 h 6564104" name="TY3846"/>
              <a:gd fmla="*/ 11838240 w 11855989" name="TX3848"/>
              <a:gd fmla="*/ 153060 h 6564104" name="TY3848"/>
              <a:gd fmla="*/ 11750160 w 11855989" name="TX3849"/>
              <a:gd fmla="*/ 153700 h 6564104" name="TY3849"/>
              <a:gd fmla="*/ 11732672 w 11855989" name="TX3850"/>
              <a:gd fmla="*/ 171444 h 6564104" name="TY3850"/>
              <a:gd fmla="*/ 11732673 w 11855989" name="TX3851"/>
              <a:gd fmla="*/ 171443 h 6564104" name="TY3851"/>
              <a:gd fmla="*/ 11750417 w 11855989" name="TX3852"/>
              <a:gd fmla="*/ 188932 h 6564104" name="TY3852"/>
              <a:gd fmla="*/ 11838495 w 11855989" name="TX3853"/>
              <a:gd fmla="*/ 188293 h 6564104" name="TY3853"/>
              <a:gd fmla="*/ 11855984 w 11855989" name="TX3854"/>
              <a:gd fmla="*/ 170549 h 6564104" name="TY3854"/>
              <a:gd fmla="*/ 11838240 w 11855989" name="TX3855"/>
              <a:gd fmla="*/ 153060 h 6564104" name="TY3855"/>
              <a:gd fmla="*/ 18474 w 11855989" name="TX3857"/>
              <a:gd fmla="*/ 150671 h 6564104" name="TY3857"/>
              <a:gd fmla="*/ 730 w 11855989" name="TX3858"/>
              <a:gd fmla="*/ 168160 h 6564104" name="TY3858"/>
              <a:gd fmla="*/ 18218 w 11855989" name="TX3859"/>
              <a:gd fmla="*/ 185904 h 6564104" name="TY3859"/>
              <a:gd fmla="*/ 106297 w 11855989" name="TX3860"/>
              <a:gd fmla="*/ 186543 h 6564104" name="TY3860"/>
              <a:gd fmla="*/ 124041 w 11855989" name="TX3861"/>
              <a:gd fmla="*/ 169054 h 6564104" name="TY3861"/>
              <a:gd fmla="*/ 124042 w 11855989" name="TX3862"/>
              <a:gd fmla="*/ 169055 h 6564104" name="TY3862"/>
              <a:gd fmla="*/ 106554 w 11855989" name="TX3863"/>
              <a:gd fmla="*/ 151311 h 6564104" name="TY3863"/>
              <a:gd fmla="*/ 18474 w 11855989" name="TX3864"/>
              <a:gd fmla="*/ 150671 h 6564104" name="TY3864"/>
              <a:gd fmla="*/ 11594935 w 11855989" name="TX3866"/>
              <a:gd fmla="*/ 110011 h 6564104" name="TY3866"/>
              <a:gd fmla="*/ 11581722 w 11855989" name="TX3867"/>
              <a:gd fmla="*/ 123224 h 6564104" name="TY3867"/>
              <a:gd fmla="*/ 11594935 w 11855989" name="TX3868"/>
              <a:gd fmla="*/ 136436 h 6564104" name="TY3868"/>
              <a:gd fmla="*/ 11608148 w 11855989" name="TX3869"/>
              <a:gd fmla="*/ 123224 h 6564104" name="TY3869"/>
              <a:gd fmla="*/ 11594935 w 11855989" name="TX3870"/>
              <a:gd fmla="*/ 110011 h 6564104" name="TY3870"/>
              <a:gd fmla="*/ 11395791 w 11855989" name="TX3872"/>
              <a:gd fmla="*/ 109463 h 6564104" name="TY3872"/>
              <a:gd fmla="*/ 11382579 w 11855989" name="TX3873"/>
              <a:gd fmla="*/ 122676 h 6564104" name="TY3873"/>
              <a:gd fmla="*/ 11395791 w 11855989" name="TX3874"/>
              <a:gd fmla="*/ 135889 h 6564104" name="TY3874"/>
              <a:gd fmla="*/ 11409004 w 11855989" name="TX3875"/>
              <a:gd fmla="*/ 122676 h 6564104" name="TY3875"/>
              <a:gd fmla="*/ 11395791 w 11855989" name="TX3876"/>
              <a:gd fmla="*/ 109463 h 6564104" name="TY3876"/>
              <a:gd fmla="*/ 261779 w 11855989" name="TX3878"/>
              <a:gd fmla="*/ 107622 h 6564104" name="TY3878"/>
              <a:gd fmla="*/ 248566 w 11855989" name="TX3879"/>
              <a:gd fmla="*/ 120835 h 6564104" name="TY3879"/>
              <a:gd fmla="*/ 261779 w 11855989" name="TX3880"/>
              <a:gd fmla="*/ 134048 h 6564104" name="TY3880"/>
              <a:gd fmla="*/ 274992 w 11855989" name="TX3881"/>
              <a:gd fmla="*/ 120835 h 6564104" name="TY3881"/>
              <a:gd fmla="*/ 261779 w 11855989" name="TX3882"/>
              <a:gd fmla="*/ 107622 h 6564104" name="TY3882"/>
              <a:gd fmla="*/ 460923 w 11855989" name="TX3884"/>
              <a:gd fmla="*/ 107074 h 6564104" name="TY3884"/>
              <a:gd fmla="*/ 447710 w 11855989" name="TX3885"/>
              <a:gd fmla="*/ 120287 h 6564104" name="TY3885"/>
              <a:gd fmla="*/ 460923 w 11855989" name="TX3886"/>
              <a:gd fmla="*/ 133500 h 6564104" name="TY3886"/>
              <a:gd fmla="*/ 474136 w 11855989" name="TX3887"/>
              <a:gd fmla="*/ 120287 h 6564104" name="TY3887"/>
              <a:gd fmla="*/ 460923 w 11855989" name="TX3888"/>
              <a:gd fmla="*/ 107074 h 6564104" name="TY3888"/>
              <a:gd fmla="*/ 660066 w 11855989" name="TX3890"/>
              <a:gd fmla="*/ 106527 h 6564104" name="TY3890"/>
              <a:gd fmla="*/ 646853 w 11855989" name="TX3891"/>
              <a:gd fmla="*/ 119740 h 6564104" name="TY3891"/>
              <a:gd fmla="*/ 660066 w 11855989" name="TX3892"/>
              <a:gd fmla="*/ 132952 h 6564104" name="TY3892"/>
              <a:gd fmla="*/ 673279 w 11855989" name="TX3893"/>
              <a:gd fmla="*/ 119740 h 6564104" name="TY3893"/>
              <a:gd fmla="*/ 660066 w 11855989" name="TX3894"/>
              <a:gd fmla="*/ 106527 h 6564104" name="TY3894"/>
              <a:gd fmla="*/ 859209 w 11855989" name="TX3896"/>
              <a:gd fmla="*/ 105979 h 6564104" name="TY3896"/>
              <a:gd fmla="*/ 845996 w 11855989" name="TX3897"/>
              <a:gd fmla="*/ 119192 h 6564104" name="TY3897"/>
              <a:gd fmla="*/ 859209 w 11855989" name="TX3898"/>
              <a:gd fmla="*/ 132405 h 6564104" name="TY3898"/>
              <a:gd fmla="*/ 872422 w 11855989" name="TX3899"/>
              <a:gd fmla="*/ 119192 h 6564104" name="TY3899"/>
              <a:gd fmla="*/ 859209 w 11855989" name="TX3900"/>
              <a:gd fmla="*/ 105979 h 6564104" name="TY3900"/>
              <a:gd fmla="*/ 1058353 w 11855989" name="TX3902"/>
              <a:gd fmla="*/ 105432 h 6564104" name="TY3902"/>
              <a:gd fmla="*/ 1045140 w 11855989" name="TX3903"/>
              <a:gd fmla="*/ 118644 h 6564104" name="TY3903"/>
              <a:gd fmla="*/ 1058353 w 11855989" name="TX3904"/>
              <a:gd fmla="*/ 131857 h 6564104" name="TY3904"/>
              <a:gd fmla="*/ 1071566 w 11855989" name="TX3905"/>
              <a:gd fmla="*/ 118644 h 6564104" name="TY3905"/>
              <a:gd fmla="*/ 1058353 w 11855989" name="TX3906"/>
              <a:gd fmla="*/ 105432 h 6564104" name="TY3906"/>
              <a:gd fmla="*/ 1257496 w 11855989" name="TX3908"/>
              <a:gd fmla="*/ 104884 h 6564104" name="TY3908"/>
              <a:gd fmla="*/ 1244283 w 11855989" name="TX3909"/>
              <a:gd fmla="*/ 118097 h 6564104" name="TY3909"/>
              <a:gd fmla="*/ 1257496 w 11855989" name="TX3910"/>
              <a:gd fmla="*/ 131310 h 6564104" name="TY3910"/>
              <a:gd fmla="*/ 1270709 w 11855989" name="TX3911"/>
              <a:gd fmla="*/ 118097 h 6564104" name="TY3911"/>
              <a:gd fmla="*/ 1257496 w 11855989" name="TX3912"/>
              <a:gd fmla="*/ 104884 h 6564104" name="TY3912"/>
              <a:gd fmla="*/ 1456640 w 11855989" name="TX3914"/>
              <a:gd fmla="*/ 104336 h 6564104" name="TY3914"/>
              <a:gd fmla="*/ 1443427 w 11855989" name="TX3915"/>
              <a:gd fmla="*/ 117549 h 6564104" name="TY3915"/>
              <a:gd fmla="*/ 1456640 w 11855989" name="TX3916"/>
              <a:gd fmla="*/ 130762 h 6564104" name="TY3916"/>
              <a:gd fmla="*/ 1469853 w 11855989" name="TX3917"/>
              <a:gd fmla="*/ 117549 h 6564104" name="TY3917"/>
              <a:gd fmla="*/ 1456640 w 11855989" name="TX3918"/>
              <a:gd fmla="*/ 104336 h 6564104" name="TY3918"/>
              <a:gd fmla="*/ 1655783 w 11855989" name="TX3920"/>
              <a:gd fmla="*/ 103789 h 6564104" name="TY3920"/>
              <a:gd fmla="*/ 1642570 w 11855989" name="TX3921"/>
              <a:gd fmla="*/ 117002 h 6564104" name="TY3921"/>
              <a:gd fmla="*/ 1655783 w 11855989" name="TX3922"/>
              <a:gd fmla="*/ 130214 h 6564104" name="TY3922"/>
              <a:gd fmla="*/ 1668996 w 11855989" name="TX3923"/>
              <a:gd fmla="*/ 117002 h 6564104" name="TY3923"/>
              <a:gd fmla="*/ 1655783 w 11855989" name="TX3924"/>
              <a:gd fmla="*/ 103789 h 6564104" name="TY3924"/>
              <a:gd fmla="*/ 1854927 w 11855989" name="TX3926"/>
              <a:gd fmla="*/ 103241 h 6564104" name="TY3926"/>
              <a:gd fmla="*/ 1841714 w 11855989" name="TX3927"/>
              <a:gd fmla="*/ 116454 h 6564104" name="TY3927"/>
              <a:gd fmla="*/ 1854927 w 11855989" name="TX3928"/>
              <a:gd fmla="*/ 129667 h 6564104" name="TY3928"/>
              <a:gd fmla="*/ 1868140 w 11855989" name="TX3929"/>
              <a:gd fmla="*/ 116454 h 6564104" name="TY3929"/>
              <a:gd fmla="*/ 1854927 w 11855989" name="TX3930"/>
              <a:gd fmla="*/ 103241 h 6564104" name="TY3930"/>
              <a:gd fmla="*/ 2054070 w 11855989" name="TX3932"/>
              <a:gd fmla="*/ 102693 h 6564104" name="TY3932"/>
              <a:gd fmla="*/ 2040857 w 11855989" name="TX3933"/>
              <a:gd fmla="*/ 115906 h 6564104" name="TY3933"/>
              <a:gd fmla="*/ 2054070 w 11855989" name="TX3934"/>
              <a:gd fmla="*/ 129119 h 6564104" name="TY3934"/>
              <a:gd fmla="*/ 2067283 w 11855989" name="TX3935"/>
              <a:gd fmla="*/ 115906 h 6564104" name="TY3935"/>
              <a:gd fmla="*/ 2054070 w 11855989" name="TX3936"/>
              <a:gd fmla="*/ 102693 h 6564104" name="TY3936"/>
              <a:gd fmla="*/ 2253214 w 11855989" name="TX3938"/>
              <a:gd fmla="*/ 102145 h 6564104" name="TY3938"/>
              <a:gd fmla="*/ 2240001 w 11855989" name="TX3939"/>
              <a:gd fmla="*/ 115358 h 6564104" name="TY3939"/>
              <a:gd fmla="*/ 2253214 w 11855989" name="TX3940"/>
              <a:gd fmla="*/ 128571 h 6564104" name="TY3940"/>
              <a:gd fmla="*/ 2266427 w 11855989" name="TX3941"/>
              <a:gd fmla="*/ 115358 h 6564104" name="TY3941"/>
              <a:gd fmla="*/ 2253214 w 11855989" name="TX3942"/>
              <a:gd fmla="*/ 102145 h 6564104" name="TY3942"/>
              <a:gd fmla="*/ 2452357 w 11855989" name="TX3944"/>
              <a:gd fmla="*/ 101597 h 6564104" name="TY3944"/>
              <a:gd fmla="*/ 2439144 w 11855989" name="TX3945"/>
              <a:gd fmla="*/ 114810 h 6564104" name="TY3945"/>
              <a:gd fmla="*/ 2452357 w 11855989" name="TX3946"/>
              <a:gd fmla="*/ 128023 h 6564104" name="TY3946"/>
              <a:gd fmla="*/ 2465570 w 11855989" name="TX3947"/>
              <a:gd fmla="*/ 114810 h 6564104" name="TY3947"/>
              <a:gd fmla="*/ 2452357 w 11855989" name="TX3948"/>
              <a:gd fmla="*/ 101597 h 6564104" name="TY3948"/>
              <a:gd fmla="*/ 2651501 w 11855989" name="TX3950"/>
              <a:gd fmla="*/ 101049 h 6564104" name="TY3950"/>
              <a:gd fmla="*/ 2638288 w 11855989" name="TX3951"/>
              <a:gd fmla="*/ 114263 h 6564104" name="TY3951"/>
              <a:gd fmla="*/ 2651501 w 11855989" name="TX3952"/>
              <a:gd fmla="*/ 127475 h 6564104" name="TY3952"/>
              <a:gd fmla="*/ 2664714 w 11855989" name="TX3953"/>
              <a:gd fmla="*/ 114263 h 6564104" name="TY3953"/>
              <a:gd fmla="*/ 2651501 w 11855989" name="TX3954"/>
              <a:gd fmla="*/ 101049 h 6564104" name="TY3954"/>
              <a:gd fmla="*/ 2850644 w 11855989" name="TX3956"/>
              <a:gd fmla="*/ 100502 h 6564104" name="TY3956"/>
              <a:gd fmla="*/ 2837431 w 11855989" name="TX3957"/>
              <a:gd fmla="*/ 113715 h 6564104" name="TY3957"/>
              <a:gd fmla="*/ 2850644 w 11855989" name="TX3958"/>
              <a:gd fmla="*/ 126928 h 6564104" name="TY3958"/>
              <a:gd fmla="*/ 2863857 w 11855989" name="TX3959"/>
              <a:gd fmla="*/ 113715 h 6564104" name="TY3959"/>
              <a:gd fmla="*/ 2850644 w 11855989" name="TX3960"/>
              <a:gd fmla="*/ 100502 h 6564104" name="TY3960"/>
              <a:gd fmla="*/ 3049788 w 11855989" name="TX3962"/>
              <a:gd fmla="*/ 99954 h 6564104" name="TY3962"/>
              <a:gd fmla="*/ 3036575 w 11855989" name="TX3963"/>
              <a:gd fmla="*/ 113167 h 6564104" name="TY3963"/>
              <a:gd fmla="*/ 3049788 w 11855989" name="TX3964"/>
              <a:gd fmla="*/ 126380 h 6564104" name="TY3964"/>
              <a:gd fmla="*/ 3063001 w 11855989" name="TX3965"/>
              <a:gd fmla="*/ 113167 h 6564104" name="TY3965"/>
              <a:gd fmla="*/ 3049788 w 11855989" name="TX3966"/>
              <a:gd fmla="*/ 99954 h 6564104" name="TY3966"/>
              <a:gd fmla="*/ 3248931 w 11855989" name="TX3968"/>
              <a:gd fmla="*/ 99407 h 6564104" name="TY3968"/>
              <a:gd fmla="*/ 3235718 w 11855989" name="TX3969"/>
              <a:gd fmla="*/ 112620 h 6564104" name="TY3969"/>
              <a:gd fmla="*/ 3248931 w 11855989" name="TX3970"/>
              <a:gd fmla="*/ 125832 h 6564104" name="TY3970"/>
              <a:gd fmla="*/ 3262144 w 11855989" name="TX3971"/>
              <a:gd fmla="*/ 112620 h 6564104" name="TY3971"/>
              <a:gd fmla="*/ 3248931 w 11855989" name="TX3972"/>
              <a:gd fmla="*/ 99407 h 6564104" name="TY3972"/>
              <a:gd fmla="*/ 3854826 w 11855989" name="TX3974"/>
              <a:gd fmla="*/ 99095 h 6564104" name="TY3974"/>
              <a:gd fmla="*/ 3841613 w 11855989" name="TX3975"/>
              <a:gd fmla="*/ 112308 h 6564104" name="TY3975"/>
              <a:gd fmla="*/ 3854826 w 11855989" name="TX3976"/>
              <a:gd fmla="*/ 125521 h 6564104" name="TY3976"/>
              <a:gd fmla="*/ 3868039 w 11855989" name="TX3977"/>
              <a:gd fmla="*/ 112308 h 6564104" name="TY3977"/>
              <a:gd fmla="*/ 3854826 w 11855989" name="TX3978"/>
              <a:gd fmla="*/ 99095 h 6564104" name="TY3978"/>
              <a:gd fmla="*/ 3448075 w 11855989" name="TX3980"/>
              <a:gd fmla="*/ 98859 h 6564104" name="TY3980"/>
              <a:gd fmla="*/ 3434862 w 11855989" name="TX3981"/>
              <a:gd fmla="*/ 112072 h 6564104" name="TY3981"/>
              <a:gd fmla="*/ 3448075 w 11855989" name="TX3982"/>
              <a:gd fmla="*/ 125285 h 6564104" name="TY3982"/>
              <a:gd fmla="*/ 3461288 w 11855989" name="TX3983"/>
              <a:gd fmla="*/ 112072 h 6564104" name="TY3983"/>
              <a:gd fmla="*/ 3448075 w 11855989" name="TX3984"/>
              <a:gd fmla="*/ 98859 h 6564104" name="TY3984"/>
              <a:gd fmla="*/ 4053970 w 11855989" name="TX3986"/>
              <a:gd fmla="*/ 98547 h 6564104" name="TY3986"/>
              <a:gd fmla="*/ 4040757 w 11855989" name="TX3987"/>
              <a:gd fmla="*/ 111760 h 6564104" name="TY3987"/>
              <a:gd fmla="*/ 4053970 w 11855989" name="TX3988"/>
              <a:gd fmla="*/ 124973 h 6564104" name="TY3988"/>
              <a:gd fmla="*/ 4067183 w 11855989" name="TX3989"/>
              <a:gd fmla="*/ 111760 h 6564104" name="TY3989"/>
              <a:gd fmla="*/ 4053970 w 11855989" name="TX3990"/>
              <a:gd fmla="*/ 98547 h 6564104" name="TY3990"/>
              <a:gd fmla="*/ 3647218 w 11855989" name="TX3992"/>
              <a:gd fmla="*/ 98311 h 6564104" name="TY3992"/>
              <a:gd fmla="*/ 3634005 w 11855989" name="TX3993"/>
              <a:gd fmla="*/ 111524 h 6564104" name="TY3993"/>
              <a:gd fmla="*/ 3647218 w 11855989" name="TX3994"/>
              <a:gd fmla="*/ 124737 h 6564104" name="TY3994"/>
              <a:gd fmla="*/ 3660431 w 11855989" name="TX3995"/>
              <a:gd fmla="*/ 111524 h 6564104" name="TY3995"/>
              <a:gd fmla="*/ 3647218 w 11855989" name="TX3996"/>
              <a:gd fmla="*/ 98311 h 6564104" name="TY3996"/>
              <a:gd fmla="*/ 4253113 w 11855989" name="TX3998"/>
              <a:gd fmla="*/ 98000 h 6564104" name="TY3998"/>
              <a:gd fmla="*/ 4239900 w 11855989" name="TX3999"/>
              <a:gd fmla="*/ 111213 h 6564104" name="TY3999"/>
              <a:gd fmla="*/ 4253113 w 11855989" name="TX4000"/>
              <a:gd fmla="*/ 124426 h 6564104" name="TY4000"/>
              <a:gd fmla="*/ 4266326 w 11855989" name="TX4001"/>
              <a:gd fmla="*/ 111213 h 6564104" name="TY4001"/>
              <a:gd fmla="*/ 4253113 w 11855989" name="TX4002"/>
              <a:gd fmla="*/ 98000 h 6564104" name="TY4002"/>
              <a:gd fmla="*/ 4452257 w 11855989" name="TX4004"/>
              <a:gd fmla="*/ 97452 h 6564104" name="TY4004"/>
              <a:gd fmla="*/ 4439044 w 11855989" name="TX4005"/>
              <a:gd fmla="*/ 110665 h 6564104" name="TY4005"/>
              <a:gd fmla="*/ 4452257 w 11855989" name="TX4006"/>
              <a:gd fmla="*/ 123878 h 6564104" name="TY4006"/>
              <a:gd fmla="*/ 4465470 w 11855989" name="TX4007"/>
              <a:gd fmla="*/ 110665 h 6564104" name="TY4007"/>
              <a:gd fmla="*/ 4452257 w 11855989" name="TX4008"/>
              <a:gd fmla="*/ 97452 h 6564104" name="TY4008"/>
              <a:gd fmla="*/ 4651400 w 11855989" name="TX4010"/>
              <a:gd fmla="*/ 96905 h 6564104" name="TY4010"/>
              <a:gd fmla="*/ 4638187 w 11855989" name="TX4011"/>
              <a:gd fmla="*/ 110118 h 6564104" name="TY4011"/>
              <a:gd fmla="*/ 4651400 w 11855989" name="TX4012"/>
              <a:gd fmla="*/ 123330 h 6564104" name="TY4012"/>
              <a:gd fmla="*/ 4664613 w 11855989" name="TX4013"/>
              <a:gd fmla="*/ 110118 h 6564104" name="TY4013"/>
              <a:gd fmla="*/ 4651400 w 11855989" name="TX4014"/>
              <a:gd fmla="*/ 96905 h 6564104" name="TY4014"/>
              <a:gd fmla="*/ 4850544 w 11855989" name="TX4016"/>
              <a:gd fmla="*/ 96357 h 6564104" name="TY4016"/>
              <a:gd fmla="*/ 4837331 w 11855989" name="TX4017"/>
              <a:gd fmla="*/ 109570 h 6564104" name="TY4017"/>
              <a:gd fmla="*/ 4850544 w 11855989" name="TX4018"/>
              <a:gd fmla="*/ 122783 h 6564104" name="TY4018"/>
              <a:gd fmla="*/ 4863757 w 11855989" name="TX4019"/>
              <a:gd fmla="*/ 109570 h 6564104" name="TY4019"/>
              <a:gd fmla="*/ 4850544 w 11855989" name="TX4020"/>
              <a:gd fmla="*/ 96357 h 6564104" name="TY4020"/>
              <a:gd fmla="*/ 5049687 w 11855989" name="TX4022"/>
              <a:gd fmla="*/ 95809 h 6564104" name="TY4022"/>
              <a:gd fmla="*/ 5036474 w 11855989" name="TX4023"/>
              <a:gd fmla="*/ 109022 h 6564104" name="TY4023"/>
              <a:gd fmla="*/ 5049687 w 11855989" name="TX4024"/>
              <a:gd fmla="*/ 122235 h 6564104" name="TY4024"/>
              <a:gd fmla="*/ 5062900 w 11855989" name="TX4025"/>
              <a:gd fmla="*/ 109022 h 6564104" name="TY4025"/>
              <a:gd fmla="*/ 5049687 w 11855989" name="TX4026"/>
              <a:gd fmla="*/ 95809 h 6564104" name="TY4026"/>
              <a:gd fmla="*/ 5248831 w 11855989" name="TX4028"/>
              <a:gd fmla="*/ 95261 h 6564104" name="TY4028"/>
              <a:gd fmla="*/ 5235618 w 11855989" name="TX4029"/>
              <a:gd fmla="*/ 108474 h 6564104" name="TY4029"/>
              <a:gd fmla="*/ 5248831 w 11855989" name="TX4030"/>
              <a:gd fmla="*/ 121687 h 6564104" name="TY4030"/>
              <a:gd fmla="*/ 5262044 w 11855989" name="TX4031"/>
              <a:gd fmla="*/ 108474 h 6564104" name="TY4031"/>
              <a:gd fmla="*/ 5248831 w 11855989" name="TX4032"/>
              <a:gd fmla="*/ 95261 h 6564104" name="TY4032"/>
              <a:gd fmla="*/ 5447974 w 11855989" name="TX4034"/>
              <a:gd fmla="*/ 94713 h 6564104" name="TY4034"/>
              <a:gd fmla="*/ 5434761 w 11855989" name="TX4035"/>
              <a:gd fmla="*/ 107926 h 6564104" name="TY4035"/>
              <a:gd fmla="*/ 5447974 w 11855989" name="TX4036"/>
              <a:gd fmla="*/ 121139 h 6564104" name="TY4036"/>
              <a:gd fmla="*/ 5461187 w 11855989" name="TX4037"/>
              <a:gd fmla="*/ 107926 h 6564104" name="TY4037"/>
              <a:gd fmla="*/ 5447974 w 11855989" name="TX4038"/>
              <a:gd fmla="*/ 94713 h 6564104" name="TY4038"/>
              <a:gd fmla="*/ 5647118 w 11855989" name="TX4040"/>
              <a:gd fmla="*/ 94166 h 6564104" name="TY4040"/>
              <a:gd fmla="*/ 5633905 w 11855989" name="TX4041"/>
              <a:gd fmla="*/ 107378 h 6564104" name="TY4041"/>
              <a:gd fmla="*/ 5647118 w 11855989" name="TX4042"/>
              <a:gd fmla="*/ 120591 h 6564104" name="TY4042"/>
              <a:gd fmla="*/ 5660331 w 11855989" name="TX4043"/>
              <a:gd fmla="*/ 107378 h 6564104" name="TY4043"/>
              <a:gd fmla="*/ 5647118 w 11855989" name="TX4044"/>
              <a:gd fmla="*/ 94166 h 6564104" name="TY4044"/>
              <a:gd fmla="*/ 5846261 w 11855989" name="TX4046"/>
              <a:gd fmla="*/ 93618 h 6564104" name="TY4046"/>
              <a:gd fmla="*/ 5833048 w 11855989" name="TX4047"/>
              <a:gd fmla="*/ 106831 h 6564104" name="TY4047"/>
              <a:gd fmla="*/ 5846261 w 11855989" name="TX4048"/>
              <a:gd fmla="*/ 120044 h 6564104" name="TY4048"/>
              <a:gd fmla="*/ 5859474 w 11855989" name="TX4049"/>
              <a:gd fmla="*/ 106831 h 6564104" name="TY4049"/>
              <a:gd fmla="*/ 5846261 w 11855989" name="TX4050"/>
              <a:gd fmla="*/ 93618 h 6564104" name="TY4050"/>
              <a:gd fmla="*/ 6045404 w 11855989" name="TX4052"/>
              <a:gd fmla="*/ 93070 h 6564104" name="TY4052"/>
              <a:gd fmla="*/ 6032192 w 11855989" name="TX4053"/>
              <a:gd fmla="*/ 106283 h 6564104" name="TY4053"/>
              <a:gd fmla="*/ 6045404 w 11855989" name="TX4054"/>
              <a:gd fmla="*/ 119496 h 6564104" name="TY4054"/>
              <a:gd fmla="*/ 6058617 w 11855989" name="TX4055"/>
              <a:gd fmla="*/ 106283 h 6564104" name="TY4055"/>
              <a:gd fmla="*/ 6045404 w 11855989" name="TX4056"/>
              <a:gd fmla="*/ 93070 h 6564104" name="TY4056"/>
              <a:gd fmla="*/ 6244540 w 11855989" name="TX4058"/>
              <a:gd fmla="*/ 92523 h 6564104" name="TY4058"/>
              <a:gd fmla="*/ 6231328 w 11855989" name="TX4059"/>
              <a:gd fmla="*/ 105736 h 6564104" name="TY4059"/>
              <a:gd fmla="*/ 6244540 w 11855989" name="TX4060"/>
              <a:gd fmla="*/ 118949 h 6564104" name="TY4060"/>
              <a:gd fmla="*/ 6257753 w 11855989" name="TX4061"/>
              <a:gd fmla="*/ 105736 h 6564104" name="TY4061"/>
              <a:gd fmla="*/ 6244540 w 11855989" name="TX4062"/>
              <a:gd fmla="*/ 92523 h 6564104" name="TY4062"/>
              <a:gd fmla="*/ 6443676 w 11855989" name="TX4064"/>
              <a:gd fmla="*/ 91975 h 6564104" name="TY4064"/>
              <a:gd fmla="*/ 6430465 w 11855989" name="TX4065"/>
              <a:gd fmla="*/ 105188 h 6564104" name="TY4065"/>
              <a:gd fmla="*/ 6443676 w 11855989" name="TX4066"/>
              <a:gd fmla="*/ 118401 h 6564104" name="TY4066"/>
              <a:gd fmla="*/ 6456890 w 11855989" name="TX4067"/>
              <a:gd fmla="*/ 105188 h 6564104" name="TY4067"/>
              <a:gd fmla="*/ 6443676 w 11855989" name="TX4068"/>
              <a:gd fmla="*/ 91975 h 6564104" name="TY4068"/>
              <a:gd fmla="*/ 6850427 w 11855989" name="TX4070"/>
              <a:gd fmla="*/ 91542 h 6564104" name="TY4070"/>
              <a:gd fmla="*/ 6837211 w 11855989" name="TX4071"/>
              <a:gd fmla="*/ 104755 h 6564104" name="TY4071"/>
              <a:gd fmla="*/ 6850427 w 11855989" name="TX4072"/>
              <a:gd fmla="*/ 117968 h 6564104" name="TY4072"/>
              <a:gd fmla="*/ 6863645 w 11855989" name="TX4073"/>
              <a:gd fmla="*/ 104755 h 6564104" name="TY4073"/>
              <a:gd fmla="*/ 6850427 w 11855989" name="TX4074"/>
              <a:gd fmla="*/ 91542 h 6564104" name="TY4074"/>
              <a:gd fmla="*/ 6642824 w 11855989" name="TX4076"/>
              <a:gd fmla="*/ 91427 h 6564104" name="TY4076"/>
              <a:gd fmla="*/ 6629605 w 11855989" name="TX4077"/>
              <a:gd fmla="*/ 104640 h 6564104" name="TY4077"/>
              <a:gd fmla="*/ 6642824 w 11855989" name="TX4078"/>
              <a:gd fmla="*/ 117853 h 6564104" name="TY4078"/>
              <a:gd fmla="*/ 6656039 w 11855989" name="TX4079"/>
              <a:gd fmla="*/ 104640 h 6564104" name="TY4079"/>
              <a:gd fmla="*/ 6642824 w 11855989" name="TX4080"/>
              <a:gd fmla="*/ 91427 h 6564104" name="TY4080"/>
              <a:gd fmla="*/ 7049572 w 11855989" name="TX4082"/>
              <a:gd fmla="*/ 90995 h 6564104" name="TY4082"/>
              <a:gd fmla="*/ 7036359 w 11855989" name="TX4083"/>
              <a:gd fmla="*/ 104208 h 6564104" name="TY4083"/>
              <a:gd fmla="*/ 7049572 w 11855989" name="TX4084"/>
              <a:gd fmla="*/ 117421 h 6564104" name="TY4084"/>
              <a:gd fmla="*/ 7062788 w 11855989" name="TX4085"/>
              <a:gd fmla="*/ 104208 h 6564104" name="TY4085"/>
              <a:gd fmla="*/ 7049572 w 11855989" name="TX4086"/>
              <a:gd fmla="*/ 90995 h 6564104" name="TY4086"/>
              <a:gd fmla="*/ 11816333 w 11855989" name="TX4088"/>
              <a:gd fmla="*/ 84592 h 6564104" name="TY4088"/>
              <a:gd fmla="*/ 11806240 w 11855989" name="TX4089"/>
              <a:gd fmla="*/ 85228 h 6564104" name="TY4089"/>
              <a:gd fmla="*/ 11800189 w 11855989" name="TX4090"/>
              <a:gd fmla="*/ 102907 h 6564104" name="TY4090"/>
              <a:gd fmla="*/ 11817868 w 11855989" name="TX4091"/>
              <a:gd fmla="*/ 108958 h 6564104" name="TY4091"/>
              <a:gd fmla="*/ 11823919 w 11855989" name="TX4092"/>
              <a:gd fmla="*/ 91279 h 6564104" name="TY4092"/>
              <a:gd fmla="*/ 11816333 w 11855989" name="TX4093"/>
              <a:gd fmla="*/ 84592 h 6564104" name="TY4093"/>
              <a:gd fmla="*/ 40380 w 11855989" name="TX4095"/>
              <a:gd fmla="*/ 82203 h 6564104" name="TY4095"/>
              <a:gd fmla="*/ 32793 w 11855989" name="TX4096"/>
              <a:gd fmla="*/ 88890 h 6564104" name="TY4096"/>
              <a:gd fmla="*/ 38844 w 11855989" name="TX4097"/>
              <a:gd fmla="*/ 106569 h 6564104" name="TY4097"/>
              <a:gd fmla="*/ 56523 w 11855989" name="TX4098"/>
              <a:gd fmla="*/ 100518 h 6564104" name="TY4098"/>
              <a:gd fmla="*/ 50472 w 11855989" name="TX4099"/>
              <a:gd fmla="*/ 82839 h 6564104" name="TY4099"/>
              <a:gd fmla="*/ 40380 w 11855989" name="TX4100"/>
              <a:gd fmla="*/ 82203 h 6564104" name="TY4100"/>
              <a:gd fmla="*/ 11775337 w 11855989" name="TX4102"/>
              <a:gd fmla="*/ 28518 h 6564104" name="TY4102"/>
              <a:gd fmla="*/ 11764107 w 11855989" name="TX4103"/>
              <a:gd fmla="*/ 35981 h 6564104" name="TY4103"/>
              <a:gd fmla="*/ 11714988 w 11855989" name="TX4104"/>
              <a:gd fmla="*/ 109095 h 6564104" name="TY4104"/>
              <a:gd fmla="*/ 11719787 w 11855989" name="TX4105"/>
              <a:gd fmla="*/ 133543 h 6564104" name="TY4105"/>
              <a:gd fmla="*/ 11719786 w 11855989" name="TX4106"/>
              <a:gd fmla="*/ 133541 h 6564104" name="TY4106"/>
              <a:gd fmla="*/ 11744234 w 11855989" name="TX4107"/>
              <a:gd fmla="*/ 128742 h 6564104" name="TY4107"/>
              <a:gd fmla="*/ 11793354 w 11855989" name="TX4108"/>
              <a:gd fmla="*/ 55630 h 6564104" name="TY4108"/>
              <a:gd fmla="*/ 11788555 w 11855989" name="TX4109"/>
              <a:gd fmla="*/ 31182 h 6564104" name="TY4109"/>
              <a:gd fmla="*/ 11775337 w 11855989" name="TX4110"/>
              <a:gd fmla="*/ 28518 h 6564104" name="TY4110"/>
              <a:gd fmla="*/ 81376 w 11855989" name="TX4112"/>
              <a:gd fmla="*/ 26130 h 6564104" name="TY4112"/>
              <a:gd fmla="*/ 68159 w 11855989" name="TX4113"/>
              <a:gd fmla="*/ 28794 h 6564104" name="TY4113"/>
              <a:gd fmla="*/ 63360 w 11855989" name="TX4114"/>
              <a:gd fmla="*/ 53241 h 6564104" name="TY4114"/>
              <a:gd fmla="*/ 112480 w 11855989" name="TX4115"/>
              <a:gd fmla="*/ 126354 h 6564104" name="TY4115"/>
              <a:gd fmla="*/ 136927 w 11855989" name="TX4116"/>
              <a:gd fmla="*/ 131152 h 6564104" name="TY4116"/>
              <a:gd fmla="*/ 136927 w 11855989" name="TX4117"/>
              <a:gd fmla="*/ 131154 h 6564104" name="TY4117"/>
              <a:gd fmla="*/ 141726 w 11855989" name="TX4118"/>
              <a:gd fmla="*/ 106706 h 6564104" name="TY4118"/>
              <a:gd fmla="*/ 92606 w 11855989" name="TX4119"/>
              <a:gd fmla="*/ 33592 h 6564104" name="TY4119"/>
              <a:gd fmla="*/ 81376 w 11855989" name="TX4120"/>
              <a:gd fmla="*/ 26130 h 6564104" name="TY4120"/>
              <a:gd fmla="*/ 11639285 w 11855989" name="TX4122"/>
              <a:gd fmla="*/ 23117 h 6564104" name="TY4122"/>
              <a:gd fmla="*/ 11625917 w 11855989" name="TX4123"/>
              <a:gd fmla="*/ 24878 h 6564104" name="TY4123"/>
              <a:gd fmla="*/ 11619469 w 11855989" name="TX4124"/>
              <a:gd fmla="*/ 48943 h 6564104" name="TY4124"/>
              <a:gd fmla="*/ 11663511 w 11855989" name="TX4125"/>
              <a:gd fmla="*/ 125223 h 6564104" name="TY4125"/>
              <a:gd fmla="*/ 11687576 w 11855989" name="TX4126"/>
              <a:gd fmla="*/ 131672 h 6564104" name="TY4126"/>
              <a:gd fmla="*/ 11687574 w 11855989" name="TX4127"/>
              <a:gd fmla="*/ 131671 h 6564104" name="TY4127"/>
              <a:gd fmla="*/ 11694022 w 11855989" name="TX4128"/>
              <a:gd fmla="*/ 107606 h 6564104" name="TY4128"/>
              <a:gd fmla="*/ 11649982 w 11855989" name="TX4129"/>
              <a:gd fmla="*/ 31326 h 6564104" name="TY4129"/>
              <a:gd fmla="*/ 11639285 w 11855989" name="TX4130"/>
              <a:gd fmla="*/ 23117 h 6564104" name="TY4130"/>
              <a:gd fmla="*/ 11440141 w 11855989" name="TX4132"/>
              <a:gd fmla="*/ 22570 h 6564104" name="TY4132"/>
              <a:gd fmla="*/ 11426773 w 11855989" name="TX4133"/>
              <a:gd fmla="*/ 24330 h 6564104" name="TY4133"/>
              <a:gd fmla="*/ 11420325 w 11855989" name="TX4134"/>
              <a:gd fmla="*/ 48395 h 6564104" name="TY4134"/>
              <a:gd fmla="*/ 11464367 w 11855989" name="TX4135"/>
              <a:gd fmla="*/ 124676 h 6564104" name="TY4135"/>
              <a:gd fmla="*/ 11488432 w 11855989" name="TX4136"/>
              <a:gd fmla="*/ 131124 h 6564104" name="TY4136"/>
              <a:gd fmla="*/ 11488430 w 11855989" name="TX4137"/>
              <a:gd fmla="*/ 131124 h 6564104" name="TY4137"/>
              <a:gd fmla="*/ 11494879 w 11855989" name="TX4138"/>
              <a:gd fmla="*/ 107058 h 6564104" name="TY4138"/>
              <a:gd fmla="*/ 11450839 w 11855989" name="TX4139"/>
              <a:gd fmla="*/ 30778 h 6564104" name="TY4139"/>
              <a:gd fmla="*/ 11440141 w 11855989" name="TX4140"/>
              <a:gd fmla="*/ 22570 h 6564104" name="TY4140"/>
              <a:gd fmla="*/ 11573699 w 11855989" name="TX4142"/>
              <a:gd fmla="*/ 22569 h 6564104" name="TY4142"/>
              <a:gd fmla="*/ 11563001 w 11855989" name="TX4143"/>
              <a:gd fmla="*/ 30777 h 6564104" name="TY4143"/>
              <a:gd fmla="*/ 11518960 w 11855989" name="TX4144"/>
              <a:gd fmla="*/ 107058 h 6564104" name="TY4144"/>
              <a:gd fmla="*/ 11525408 w 11855989" name="TX4145"/>
              <a:gd fmla="*/ 131123 h 6564104" name="TY4145"/>
              <a:gd fmla="*/ 11549473 w 11855989" name="TX4146"/>
              <a:gd fmla="*/ 124675 h 6564104" name="TY4146"/>
              <a:gd fmla="*/ 11593514 w 11855989" name="TX4147"/>
              <a:gd fmla="*/ 48395 h 6564104" name="TY4147"/>
              <a:gd fmla="*/ 11587065 w 11855989" name="TX4148"/>
              <a:gd fmla="*/ 24329 h 6564104" name="TY4148"/>
              <a:gd fmla="*/ 11587066 w 11855989" name="TX4149"/>
              <a:gd fmla="*/ 24329 h 6564104" name="TY4149"/>
              <a:gd fmla="*/ 11573699 w 11855989" name="TX4150"/>
              <a:gd fmla="*/ 22569 h 6564104" name="TY4150"/>
              <a:gd fmla="*/ 11374556 w 11855989" name="TX4152"/>
              <a:gd fmla="*/ 22021 h 6564104" name="TY4152"/>
              <a:gd fmla="*/ 11363859 w 11855989" name="TX4153"/>
              <a:gd fmla="*/ 30230 h 6564104" name="TY4153"/>
              <a:gd fmla="*/ 11319817 w 11855989" name="TX4154"/>
              <a:gd fmla="*/ 106510 h 6564104" name="TY4154"/>
              <a:gd fmla="*/ 11326265 w 11855989" name="TX4155"/>
              <a:gd fmla="*/ 130575 h 6564104" name="TY4155"/>
              <a:gd fmla="*/ 11350330 w 11855989" name="TX4156"/>
              <a:gd fmla="*/ 124127 h 6564104" name="TY4156"/>
              <a:gd fmla="*/ 11394371 w 11855989" name="TX4157"/>
              <a:gd fmla="*/ 47847 h 6564104" name="TY4157"/>
              <a:gd fmla="*/ 11387923 w 11855989" name="TX4158"/>
              <a:gd fmla="*/ 23782 h 6564104" name="TY4158"/>
              <a:gd fmla="*/ 11387924 w 11855989" name="TX4159"/>
              <a:gd fmla="*/ 23781 h 6564104" name="TY4159"/>
              <a:gd fmla="*/ 11374556 w 11855989" name="TX4160"/>
              <a:gd fmla="*/ 22021 h 6564104" name="TY4160"/>
              <a:gd fmla="*/ 217428 w 11855989" name="TX4162"/>
              <a:gd fmla="*/ 20729 h 6564104" name="TY4162"/>
              <a:gd fmla="*/ 206731 w 11855989" name="TX4163"/>
              <a:gd fmla="*/ 28937 h 6564104" name="TY4163"/>
              <a:gd fmla="*/ 162691 w 11855989" name="TX4164"/>
              <a:gd fmla="*/ 105217 h 6564104" name="TY4164"/>
              <a:gd fmla="*/ 169139 w 11855989" name="TX4165"/>
              <a:gd fmla="*/ 129283 h 6564104" name="TY4165"/>
              <a:gd fmla="*/ 169138 w 11855989" name="TX4166"/>
              <a:gd fmla="*/ 129283 h 6564104" name="TY4166"/>
              <a:gd fmla="*/ 193203 w 11855989" name="TX4167"/>
              <a:gd fmla="*/ 122835 h 6564104" name="TY4167"/>
              <a:gd fmla="*/ 237245 w 11855989" name="TX4168"/>
              <a:gd fmla="*/ 46555 h 6564104" name="TY4168"/>
              <a:gd fmla="*/ 230797 w 11855989" name="TX4169"/>
              <a:gd fmla="*/ 22489 h 6564104" name="TY4169"/>
              <a:gd fmla="*/ 217428 w 11855989" name="TX4170"/>
              <a:gd fmla="*/ 20729 h 6564104" name="TY4170"/>
              <a:gd fmla="*/ 416572 w 11855989" name="TX4172"/>
              <a:gd fmla="*/ 20181 h 6564104" name="TY4172"/>
              <a:gd fmla="*/ 405875 w 11855989" name="TX4173"/>
              <a:gd fmla="*/ 28390 h 6564104" name="TY4173"/>
              <a:gd fmla="*/ 361835 w 11855989" name="TX4174"/>
              <a:gd fmla="*/ 104670 h 6564104" name="TY4174"/>
              <a:gd fmla="*/ 368283 w 11855989" name="TX4175"/>
              <a:gd fmla="*/ 128735 h 6564104" name="TY4175"/>
              <a:gd fmla="*/ 368282 w 11855989" name="TX4176"/>
              <a:gd fmla="*/ 128735 h 6564104" name="TY4176"/>
              <a:gd fmla="*/ 392347 w 11855989" name="TX4177"/>
              <a:gd fmla="*/ 122287 h 6564104" name="TY4177"/>
              <a:gd fmla="*/ 436389 w 11855989" name="TX4178"/>
              <a:gd fmla="*/ 46007 h 6564104" name="TY4178"/>
              <a:gd fmla="*/ 429941 w 11855989" name="TX4179"/>
              <a:gd fmla="*/ 21942 h 6564104" name="TY4179"/>
              <a:gd fmla="*/ 416572 w 11855989" name="TX4180"/>
              <a:gd fmla="*/ 20181 h 6564104" name="TY4180"/>
              <a:gd fmla="*/ 283015 w 11855989" name="TX4182"/>
              <a:gd fmla="*/ 20180 h 6564104" name="TY4182"/>
              <a:gd fmla="*/ 269647 w 11855989" name="TX4183"/>
              <a:gd fmla="*/ 21940 h 6564104" name="TY4183"/>
              <a:gd fmla="*/ 269648 w 11855989" name="TX4184"/>
              <a:gd fmla="*/ 21941 h 6564104" name="TY4184"/>
              <a:gd fmla="*/ 263200 w 11855989" name="TX4185"/>
              <a:gd fmla="*/ 46006 h 6564104" name="TY4185"/>
              <a:gd fmla="*/ 307240 w 11855989" name="TX4186"/>
              <a:gd fmla="*/ 122286 h 6564104" name="TY4186"/>
              <a:gd fmla="*/ 331306 w 11855989" name="TX4187"/>
              <a:gd fmla="*/ 128734 h 6564104" name="TY4187"/>
              <a:gd fmla="*/ 337754 w 11855989" name="TX4188"/>
              <a:gd fmla="*/ 104669 h 6564104" name="TY4188"/>
              <a:gd fmla="*/ 293712 w 11855989" name="TX4189"/>
              <a:gd fmla="*/ 28389 h 6564104" name="TY4189"/>
              <a:gd fmla="*/ 283015 w 11855989" name="TX4190"/>
              <a:gd fmla="*/ 20180 h 6564104" name="TY4190"/>
              <a:gd fmla="*/ 615715 w 11855989" name="TX4192"/>
              <a:gd fmla="*/ 19634 h 6564104" name="TY4192"/>
              <a:gd fmla="*/ 605018 w 11855989" name="TX4193"/>
              <a:gd fmla="*/ 27842 h 6564104" name="TY4193"/>
              <a:gd fmla="*/ 560978 w 11855989" name="TX4194"/>
              <a:gd fmla="*/ 104122 h 6564104" name="TY4194"/>
              <a:gd fmla="*/ 567426 w 11855989" name="TX4195"/>
              <a:gd fmla="*/ 128187 h 6564104" name="TY4195"/>
              <a:gd fmla="*/ 567425 w 11855989" name="TX4196"/>
              <a:gd fmla="*/ 128187 h 6564104" name="TY4196"/>
              <a:gd fmla="*/ 591490 w 11855989" name="TX4197"/>
              <a:gd fmla="*/ 121739 h 6564104" name="TY4197"/>
              <a:gd fmla="*/ 635532 w 11855989" name="TX4198"/>
              <a:gd fmla="*/ 45459 h 6564104" name="TY4198"/>
              <a:gd fmla="*/ 629084 w 11855989" name="TX4199"/>
              <a:gd fmla="*/ 21394 h 6564104" name="TY4199"/>
              <a:gd fmla="*/ 615715 w 11855989" name="TX4200"/>
              <a:gd fmla="*/ 19634 h 6564104" name="TY4200"/>
              <a:gd fmla="*/ 482159 w 11855989" name="TX4202"/>
              <a:gd fmla="*/ 19633 h 6564104" name="TY4202"/>
              <a:gd fmla="*/ 468791 w 11855989" name="TX4203"/>
              <a:gd fmla="*/ 21393 h 6564104" name="TY4203"/>
              <a:gd fmla="*/ 468792 w 11855989" name="TX4204"/>
              <a:gd fmla="*/ 21393 h 6564104" name="TY4204"/>
              <a:gd fmla="*/ 462344 w 11855989" name="TX4205"/>
              <a:gd fmla="*/ 45458 h 6564104" name="TY4205"/>
              <a:gd fmla="*/ 506384 w 11855989" name="TX4206"/>
              <a:gd fmla="*/ 121738 h 6564104" name="TY4206"/>
              <a:gd fmla="*/ 530450 w 11855989" name="TX4207"/>
              <a:gd fmla="*/ 128187 h 6564104" name="TY4207"/>
              <a:gd fmla="*/ 536898 w 11855989" name="TX4208"/>
              <a:gd fmla="*/ 104121 h 6564104" name="TY4208"/>
              <a:gd fmla="*/ 492856 w 11855989" name="TX4209"/>
              <a:gd fmla="*/ 27841 h 6564104" name="TY4209"/>
              <a:gd fmla="*/ 482159 w 11855989" name="TX4210"/>
              <a:gd fmla="*/ 19633 h 6564104" name="TY4210"/>
              <a:gd fmla="*/ 11695444 w 11855989" name="TX4212"/>
              <a:gd fmla="*/ 19564 h 6564104" name="TY4212"/>
              <a:gd fmla="*/ 11682231 w 11855989" name="TX4213"/>
              <a:gd fmla="*/ 32777 h 6564104" name="TY4213"/>
              <a:gd fmla="*/ 11695444 w 11855989" name="TX4214"/>
              <a:gd fmla="*/ 45990 h 6564104" name="TY4214"/>
              <a:gd fmla="*/ 11708657 w 11855989" name="TX4215"/>
              <a:gd fmla="*/ 32777 h 6564104" name="TY4215"/>
              <a:gd fmla="*/ 11695444 w 11855989" name="TX4216"/>
              <a:gd fmla="*/ 19564 h 6564104" name="TY4216"/>
              <a:gd fmla="*/ 814859 w 11855989" name="TX4218"/>
              <a:gd fmla="*/ 19086 h 6564104" name="TY4218"/>
              <a:gd fmla="*/ 804162 w 11855989" name="TX4219"/>
              <a:gd fmla="*/ 27295 h 6564104" name="TY4219"/>
              <a:gd fmla="*/ 760122 w 11855989" name="TX4220"/>
              <a:gd fmla="*/ 103574 h 6564104" name="TY4220"/>
              <a:gd fmla="*/ 766570 w 11855989" name="TX4221"/>
              <a:gd fmla="*/ 127640 h 6564104" name="TY4221"/>
              <a:gd fmla="*/ 766569 w 11855989" name="TX4222"/>
              <a:gd fmla="*/ 127640 h 6564104" name="TY4222"/>
              <a:gd fmla="*/ 790634 w 11855989" name="TX4223"/>
              <a:gd fmla="*/ 121192 h 6564104" name="TY4223"/>
              <a:gd fmla="*/ 834676 w 11855989" name="TX4224"/>
              <a:gd fmla="*/ 44911 h 6564104" name="TY4224"/>
              <a:gd fmla="*/ 828228 w 11855989" name="TX4225"/>
              <a:gd fmla="*/ 20846 h 6564104" name="TY4225"/>
              <a:gd fmla="*/ 814859 w 11855989" name="TX4226"/>
              <a:gd fmla="*/ 19086 h 6564104" name="TY4226"/>
              <a:gd fmla="*/ 681302 w 11855989" name="TX4228"/>
              <a:gd fmla="*/ 19085 h 6564104" name="TY4228"/>
              <a:gd fmla="*/ 667934 w 11855989" name="TX4229"/>
              <a:gd fmla="*/ 20845 h 6564104" name="TY4229"/>
              <a:gd fmla="*/ 667935 w 11855989" name="TX4230"/>
              <a:gd fmla="*/ 20846 h 6564104" name="TY4230"/>
              <a:gd fmla="*/ 661487 w 11855989" name="TX4231"/>
              <a:gd fmla="*/ 44911 h 6564104" name="TY4231"/>
              <a:gd fmla="*/ 705527 w 11855989" name="TX4232"/>
              <a:gd fmla="*/ 121191 h 6564104" name="TY4232"/>
              <a:gd fmla="*/ 729593 w 11855989" name="TX4233"/>
              <a:gd fmla="*/ 127639 h 6564104" name="TY4233"/>
              <a:gd fmla="*/ 736041 w 11855989" name="TX4234"/>
              <a:gd fmla="*/ 103574 h 6564104" name="TY4234"/>
              <a:gd fmla="*/ 691999 w 11855989" name="TX4235"/>
              <a:gd fmla="*/ 27293 h 6564104" name="TY4235"/>
              <a:gd fmla="*/ 681302 w 11855989" name="TX4236"/>
              <a:gd fmla="*/ 19085 h 6564104" name="TY4236"/>
              <a:gd fmla="*/ 11496300 w 11855989" name="TX4238"/>
              <a:gd fmla="*/ 19016 h 6564104" name="TY4238"/>
              <a:gd fmla="*/ 11483087 w 11855989" name="TX4239"/>
              <a:gd fmla="*/ 32229 h 6564104" name="TY4239"/>
              <a:gd fmla="*/ 11496300 w 11855989" name="TX4240"/>
              <a:gd fmla="*/ 45442 h 6564104" name="TY4240"/>
              <a:gd fmla="*/ 11509513 w 11855989" name="TX4241"/>
              <a:gd fmla="*/ 32229 h 6564104" name="TY4241"/>
              <a:gd fmla="*/ 11496300 w 11855989" name="TX4242"/>
              <a:gd fmla="*/ 19016 h 6564104" name="TY4242"/>
              <a:gd fmla="*/ 1014002 w 11855989" name="TX4244"/>
              <a:gd fmla="*/ 18539 h 6564104" name="TY4244"/>
              <a:gd fmla="*/ 1003305 w 11855989" name="TX4245"/>
              <a:gd fmla="*/ 26747 h 6564104" name="TY4245"/>
              <a:gd fmla="*/ 959265 w 11855989" name="TX4246"/>
              <a:gd fmla="*/ 103027 h 6564104" name="TY4246"/>
              <a:gd fmla="*/ 965713 w 11855989" name="TX4247"/>
              <a:gd fmla="*/ 127092 h 6564104" name="TY4247"/>
              <a:gd fmla="*/ 965712 w 11855989" name="TX4248"/>
              <a:gd fmla="*/ 127092 h 6564104" name="TY4248"/>
              <a:gd fmla="*/ 989777 w 11855989" name="TX4249"/>
              <a:gd fmla="*/ 120644 h 6564104" name="TY4249"/>
              <a:gd fmla="*/ 1033819 w 11855989" name="TX4250"/>
              <a:gd fmla="*/ 44364 h 6564104" name="TY4250"/>
              <a:gd fmla="*/ 1027371 w 11855989" name="TX4251"/>
              <a:gd fmla="*/ 20299 h 6564104" name="TY4251"/>
              <a:gd fmla="*/ 1014002 w 11855989" name="TX4252"/>
              <a:gd fmla="*/ 18539 h 6564104" name="TY4252"/>
              <a:gd fmla="*/ 880445 w 11855989" name="TX4254"/>
              <a:gd fmla="*/ 18537 h 6564104" name="TY4254"/>
              <a:gd fmla="*/ 867077 w 11855989" name="TX4255"/>
              <a:gd fmla="*/ 20297 h 6564104" name="TY4255"/>
              <a:gd fmla="*/ 867078 w 11855989" name="TX4256"/>
              <a:gd fmla="*/ 20298 h 6564104" name="TY4256"/>
              <a:gd fmla="*/ 860630 w 11855989" name="TX4257"/>
              <a:gd fmla="*/ 44363 h 6564104" name="TY4257"/>
              <a:gd fmla="*/ 904670 w 11855989" name="TX4258"/>
              <a:gd fmla="*/ 120643 h 6564104" name="TY4258"/>
              <a:gd fmla="*/ 928736 w 11855989" name="TX4259"/>
              <a:gd fmla="*/ 127091 h 6564104" name="TY4259"/>
              <a:gd fmla="*/ 935184 w 11855989" name="TX4260"/>
              <a:gd fmla="*/ 103026 h 6564104" name="TY4260"/>
              <a:gd fmla="*/ 891142 w 11855989" name="TX4261"/>
              <a:gd fmla="*/ 26746 h 6564104" name="TY4261"/>
              <a:gd fmla="*/ 880445 w 11855989" name="TX4262"/>
              <a:gd fmla="*/ 18537 h 6564104" name="TY4262"/>
              <a:gd fmla="*/ 1213146 w 11855989" name="TX4264"/>
              <a:gd fmla="*/ 17991 h 6564104" name="TY4264"/>
              <a:gd fmla="*/ 1202449 w 11855989" name="TX4265"/>
              <a:gd fmla="*/ 26199 h 6564104" name="TY4265"/>
              <a:gd fmla="*/ 1158409 w 11855989" name="TX4266"/>
              <a:gd fmla="*/ 102479 h 6564104" name="TY4266"/>
              <a:gd fmla="*/ 1164857 w 11855989" name="TX4267"/>
              <a:gd fmla="*/ 126544 h 6564104" name="TY4267"/>
              <a:gd fmla="*/ 1164856 w 11855989" name="TX4268"/>
              <a:gd fmla="*/ 126545 h 6564104" name="TY4268"/>
              <a:gd fmla="*/ 1188921 w 11855989" name="TX4269"/>
              <a:gd fmla="*/ 120096 h 6564104" name="TY4269"/>
              <a:gd fmla="*/ 1232963 w 11855989" name="TX4270"/>
              <a:gd fmla="*/ 43816 h 6564104" name="TY4270"/>
              <a:gd fmla="*/ 1226515 w 11855989" name="TX4271"/>
              <a:gd fmla="*/ 19751 h 6564104" name="TY4271"/>
              <a:gd fmla="*/ 1213146 w 11855989" name="TX4272"/>
              <a:gd fmla="*/ 17991 h 6564104" name="TY4272"/>
              <a:gd fmla="*/ 1079589 w 11855989" name="TX4274"/>
              <a:gd fmla="*/ 17990 h 6564104" name="TY4274"/>
              <a:gd fmla="*/ 1066221 w 11855989" name="TX4275"/>
              <a:gd fmla="*/ 19750 h 6564104" name="TY4275"/>
              <a:gd fmla="*/ 1066222 w 11855989" name="TX4276"/>
              <a:gd fmla="*/ 19751 h 6564104" name="TY4276"/>
              <a:gd fmla="*/ 1059774 w 11855989" name="TX4277"/>
              <a:gd fmla="*/ 43816 h 6564104" name="TY4277"/>
              <a:gd fmla="*/ 1103814 w 11855989" name="TX4278"/>
              <a:gd fmla="*/ 120095 h 6564104" name="TY4278"/>
              <a:gd fmla="*/ 1127880 w 11855989" name="TX4279"/>
              <a:gd fmla="*/ 126544 h 6564104" name="TY4279"/>
              <a:gd fmla="*/ 1134328 w 11855989" name="TX4280"/>
              <a:gd fmla="*/ 102479 h 6564104" name="TY4280"/>
              <a:gd fmla="*/ 1090286 w 11855989" name="TX4281"/>
              <a:gd fmla="*/ 26198 h 6564104" name="TY4281"/>
              <a:gd fmla="*/ 1079589 w 11855989" name="TX4282"/>
              <a:gd fmla="*/ 17990 h 6564104" name="TY4282"/>
              <a:gd fmla="*/ 1412289 w 11855989" name="TX4284"/>
              <a:gd fmla="*/ 17443 h 6564104" name="TY4284"/>
              <a:gd fmla="*/ 1401592 w 11855989" name="TX4285"/>
              <a:gd fmla="*/ 25652 h 6564104" name="TY4285"/>
              <a:gd fmla="*/ 1357552 w 11855989" name="TX4286"/>
              <a:gd fmla="*/ 101932 h 6564104" name="TY4286"/>
              <a:gd fmla="*/ 1364000 w 11855989" name="TX4287"/>
              <a:gd fmla="*/ 125997 h 6564104" name="TY4287"/>
              <a:gd fmla="*/ 1363999 w 11855989" name="TX4288"/>
              <a:gd fmla="*/ 125997 h 6564104" name="TY4288"/>
              <a:gd fmla="*/ 1388064 w 11855989" name="TX4289"/>
              <a:gd fmla="*/ 119549 h 6564104" name="TY4289"/>
              <a:gd fmla="*/ 1432106 w 11855989" name="TX4290"/>
              <a:gd fmla="*/ 43269 h 6564104" name="TY4290"/>
              <a:gd fmla="*/ 1425658 w 11855989" name="TX4291"/>
              <a:gd fmla="*/ 19203 h 6564104" name="TY4291"/>
              <a:gd fmla="*/ 1412289 w 11855989" name="TX4292"/>
              <a:gd fmla="*/ 17443 h 6564104" name="TY4292"/>
              <a:gd fmla="*/ 1278732 w 11855989" name="TX4294"/>
              <a:gd fmla="*/ 17442 h 6564104" name="TY4294"/>
              <a:gd fmla="*/ 1265364 w 11855989" name="TX4295"/>
              <a:gd fmla="*/ 19202 h 6564104" name="TY4295"/>
              <a:gd fmla="*/ 1265365 w 11855989" name="TX4296"/>
              <a:gd fmla="*/ 19203 h 6564104" name="TY4296"/>
              <a:gd fmla="*/ 1258917 w 11855989" name="TX4297"/>
              <a:gd fmla="*/ 43268 h 6564104" name="TY4297"/>
              <a:gd fmla="*/ 1302957 w 11855989" name="TX4298"/>
              <a:gd fmla="*/ 119548 h 6564104" name="TY4298"/>
              <a:gd fmla="*/ 1327023 w 11855989" name="TX4299"/>
              <a:gd fmla="*/ 125996 h 6564104" name="TY4299"/>
              <a:gd fmla="*/ 1333471 w 11855989" name="TX4300"/>
              <a:gd fmla="*/ 101931 h 6564104" name="TY4300"/>
              <a:gd fmla="*/ 1289429 w 11855989" name="TX4301"/>
              <a:gd fmla="*/ 25651 h 6564104" name="TY4301"/>
              <a:gd fmla="*/ 1278732 w 11855989" name="TX4302"/>
              <a:gd fmla="*/ 17442 h 6564104" name="TY4302"/>
              <a:gd fmla="*/ 161270 w 11855989" name="TX4304"/>
              <a:gd fmla="*/ 17175 h 6564104" name="TY4304"/>
              <a:gd fmla="*/ 148057 w 11855989" name="TX4305"/>
              <a:gd fmla="*/ 30388 h 6564104" name="TY4305"/>
              <a:gd fmla="*/ 161270 w 11855989" name="TX4306"/>
              <a:gd fmla="*/ 43601 h 6564104" name="TY4306"/>
              <a:gd fmla="*/ 174483 w 11855989" name="TX4307"/>
              <a:gd fmla="*/ 30388 h 6564104" name="TY4307"/>
              <a:gd fmla="*/ 161270 w 11855989" name="TX4308"/>
              <a:gd fmla="*/ 17175 h 6564104" name="TY4308"/>
              <a:gd fmla="*/ 1611432 w 11855989" name="TX4310"/>
              <a:gd fmla="*/ 16896 h 6564104" name="TY4310"/>
              <a:gd fmla="*/ 1600735 w 11855989" name="TX4311"/>
              <a:gd fmla="*/ 25104 h 6564104" name="TY4311"/>
              <a:gd fmla="*/ 1556695 w 11855989" name="TX4312"/>
              <a:gd fmla="*/ 101384 h 6564104" name="TY4312"/>
              <a:gd fmla="*/ 1563143 w 11855989" name="TX4313"/>
              <a:gd fmla="*/ 125449 h 6564104" name="TY4313"/>
              <a:gd fmla="*/ 1563142 w 11855989" name="TX4314"/>
              <a:gd fmla="*/ 125449 h 6564104" name="TY4314"/>
              <a:gd fmla="*/ 1587207 w 11855989" name="TX4315"/>
              <a:gd fmla="*/ 119001 h 6564104" name="TY4315"/>
              <a:gd fmla="*/ 1631249 w 11855989" name="TX4316"/>
              <a:gd fmla="*/ 42721 h 6564104" name="TY4316"/>
              <a:gd fmla="*/ 1624801 w 11855989" name="TX4317"/>
              <a:gd fmla="*/ 18656 h 6564104" name="TY4317"/>
              <a:gd fmla="*/ 1611432 w 11855989" name="TX4318"/>
              <a:gd fmla="*/ 16896 h 6564104" name="TY4318"/>
              <a:gd fmla="*/ 1477876 w 11855989" name="TX4320"/>
              <a:gd fmla="*/ 16895 h 6564104" name="TY4320"/>
              <a:gd fmla="*/ 1464508 w 11855989" name="TX4321"/>
              <a:gd fmla="*/ 18655 h 6564104" name="TY4321"/>
              <a:gd fmla="*/ 1464509 w 11855989" name="TX4322"/>
              <a:gd fmla="*/ 18655 h 6564104" name="TY4322"/>
              <a:gd fmla="*/ 1458061 w 11855989" name="TX4323"/>
              <a:gd fmla="*/ 42720 h 6564104" name="TY4323"/>
              <a:gd fmla="*/ 1502101 w 11855989" name="TX4324"/>
              <a:gd fmla="*/ 119000 h 6564104" name="TY4324"/>
              <a:gd fmla="*/ 1526167 w 11855989" name="TX4325"/>
              <a:gd fmla="*/ 125448 h 6564104" name="TY4325"/>
              <a:gd fmla="*/ 1532615 w 11855989" name="TX4326"/>
              <a:gd fmla="*/ 101383 h 6564104" name="TY4326"/>
              <a:gd fmla="*/ 1488573 w 11855989" name="TX4327"/>
              <a:gd fmla="*/ 25103 h 6564104" name="TY4327"/>
              <a:gd fmla="*/ 1477876 w 11855989" name="TX4328"/>
              <a:gd fmla="*/ 16895 h 6564104" name="TY4328"/>
              <a:gd fmla="*/ 360414 w 11855989" name="TX4330"/>
              <a:gd fmla="*/ 16628 h 6564104" name="TY4330"/>
              <a:gd fmla="*/ 347201 w 11855989" name="TX4331"/>
              <a:gd fmla="*/ 29841 h 6564104" name="TY4331"/>
              <a:gd fmla="*/ 360414 w 11855989" name="TX4332"/>
              <a:gd fmla="*/ 43054 h 6564104" name="TY4332"/>
              <a:gd fmla="*/ 373627 w 11855989" name="TX4333"/>
              <a:gd fmla="*/ 29841 h 6564104" name="TY4333"/>
              <a:gd fmla="*/ 360414 w 11855989" name="TX4334"/>
              <a:gd fmla="*/ 16628 h 6564104" name="TY4334"/>
              <a:gd fmla="*/ 1810576 w 11855989" name="TX4336"/>
              <a:gd fmla="*/ 16348 h 6564104" name="TY4336"/>
              <a:gd fmla="*/ 1799879 w 11855989" name="TX4337"/>
              <a:gd fmla="*/ 24556 h 6564104" name="TY4337"/>
              <a:gd fmla="*/ 1755839 w 11855989" name="TX4338"/>
              <a:gd fmla="*/ 100836 h 6564104" name="TY4338"/>
              <a:gd fmla="*/ 1762287 w 11855989" name="TX4339"/>
              <a:gd fmla="*/ 124902 h 6564104" name="TY4339"/>
              <a:gd fmla="*/ 1762286 w 11855989" name="TX4340"/>
              <a:gd fmla="*/ 124902 h 6564104" name="TY4340"/>
              <a:gd fmla="*/ 1786351 w 11855989" name="TX4341"/>
              <a:gd fmla="*/ 118454 h 6564104" name="TY4341"/>
              <a:gd fmla="*/ 1830393 w 11855989" name="TX4342"/>
              <a:gd fmla="*/ 42173 h 6564104" name="TY4342"/>
              <a:gd fmla="*/ 1823945 w 11855989" name="TX4343"/>
              <a:gd fmla="*/ 18108 h 6564104" name="TY4343"/>
              <a:gd fmla="*/ 1810576 w 11855989" name="TX4344"/>
              <a:gd fmla="*/ 16348 h 6564104" name="TY4344"/>
              <a:gd fmla="*/ 1677019 w 11855989" name="TX4346"/>
              <a:gd fmla="*/ 16347 h 6564104" name="TY4346"/>
              <a:gd fmla="*/ 1663651 w 11855989" name="TX4347"/>
              <a:gd fmla="*/ 18107 h 6564104" name="TY4347"/>
              <a:gd fmla="*/ 1663652 w 11855989" name="TX4348"/>
              <a:gd fmla="*/ 18108 h 6564104" name="TY4348"/>
              <a:gd fmla="*/ 1657204 w 11855989" name="TX4349"/>
              <a:gd fmla="*/ 42173 h 6564104" name="TY4349"/>
              <a:gd fmla="*/ 1701244 w 11855989" name="TX4350"/>
              <a:gd fmla="*/ 118453 h 6564104" name="TY4350"/>
              <a:gd fmla="*/ 1725310 w 11855989" name="TX4351"/>
              <a:gd fmla="*/ 124901 h 6564104" name="TY4351"/>
              <a:gd fmla="*/ 1731758 w 11855989" name="TX4352"/>
              <a:gd fmla="*/ 100836 h 6564104" name="TY4352"/>
              <a:gd fmla="*/ 1687716 w 11855989" name="TX4353"/>
              <a:gd fmla="*/ 24555 h 6564104" name="TY4353"/>
              <a:gd fmla="*/ 1677019 w 11855989" name="TX4354"/>
              <a:gd fmla="*/ 16347 h 6564104" name="TY4354"/>
              <a:gd fmla="*/ 559557 w 11855989" name="TX4356"/>
              <a:gd fmla="*/ 16080 h 6564104" name="TY4356"/>
              <a:gd fmla="*/ 546344 w 11855989" name="TX4357"/>
              <a:gd fmla="*/ 29293 h 6564104" name="TY4357"/>
              <a:gd fmla="*/ 559557 w 11855989" name="TX4358"/>
              <a:gd fmla="*/ 42506 h 6564104" name="TY4358"/>
              <a:gd fmla="*/ 572770 w 11855989" name="TX4359"/>
              <a:gd fmla="*/ 29293 h 6564104" name="TY4359"/>
              <a:gd fmla="*/ 559557 w 11855989" name="TX4360"/>
              <a:gd fmla="*/ 16080 h 6564104" name="TY4360"/>
              <a:gd fmla="*/ 2009719 w 11855989" name="TX4362"/>
              <a:gd fmla="*/ 15800 h 6564104" name="TY4362"/>
              <a:gd fmla="*/ 1999022 w 11855989" name="TX4363"/>
              <a:gd fmla="*/ 24009 h 6564104" name="TY4363"/>
              <a:gd fmla="*/ 1954982 w 11855989" name="TX4364"/>
              <a:gd fmla="*/ 100289 h 6564104" name="TY4364"/>
              <a:gd fmla="*/ 1961430 w 11855989" name="TX4365"/>
              <a:gd fmla="*/ 124354 h 6564104" name="TY4365"/>
              <a:gd fmla="*/ 1961429 w 11855989" name="TX4366"/>
              <a:gd fmla="*/ 124354 h 6564104" name="TY4366"/>
              <a:gd fmla="*/ 1985494 w 11855989" name="TX4367"/>
              <a:gd fmla="*/ 117906 h 6564104" name="TY4367"/>
              <a:gd fmla="*/ 2029536 w 11855989" name="TX4368"/>
              <a:gd fmla="*/ 41626 h 6564104" name="TY4368"/>
              <a:gd fmla="*/ 2023088 w 11855989" name="TX4369"/>
              <a:gd fmla="*/ 17561 h 6564104" name="TY4369"/>
              <a:gd fmla="*/ 2009719 w 11855989" name="TX4370"/>
              <a:gd fmla="*/ 15800 h 6564104" name="TY4370"/>
              <a:gd fmla="*/ 1876163 w 11855989" name="TX4372"/>
              <a:gd fmla="*/ 15799 h 6564104" name="TY4372"/>
              <a:gd fmla="*/ 1862795 w 11855989" name="TX4373"/>
              <a:gd fmla="*/ 17560 h 6564104" name="TY4373"/>
              <a:gd fmla="*/ 1862796 w 11855989" name="TX4374"/>
              <a:gd fmla="*/ 17560 h 6564104" name="TY4374"/>
              <a:gd fmla="*/ 1856348 w 11855989" name="TX4375"/>
              <a:gd fmla="*/ 41625 h 6564104" name="TY4375"/>
              <a:gd fmla="*/ 1900388 w 11855989" name="TX4376"/>
              <a:gd fmla="*/ 117905 h 6564104" name="TY4376"/>
              <a:gd fmla="*/ 1924454 w 11855989" name="TX4377"/>
              <a:gd fmla="*/ 124353 h 6564104" name="TY4377"/>
              <a:gd fmla="*/ 1930902 w 11855989" name="TX4378"/>
              <a:gd fmla="*/ 100288 h 6564104" name="TY4378"/>
              <a:gd fmla="*/ 1886860 w 11855989" name="TX4379"/>
              <a:gd fmla="*/ 24008 h 6564104" name="TY4379"/>
              <a:gd fmla="*/ 1876163 w 11855989" name="TX4380"/>
              <a:gd fmla="*/ 15799 h 6564104" name="TY4380"/>
              <a:gd fmla="*/ 758701 w 11855989" name="TX4382"/>
              <a:gd fmla="*/ 15532 h 6564104" name="TY4382"/>
              <a:gd fmla="*/ 745488 w 11855989" name="TX4383"/>
              <a:gd fmla="*/ 28745 h 6564104" name="TY4383"/>
              <a:gd fmla="*/ 758701 w 11855989" name="TX4384"/>
              <a:gd fmla="*/ 41958 h 6564104" name="TY4384"/>
              <a:gd fmla="*/ 771914 w 11855989" name="TX4385"/>
              <a:gd fmla="*/ 28745 h 6564104" name="TY4385"/>
              <a:gd fmla="*/ 758701 w 11855989" name="TX4386"/>
              <a:gd fmla="*/ 15532 h 6564104" name="TY4386"/>
              <a:gd fmla="*/ 2208863 w 11855989" name="TX4388"/>
              <a:gd fmla="*/ 15253 h 6564104" name="TY4388"/>
              <a:gd fmla="*/ 2198166 w 11855989" name="TX4389"/>
              <a:gd fmla="*/ 23461 h 6564104" name="TY4389"/>
              <a:gd fmla="*/ 2154126 w 11855989" name="TX4390"/>
              <a:gd fmla="*/ 99741 h 6564104" name="TY4390"/>
              <a:gd fmla="*/ 2160574 w 11855989" name="TX4391"/>
              <a:gd fmla="*/ 123806 h 6564104" name="TY4391"/>
              <a:gd fmla="*/ 2160573 w 11855989" name="TX4392"/>
              <a:gd fmla="*/ 123806 h 6564104" name="TY4392"/>
              <a:gd fmla="*/ 2184638 w 11855989" name="TX4393"/>
              <a:gd fmla="*/ 117358 h 6564104" name="TY4393"/>
              <a:gd fmla="*/ 2228680 w 11855989" name="TX4394"/>
              <a:gd fmla="*/ 41078 h 6564104" name="TY4394"/>
              <a:gd fmla="*/ 2222232 w 11855989" name="TX4395"/>
              <a:gd fmla="*/ 17013 h 6564104" name="TY4395"/>
              <a:gd fmla="*/ 2208863 w 11855989" name="TX4396"/>
              <a:gd fmla="*/ 15253 h 6564104" name="TY4396"/>
              <a:gd fmla="*/ 2075306 w 11855989" name="TX4398"/>
              <a:gd fmla="*/ 15252 h 6564104" name="TY4398"/>
              <a:gd fmla="*/ 2061938 w 11855989" name="TX4399"/>
              <a:gd fmla="*/ 17012 h 6564104" name="TY4399"/>
              <a:gd fmla="*/ 2061939 w 11855989" name="TX4400"/>
              <a:gd fmla="*/ 17012 h 6564104" name="TY4400"/>
              <a:gd fmla="*/ 2055491 w 11855989" name="TX4401"/>
              <a:gd fmla="*/ 41077 h 6564104" name="TY4401"/>
              <a:gd fmla="*/ 2099531 w 11855989" name="TX4402"/>
              <a:gd fmla="*/ 117357 h 6564104" name="TY4402"/>
              <a:gd fmla="*/ 2123597 w 11855989" name="TX4403"/>
              <a:gd fmla="*/ 123805 h 6564104" name="TY4403"/>
              <a:gd fmla="*/ 2130045 w 11855989" name="TX4404"/>
              <a:gd fmla="*/ 99741 h 6564104" name="TY4404"/>
              <a:gd fmla="*/ 2086003 w 11855989" name="TX4405"/>
              <a:gd fmla="*/ 23460 h 6564104" name="TY4405"/>
              <a:gd fmla="*/ 2075306 w 11855989" name="TX4406"/>
              <a:gd fmla="*/ 15252 h 6564104" name="TY4406"/>
              <a:gd fmla="*/ 957844 w 11855989" name="TX4408"/>
              <a:gd fmla="*/ 14985 h 6564104" name="TY4408"/>
              <a:gd fmla="*/ 944631 w 11855989" name="TX4409"/>
              <a:gd fmla="*/ 28198 h 6564104" name="TY4409"/>
              <a:gd fmla="*/ 957844 w 11855989" name="TX4410"/>
              <a:gd fmla="*/ 41411 h 6564104" name="TY4410"/>
              <a:gd fmla="*/ 971057 w 11855989" name="TX4411"/>
              <a:gd fmla="*/ 28198 h 6564104" name="TY4411"/>
              <a:gd fmla="*/ 957844 w 11855989" name="TX4412"/>
              <a:gd fmla="*/ 14985 h 6564104" name="TY4412"/>
              <a:gd fmla="*/ 2408006 w 11855989" name="TX4414"/>
              <a:gd fmla="*/ 14704 h 6564104" name="TY4414"/>
              <a:gd fmla="*/ 2397309 w 11855989" name="TX4415"/>
              <a:gd fmla="*/ 22912 h 6564104" name="TY4415"/>
              <a:gd fmla="*/ 2353269 w 11855989" name="TX4416"/>
              <a:gd fmla="*/ 99192 h 6564104" name="TY4416"/>
              <a:gd fmla="*/ 2359717 w 11855989" name="TX4417"/>
              <a:gd fmla="*/ 123258 h 6564104" name="TY4417"/>
              <a:gd fmla="*/ 2359716 w 11855989" name="TX4418"/>
              <a:gd fmla="*/ 123258 h 6564104" name="TY4418"/>
              <a:gd fmla="*/ 2383781 w 11855989" name="TX4419"/>
              <a:gd fmla="*/ 116810 h 6564104" name="TY4419"/>
              <a:gd fmla="*/ 2427823 w 11855989" name="TX4420"/>
              <a:gd fmla="*/ 40530 h 6564104" name="TY4420"/>
              <a:gd fmla="*/ 2421375 w 11855989" name="TX4421"/>
              <a:gd fmla="*/ 16464 h 6564104" name="TY4421"/>
              <a:gd fmla="*/ 2408006 w 11855989" name="TX4422"/>
              <a:gd fmla="*/ 14704 h 6564104" name="TY4422"/>
              <a:gd fmla="*/ 2274450 w 11855989" name="TX4424"/>
              <a:gd fmla="*/ 14703 h 6564104" name="TY4424"/>
              <a:gd fmla="*/ 2261082 w 11855989" name="TX4425"/>
              <a:gd fmla="*/ 16463 h 6564104" name="TY4425"/>
              <a:gd fmla="*/ 2261083 w 11855989" name="TX4426"/>
              <a:gd fmla="*/ 16464 h 6564104" name="TY4426"/>
              <a:gd fmla="*/ 2254635 w 11855989" name="TX4427"/>
              <a:gd fmla="*/ 40529 h 6564104" name="TY4427"/>
              <a:gd fmla="*/ 2298675 w 11855989" name="TX4428"/>
              <a:gd fmla="*/ 116809 h 6564104" name="TY4428"/>
              <a:gd fmla="*/ 2322741 w 11855989" name="TX4429"/>
              <a:gd fmla="*/ 123257 h 6564104" name="TY4429"/>
              <a:gd fmla="*/ 2329189 w 11855989" name="TX4430"/>
              <a:gd fmla="*/ 99192 h 6564104" name="TY4430"/>
              <a:gd fmla="*/ 2285147 w 11855989" name="TX4431"/>
              <a:gd fmla="*/ 22912 h 6564104" name="TY4431"/>
              <a:gd fmla="*/ 2274450 w 11855989" name="TX4432"/>
              <a:gd fmla="*/ 14703 h 6564104" name="TY4432"/>
              <a:gd fmla="*/ 1156988 w 11855989" name="TX4434"/>
              <a:gd fmla="*/ 14437 h 6564104" name="TY4434"/>
              <a:gd fmla="*/ 1143775 w 11855989" name="TX4435"/>
              <a:gd fmla="*/ 27650 h 6564104" name="TY4435"/>
              <a:gd fmla="*/ 1156988 w 11855989" name="TX4436"/>
              <a:gd fmla="*/ 40863 h 6564104" name="TY4436"/>
              <a:gd fmla="*/ 1170201 w 11855989" name="TX4437"/>
              <a:gd fmla="*/ 27650 h 6564104" name="TY4437"/>
              <a:gd fmla="*/ 1156988 w 11855989" name="TX4438"/>
              <a:gd fmla="*/ 14437 h 6564104" name="TY4438"/>
              <a:gd fmla="*/ 2607150 w 11855989" name="TX4440"/>
              <a:gd fmla="*/ 14157 h 6564104" name="TY4440"/>
              <a:gd fmla="*/ 2596453 w 11855989" name="TX4441"/>
              <a:gd fmla="*/ 22365 h 6564104" name="TY4441"/>
              <a:gd fmla="*/ 2552413 w 11855989" name="TX4442"/>
              <a:gd fmla="*/ 98645 h 6564104" name="TY4442"/>
              <a:gd fmla="*/ 2558861 w 11855989" name="TX4443"/>
              <a:gd fmla="*/ 122710 h 6564104" name="TY4443"/>
              <a:gd fmla="*/ 2558860 w 11855989" name="TX4444"/>
              <a:gd fmla="*/ 122710 h 6564104" name="TY4444"/>
              <a:gd fmla="*/ 2582925 w 11855989" name="TX4445"/>
              <a:gd fmla="*/ 116262 h 6564104" name="TY4445"/>
              <a:gd fmla="*/ 2626967 w 11855989" name="TX4446"/>
              <a:gd fmla="*/ 39982 h 6564104" name="TY4446"/>
              <a:gd fmla="*/ 2620519 w 11855989" name="TX4447"/>
              <a:gd fmla="*/ 15917 h 6564104" name="TY4447"/>
              <a:gd fmla="*/ 2607150 w 11855989" name="TX4448"/>
              <a:gd fmla="*/ 14157 h 6564104" name="TY4448"/>
              <a:gd fmla="*/ 2473593 w 11855989" name="TX4450"/>
              <a:gd fmla="*/ 14156 h 6564104" name="TY4450"/>
              <a:gd fmla="*/ 2460225 w 11855989" name="TX4451"/>
              <a:gd fmla="*/ 15916 h 6564104" name="TY4451"/>
              <a:gd fmla="*/ 2460226 w 11855989" name="TX4452"/>
              <a:gd fmla="*/ 15916 h 6564104" name="TY4452"/>
              <a:gd fmla="*/ 2453778 w 11855989" name="TX4453"/>
              <a:gd fmla="*/ 39981 h 6564104" name="TY4453"/>
              <a:gd fmla="*/ 2497818 w 11855989" name="TX4454"/>
              <a:gd fmla="*/ 116261 h 6564104" name="TY4454"/>
              <a:gd fmla="*/ 2521884 w 11855989" name="TX4455"/>
              <a:gd fmla="*/ 122709 h 6564104" name="TY4455"/>
              <a:gd fmla="*/ 2528332 w 11855989" name="TX4456"/>
              <a:gd fmla="*/ 98644 h 6564104" name="TY4456"/>
              <a:gd fmla="*/ 2484290 w 11855989" name="TX4457"/>
              <a:gd fmla="*/ 22364 h 6564104" name="TY4457"/>
              <a:gd fmla="*/ 2473593 w 11855989" name="TX4458"/>
              <a:gd fmla="*/ 14156 h 6564104" name="TY4458"/>
              <a:gd fmla="*/ 1356131 w 11855989" name="TX4460"/>
              <a:gd fmla="*/ 13890 h 6564104" name="TY4460"/>
              <a:gd fmla="*/ 1342918 w 11855989" name="TX4461"/>
              <a:gd fmla="*/ 27103 h 6564104" name="TY4461"/>
              <a:gd fmla="*/ 1356131 w 11855989" name="TX4462"/>
              <a:gd fmla="*/ 40316 h 6564104" name="TY4462"/>
              <a:gd fmla="*/ 1369344 w 11855989" name="TX4463"/>
              <a:gd fmla="*/ 27103 h 6564104" name="TY4463"/>
              <a:gd fmla="*/ 1356131 w 11855989" name="TX4464"/>
              <a:gd fmla="*/ 13890 h 6564104" name="TY4464"/>
              <a:gd fmla="*/ 2806293 w 11855989" name="TX4466"/>
              <a:gd fmla="*/ 13609 h 6564104" name="TY4466"/>
              <a:gd fmla="*/ 2795596 w 11855989" name="TX4467"/>
              <a:gd fmla="*/ 21817 h 6564104" name="TY4467"/>
              <a:gd fmla="*/ 2751556 w 11855989" name="TX4468"/>
              <a:gd fmla="*/ 98097 h 6564104" name="TY4468"/>
              <a:gd fmla="*/ 2758004 w 11855989" name="TX4469"/>
              <a:gd fmla="*/ 122162 h 6564104" name="TY4469"/>
              <a:gd fmla="*/ 2758003 w 11855989" name="TX4470"/>
              <a:gd fmla="*/ 122163 h 6564104" name="TY4470"/>
              <a:gd fmla="*/ 2782068 w 11855989" name="TX4471"/>
              <a:gd fmla="*/ 115715 h 6564104" name="TY4471"/>
              <a:gd fmla="*/ 2826110 w 11855989" name="TX4472"/>
              <a:gd fmla="*/ 39434 h 6564104" name="TY4472"/>
              <a:gd fmla="*/ 2819662 w 11855989" name="TX4473"/>
              <a:gd fmla="*/ 15369 h 6564104" name="TY4473"/>
              <a:gd fmla="*/ 2806293 w 11855989" name="TX4474"/>
              <a:gd fmla="*/ 13609 h 6564104" name="TY4474"/>
              <a:gd fmla="*/ 2672737 w 11855989" name="TX4476"/>
              <a:gd fmla="*/ 13608 h 6564104" name="TY4476"/>
              <a:gd fmla="*/ 2659369 w 11855989" name="TX4477"/>
              <a:gd fmla="*/ 15368 h 6564104" name="TY4477"/>
              <a:gd fmla="*/ 2659370 w 11855989" name="TX4478"/>
              <a:gd fmla="*/ 15368 h 6564104" name="TY4478"/>
              <a:gd fmla="*/ 2652922 w 11855989" name="TX4479"/>
              <a:gd fmla="*/ 39433 h 6564104" name="TY4479"/>
              <a:gd fmla="*/ 2696962 w 11855989" name="TX4480"/>
              <a:gd fmla="*/ 115713 h 6564104" name="TY4480"/>
              <a:gd fmla="*/ 2721028 w 11855989" name="TX4481"/>
              <a:gd fmla="*/ 122162 h 6564104" name="TY4481"/>
              <a:gd fmla="*/ 2727476 w 11855989" name="TX4482"/>
              <a:gd fmla="*/ 98097 h 6564104" name="TY4482"/>
              <a:gd fmla="*/ 2683434 w 11855989" name="TX4483"/>
              <a:gd fmla="*/ 21816 h 6564104" name="TY4483"/>
              <a:gd fmla="*/ 2672737 w 11855989" name="TX4484"/>
              <a:gd fmla="*/ 13608 h 6564104" name="TY4484"/>
              <a:gd fmla="*/ 1555274 w 11855989" name="TX4486"/>
              <a:gd fmla="*/ 13342 h 6564104" name="TY4486"/>
              <a:gd fmla="*/ 1542061 w 11855989" name="TX4487"/>
              <a:gd fmla="*/ 26555 h 6564104" name="TY4487"/>
              <a:gd fmla="*/ 1555274 w 11855989" name="TX4488"/>
              <a:gd fmla="*/ 39768 h 6564104" name="TY4488"/>
              <a:gd fmla="*/ 1568487 w 11855989" name="TX4489"/>
              <a:gd fmla="*/ 26555 h 6564104" name="TY4489"/>
              <a:gd fmla="*/ 1555274 w 11855989" name="TX4490"/>
              <a:gd fmla="*/ 13342 h 6564104" name="TY4490"/>
              <a:gd fmla="*/ 3005437 w 11855989" name="TX4492"/>
              <a:gd fmla="*/ 13061 h 6564104" name="TY4492"/>
              <a:gd fmla="*/ 2994740 w 11855989" name="TX4493"/>
              <a:gd fmla="*/ 21270 h 6564104" name="TY4493"/>
              <a:gd fmla="*/ 2950700 w 11855989" name="TX4494"/>
              <a:gd fmla="*/ 97550 h 6564104" name="TY4494"/>
              <a:gd fmla="*/ 2957148 w 11855989" name="TX4495"/>
              <a:gd fmla="*/ 121615 h 6564104" name="TY4495"/>
              <a:gd fmla="*/ 2957147 w 11855989" name="TX4496"/>
              <a:gd fmla="*/ 121615 h 6564104" name="TY4496"/>
              <a:gd fmla="*/ 2981212 w 11855989" name="TX4497"/>
              <a:gd fmla="*/ 115167 h 6564104" name="TY4497"/>
              <a:gd fmla="*/ 3025254 w 11855989" name="TX4498"/>
              <a:gd fmla="*/ 38887 h 6564104" name="TY4498"/>
              <a:gd fmla="*/ 3018806 w 11855989" name="TX4499"/>
              <a:gd fmla="*/ 14822 h 6564104" name="TY4499"/>
              <a:gd fmla="*/ 3005437 w 11855989" name="TX4500"/>
              <a:gd fmla="*/ 13061 h 6564104" name="TY4500"/>
              <a:gd fmla="*/ 2871880 w 11855989" name="TX4502"/>
              <a:gd fmla="*/ 13061 h 6564104" name="TY4502"/>
              <a:gd fmla="*/ 2858512 w 11855989" name="TX4503"/>
              <a:gd fmla="*/ 14820 h 6564104" name="TY4503"/>
              <a:gd fmla="*/ 2858513 w 11855989" name="TX4504"/>
              <a:gd fmla="*/ 14821 h 6564104" name="TY4504"/>
              <a:gd fmla="*/ 2852065 w 11855989" name="TX4505"/>
              <a:gd fmla="*/ 38886 h 6564104" name="TY4505"/>
              <a:gd fmla="*/ 2896105 w 11855989" name="TX4506"/>
              <a:gd fmla="*/ 115166 h 6564104" name="TY4506"/>
              <a:gd fmla="*/ 2920171 w 11855989" name="TX4507"/>
              <a:gd fmla="*/ 121614 h 6564104" name="TY4507"/>
              <a:gd fmla="*/ 2926619 w 11855989" name="TX4508"/>
              <a:gd fmla="*/ 97549 h 6564104" name="TY4508"/>
              <a:gd fmla="*/ 2882577 w 11855989" name="TX4509"/>
              <a:gd fmla="*/ 21269 h 6564104" name="TY4509"/>
              <a:gd fmla="*/ 2871880 w 11855989" name="TX4510"/>
              <a:gd fmla="*/ 13061 h 6564104" name="TY4510"/>
              <a:gd fmla="*/ 1754418 w 11855989" name="TX4512"/>
              <a:gd fmla="*/ 12794 h 6564104" name="TY4512"/>
              <a:gd fmla="*/ 1741205 w 11855989" name="TX4513"/>
              <a:gd fmla="*/ 26007 h 6564104" name="TY4513"/>
              <a:gd fmla="*/ 1754418 w 11855989" name="TX4514"/>
              <a:gd fmla="*/ 39220 h 6564104" name="TY4514"/>
              <a:gd fmla="*/ 1767631 w 11855989" name="TX4515"/>
              <a:gd fmla="*/ 26007 h 6564104" name="TY4515"/>
              <a:gd fmla="*/ 1754418 w 11855989" name="TX4516"/>
              <a:gd fmla="*/ 12794 h 6564104" name="TY4516"/>
              <a:gd fmla="*/ 3204580 w 11855989" name="TX4518"/>
              <a:gd fmla="*/ 12514 h 6564104" name="TY4518"/>
              <a:gd fmla="*/ 3193883 w 11855989" name="TX4519"/>
              <a:gd fmla="*/ 20722 h 6564104" name="TY4519"/>
              <a:gd fmla="*/ 3149843 w 11855989" name="TX4520"/>
              <a:gd fmla="*/ 97002 h 6564104" name="TY4520"/>
              <a:gd fmla="*/ 3156291 w 11855989" name="TX4521"/>
              <a:gd fmla="*/ 121067 h 6564104" name="TY4521"/>
              <a:gd fmla="*/ 3156290 w 11855989" name="TX4522"/>
              <a:gd fmla="*/ 121067 h 6564104" name="TY4522"/>
              <a:gd fmla="*/ 3180355 w 11855989" name="TX4523"/>
              <a:gd fmla="*/ 114619 h 6564104" name="TY4523"/>
              <a:gd fmla="*/ 3224397 w 11855989" name="TX4524"/>
              <a:gd fmla="*/ 38339 h 6564104" name="TY4524"/>
              <a:gd fmla="*/ 3217949 w 11855989" name="TX4525"/>
              <a:gd fmla="*/ 14274 h 6564104" name="TY4525"/>
              <a:gd fmla="*/ 3204580 w 11855989" name="TX4526"/>
              <a:gd fmla="*/ 12514 h 6564104" name="TY4526"/>
              <a:gd fmla="*/ 3071024 w 11855989" name="TX4528"/>
              <a:gd fmla="*/ 12513 h 6564104" name="TY4528"/>
              <a:gd fmla="*/ 3057656 w 11855989" name="TX4529"/>
              <a:gd fmla="*/ 14273 h 6564104" name="TY4529"/>
              <a:gd fmla="*/ 3057657 w 11855989" name="TX4530"/>
              <a:gd fmla="*/ 14273 h 6564104" name="TY4530"/>
              <a:gd fmla="*/ 3051209 w 11855989" name="TX4531"/>
              <a:gd fmla="*/ 38338 h 6564104" name="TY4531"/>
              <a:gd fmla="*/ 3095249 w 11855989" name="TX4532"/>
              <a:gd fmla="*/ 114618 h 6564104" name="TY4532"/>
              <a:gd fmla="*/ 3119315 w 11855989" name="TX4533"/>
              <a:gd fmla="*/ 121066 h 6564104" name="TY4533"/>
              <a:gd fmla="*/ 3125763 w 11855989" name="TX4534"/>
              <a:gd fmla="*/ 97001 h 6564104" name="TY4534"/>
              <a:gd fmla="*/ 3081721 w 11855989" name="TX4535"/>
              <a:gd fmla="*/ 20721 h 6564104" name="TY4535"/>
              <a:gd fmla="*/ 3071024 w 11855989" name="TX4536"/>
              <a:gd fmla="*/ 12513 h 6564104" name="TY4536"/>
              <a:gd fmla="*/ 1953561 w 11855989" name="TX4538"/>
              <a:gd fmla="*/ 12247 h 6564104" name="TY4538"/>
              <a:gd fmla="*/ 1940348 w 11855989" name="TX4539"/>
              <a:gd fmla="*/ 25460 h 6564104" name="TY4539"/>
              <a:gd fmla="*/ 1953561 w 11855989" name="TX4540"/>
              <a:gd fmla="*/ 38673 h 6564104" name="TY4540"/>
              <a:gd fmla="*/ 1966774 w 11855989" name="TX4541"/>
              <a:gd fmla="*/ 25460 h 6564104" name="TY4541"/>
              <a:gd fmla="*/ 1953561 w 11855989" name="TX4542"/>
              <a:gd fmla="*/ 12247 h 6564104" name="TY4542"/>
              <a:gd fmla="*/ 3403724 w 11855989" name="TX4544"/>
              <a:gd fmla="*/ 11966 h 6564104" name="TY4544"/>
              <a:gd fmla="*/ 3393027 w 11855989" name="TX4545"/>
              <a:gd fmla="*/ 20175 h 6564104" name="TY4545"/>
              <a:gd fmla="*/ 3348987 w 11855989" name="TX4546"/>
              <a:gd fmla="*/ 96454 h 6564104" name="TY4546"/>
              <a:gd fmla="*/ 3355435 w 11855989" name="TX4547"/>
              <a:gd fmla="*/ 120520 h 6564104" name="TY4547"/>
              <a:gd fmla="*/ 3355434 w 11855989" name="TX4548"/>
              <a:gd fmla="*/ 120520 h 6564104" name="TY4548"/>
              <a:gd fmla="*/ 3379499 w 11855989" name="TX4549"/>
              <a:gd fmla="*/ 114072 h 6564104" name="TY4549"/>
              <a:gd fmla="*/ 3423541 w 11855989" name="TX4550"/>
              <a:gd fmla="*/ 37791 h 6564104" name="TY4550"/>
              <a:gd fmla="*/ 3417093 w 11855989" name="TX4551"/>
              <a:gd fmla="*/ 13726 h 6564104" name="TY4551"/>
              <a:gd fmla="*/ 3403724 w 11855989" name="TX4552"/>
              <a:gd fmla="*/ 11966 h 6564104" name="TY4552"/>
              <a:gd fmla="*/ 3270167 w 11855989" name="TX4554"/>
              <a:gd fmla="*/ 11965 h 6564104" name="TY4554"/>
              <a:gd fmla="*/ 3256799 w 11855989" name="TX4555"/>
              <a:gd fmla="*/ 13725 h 6564104" name="TY4555"/>
              <a:gd fmla="*/ 3256800 w 11855989" name="TX4556"/>
              <a:gd fmla="*/ 13726 h 6564104" name="TY4556"/>
              <a:gd fmla="*/ 3250352 w 11855989" name="TX4557"/>
              <a:gd fmla="*/ 37791 h 6564104" name="TY4557"/>
              <a:gd fmla="*/ 3294392 w 11855989" name="TX4558"/>
              <a:gd fmla="*/ 114071 h 6564104" name="TY4558"/>
              <a:gd fmla="*/ 3318458 w 11855989" name="TX4559"/>
              <a:gd fmla="*/ 120519 h 6564104" name="TY4559"/>
              <a:gd fmla="*/ 3324906 w 11855989" name="TX4560"/>
              <a:gd fmla="*/ 96454 h 6564104" name="TY4560"/>
              <a:gd fmla="*/ 3280864 w 11855989" name="TX4561"/>
              <a:gd fmla="*/ 20173 h 6564104" name="TY4561"/>
              <a:gd fmla="*/ 3270167 w 11855989" name="TX4562"/>
              <a:gd fmla="*/ 11965 h 6564104" name="TY4562"/>
              <a:gd fmla="*/ 2152705 w 11855989" name="TX4564"/>
              <a:gd fmla="*/ 11699 h 6564104" name="TY4564"/>
              <a:gd fmla="*/ 2139492 w 11855989" name="TX4565"/>
              <a:gd fmla="*/ 24912 h 6564104" name="TY4565"/>
              <a:gd fmla="*/ 2152705 w 11855989" name="TX4566"/>
              <a:gd fmla="*/ 38125 h 6564104" name="TY4566"/>
              <a:gd fmla="*/ 2165918 w 11855989" name="TX4567"/>
              <a:gd fmla="*/ 24912 h 6564104" name="TY4567"/>
              <a:gd fmla="*/ 2152705 w 11855989" name="TX4568"/>
              <a:gd fmla="*/ 11699 h 6564104" name="TY4568"/>
              <a:gd fmla="*/ 4009619 w 11855989" name="TX4570"/>
              <a:gd fmla="*/ 11654 h 6564104" name="TY4570"/>
              <a:gd fmla="*/ 3998922 w 11855989" name="TX4571"/>
              <a:gd fmla="*/ 19863 h 6564104" name="TY4571"/>
              <a:gd fmla="*/ 3954882 w 11855989" name="TX4572"/>
              <a:gd fmla="*/ 96143 h 6564104" name="TY4572"/>
              <a:gd fmla="*/ 3961330 w 11855989" name="TX4573"/>
              <a:gd fmla="*/ 120208 h 6564104" name="TY4573"/>
              <a:gd fmla="*/ 3961329 w 11855989" name="TX4574"/>
              <a:gd fmla="*/ 120208 h 6564104" name="TY4574"/>
              <a:gd fmla="*/ 3985394 w 11855989" name="TX4575"/>
              <a:gd fmla="*/ 113760 h 6564104" name="TY4575"/>
              <a:gd fmla="*/ 4029436 w 11855989" name="TX4576"/>
              <a:gd fmla="*/ 37480 h 6564104" name="TY4576"/>
              <a:gd fmla="*/ 4022987 w 11855989" name="TX4577"/>
              <a:gd fmla="*/ 13414 h 6564104" name="TY4577"/>
              <a:gd fmla="*/ 4009619 w 11855989" name="TX4578"/>
              <a:gd fmla="*/ 11654 h 6564104" name="TY4578"/>
              <a:gd fmla="*/ 3876061 w 11855989" name="TX4580"/>
              <a:gd fmla="*/ 11653 h 6564104" name="TY4580"/>
              <a:gd fmla="*/ 3862694 w 11855989" name="TX4581"/>
              <a:gd fmla="*/ 13413 h 6564104" name="TY4581"/>
              <a:gd fmla="*/ 3862695 w 11855989" name="TX4582"/>
              <a:gd fmla="*/ 13414 h 6564104" name="TY4582"/>
              <a:gd fmla="*/ 3856247 w 11855989" name="TX4583"/>
              <a:gd fmla="*/ 37479 h 6564104" name="TY4583"/>
              <a:gd fmla="*/ 3900287 w 11855989" name="TX4584"/>
              <a:gd fmla="*/ 113759 h 6564104" name="TY4584"/>
              <a:gd fmla="*/ 3924352 w 11855989" name="TX4585"/>
              <a:gd fmla="*/ 120207 h 6564104" name="TY4585"/>
              <a:gd fmla="*/ 3930801 w 11855989" name="TX4586"/>
              <a:gd fmla="*/ 96142 h 6564104" name="TY4586"/>
              <a:gd fmla="*/ 3886759 w 11855989" name="TX4587"/>
              <a:gd fmla="*/ 19862 h 6564104" name="TY4587"/>
              <a:gd fmla="*/ 3876061 w 11855989" name="TX4588"/>
              <a:gd fmla="*/ 11653 h 6564104" name="TY4588"/>
              <a:gd fmla="*/ 3602867 w 11855989" name="TX4590"/>
              <a:gd fmla="*/ 11418 h 6564104" name="TY4590"/>
              <a:gd fmla="*/ 3592170 w 11855989" name="TX4591"/>
              <a:gd fmla="*/ 19627 h 6564104" name="TY4591"/>
              <a:gd fmla="*/ 3548130 w 11855989" name="TX4592"/>
              <a:gd fmla="*/ 95907 h 6564104" name="TY4592"/>
              <a:gd fmla="*/ 3554578 w 11855989" name="TX4593"/>
              <a:gd fmla="*/ 119972 h 6564104" name="TY4593"/>
              <a:gd fmla="*/ 3554577 w 11855989" name="TX4594"/>
              <a:gd fmla="*/ 119972 h 6564104" name="TY4594"/>
              <a:gd fmla="*/ 3578642 w 11855989" name="TX4595"/>
              <a:gd fmla="*/ 113524 h 6564104" name="TY4595"/>
              <a:gd fmla="*/ 3622684 w 11855989" name="TX4596"/>
              <a:gd fmla="*/ 37244 h 6564104" name="TY4596"/>
              <a:gd fmla="*/ 3616236 w 11855989" name="TX4597"/>
              <a:gd fmla="*/ 13179 h 6564104" name="TY4597"/>
              <a:gd fmla="*/ 3602867 w 11855989" name="TX4598"/>
              <a:gd fmla="*/ 11418 h 6564104" name="TY4598"/>
              <a:gd fmla="*/ 3469311 w 11855989" name="TX4600"/>
              <a:gd fmla="*/ 11417 h 6564104" name="TY4600"/>
              <a:gd fmla="*/ 3455943 w 11855989" name="TX4601"/>
              <a:gd fmla="*/ 13178 h 6564104" name="TY4601"/>
              <a:gd fmla="*/ 3455944 w 11855989" name="TX4602"/>
              <a:gd fmla="*/ 13178 h 6564104" name="TY4602"/>
              <a:gd fmla="*/ 3449496 w 11855989" name="TX4603"/>
              <a:gd fmla="*/ 37243 h 6564104" name="TY4603"/>
              <a:gd fmla="*/ 3493536 w 11855989" name="TX4604"/>
              <a:gd fmla="*/ 113523 h 6564104" name="TY4604"/>
              <a:gd fmla="*/ 3517602 w 11855989" name="TX4605"/>
              <a:gd fmla="*/ 119971 h 6564104" name="TY4605"/>
              <a:gd fmla="*/ 3524050 w 11855989" name="TX4606"/>
              <a:gd fmla="*/ 95906 h 6564104" name="TY4606"/>
              <a:gd fmla="*/ 3480008 w 11855989" name="TX4607"/>
              <a:gd fmla="*/ 19626 h 6564104" name="TY4607"/>
              <a:gd fmla="*/ 3469311 w 11855989" name="TX4608"/>
              <a:gd fmla="*/ 11417 h 6564104" name="TY4608"/>
              <a:gd fmla="*/ 2351848 w 11855989" name="TX4610"/>
              <a:gd fmla="*/ 11151 h 6564104" name="TY4610"/>
              <a:gd fmla="*/ 2338635 w 11855989" name="TX4611"/>
              <a:gd fmla="*/ 24364 h 6564104" name="TY4611"/>
              <a:gd fmla="*/ 2351848 w 11855989" name="TX4612"/>
              <a:gd fmla="*/ 37577 h 6564104" name="TY4612"/>
              <a:gd fmla="*/ 2365061 w 11855989" name="TX4613"/>
              <a:gd fmla="*/ 24364 h 6564104" name="TY4613"/>
              <a:gd fmla="*/ 2351848 w 11855989" name="TX4614"/>
              <a:gd fmla="*/ 11151 h 6564104" name="TY4614"/>
              <a:gd fmla="*/ 4208764 w 11855989" name="TX4616"/>
              <a:gd fmla="*/ 11107 h 6564104" name="TY4616"/>
              <a:gd fmla="*/ 4198067 w 11855989" name="TX4617"/>
              <a:gd fmla="*/ 19315 h 6564104" name="TY4617"/>
              <a:gd fmla="*/ 4154026 w 11855989" name="TX4618"/>
              <a:gd fmla="*/ 95595 h 6564104" name="TY4618"/>
              <a:gd fmla="*/ 4160474 w 11855989" name="TX4619"/>
              <a:gd fmla="*/ 119660 h 6564104" name="TY4619"/>
              <a:gd fmla="*/ 4160473 w 11855989" name="TX4620"/>
              <a:gd fmla="*/ 119661 h 6564104" name="TY4620"/>
              <a:gd fmla="*/ 4184538 w 11855989" name="TX4621"/>
              <a:gd fmla="*/ 113212 h 6564104" name="TY4621"/>
              <a:gd fmla="*/ 4228580 w 11855989" name="TX4622"/>
              <a:gd fmla="*/ 36932 h 6564104" name="TY4622"/>
              <a:gd fmla="*/ 4222132 w 11855989" name="TX4623"/>
              <a:gd fmla="*/ 12867 h 6564104" name="TY4623"/>
              <a:gd fmla="*/ 4208764 w 11855989" name="TX4624"/>
              <a:gd fmla="*/ 11107 h 6564104" name="TY4624"/>
              <a:gd fmla="*/ 4075206 w 11855989" name="TX4626"/>
              <a:gd fmla="*/ 11106 h 6564104" name="TY4626"/>
              <a:gd fmla="*/ 4061838 w 11855989" name="TX4627"/>
              <a:gd fmla="*/ 12866 h 6564104" name="TY4627"/>
              <a:gd fmla="*/ 4061839 w 11855989" name="TX4628"/>
              <a:gd fmla="*/ 12866 h 6564104" name="TY4628"/>
              <a:gd fmla="*/ 4055391 w 11855989" name="TX4629"/>
              <a:gd fmla="*/ 36931 h 6564104" name="TY4629"/>
              <a:gd fmla="*/ 4099432 w 11855989" name="TX4630"/>
              <a:gd fmla="*/ 113211 h 6564104" name="TY4630"/>
              <a:gd fmla="*/ 4123497 w 11855989" name="TX4631"/>
              <a:gd fmla="*/ 119660 h 6564104" name="TY4631"/>
              <a:gd fmla="*/ 4129945 w 11855989" name="TX4632"/>
              <a:gd fmla="*/ 95594 h 6564104" name="TY4632"/>
              <a:gd fmla="*/ 4085903 w 11855989" name="TX4633"/>
              <a:gd fmla="*/ 19314 h 6564104" name="TY4633"/>
              <a:gd fmla="*/ 4075206 w 11855989" name="TX4634"/>
              <a:gd fmla="*/ 11106 h 6564104" name="TY4634"/>
              <a:gd fmla="*/ 3802011 w 11855989" name="TX4636"/>
              <a:gd fmla="*/ 10871 h 6564104" name="TY4636"/>
              <a:gd fmla="*/ 3791314 w 11855989" name="TX4637"/>
              <a:gd fmla="*/ 19079 h 6564104" name="TY4637"/>
              <a:gd fmla="*/ 3747274 w 11855989" name="TX4638"/>
              <a:gd fmla="*/ 95359 h 6564104" name="TY4638"/>
              <a:gd fmla="*/ 3753722 w 11855989" name="TX4639"/>
              <a:gd fmla="*/ 119424 h 6564104" name="TY4639"/>
              <a:gd fmla="*/ 3753721 w 11855989" name="TX4640"/>
              <a:gd fmla="*/ 119425 h 6564104" name="TY4640"/>
              <a:gd fmla="*/ 3777786 w 11855989" name="TX4641"/>
              <a:gd fmla="*/ 112976 h 6564104" name="TY4641"/>
              <a:gd fmla="*/ 3821828 w 11855989" name="TX4642"/>
              <a:gd fmla="*/ 36696 h 6564104" name="TY4642"/>
              <a:gd fmla="*/ 3815379 w 11855989" name="TX4643"/>
              <a:gd fmla="*/ 12631 h 6564104" name="TY4643"/>
              <a:gd fmla="*/ 3802011 w 11855989" name="TX4644"/>
              <a:gd fmla="*/ 10871 h 6564104" name="TY4644"/>
              <a:gd fmla="*/ 3668454 w 11855989" name="TX4646"/>
              <a:gd fmla="*/ 10870 h 6564104" name="TY4646"/>
              <a:gd fmla="*/ 3655086 w 11855989" name="TX4647"/>
              <a:gd fmla="*/ 12630 h 6564104" name="TY4647"/>
              <a:gd fmla="*/ 3655087 w 11855989" name="TX4648"/>
              <a:gd fmla="*/ 12630 h 6564104" name="TY4648"/>
              <a:gd fmla="*/ 3648639 w 11855989" name="TX4649"/>
              <a:gd fmla="*/ 36695 h 6564104" name="TY4649"/>
              <a:gd fmla="*/ 3692679 w 11855989" name="TX4650"/>
              <a:gd fmla="*/ 112975 h 6564104" name="TY4650"/>
              <a:gd fmla="*/ 3716744 w 11855989" name="TX4651"/>
              <a:gd fmla="*/ 119423 h 6564104" name="TY4651"/>
              <a:gd fmla="*/ 3723193 w 11855989" name="TX4652"/>
              <a:gd fmla="*/ 95358 h 6564104" name="TY4652"/>
              <a:gd fmla="*/ 3679151 w 11855989" name="TX4653"/>
              <a:gd fmla="*/ 19078 h 6564104" name="TY4653"/>
              <a:gd fmla="*/ 3668454 w 11855989" name="TX4654"/>
              <a:gd fmla="*/ 10870 h 6564104" name="TY4654"/>
              <a:gd fmla="*/ 2550992 w 11855989" name="TX4656"/>
              <a:gd fmla="*/ 10603 h 6564104" name="TY4656"/>
              <a:gd fmla="*/ 2537779 w 11855989" name="TX4657"/>
              <a:gd fmla="*/ 23816 h 6564104" name="TY4657"/>
              <a:gd fmla="*/ 2550992 w 11855989" name="TX4658"/>
              <a:gd fmla="*/ 37029 h 6564104" name="TY4658"/>
              <a:gd fmla="*/ 2564205 w 11855989" name="TX4659"/>
              <a:gd fmla="*/ 23816 h 6564104" name="TY4659"/>
              <a:gd fmla="*/ 2550992 w 11855989" name="TX4660"/>
              <a:gd fmla="*/ 10603 h 6564104" name="TY4660"/>
              <a:gd fmla="*/ 4407907 w 11855989" name="TX4662"/>
              <a:gd fmla="*/ 10559 h 6564104" name="TY4662"/>
              <a:gd fmla="*/ 4397210 w 11855989" name="TX4663"/>
              <a:gd fmla="*/ 18767 h 6564104" name="TY4663"/>
              <a:gd fmla="*/ 4353169 w 11855989" name="TX4664"/>
              <a:gd fmla="*/ 95048 h 6564104" name="TY4664"/>
              <a:gd fmla="*/ 4359617 w 11855989" name="TX4665"/>
              <a:gd fmla="*/ 119113 h 6564104" name="TY4665"/>
              <a:gd fmla="*/ 4359616 w 11855989" name="TX4666"/>
              <a:gd fmla="*/ 119113 h 6564104" name="TY4666"/>
              <a:gd fmla="*/ 4383681 w 11855989" name="TX4667"/>
              <a:gd fmla="*/ 112665 h 6564104" name="TY4667"/>
              <a:gd fmla="*/ 4427723 w 11855989" name="TX4668"/>
              <a:gd fmla="*/ 36384 h 6564104" name="TY4668"/>
              <a:gd fmla="*/ 4421275 w 11855989" name="TX4669"/>
              <a:gd fmla="*/ 12319 h 6564104" name="TY4669"/>
              <a:gd fmla="*/ 4407907 w 11855989" name="TX4670"/>
              <a:gd fmla="*/ 10559 h 6564104" name="TY4670"/>
              <a:gd fmla="*/ 4274349 w 11855989" name="TX4672"/>
              <a:gd fmla="*/ 10558 h 6564104" name="TY4672"/>
              <a:gd fmla="*/ 4260981 w 11855989" name="TX4673"/>
              <a:gd fmla="*/ 12318 h 6564104" name="TY4673"/>
              <a:gd fmla="*/ 4260982 w 11855989" name="TX4674"/>
              <a:gd fmla="*/ 12319 h 6564104" name="TY4674"/>
              <a:gd fmla="*/ 4254534 w 11855989" name="TX4675"/>
              <a:gd fmla="*/ 36384 h 6564104" name="TY4675"/>
              <a:gd fmla="*/ 4298575 w 11855989" name="TX4676"/>
              <a:gd fmla="*/ 112664 h 6564104" name="TY4676"/>
              <a:gd fmla="*/ 4322640 w 11855989" name="TX4677"/>
              <a:gd fmla="*/ 119112 h 6564104" name="TY4677"/>
              <a:gd fmla="*/ 4329088 w 11855989" name="TX4678"/>
              <a:gd fmla="*/ 95047 h 6564104" name="TY4678"/>
              <a:gd fmla="*/ 4285046 w 11855989" name="TX4679"/>
              <a:gd fmla="*/ 18766 h 6564104" name="TY4679"/>
              <a:gd fmla="*/ 4274349 w 11855989" name="TX4680"/>
              <a:gd fmla="*/ 10558 h 6564104" name="TY4680"/>
              <a:gd fmla="*/ 2750135 w 11855989" name="TX4682"/>
              <a:gd fmla="*/ 10055 h 6564104" name="TY4682"/>
              <a:gd fmla="*/ 2736922 w 11855989" name="TX4683"/>
              <a:gd fmla="*/ 23268 h 6564104" name="TY4683"/>
              <a:gd fmla="*/ 2750135 w 11855989" name="TX4684"/>
              <a:gd fmla="*/ 36481 h 6564104" name="TY4684"/>
              <a:gd fmla="*/ 2763348 w 11855989" name="TX4685"/>
              <a:gd fmla="*/ 23268 h 6564104" name="TY4685"/>
              <a:gd fmla="*/ 2750135 w 11855989" name="TX4686"/>
              <a:gd fmla="*/ 10055 h 6564104" name="TY4686"/>
              <a:gd fmla="*/ 4607050 w 11855989" name="TX4688"/>
              <a:gd fmla="*/ 10011 h 6564104" name="TY4688"/>
              <a:gd fmla="*/ 4596353 w 11855989" name="TX4689"/>
              <a:gd fmla="*/ 18220 h 6564104" name="TY4689"/>
              <a:gd fmla="*/ 4552312 w 11855989" name="TX4690"/>
              <a:gd fmla="*/ 94500 h 6564104" name="TY4690"/>
              <a:gd fmla="*/ 4558760 w 11855989" name="TX4691"/>
              <a:gd fmla="*/ 118565 h 6564104" name="TY4691"/>
              <a:gd fmla="*/ 4558759 w 11855989" name="TX4692"/>
              <a:gd fmla="*/ 118565 h 6564104" name="TY4692"/>
              <a:gd fmla="*/ 4582824 w 11855989" name="TX4693"/>
              <a:gd fmla="*/ 112117 h 6564104" name="TY4693"/>
              <a:gd fmla="*/ 4626866 w 11855989" name="TX4694"/>
              <a:gd fmla="*/ 35837 h 6564104" name="TY4694"/>
              <a:gd fmla="*/ 4620418 w 11855989" name="TX4695"/>
              <a:gd fmla="*/ 11772 h 6564104" name="TY4695"/>
              <a:gd fmla="*/ 4607050 w 11855989" name="TX4696"/>
              <a:gd fmla="*/ 10011 h 6564104" name="TY4696"/>
              <a:gd fmla="*/ 4473493 w 11855989" name="TX4698"/>
              <a:gd fmla="*/ 10010 h 6564104" name="TY4698"/>
              <a:gd fmla="*/ 4460125 w 11855989" name="TX4699"/>
              <a:gd fmla="*/ 11771 h 6564104" name="TY4699"/>
              <a:gd fmla="*/ 4460126 w 11855989" name="TX4700"/>
              <a:gd fmla="*/ 11771 h 6564104" name="TY4700"/>
              <a:gd fmla="*/ 4453678 w 11855989" name="TX4701"/>
              <a:gd fmla="*/ 35836 h 6564104" name="TY4701"/>
              <a:gd fmla="*/ 4497719 w 11855989" name="TX4702"/>
              <a:gd fmla="*/ 112116 h 6564104" name="TY4702"/>
              <a:gd fmla="*/ 4521784 w 11855989" name="TX4703"/>
              <a:gd fmla="*/ 118564 h 6564104" name="TY4703"/>
              <a:gd fmla="*/ 4528232 w 11855989" name="TX4704"/>
              <a:gd fmla="*/ 94499 h 6564104" name="TY4704"/>
              <a:gd fmla="*/ 4484190 w 11855989" name="TX4705"/>
              <a:gd fmla="*/ 18219 h 6564104" name="TY4705"/>
              <a:gd fmla="*/ 4473493 w 11855989" name="TX4706"/>
              <a:gd fmla="*/ 10010 h 6564104" name="TY4706"/>
              <a:gd fmla="*/ 2949279 w 11855989" name="TX4708"/>
              <a:gd fmla="*/ 9508 h 6564104" name="TY4708"/>
              <a:gd fmla="*/ 2936066 w 11855989" name="TX4709"/>
              <a:gd fmla="*/ 22721 h 6564104" name="TY4709"/>
              <a:gd fmla="*/ 2949279 w 11855989" name="TX4710"/>
              <a:gd fmla="*/ 35934 h 6564104" name="TY4710"/>
              <a:gd fmla="*/ 2962492 w 11855989" name="TX4711"/>
              <a:gd fmla="*/ 22721 h 6564104" name="TY4711"/>
              <a:gd fmla="*/ 2949279 w 11855989" name="TX4712"/>
              <a:gd fmla="*/ 9508 h 6564104" name="TY4712"/>
              <a:gd fmla="*/ 4806194 w 11855989" name="TX4714"/>
              <a:gd fmla="*/ 9464 h 6564104" name="TY4714"/>
              <a:gd fmla="*/ 4795497 w 11855989" name="TX4715"/>
              <a:gd fmla="*/ 17672 h 6564104" name="TY4715"/>
              <a:gd fmla="*/ 4751456 w 11855989" name="TX4716"/>
              <a:gd fmla="*/ 93952 h 6564104" name="TY4716"/>
              <a:gd fmla="*/ 4757904 w 11855989" name="TX4717"/>
              <a:gd fmla="*/ 118017 h 6564104" name="TY4717"/>
              <a:gd fmla="*/ 4757903 w 11855989" name="TX4718"/>
              <a:gd fmla="*/ 118018 h 6564104" name="TY4718"/>
              <a:gd fmla="*/ 4781968 w 11855989" name="TX4719"/>
              <a:gd fmla="*/ 111570 h 6564104" name="TY4719"/>
              <a:gd fmla="*/ 4826010 w 11855989" name="TX4720"/>
              <a:gd fmla="*/ 35289 h 6564104" name="TY4720"/>
              <a:gd fmla="*/ 4819562 w 11855989" name="TX4721"/>
              <a:gd fmla="*/ 11224 h 6564104" name="TY4721"/>
              <a:gd fmla="*/ 4806194 w 11855989" name="TX4722"/>
              <a:gd fmla="*/ 9464 h 6564104" name="TY4722"/>
              <a:gd fmla="*/ 4672636 w 11855989" name="TX4724"/>
              <a:gd fmla="*/ 9463 h 6564104" name="TY4724"/>
              <a:gd fmla="*/ 4659268 w 11855989" name="TX4725"/>
              <a:gd fmla="*/ 11223 h 6564104" name="TY4725"/>
              <a:gd fmla="*/ 4659269 w 11855989" name="TX4726"/>
              <a:gd fmla="*/ 11223 h 6564104" name="TY4726"/>
              <a:gd fmla="*/ 4652821 w 11855989" name="TX4727"/>
              <a:gd fmla="*/ 35288 h 6564104" name="TY4727"/>
              <a:gd fmla="*/ 4696862 w 11855989" name="TX4728"/>
              <a:gd fmla="*/ 111568 h 6564104" name="TY4728"/>
              <a:gd fmla="*/ 4720927 w 11855989" name="TX4729"/>
              <a:gd fmla="*/ 118017 h 6564104" name="TY4729"/>
              <a:gd fmla="*/ 4727375 w 11855989" name="TX4730"/>
              <a:gd fmla="*/ 93952 h 6564104" name="TY4730"/>
              <a:gd fmla="*/ 4683333 w 11855989" name="TX4731"/>
              <a:gd fmla="*/ 17671 h 6564104" name="TY4731"/>
              <a:gd fmla="*/ 4672636 w 11855989" name="TX4732"/>
              <a:gd fmla="*/ 9463 h 6564104" name="TY4732"/>
              <a:gd fmla="*/ 3148422 w 11855989" name="TX4734"/>
              <a:gd fmla="*/ 8960 h 6564104" name="TY4734"/>
              <a:gd fmla="*/ 3135209 w 11855989" name="TX4735"/>
              <a:gd fmla="*/ 22173 h 6564104" name="TY4735"/>
              <a:gd fmla="*/ 3148422 w 11855989" name="TX4736"/>
              <a:gd fmla="*/ 35386 h 6564104" name="TY4736"/>
              <a:gd fmla="*/ 3161635 w 11855989" name="TX4737"/>
              <a:gd fmla="*/ 22173 h 6564104" name="TY4737"/>
              <a:gd fmla="*/ 3148422 w 11855989" name="TX4738"/>
              <a:gd fmla="*/ 8960 h 6564104" name="TY4738"/>
              <a:gd fmla="*/ 5005337 w 11855989" name="TX4740"/>
              <a:gd fmla="*/ 8916 h 6564104" name="TY4740"/>
              <a:gd fmla="*/ 4994640 w 11855989" name="TX4741"/>
              <a:gd fmla="*/ 17125 h 6564104" name="TY4741"/>
              <a:gd fmla="*/ 4950599 w 11855989" name="TX4742"/>
              <a:gd fmla="*/ 93405 h 6564104" name="TY4742"/>
              <a:gd fmla="*/ 4957047 w 11855989" name="TX4743"/>
              <a:gd fmla="*/ 117470 h 6564104" name="TY4743"/>
              <a:gd fmla="*/ 4957046 w 11855989" name="TX4744"/>
              <a:gd fmla="*/ 117470 h 6564104" name="TY4744"/>
              <a:gd fmla="*/ 4981111 w 11855989" name="TX4745"/>
              <a:gd fmla="*/ 111022 h 6564104" name="TY4745"/>
              <a:gd fmla="*/ 5025153 w 11855989" name="TX4746"/>
              <a:gd fmla="*/ 34742 h 6564104" name="TY4746"/>
              <a:gd fmla="*/ 5018705 w 11855989" name="TX4747"/>
              <a:gd fmla="*/ 10677 h 6564104" name="TY4747"/>
              <a:gd fmla="*/ 5005337 w 11855989" name="TX4748"/>
              <a:gd fmla="*/ 8916 h 6564104" name="TY4748"/>
              <a:gd fmla="*/ 4871780 w 11855989" name="TX4750"/>
              <a:gd fmla="*/ 8915 h 6564104" name="TY4750"/>
              <a:gd fmla="*/ 4858412 w 11855989" name="TX4751"/>
              <a:gd fmla="*/ 10675 h 6564104" name="TY4751"/>
              <a:gd fmla="*/ 4858413 w 11855989" name="TX4752"/>
              <a:gd fmla="*/ 10676 h 6564104" name="TY4752"/>
              <a:gd fmla="*/ 4851965 w 11855989" name="TX4753"/>
              <a:gd fmla="*/ 34741 h 6564104" name="TY4753"/>
              <a:gd fmla="*/ 4896006 w 11855989" name="TX4754"/>
              <a:gd fmla="*/ 111021 h 6564104" name="TY4754"/>
              <a:gd fmla="*/ 4920071 w 11855989" name="TX4755"/>
              <a:gd fmla="*/ 117469 h 6564104" name="TY4755"/>
              <a:gd fmla="*/ 4926519 w 11855989" name="TX4756"/>
              <a:gd fmla="*/ 93404 h 6564104" name="TY4756"/>
              <a:gd fmla="*/ 4882477 w 11855989" name="TX4757"/>
              <a:gd fmla="*/ 17124 h 6564104" name="TY4757"/>
              <a:gd fmla="*/ 4871780 w 11855989" name="TX4758"/>
              <a:gd fmla="*/ 8915 h 6564104" name="TY4758"/>
              <a:gd fmla="*/ 3347566 w 11855989" name="TX4760"/>
              <a:gd fmla="*/ 8412 h 6564104" name="TY4760"/>
              <a:gd fmla="*/ 3334353 w 11855989" name="TX4761"/>
              <a:gd fmla="*/ 21625 h 6564104" name="TY4761"/>
              <a:gd fmla="*/ 3347566 w 11855989" name="TX4762"/>
              <a:gd fmla="*/ 34838 h 6564104" name="TY4762"/>
              <a:gd fmla="*/ 3360779 w 11855989" name="TX4763"/>
              <a:gd fmla="*/ 21625 h 6564104" name="TY4763"/>
              <a:gd fmla="*/ 3347566 w 11855989" name="TX4764"/>
              <a:gd fmla="*/ 8412 h 6564104" name="TY4764"/>
              <a:gd fmla="*/ 5204481 w 11855989" name="TX4766"/>
              <a:gd fmla="*/ 8369 h 6564104" name="TY4766"/>
              <a:gd fmla="*/ 5193784 w 11855989" name="TX4767"/>
              <a:gd fmla="*/ 16577 h 6564104" name="TY4767"/>
              <a:gd fmla="*/ 5149743 w 11855989" name="TX4768"/>
              <a:gd fmla="*/ 92857 h 6564104" name="TY4768"/>
              <a:gd fmla="*/ 5156191 w 11855989" name="TX4769"/>
              <a:gd fmla="*/ 116922 h 6564104" name="TY4769"/>
              <a:gd fmla="*/ 5156190 w 11855989" name="TX4770"/>
              <a:gd fmla="*/ 116923 h 6564104" name="TY4770"/>
              <a:gd fmla="*/ 5180255 w 11855989" name="TX4771"/>
              <a:gd fmla="*/ 110474 h 6564104" name="TY4771"/>
              <a:gd fmla="*/ 5224297 w 11855989" name="TX4772"/>
              <a:gd fmla="*/ 34194 h 6564104" name="TY4772"/>
              <a:gd fmla="*/ 5217849 w 11855989" name="TX4773"/>
              <a:gd fmla="*/ 10129 h 6564104" name="TY4773"/>
              <a:gd fmla="*/ 5204481 w 11855989" name="TX4774"/>
              <a:gd fmla="*/ 8369 h 6564104" name="TY4774"/>
              <a:gd fmla="*/ 5070923 w 11855989" name="TX4776"/>
              <a:gd fmla="*/ 8367 h 6564104" name="TY4776"/>
              <a:gd fmla="*/ 5057555 w 11855989" name="TX4777"/>
              <a:gd fmla="*/ 10128 h 6564104" name="TY4777"/>
              <a:gd fmla="*/ 5057556 w 11855989" name="TX4778"/>
              <a:gd fmla="*/ 10128 h 6564104" name="TY4778"/>
              <a:gd fmla="*/ 5051108 w 11855989" name="TX4779"/>
              <a:gd fmla="*/ 34193 h 6564104" name="TY4779"/>
              <a:gd fmla="*/ 5095149 w 11855989" name="TX4780"/>
              <a:gd fmla="*/ 110473 h 6564104" name="TY4780"/>
              <a:gd fmla="*/ 5119214 w 11855989" name="TX4781"/>
              <a:gd fmla="*/ 116921 h 6564104" name="TY4781"/>
              <a:gd fmla="*/ 5125662 w 11855989" name="TX4782"/>
              <a:gd fmla="*/ 92856 h 6564104" name="TY4782"/>
              <a:gd fmla="*/ 5081620 w 11855989" name="TX4783"/>
              <a:gd fmla="*/ 16576 h 6564104" name="TY4783"/>
              <a:gd fmla="*/ 5070923 w 11855989" name="TX4784"/>
              <a:gd fmla="*/ 8367 h 6564104" name="TY4784"/>
              <a:gd fmla="*/ 3953461 w 11855989" name="TX4786"/>
              <a:gd fmla="*/ 8101 h 6564104" name="TY4786"/>
              <a:gd fmla="*/ 3940248 w 11855989" name="TX4787"/>
              <a:gd fmla="*/ 21314 h 6564104" name="TY4787"/>
              <a:gd fmla="*/ 3953461 w 11855989" name="TX4788"/>
              <a:gd fmla="*/ 34527 h 6564104" name="TY4788"/>
              <a:gd fmla="*/ 3966674 w 11855989" name="TX4789"/>
              <a:gd fmla="*/ 21314 h 6564104" name="TY4789"/>
              <a:gd fmla="*/ 3953461 w 11855989" name="TX4790"/>
              <a:gd fmla="*/ 8101 h 6564104" name="TY4790"/>
              <a:gd fmla="*/ 3546709 w 11855989" name="TX4792"/>
              <a:gd fmla="*/ 7865 h 6564104" name="TY4792"/>
              <a:gd fmla="*/ 3533496 w 11855989" name="TX4793"/>
              <a:gd fmla="*/ 21078 h 6564104" name="TY4793"/>
              <a:gd fmla="*/ 3546709 w 11855989" name="TX4794"/>
              <a:gd fmla="*/ 34291 h 6564104" name="TY4794"/>
              <a:gd fmla="*/ 3559922 w 11855989" name="TX4795"/>
              <a:gd fmla="*/ 21078 h 6564104" name="TY4795"/>
              <a:gd fmla="*/ 3546709 w 11855989" name="TX4796"/>
              <a:gd fmla="*/ 7865 h 6564104" name="TY4796"/>
              <a:gd fmla="*/ 5403624 w 11855989" name="TX4798"/>
              <a:gd fmla="*/ 7820 h 6564104" name="TY4798"/>
              <a:gd fmla="*/ 5392927 w 11855989" name="TX4799"/>
              <a:gd fmla="*/ 16028 h 6564104" name="TY4799"/>
              <a:gd fmla="*/ 5348886 w 11855989" name="TX4800"/>
              <a:gd fmla="*/ 92308 h 6564104" name="TY4800"/>
              <a:gd fmla="*/ 5355334 w 11855989" name="TX4801"/>
              <a:gd fmla="*/ 116373 h 6564104" name="TY4801"/>
              <a:gd fmla="*/ 5355333 w 11855989" name="TX4802"/>
              <a:gd fmla="*/ 116374 h 6564104" name="TY4802"/>
              <a:gd fmla="*/ 5379398 w 11855989" name="TX4803"/>
              <a:gd fmla="*/ 109926 h 6564104" name="TY4803"/>
              <a:gd fmla="*/ 5423440 w 11855989" name="TX4804"/>
              <a:gd fmla="*/ 33645 h 6564104" name="TY4804"/>
              <a:gd fmla="*/ 5416992 w 11855989" name="TX4805"/>
              <a:gd fmla="*/ 9580 h 6564104" name="TY4805"/>
              <a:gd fmla="*/ 5403624 w 11855989" name="TX4806"/>
              <a:gd fmla="*/ 7820 h 6564104" name="TY4806"/>
              <a:gd fmla="*/ 5270067 w 11855989" name="TX4808"/>
              <a:gd fmla="*/ 7819 h 6564104" name="TY4808"/>
              <a:gd fmla="*/ 5256699 w 11855989" name="TX4809"/>
              <a:gd fmla="*/ 9579 h 6564104" name="TY4809"/>
              <a:gd fmla="*/ 5256700 w 11855989" name="TX4810"/>
              <a:gd fmla="*/ 9580 h 6564104" name="TY4810"/>
              <a:gd fmla="*/ 5250252 w 11855989" name="TX4811"/>
              <a:gd fmla="*/ 33645 h 6564104" name="TY4811"/>
              <a:gd fmla="*/ 5294293 w 11855989" name="TX4812"/>
              <a:gd fmla="*/ 109925 h 6564104" name="TY4812"/>
              <a:gd fmla="*/ 5318358 w 11855989" name="TX4813"/>
              <a:gd fmla="*/ 116373 h 6564104" name="TY4813"/>
              <a:gd fmla="*/ 5324806 w 11855989" name="TX4814"/>
              <a:gd fmla="*/ 92308 h 6564104" name="TY4814"/>
              <a:gd fmla="*/ 5280764 w 11855989" name="TX4815"/>
              <a:gd fmla="*/ 16027 h 6564104" name="TY4815"/>
              <a:gd fmla="*/ 5270067 w 11855989" name="TX4816"/>
              <a:gd fmla="*/ 7819 h 6564104" name="TY4816"/>
              <a:gd fmla="*/ 4152605 w 11855989" name="TX4818"/>
              <a:gd fmla="*/ 7553 h 6564104" name="TY4818"/>
              <a:gd fmla="*/ 4139392 w 11855989" name="TX4819"/>
              <a:gd fmla="*/ 20766 h 6564104" name="TY4819"/>
              <a:gd fmla="*/ 4152605 w 11855989" name="TX4820"/>
              <a:gd fmla="*/ 33979 h 6564104" name="TY4820"/>
              <a:gd fmla="*/ 4165818 w 11855989" name="TX4821"/>
              <a:gd fmla="*/ 20766 h 6564104" name="TY4821"/>
              <a:gd fmla="*/ 4152605 w 11855989" name="TX4822"/>
              <a:gd fmla="*/ 7553 h 6564104" name="TY4822"/>
              <a:gd fmla="*/ 3745853 w 11855989" name="TX4824"/>
              <a:gd fmla="*/ 7317 h 6564104" name="TY4824"/>
              <a:gd fmla="*/ 3732640 w 11855989" name="TX4825"/>
              <a:gd fmla="*/ 20530 h 6564104" name="TY4825"/>
              <a:gd fmla="*/ 3745853 w 11855989" name="TX4826"/>
              <a:gd fmla="*/ 33743 h 6564104" name="TY4826"/>
              <a:gd fmla="*/ 3759066 w 11855989" name="TX4827"/>
              <a:gd fmla="*/ 20530 h 6564104" name="TY4827"/>
              <a:gd fmla="*/ 3745853 w 11855989" name="TX4828"/>
              <a:gd fmla="*/ 7317 h 6564104" name="TY4828"/>
              <a:gd fmla="*/ 5602768 w 11855989" name="TX4830"/>
              <a:gd fmla="*/ 7272 h 6564104" name="TY4830"/>
              <a:gd fmla="*/ 5592071 w 11855989" name="TX4831"/>
              <a:gd fmla="*/ 15481 h 6564104" name="TY4831"/>
              <a:gd fmla="*/ 5548030 w 11855989" name="TX4832"/>
              <a:gd fmla="*/ 91761 h 6564104" name="TY4832"/>
              <a:gd fmla="*/ 5554478 w 11855989" name="TX4833"/>
              <a:gd fmla="*/ 115826 h 6564104" name="TY4833"/>
              <a:gd fmla="*/ 5554477 w 11855989" name="TX4834"/>
              <a:gd fmla="*/ 115826 h 6564104" name="TY4834"/>
              <a:gd fmla="*/ 5578542 w 11855989" name="TX4835"/>
              <a:gd fmla="*/ 109378 h 6564104" name="TY4835"/>
              <a:gd fmla="*/ 5622584 w 11855989" name="TX4836"/>
              <a:gd fmla="*/ 33098 h 6564104" name="TY4836"/>
              <a:gd fmla="*/ 5616136 w 11855989" name="TX4837"/>
              <a:gd fmla="*/ 9032 h 6564104" name="TY4837"/>
              <a:gd fmla="*/ 5602768 w 11855989" name="TX4838"/>
              <a:gd fmla="*/ 7272 h 6564104" name="TY4838"/>
              <a:gd fmla="*/ 5469210 w 11855989" name="TX4840"/>
              <a:gd fmla="*/ 7271 h 6564104" name="TY4840"/>
              <a:gd fmla="*/ 5455842 w 11855989" name="TX4841"/>
              <a:gd fmla="*/ 9032 h 6564104" name="TY4841"/>
              <a:gd fmla="*/ 5455843 w 11855989" name="TX4842"/>
              <a:gd fmla="*/ 9032 h 6564104" name="TY4842"/>
              <a:gd fmla="*/ 5449395 w 11855989" name="TX4843"/>
              <a:gd fmla="*/ 33097 h 6564104" name="TY4843"/>
              <a:gd fmla="*/ 5493436 w 11855989" name="TX4844"/>
              <a:gd fmla="*/ 109377 h 6564104" name="TY4844"/>
              <a:gd fmla="*/ 5517501 w 11855989" name="TX4845"/>
              <a:gd fmla="*/ 115825 h 6564104" name="TY4845"/>
              <a:gd fmla="*/ 5523949 w 11855989" name="TX4846"/>
              <a:gd fmla="*/ 91760 h 6564104" name="TY4846"/>
              <a:gd fmla="*/ 5479907 w 11855989" name="TX4847"/>
              <a:gd fmla="*/ 15480 h 6564104" name="TY4847"/>
              <a:gd fmla="*/ 5469210 w 11855989" name="TX4848"/>
              <a:gd fmla="*/ 7271 h 6564104" name="TY4848"/>
              <a:gd fmla="*/ 4351748 w 11855989" name="TX4850"/>
              <a:gd fmla="*/ 7005 h 6564104" name="TY4850"/>
              <a:gd fmla="*/ 4338535 w 11855989" name="TX4851"/>
              <a:gd fmla="*/ 20218 h 6564104" name="TY4851"/>
              <a:gd fmla="*/ 4351748 w 11855989" name="TX4852"/>
              <a:gd fmla="*/ 33431 h 6564104" name="TY4852"/>
              <a:gd fmla="*/ 4364961 w 11855989" name="TX4853"/>
              <a:gd fmla="*/ 20218 h 6564104" name="TY4853"/>
              <a:gd fmla="*/ 4351748 w 11855989" name="TX4854"/>
              <a:gd fmla="*/ 7005 h 6564104" name="TY4854"/>
              <a:gd fmla="*/ 5801911 w 11855989" name="TX4856"/>
              <a:gd fmla="*/ 6725 h 6564104" name="TY4856"/>
              <a:gd fmla="*/ 5791214 w 11855989" name="TX4857"/>
              <a:gd fmla="*/ 14933 h 6564104" name="TY4857"/>
              <a:gd fmla="*/ 5747173 w 11855989" name="TX4858"/>
              <a:gd fmla="*/ 91213 h 6564104" name="TY4858"/>
              <a:gd fmla="*/ 5753621 w 11855989" name="TX4859"/>
              <a:gd fmla="*/ 115278 h 6564104" name="TY4859"/>
              <a:gd fmla="*/ 5753620 w 11855989" name="TX4860"/>
              <a:gd fmla="*/ 115279 h 6564104" name="TY4860"/>
              <a:gd fmla="*/ 5777685 w 11855989" name="TX4861"/>
              <a:gd fmla="*/ 108830 h 6564104" name="TY4861"/>
              <a:gd fmla="*/ 5821727 w 11855989" name="TX4862"/>
              <a:gd fmla="*/ 32550 h 6564104" name="TY4862"/>
              <a:gd fmla="*/ 5815279 w 11855989" name="TX4863"/>
              <a:gd fmla="*/ 8485 h 6564104" name="TY4863"/>
              <a:gd fmla="*/ 5801911 w 11855989" name="TX4864"/>
              <a:gd fmla="*/ 6725 h 6564104" name="TY4864"/>
              <a:gd fmla="*/ 5668354 w 11855989" name="TX4866"/>
              <a:gd fmla="*/ 6724 h 6564104" name="TY4866"/>
              <a:gd fmla="*/ 5654986 w 11855989" name="TX4867"/>
              <a:gd fmla="*/ 8484 h 6564104" name="TY4867"/>
              <a:gd fmla="*/ 5654987 w 11855989" name="TX4868"/>
              <a:gd fmla="*/ 8484 h 6564104" name="TY4868"/>
              <a:gd fmla="*/ 5648539 w 11855989" name="TX4869"/>
              <a:gd fmla="*/ 32549 h 6564104" name="TY4869"/>
              <a:gd fmla="*/ 5692580 w 11855989" name="TX4870"/>
              <a:gd fmla="*/ 108829 h 6564104" name="TY4870"/>
              <a:gd fmla="*/ 5716645 w 11855989" name="TX4871"/>
              <a:gd fmla="*/ 115278 h 6564104" name="TY4871"/>
              <a:gd fmla="*/ 5723093 w 11855989" name="TX4872"/>
              <a:gd fmla="*/ 91212 h 6564104" name="TY4872"/>
              <a:gd fmla="*/ 5679051 w 11855989" name="TX4873"/>
              <a:gd fmla="*/ 14932 h 6564104" name="TY4873"/>
              <a:gd fmla="*/ 5668354 w 11855989" name="TX4874"/>
              <a:gd fmla="*/ 6724 h 6564104" name="TY4874"/>
              <a:gd fmla="*/ 4550891 w 11855989" name="TX4876"/>
              <a:gd fmla="*/ 6458 h 6564104" name="TY4876"/>
              <a:gd fmla="*/ 4537678 w 11855989" name="TX4877"/>
              <a:gd fmla="*/ 19671 h 6564104" name="TY4877"/>
              <a:gd fmla="*/ 4550891 w 11855989" name="TX4878"/>
              <a:gd fmla="*/ 32884 h 6564104" name="TY4878"/>
              <a:gd fmla="*/ 4564104 w 11855989" name="TX4879"/>
              <a:gd fmla="*/ 19671 h 6564104" name="TY4879"/>
              <a:gd fmla="*/ 4550891 w 11855989" name="TX4880"/>
              <a:gd fmla="*/ 6458 h 6564104" name="TY4880"/>
              <a:gd fmla="*/ 6001053 w 11855989" name="TX4882"/>
              <a:gd fmla="*/ 6177 h 6564104" name="TY4882"/>
              <a:gd fmla="*/ 5990355 w 11855989" name="TX4883"/>
              <a:gd fmla="*/ 14386 h 6564104" name="TY4883"/>
              <a:gd fmla="*/ 5946312 w 11855989" name="TX4884"/>
              <a:gd fmla="*/ 90666 h 6564104" name="TY4884"/>
              <a:gd fmla="*/ 5952761 w 11855989" name="TX4885"/>
              <a:gd fmla="*/ 114731 h 6564104" name="TY4885"/>
              <a:gd fmla="*/ 5952759 w 11855989" name="TX4886"/>
              <a:gd fmla="*/ 114731 h 6564104" name="TY4886"/>
              <a:gd fmla="*/ 5976826 w 11855989" name="TX4887"/>
              <a:gd fmla="*/ 108283 h 6564104" name="TY4887"/>
              <a:gd fmla="*/ 6020871 w 11855989" name="TX4888"/>
              <a:gd fmla="*/ 32002 h 6564104" name="TY4888"/>
              <a:gd fmla="*/ 6014422 w 11855989" name="TX4889"/>
              <a:gd fmla="*/ 7937 h 6564104" name="TY4889"/>
              <a:gd fmla="*/ 6001053 w 11855989" name="TX4890"/>
              <a:gd fmla="*/ 6177 h 6564104" name="TY4890"/>
              <a:gd fmla="*/ 5867496 w 11855989" name="TX4892"/>
              <a:gd fmla="*/ 6176 h 6564104" name="TY4892"/>
              <a:gd fmla="*/ 5854129 w 11855989" name="TX4893"/>
              <a:gd fmla="*/ 7936 h 6564104" name="TY4893"/>
              <a:gd fmla="*/ 5854130 w 11855989" name="TX4894"/>
              <a:gd fmla="*/ 7937 h 6564104" name="TY4894"/>
              <a:gd fmla="*/ 5847682 w 11855989" name="TX4895"/>
              <a:gd fmla="*/ 32002 h 6564104" name="TY4895"/>
              <a:gd fmla="*/ 5891723 w 11855989" name="TX4896"/>
              <a:gd fmla="*/ 108282 h 6564104" name="TY4896"/>
              <a:gd fmla="*/ 5915788 w 11855989" name="TX4897"/>
              <a:gd fmla="*/ 114730 h 6564104" name="TY4897"/>
              <a:gd fmla="*/ 5922236 w 11855989" name="TX4898"/>
              <a:gd fmla="*/ 90665 h 6564104" name="TY4898"/>
              <a:gd fmla="*/ 5878194 w 11855989" name="TX4899"/>
              <a:gd fmla="*/ 14384 h 6564104" name="TY4899"/>
              <a:gd fmla="*/ 5867496 w 11855989" name="TX4900"/>
              <a:gd fmla="*/ 6176 h 6564104" name="TY4900"/>
              <a:gd fmla="*/ 4750035 w 11855989" name="TX4902"/>
              <a:gd fmla="*/ 5910 h 6564104" name="TY4902"/>
              <a:gd fmla="*/ 4736822 w 11855989" name="TX4903"/>
              <a:gd fmla="*/ 19123 h 6564104" name="TY4903"/>
              <a:gd fmla="*/ 4750035 w 11855989" name="TX4904"/>
              <a:gd fmla="*/ 32336 h 6564104" name="TY4904"/>
              <a:gd fmla="*/ 4763248 w 11855989" name="TX4905"/>
              <a:gd fmla="*/ 19123 h 6564104" name="TY4905"/>
              <a:gd fmla="*/ 4750035 w 11855989" name="TX4906"/>
              <a:gd fmla="*/ 5910 h 6564104" name="TY4906"/>
              <a:gd fmla="*/ 6200192 w 11855989" name="TX4908"/>
              <a:gd fmla="*/ 5630 h 6564104" name="TY4908"/>
              <a:gd fmla="*/ 6189495 w 11855989" name="TX4909"/>
              <a:gd fmla="*/ 13838 h 6564104" name="TY4909"/>
              <a:gd fmla="*/ 6145456 w 11855989" name="TX4910"/>
              <a:gd fmla="*/ 90118 h 6564104" name="TY4910"/>
              <a:gd fmla="*/ 6151903 w 11855989" name="TX4911"/>
              <a:gd fmla="*/ 114183 h 6564104" name="TY4911"/>
              <a:gd fmla="*/ 6151903 w 11855989" name="TX4912"/>
              <a:gd fmla="*/ 114183 h 6564104" name="TY4912"/>
              <a:gd fmla="*/ 6175967 w 11855989" name="TX4913"/>
              <a:gd fmla="*/ 107735 h 6564104" name="TY4913"/>
              <a:gd fmla="*/ 6220007 w 11855989" name="TX4914"/>
              <a:gd fmla="*/ 31455 h 6564104" name="TY4914"/>
              <a:gd fmla="*/ 6213559 w 11855989" name="TX4915"/>
              <a:gd fmla="*/ 7390 h 6564104" name="TY4915"/>
              <a:gd fmla="*/ 6200192 w 11855989" name="TX4916"/>
              <a:gd fmla="*/ 5630 h 6564104" name="TY4916"/>
              <a:gd fmla="*/ 6066640 w 11855989" name="TX4918"/>
              <a:gd fmla="*/ 5629 h 6564104" name="TY4918"/>
              <a:gd fmla="*/ 6053272 w 11855989" name="TX4919"/>
              <a:gd fmla="*/ 7389 h 6564104" name="TY4919"/>
              <a:gd fmla="*/ 6053273 w 11855989" name="TX4920"/>
              <a:gd fmla="*/ 7389 h 6564104" name="TY4920"/>
              <a:gd fmla="*/ 6046825 w 11855989" name="TX4921"/>
              <a:gd fmla="*/ 31454 h 6564104" name="TY4921"/>
              <a:gd fmla="*/ 6090864 w 11855989" name="TX4922"/>
              <a:gd fmla="*/ 107734 h 6564104" name="TY4922"/>
              <a:gd fmla="*/ 6114928 w 11855989" name="TX4923"/>
              <a:gd fmla="*/ 114182 h 6564104" name="TY4923"/>
              <a:gd fmla="*/ 6121377 w 11855989" name="TX4924"/>
              <a:gd fmla="*/ 90117 h 6564104" name="TY4924"/>
              <a:gd fmla="*/ 6077336 w 11855989" name="TX4925"/>
              <a:gd fmla="*/ 13837 h 6564104" name="TY4925"/>
              <a:gd fmla="*/ 6066640 w 11855989" name="TX4926"/>
              <a:gd fmla="*/ 5629 h 6564104" name="TY4926"/>
              <a:gd fmla="*/ 4949178 w 11855989" name="TX4928"/>
              <a:gd fmla="*/ 5363 h 6564104" name="TY4928"/>
              <a:gd fmla="*/ 4935965 w 11855989" name="TX4929"/>
              <a:gd fmla="*/ 18575 h 6564104" name="TY4929"/>
              <a:gd fmla="*/ 4949178 w 11855989" name="TX4930"/>
              <a:gd fmla="*/ 31788 h 6564104" name="TY4930"/>
              <a:gd fmla="*/ 4962391 w 11855989" name="TX4931"/>
              <a:gd fmla="*/ 18575 h 6564104" name="TY4931"/>
              <a:gd fmla="*/ 4949178 w 11855989" name="TX4932"/>
              <a:gd fmla="*/ 5363 h 6564104" name="TY4932"/>
              <a:gd fmla="*/ 6399329 w 11855989" name="TX4934"/>
              <a:gd fmla="*/ 5082 h 6564104" name="TY4934"/>
              <a:gd fmla="*/ 6388632 w 11855989" name="TX4935"/>
              <a:gd fmla="*/ 13290 h 6564104" name="TY4935"/>
              <a:gd fmla="*/ 6344593 w 11855989" name="TX4936"/>
              <a:gd fmla="*/ 89570 h 6564104" name="TY4936"/>
              <a:gd fmla="*/ 6351041 w 11855989" name="TX4937"/>
              <a:gd fmla="*/ 113635 h 6564104" name="TY4937"/>
              <a:gd fmla="*/ 6351040 w 11855989" name="TX4938"/>
              <a:gd fmla="*/ 113636 h 6564104" name="TY4938"/>
              <a:gd fmla="*/ 6375103 w 11855989" name="TX4939"/>
              <a:gd fmla="*/ 107188 h 6564104" name="TY4939"/>
              <a:gd fmla="*/ 6419144 w 11855989" name="TX4940"/>
              <a:gd fmla="*/ 30907 h 6564104" name="TY4940"/>
              <a:gd fmla="*/ 6412695 w 11855989" name="TX4941"/>
              <a:gd fmla="*/ 6842 h 6564104" name="TY4941"/>
              <a:gd fmla="*/ 6399329 w 11855989" name="TX4942"/>
              <a:gd fmla="*/ 5082 h 6564104" name="TY4942"/>
              <a:gd fmla="*/ 6265774 w 11855989" name="TX4944"/>
              <a:gd fmla="*/ 5081 h 6564104" name="TY4944"/>
              <a:gd fmla="*/ 6252408 w 11855989" name="TX4945"/>
              <a:gd fmla="*/ 6841 h 6564104" name="TY4945"/>
              <a:gd fmla="*/ 6252409 w 11855989" name="TX4946"/>
              <a:gd fmla="*/ 6841 h 6564104" name="TY4946"/>
              <a:gd fmla="*/ 6245961 w 11855989" name="TX4947"/>
              <a:gd fmla="*/ 30906 h 6564104" name="TY4947"/>
              <a:gd fmla="*/ 6290000 w 11855989" name="TX4948"/>
              <a:gd fmla="*/ 107187 h 6564104" name="TY4948"/>
              <a:gd fmla="*/ 6314064 w 11855989" name="TX4949"/>
              <a:gd fmla="*/ 113635 h 6564104" name="TY4949"/>
              <a:gd fmla="*/ 6320513 w 11855989" name="TX4950"/>
              <a:gd fmla="*/ 89570 h 6564104" name="TY4950"/>
              <a:gd fmla="*/ 6276472 w 11855989" name="TX4951"/>
              <a:gd fmla="*/ 13289 h 6564104" name="TY4951"/>
              <a:gd fmla="*/ 6265774 w 11855989" name="TX4952"/>
              <a:gd fmla="*/ 5081 h 6564104" name="TY4952"/>
              <a:gd fmla="*/ 5148322 w 11855989" name="TX4954"/>
              <a:gd fmla="*/ 4815 h 6564104" name="TY4954"/>
              <a:gd fmla="*/ 5135109 w 11855989" name="TX4955"/>
              <a:gd fmla="*/ 18028 h 6564104" name="TY4955"/>
              <a:gd fmla="*/ 5148322 w 11855989" name="TX4956"/>
              <a:gd fmla="*/ 31241 h 6564104" name="TY4956"/>
              <a:gd fmla="*/ 5161535 w 11855989" name="TX4957"/>
              <a:gd fmla="*/ 18028 h 6564104" name="TY4957"/>
              <a:gd fmla="*/ 5148322 w 11855989" name="TX4958"/>
              <a:gd fmla="*/ 4815 h 6564104" name="TY4958"/>
              <a:gd fmla="*/ 6598467 w 11855989" name="TX4960"/>
              <a:gd fmla="*/ 4534 h 6564104" name="TY4960"/>
              <a:gd fmla="*/ 6587771 w 11855989" name="TX4961"/>
              <a:gd fmla="*/ 12743 h 6564104" name="TY4961"/>
              <a:gd fmla="*/ 6543730 w 11855989" name="TX4962"/>
              <a:gd fmla="*/ 89023 h 6564104" name="TY4962"/>
              <a:gd fmla="*/ 6550181 w 11855989" name="TX4963"/>
              <a:gd fmla="*/ 113088 h 6564104" name="TY4963"/>
              <a:gd fmla="*/ 6550181 w 11855989" name="TX4964"/>
              <a:gd fmla="*/ 113088 h 6564104" name="TY4964"/>
              <a:gd fmla="*/ 6574246 w 11855989" name="TX4965"/>
              <a:gd fmla="*/ 106640 h 6564104" name="TY4965"/>
              <a:gd fmla="*/ 6618282 w 11855989" name="TX4966"/>
              <a:gd fmla="*/ 30360 h 6564104" name="TY4966"/>
              <a:gd fmla="*/ 6611835 w 11855989" name="TX4967"/>
              <a:gd fmla="*/ 6294 h 6564104" name="TY4967"/>
              <a:gd fmla="*/ 6598467 w 11855989" name="TX4968"/>
              <a:gd fmla="*/ 4534 h 6564104" name="TY4968"/>
              <a:gd fmla="*/ 6464913 w 11855989" name="TX4970"/>
              <a:gd fmla="*/ 4533 h 6564104" name="TY4970"/>
              <a:gd fmla="*/ 6451545 w 11855989" name="TX4971"/>
              <a:gd fmla="*/ 6293 h 6564104" name="TY4971"/>
              <a:gd fmla="*/ 6451546 w 11855989" name="TX4972"/>
              <a:gd fmla="*/ 6294 h 6564104" name="TY4972"/>
              <a:gd fmla="*/ 6445099 w 11855989" name="TX4973"/>
              <a:gd fmla="*/ 30359 h 6564104" name="TY4973"/>
              <a:gd fmla="*/ 6489138 w 11855989" name="TX4974"/>
              <a:gd fmla="*/ 106639 h 6564104" name="TY4974"/>
              <a:gd fmla="*/ 6513203 w 11855989" name="TX4975"/>
              <a:gd fmla="*/ 113087 h 6564104" name="TY4975"/>
              <a:gd fmla="*/ 6519650 w 11855989" name="TX4976"/>
              <a:gd fmla="*/ 89022 h 6564104" name="TY4976"/>
              <a:gd fmla="*/ 6475609 w 11855989" name="TX4977"/>
              <a:gd fmla="*/ 12742 h 6564104" name="TY4977"/>
              <a:gd fmla="*/ 6464913 w 11855989" name="TX4978"/>
              <a:gd fmla="*/ 4533 h 6564104" name="TY4978"/>
              <a:gd fmla="*/ 5347465 w 11855989" name="TX4980"/>
              <a:gd fmla="*/ 4266 h 6564104" name="TY4980"/>
              <a:gd fmla="*/ 5334252 w 11855989" name="TX4981"/>
              <a:gd fmla="*/ 17479 h 6564104" name="TY4981"/>
              <a:gd fmla="*/ 5347465 w 11855989" name="TX4982"/>
              <a:gd fmla="*/ 30692 h 6564104" name="TY4982"/>
              <a:gd fmla="*/ 5360678 w 11855989" name="TX4983"/>
              <a:gd fmla="*/ 17479 h 6564104" name="TY4983"/>
              <a:gd fmla="*/ 5347465 w 11855989" name="TX4984"/>
              <a:gd fmla="*/ 4266 h 6564104" name="TY4984"/>
              <a:gd fmla="*/ 7005223 w 11855989" name="TX4986"/>
              <a:gd fmla="*/ 4102 h 6564104" name="TY4986"/>
              <a:gd fmla="*/ 6994524 w 11855989" name="TX4987"/>
              <a:gd fmla="*/ 12310 h 6564104" name="TY4987"/>
              <a:gd fmla="*/ 6950488 w 11855989" name="TX4988"/>
              <a:gd fmla="*/ 88590 h 6564104" name="TY4988"/>
              <a:gd fmla="*/ 6956933 w 11855989" name="TX4989"/>
              <a:gd fmla="*/ 112655 h 6564104" name="TY4989"/>
              <a:gd fmla="*/ 6956933 w 11855989" name="TX4990"/>
              <a:gd fmla="*/ 112656 h 6564104" name="TY4990"/>
              <a:gd fmla="*/ 6980992 w 11855989" name="TX4991"/>
              <a:gd fmla="*/ 106207 h 6564104" name="TY4991"/>
              <a:gd fmla="*/ 7025039 w 11855989" name="TX4992"/>
              <a:gd fmla="*/ 29927 h 6564104" name="TY4992"/>
              <a:gd fmla="*/ 7018581 w 11855989" name="TX4993"/>
              <a:gd fmla="*/ 5862 h 6564104" name="TY4993"/>
              <a:gd fmla="*/ 7005223 w 11855989" name="TX4994"/>
              <a:gd fmla="*/ 4102 h 6564104" name="TY4994"/>
              <a:gd fmla="*/ 6871674 w 11855989" name="TX4996"/>
              <a:gd fmla="*/ 4101 h 6564104" name="TY4996"/>
              <a:gd fmla="*/ 6858299 w 11855989" name="TX4997"/>
              <a:gd fmla="*/ 5861 h 6564104" name="TY4997"/>
              <a:gd fmla="*/ 6858302 w 11855989" name="TX4998"/>
              <a:gd fmla="*/ 5861 h 6564104" name="TY4998"/>
              <a:gd fmla="*/ 6851849 w 11855989" name="TX4999"/>
              <a:gd fmla="*/ 29926 h 6564104" name="TY4999"/>
              <a:gd fmla="*/ 6895898 w 11855989" name="TX5000"/>
              <a:gd fmla="*/ 106206 h 6564104" name="TY5000"/>
              <a:gd fmla="*/ 6919957 w 11855989" name="TX5001"/>
              <a:gd fmla="*/ 112655 h 6564104" name="TY5001"/>
              <a:gd fmla="*/ 6926407 w 11855989" name="TX5002"/>
              <a:gd fmla="*/ 88589 h 6564104" name="TY5002"/>
              <a:gd fmla="*/ 6882374 w 11855989" name="TX5003"/>
              <a:gd fmla="*/ 12309 h 6564104" name="TY5003"/>
              <a:gd fmla="*/ 6871674 w 11855989" name="TX5004"/>
              <a:gd fmla="*/ 4101 h 6564104" name="TY5004"/>
              <a:gd fmla="*/ 6797609 w 11855989" name="TX5006"/>
              <a:gd fmla="*/ 3987 h 6564104" name="TY5006"/>
              <a:gd fmla="*/ 6786911 w 11855989" name="TX5007"/>
              <a:gd fmla="*/ 12195 h 6564104" name="TY5007"/>
              <a:gd fmla="*/ 6742878 w 11855989" name="TX5008"/>
              <a:gd fmla="*/ 88475 h 6564104" name="TY5008"/>
              <a:gd fmla="*/ 6749326 w 11855989" name="TX5009"/>
              <a:gd fmla="*/ 112540 h 6564104" name="TY5009"/>
              <a:gd fmla="*/ 6749326 w 11855989" name="TX5010"/>
              <a:gd fmla="*/ 112541 h 6564104" name="TY5010"/>
              <a:gd fmla="*/ 6773385 w 11855989" name="TX5011"/>
              <a:gd fmla="*/ 106092 h 6564104" name="TY5011"/>
              <a:gd fmla="*/ 6817420 w 11855989" name="TX5012"/>
              <a:gd fmla="*/ 29812 h 6564104" name="TY5012"/>
              <a:gd fmla="*/ 6810975 w 11855989" name="TX5013"/>
              <a:gd fmla="*/ 5747 h 6564104" name="TY5013"/>
              <a:gd fmla="*/ 6797609 w 11855989" name="TX5014"/>
              <a:gd fmla="*/ 3987 h 6564104" name="TY5014"/>
              <a:gd fmla="*/ 6664060 w 11855989" name="TX5016"/>
              <a:gd fmla="*/ 3986 h 6564104" name="TY5016"/>
              <a:gd fmla="*/ 6650693 w 11855989" name="TX5017"/>
              <a:gd fmla="*/ 5746 h 6564104" name="TY5017"/>
              <a:gd fmla="*/ 6650693 w 11855989" name="TX5018"/>
              <a:gd fmla="*/ 5746 h 6564104" name="TY5018"/>
              <a:gd fmla="*/ 6644246 w 11855989" name="TX5019"/>
              <a:gd fmla="*/ 29811 h 6564104" name="TY5019"/>
              <a:gd fmla="*/ 6688275 w 11855989" name="TX5020"/>
              <a:gd fmla="*/ 106091 h 6564104" name="TY5020"/>
              <a:gd fmla="*/ 6712343 w 11855989" name="TX5021"/>
              <a:gd fmla="*/ 112540 h 6564104" name="TY5021"/>
              <a:gd fmla="*/ 6718793 w 11855989" name="TX5022"/>
              <a:gd fmla="*/ 88474 h 6564104" name="TY5022"/>
              <a:gd fmla="*/ 6674754 w 11855989" name="TX5023"/>
              <a:gd fmla="*/ 12194 h 6564104" name="TY5023"/>
              <a:gd fmla="*/ 6664060 w 11855989" name="TX5024"/>
              <a:gd fmla="*/ 3986 h 6564104" name="TY5024"/>
              <a:gd fmla="*/ 5546609 w 11855989" name="TX5026"/>
              <a:gd fmla="*/ 3719 h 6564104" name="TY5026"/>
              <a:gd fmla="*/ 5533396 w 11855989" name="TX5027"/>
              <a:gd fmla="*/ 16932 h 6564104" name="TY5027"/>
              <a:gd fmla="*/ 5546609 w 11855989" name="TX5028"/>
              <a:gd fmla="*/ 30145 h 6564104" name="TY5028"/>
              <a:gd fmla="*/ 5559822 w 11855989" name="TX5029"/>
              <a:gd fmla="*/ 16932 h 6564104" name="TY5029"/>
              <a:gd fmla="*/ 5546609 w 11855989" name="TX5030"/>
              <a:gd fmla="*/ 3719 h 6564104" name="TY5030"/>
              <a:gd fmla="*/ 7204372 w 11855989" name="TX5032"/>
              <a:gd fmla="*/ 3554 h 6564104" name="TY5032"/>
              <a:gd fmla="*/ 7193674 w 11855989" name="TX5033"/>
              <a:gd fmla="*/ 11762 h 6564104" name="TY5033"/>
              <a:gd fmla="*/ 7149627 w 11855989" name="TX5034"/>
              <a:gd fmla="*/ 88042 h 6564104" name="TY5034"/>
              <a:gd fmla="*/ 7156077 w 11855989" name="TX5035"/>
              <a:gd fmla="*/ 112108 h 6564104" name="TY5035"/>
              <a:gd fmla="*/ 7156075 w 11855989" name="TX5036"/>
              <a:gd fmla="*/ 112108 h 6564104" name="TY5036"/>
              <a:gd fmla="*/ 7180145 w 11855989" name="TX5037"/>
              <a:gd fmla="*/ 105660 h 6564104" name="TY5037"/>
              <a:gd fmla="*/ 7224193 w 11855989" name="TX5038"/>
              <a:gd fmla="*/ 29379 h 6564104" name="TY5038"/>
              <a:gd fmla="*/ 7217740 w 11855989" name="TX5039"/>
              <a:gd fmla="*/ 5314 h 6564104" name="TY5039"/>
              <a:gd fmla="*/ 7204372 w 11855989" name="TX5040"/>
              <a:gd fmla="*/ 3554 h 6564104" name="TY5040"/>
              <a:gd fmla="*/ 7070807 w 11855989" name="TX5042"/>
              <a:gd fmla="*/ 3553 h 6564104" name="TY5042"/>
              <a:gd fmla="*/ 7057439 w 11855989" name="TX5043"/>
              <a:gd fmla="*/ 5313 h 6564104" name="TY5043"/>
              <a:gd fmla="*/ 7057440 w 11855989" name="TX5044"/>
              <a:gd fmla="*/ 5313 h 6564104" name="TY5044"/>
              <a:gd fmla="*/ 7050993 w 11855989" name="TX5045"/>
              <a:gd fmla="*/ 29379 h 6564104" name="TY5045"/>
              <a:gd fmla="*/ 7095034 w 11855989" name="TX5046"/>
              <a:gd fmla="*/ 105659 h 6564104" name="TY5046"/>
              <a:gd fmla="*/ 7119097 w 11855989" name="TX5047"/>
              <a:gd fmla="*/ 112107 h 6564104" name="TY5047"/>
              <a:gd fmla="*/ 7125547 w 11855989" name="TX5048"/>
              <a:gd fmla="*/ 88042 h 6564104" name="TY5048"/>
              <a:gd fmla="*/ 7081506 w 11855989" name="TX5049"/>
              <a:gd fmla="*/ 11761 h 6564104" name="TY5049"/>
              <a:gd fmla="*/ 7070807 w 11855989" name="TX5050"/>
              <a:gd fmla="*/ 3553 h 6564104" name="TY5050"/>
              <a:gd fmla="*/ 5745752 w 11855989" name="TX5052"/>
              <a:gd fmla="*/ 3171 h 6564104" name="TY5052"/>
              <a:gd fmla="*/ 5732539 w 11855989" name="TX5053"/>
              <a:gd fmla="*/ 16384 h 6564104" name="TY5053"/>
              <a:gd fmla="*/ 5745752 w 11855989" name="TX5054"/>
              <a:gd fmla="*/ 29597 h 6564104" name="TY5054"/>
              <a:gd fmla="*/ 5758965 w 11855989" name="TX5055"/>
              <a:gd fmla="*/ 16384 h 6564104" name="TY5055"/>
              <a:gd fmla="*/ 5745752 w 11855989" name="TX5056"/>
              <a:gd fmla="*/ 3171 h 6564104" name="TY5056"/>
              <a:gd fmla="*/ 5944891 w 11855989" name="TX5058"/>
              <a:gd fmla="*/ 2624 h 6564104" name="TY5058"/>
              <a:gd fmla="*/ 5931677 w 11855989" name="TX5059"/>
              <a:gd fmla="*/ 15836 h 6564104" name="TY5059"/>
              <a:gd fmla="*/ 5944891 w 11855989" name="TX5060"/>
              <a:gd fmla="*/ 29049 h 6564104" name="TY5060"/>
              <a:gd fmla="*/ 5958104 w 11855989" name="TX5061"/>
              <a:gd fmla="*/ 15836 h 6564104" name="TY5061"/>
              <a:gd fmla="*/ 5944891 w 11855989" name="TX5062"/>
              <a:gd fmla="*/ 2624 h 6564104" name="TY5062"/>
              <a:gd fmla="*/ 6144034 w 11855989" name="TX5064"/>
              <a:gd fmla="*/ 2076 h 6564104" name="TY5064"/>
              <a:gd fmla="*/ 6130822 w 11855989" name="TX5065"/>
              <a:gd fmla="*/ 15289 h 6564104" name="TY5065"/>
              <a:gd fmla="*/ 6144034 w 11855989" name="TX5066"/>
              <a:gd fmla="*/ 28502 h 6564104" name="TY5066"/>
              <a:gd fmla="*/ 6157247 w 11855989" name="TX5067"/>
              <a:gd fmla="*/ 15289 h 6564104" name="TY5067"/>
              <a:gd fmla="*/ 6144034 w 11855989" name="TX5068"/>
              <a:gd fmla="*/ 2076 h 6564104" name="TY5068"/>
              <a:gd fmla="*/ 6343173 w 11855989" name="TX5070"/>
              <a:gd fmla="*/ 1528 h 6564104" name="TY5070"/>
              <a:gd fmla="*/ 6329959 w 11855989" name="TX5071"/>
              <a:gd fmla="*/ 14741 h 6564104" name="TY5071"/>
              <a:gd fmla="*/ 6343173 w 11855989" name="TX5072"/>
              <a:gd fmla="*/ 27954 h 6564104" name="TY5072"/>
              <a:gd fmla="*/ 6356384 w 11855989" name="TX5073"/>
              <a:gd fmla="*/ 14741 h 6564104" name="TY5073"/>
              <a:gd fmla="*/ 6343173 w 11855989" name="TX5074"/>
              <a:gd fmla="*/ 1528 h 6564104" name="TY5074"/>
              <a:gd fmla="*/ 6542310 w 11855989" name="TX5076"/>
              <a:gd fmla="*/ 981 h 6564104" name="TY5076"/>
              <a:gd fmla="*/ 6529098 w 11855989" name="TX5077"/>
              <a:gd fmla="*/ 14194 h 6564104" name="TY5077"/>
              <a:gd fmla="*/ 6542310 w 11855989" name="TX5078"/>
              <a:gd fmla="*/ 27407 h 6564104" name="TY5078"/>
              <a:gd fmla="*/ 6555526 w 11855989" name="TX5079"/>
              <a:gd fmla="*/ 14194 h 6564104" name="TY5079"/>
              <a:gd fmla="*/ 6542310 w 11855989" name="TX5080"/>
              <a:gd fmla="*/ 981 h 6564104" name="TY5080"/>
              <a:gd fmla="*/ 6949067 w 11855989" name="TX5082"/>
              <a:gd fmla="*/ 548 h 6564104" name="TY5082"/>
              <a:gd fmla="*/ 6935850 w 11855989" name="TX5083"/>
              <a:gd fmla="*/ 13761 h 6564104" name="TY5083"/>
              <a:gd fmla="*/ 6949067 w 11855989" name="TX5084"/>
              <a:gd fmla="*/ 26974 h 6564104" name="TY5084"/>
              <a:gd fmla="*/ 6962277 w 11855989" name="TX5085"/>
              <a:gd fmla="*/ 13761 h 6564104" name="TY5085"/>
              <a:gd fmla="*/ 6949067 w 11855989" name="TX5086"/>
              <a:gd fmla="*/ 548 h 6564104" name="TY5086"/>
              <a:gd fmla="*/ 6741457 w 11855989" name="TX5088"/>
              <a:gd fmla="*/ 433 h 6564104" name="TY5088"/>
              <a:gd fmla="*/ 6728242 w 11855989" name="TX5089"/>
              <a:gd fmla="*/ 13646 h 6564104" name="TY5089"/>
              <a:gd fmla="*/ 6741457 w 11855989" name="TX5090"/>
              <a:gd fmla="*/ 26859 h 6564104" name="TY5090"/>
              <a:gd fmla="*/ 6754670 w 11855989" name="TX5091"/>
              <a:gd fmla="*/ 13646 h 6564104" name="TY5091"/>
              <a:gd fmla="*/ 6741457 w 11855989" name="TX5092"/>
              <a:gd fmla="*/ 433 h 6564104" name="TY5092"/>
              <a:gd fmla="*/ 7148206 w 11855989" name="TX5094"/>
              <a:gd fmla="*/ 0 h 6564104" name="TY5094"/>
              <a:gd fmla="*/ 7134995 w 11855989" name="TX5095"/>
              <a:gd fmla="*/ 13213 h 6564104" name="TY5095"/>
              <a:gd fmla="*/ 7148206 w 11855989" name="TX5096"/>
              <a:gd fmla="*/ 26426 h 6564104" name="TY5096"/>
              <a:gd fmla="*/ 7161422 w 11855989" name="TX5097"/>
              <a:gd fmla="*/ 13213 h 6564104" name="TY5097"/>
              <a:gd fmla="*/ 7148206 w 11855989" name="TX5098"/>
              <a:gd fmla="*/ 0 h 6564104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9" h="6564104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411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5" name="Rect 0"/>
          <p:cNvSpPr txBox="1">
            <a:spLocks/>
          </p:cNvSpPr>
          <p:nvPr/>
        </p:nvSpPr>
        <p:spPr>
          <a:xfrm rot="0">
            <a:off x="753110" y="102235"/>
            <a:ext cx="4121150" cy="523240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rtl="0" algn="l" defTabSz="914400" eaLnBrk="1" latinLnBrk="0" hangingPunct="1" lvl="2">
              <a:buFontTx/>
              <a:buNone/>
            </a:pPr>
            <a:r>
              <a:rPr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게시글 등록</a:t>
            </a:r>
            <a:r>
              <a:rPr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 페이지</a:t>
            </a:r>
            <a:endParaRPr lang="ko-KR" altLang="en-US" sz="28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706" name="Rect 0"/>
          <p:cNvSpPr>
            <a:spLocks/>
          </p:cNvSpPr>
          <p:nvPr/>
        </p:nvSpPr>
        <p:spPr>
          <a:xfrm rot="0">
            <a:off x="555625" y="1728470"/>
            <a:ext cx="4215765" cy="46170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8" name="Rect 0"/>
          <p:cNvSpPr>
            <a:spLocks/>
          </p:cNvSpPr>
          <p:nvPr/>
        </p:nvSpPr>
        <p:spPr>
          <a:xfrm rot="0">
            <a:off x="565785" y="743585"/>
            <a:ext cx="4227830" cy="83566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☺LOGO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1" name="Rect 0"/>
          <p:cNvSpPr txBox="1">
            <a:spLocks/>
          </p:cNvSpPr>
          <p:nvPr/>
        </p:nvSpPr>
        <p:spPr>
          <a:xfrm rot="0">
            <a:off x="680720" y="1836420"/>
            <a:ext cx="1740535" cy="37084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</a:t>
            </a:r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쓰기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12" name="Rect 0"/>
          <p:cNvCxnSpPr/>
          <p:nvPr/>
        </p:nvCxnSpPr>
        <p:spPr>
          <a:xfrm rot="0">
            <a:off x="726440" y="2204085"/>
            <a:ext cx="3854450" cy="1905"/>
          </a:xfrm>
          <a:prstGeom prst="line"/>
          <a:ln w="1270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Rect 0"/>
          <p:cNvSpPr>
            <a:spLocks/>
          </p:cNvSpPr>
          <p:nvPr/>
        </p:nvSpPr>
        <p:spPr>
          <a:xfrm rot="0">
            <a:off x="3942715" y="1908175"/>
            <a:ext cx="539115" cy="216535"/>
          </a:xfrm>
          <a:prstGeom prst="round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등록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4" name="Rect 0"/>
          <p:cNvSpPr>
            <a:spLocks/>
          </p:cNvSpPr>
          <p:nvPr/>
        </p:nvSpPr>
        <p:spPr>
          <a:xfrm rot="0">
            <a:off x="619125" y="1827530"/>
            <a:ext cx="4078605" cy="29400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게시글 </a:t>
            </a:r>
            <a: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작성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17" name="Rect 0"/>
          <p:cNvSpPr>
            <a:spLocks/>
          </p:cNvSpPr>
          <p:nvPr/>
        </p:nvSpPr>
        <p:spPr>
          <a:xfrm rot="0">
            <a:off x="4166870" y="2463800"/>
            <a:ext cx="413385" cy="279400"/>
          </a:xfrm>
          <a:prstGeom prst="round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3" name="Rect 0"/>
          <p:cNvSpPr txBox="1">
            <a:spLocks/>
          </p:cNvSpPr>
          <p:nvPr/>
        </p:nvSpPr>
        <p:spPr>
          <a:xfrm rot="0">
            <a:off x="803910" y="3945890"/>
            <a:ext cx="3712210" cy="262255"/>
          </a:xfrm>
          <a:prstGeom prst="rect"/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100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내용을 입력해주세요.</a:t>
            </a:r>
            <a:endParaRPr lang="ko-KR" altLang="en-US" sz="11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7" name="Rect 0"/>
          <p:cNvSpPr txBox="1">
            <a:spLocks/>
          </p:cNvSpPr>
          <p:nvPr/>
        </p:nvSpPr>
        <p:spPr>
          <a:xfrm rot="0">
            <a:off x="555625" y="725170"/>
            <a:ext cx="772160" cy="247650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sz="1000">
                <a:solidFill>
                  <a:schemeClr val="tx1"/>
                </a:solidFill>
                <a:latin typeface="맑은 고딕" charset="0"/>
                <a:ea typeface="맑은 고딕" charset="0"/>
              </a:rPr>
              <a:t>eader</a:t>
            </a:r>
            <a:endParaRPr lang="ko-KR" altLang="en-US" sz="1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3" name="Rect 0"/>
          <p:cNvSpPr>
            <a:spLocks/>
          </p:cNvSpPr>
          <p:nvPr/>
        </p:nvSpPr>
        <p:spPr>
          <a:xfrm rot="0">
            <a:off x="3564255" y="5986145"/>
            <a:ext cx="474980" cy="20891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취소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4" name="Rect 0"/>
          <p:cNvSpPr>
            <a:spLocks/>
          </p:cNvSpPr>
          <p:nvPr/>
        </p:nvSpPr>
        <p:spPr>
          <a:xfrm rot="0">
            <a:off x="4102735" y="5985510"/>
            <a:ext cx="474980" cy="20891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등록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7" name="Rect 0"/>
          <p:cNvSpPr>
            <a:spLocks/>
          </p:cNvSpPr>
          <p:nvPr/>
        </p:nvSpPr>
        <p:spPr>
          <a:xfrm rot="0">
            <a:off x="753110" y="2488565"/>
            <a:ext cx="1689735" cy="20891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태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그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8" name="Rect 0"/>
          <p:cNvSpPr>
            <a:spLocks/>
          </p:cNvSpPr>
          <p:nvPr/>
        </p:nvSpPr>
        <p:spPr>
          <a:xfrm rot="0">
            <a:off x="751205" y="3188335"/>
            <a:ext cx="1691005" cy="20891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선택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태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그(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복수선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택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체크박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스 o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r 입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력)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9" name="Rect 0"/>
          <p:cNvSpPr>
            <a:spLocks/>
          </p:cNvSpPr>
          <p:nvPr/>
        </p:nvSpPr>
        <p:spPr>
          <a:xfrm rot="0">
            <a:off x="751205" y="2183765"/>
            <a:ext cx="3829685" cy="26733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제목을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입력해주세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요.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0" name="Rect 0"/>
          <p:cNvSpPr>
            <a:spLocks/>
          </p:cNvSpPr>
          <p:nvPr/>
        </p:nvSpPr>
        <p:spPr>
          <a:xfrm rot="0">
            <a:off x="751205" y="2729230"/>
            <a:ext cx="3821430" cy="42735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1" name="Rect 0"/>
          <p:cNvSpPr>
            <a:spLocks/>
          </p:cNvSpPr>
          <p:nvPr/>
        </p:nvSpPr>
        <p:spPr>
          <a:xfrm rot="0">
            <a:off x="753745" y="3428365"/>
            <a:ext cx="3821430" cy="42735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C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heck box ( 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#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~~</a:t>
            </a: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)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3" name="Rect 0"/>
          <p:cNvSpPr>
            <a:spLocks/>
          </p:cNvSpPr>
          <p:nvPr/>
        </p:nvSpPr>
        <p:spPr>
          <a:xfrm rot="0">
            <a:off x="752475" y="3901440"/>
            <a:ext cx="3815715" cy="2013585"/>
          </a:xfrm>
          <a:prstGeom prst="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4" name="Rect 0"/>
          <p:cNvSpPr>
            <a:spLocks/>
          </p:cNvSpPr>
          <p:nvPr/>
        </p:nvSpPr>
        <p:spPr>
          <a:xfrm rot="0">
            <a:off x="3970020" y="2209165"/>
            <a:ext cx="582295" cy="208915"/>
          </a:xfrm>
          <a:prstGeom prst="roundRect"/>
          <a:solidFill>
            <a:schemeClr val="bg1"/>
          </a:solidFill>
          <a:ln w="12700" cap="flat" cmpd="sng">
            <a:solidFill>
              <a:srgbClr val="2F528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인원설정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5" name="Rect 0"/>
          <p:cNvSpPr txBox="1">
            <a:spLocks/>
          </p:cNvSpPr>
          <p:nvPr/>
        </p:nvSpPr>
        <p:spPr>
          <a:xfrm rot="0">
            <a:off x="835660" y="2839720"/>
            <a:ext cx="572135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700">
                <a:latin typeface="맑은 고딕" charset="0"/>
                <a:ea typeface="맑은 고딕" charset="0"/>
              </a:rPr>
              <a:t>#대분야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  <p:sp>
        <p:nvSpPr>
          <p:cNvPr id="746" name="Rect 0"/>
          <p:cNvSpPr txBox="1">
            <a:spLocks/>
          </p:cNvSpPr>
          <p:nvPr/>
        </p:nvSpPr>
        <p:spPr>
          <a:xfrm rot="0">
            <a:off x="2089150" y="2842260"/>
            <a:ext cx="572135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700">
                <a:latin typeface="맑은 고딕" charset="0"/>
                <a:ea typeface="맑은 고딕" charset="0"/>
              </a:rPr>
              <a:t>#나이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  <p:sp>
        <p:nvSpPr>
          <p:cNvPr id="747" name="Rect 0"/>
          <p:cNvSpPr txBox="1">
            <a:spLocks/>
          </p:cNvSpPr>
          <p:nvPr/>
        </p:nvSpPr>
        <p:spPr>
          <a:xfrm rot="0">
            <a:off x="3373120" y="2827655"/>
            <a:ext cx="572135" cy="20129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700">
                <a:latin typeface="맑은 고딕" charset="0"/>
                <a:ea typeface="맑은 고딕" charset="0"/>
              </a:rPr>
              <a:t>#지역</a:t>
            </a:r>
            <a:endParaRPr lang="ko-KR" altLang="en-US" sz="7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 0"/>
          <p:cNvSpPr>
            <a:spLocks/>
          </p:cNvSpPr>
          <p:nvPr/>
        </p:nvSpPr>
        <p:spPr>
          <a:xfrm rot="0">
            <a:off x="5175250" y="503555"/>
            <a:ext cx="6558280" cy="595122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7355" cy="6565265"/>
          </a:xfrm>
          <a:custGeom>
            <a:gdLst>
              <a:gd fmla="*/ 4707811 w 11855986" name="TX0"/>
              <a:gd fmla="*/ 6537673 h 6564101" name="TY0"/>
              <a:gd fmla="*/ 4694598 w 11855986" name="TX1"/>
              <a:gd fmla="*/ 6550886 h 6564101" name="TY1"/>
              <a:gd fmla="*/ 4707811 w 11855986" name="TX2"/>
              <a:gd fmla="*/ 6564099 h 6564101" name="TY2"/>
              <a:gd fmla="*/ 4721024 w 11855986" name="TX3"/>
              <a:gd fmla="*/ 6550886 h 6564101" name="TY3"/>
              <a:gd fmla="*/ 4707811 w 11855986" name="TX4"/>
              <a:gd fmla="*/ 6537673 h 6564101" name="TY4"/>
              <a:gd fmla="*/ 5114562 w 11855986" name="TX6"/>
              <a:gd fmla="*/ 6537246 h 6564101" name="TY6"/>
              <a:gd fmla="*/ 5101349 w 11855986" name="TX7"/>
              <a:gd fmla="*/ 6550459 h 6564101" name="TY7"/>
              <a:gd fmla="*/ 5114562 w 11855986" name="TX8"/>
              <a:gd fmla="*/ 6563672 h 6564101" name="TY8"/>
              <a:gd fmla="*/ 5127775 w 11855986" name="TX9"/>
              <a:gd fmla="*/ 6550459 h 6564101" name="TY9"/>
              <a:gd fmla="*/ 5114562 w 11855986" name="TX10"/>
              <a:gd fmla="*/ 6537246 h 6564101" name="TY10"/>
              <a:gd fmla="*/ 4906955 w 11855986" name="TX12"/>
              <a:gd fmla="*/ 6537125 h 6564101" name="TY12"/>
              <a:gd fmla="*/ 4893742 w 11855986" name="TX13"/>
              <a:gd fmla="*/ 6550338 h 6564101" name="TY13"/>
              <a:gd fmla="*/ 4906955 w 11855986" name="TX14"/>
              <a:gd fmla="*/ 6563551 h 6564101" name="TY14"/>
              <a:gd fmla="*/ 4920168 w 11855986" name="TX15"/>
              <a:gd fmla="*/ 6550338 h 6564101" name="TY15"/>
              <a:gd fmla="*/ 4906955 w 11855986" name="TX16"/>
              <a:gd fmla="*/ 6537125 h 6564101" name="TY16"/>
              <a:gd fmla="*/ 5313706 w 11855986" name="TX18"/>
              <a:gd fmla="*/ 6536698 h 6564101" name="TY18"/>
              <a:gd fmla="*/ 5300493 w 11855986" name="TX19"/>
              <a:gd fmla="*/ 6549911 h 6564101" name="TY19"/>
              <a:gd fmla="*/ 5313706 w 11855986" name="TX20"/>
              <a:gd fmla="*/ 6563124 h 6564101" name="TY20"/>
              <a:gd fmla="*/ 5326919 w 11855986" name="TX21"/>
              <a:gd fmla="*/ 6549911 h 6564101" name="TY21"/>
              <a:gd fmla="*/ 5313706 w 11855986" name="TX22"/>
              <a:gd fmla="*/ 6536698 h 6564101" name="TY22"/>
              <a:gd fmla="*/ 5512849 w 11855986" name="TX24"/>
              <a:gd fmla="*/ 6536150 h 6564101" name="TY24"/>
              <a:gd fmla="*/ 5499636 w 11855986" name="TX25"/>
              <a:gd fmla="*/ 6549363 h 6564101" name="TY25"/>
              <a:gd fmla="*/ 5512849 w 11855986" name="TX26"/>
              <a:gd fmla="*/ 6562576 h 6564101" name="TY26"/>
              <a:gd fmla="*/ 5526062 w 11855986" name="TX27"/>
              <a:gd fmla="*/ 6549363 h 6564101" name="TY27"/>
              <a:gd fmla="*/ 5512849 w 11855986" name="TX28"/>
              <a:gd fmla="*/ 6536150 h 6564101" name="TY28"/>
              <a:gd fmla="*/ 5711993 w 11855986" name="TX30"/>
              <a:gd fmla="*/ 6535602 h 6564101" name="TY30"/>
              <a:gd fmla="*/ 5698780 w 11855986" name="TX31"/>
              <a:gd fmla="*/ 6548815 h 6564101" name="TY31"/>
              <a:gd fmla="*/ 5711993 w 11855986" name="TX32"/>
              <a:gd fmla="*/ 6562028 h 6564101" name="TY32"/>
              <a:gd fmla="*/ 5725206 w 11855986" name="TX33"/>
              <a:gd fmla="*/ 6548815 h 6564101" name="TY33"/>
              <a:gd fmla="*/ 5711993 w 11855986" name="TX34"/>
              <a:gd fmla="*/ 6535602 h 6564101" name="TY34"/>
              <a:gd fmla="*/ 5911136 w 11855986" name="TX36"/>
              <a:gd fmla="*/ 6535054 h 6564101" name="TY36"/>
              <a:gd fmla="*/ 5897923 w 11855986" name="TX37"/>
              <a:gd fmla="*/ 6548267 h 6564101" name="TY37"/>
              <a:gd fmla="*/ 5911136 w 11855986" name="TX38"/>
              <a:gd fmla="*/ 6561480 h 6564101" name="TY38"/>
              <a:gd fmla="*/ 5924349 w 11855986" name="TX39"/>
              <a:gd fmla="*/ 6548267 h 6564101" name="TY39"/>
              <a:gd fmla="*/ 5911136 w 11855986" name="TX40"/>
              <a:gd fmla="*/ 6535054 h 6564101" name="TY40"/>
              <a:gd fmla="*/ 4538972 w 11855986" name="TX42"/>
              <a:gd fmla="*/ 6534729 h 6564101" name="TY42"/>
              <a:gd fmla="*/ 4525759 w 11855986" name="TX43"/>
              <a:gd fmla="*/ 6547942 h 6564101" name="TY43"/>
              <a:gd fmla="*/ 4538972 w 11855986" name="TX44"/>
              <a:gd fmla="*/ 6561155 h 6564101" name="TY44"/>
              <a:gd fmla="*/ 4552185 w 11855986" name="TX45"/>
              <a:gd fmla="*/ 6547942 h 6564101" name="TY45"/>
              <a:gd fmla="*/ 4538972 w 11855986" name="TX46"/>
              <a:gd fmla="*/ 6534729 h 6564101" name="TY46"/>
              <a:gd fmla="*/ 6110280 w 11855986" name="TX48"/>
              <a:gd fmla="*/ 6534506 h 6564101" name="TY48"/>
              <a:gd fmla="*/ 6097067 w 11855986" name="TX49"/>
              <a:gd fmla="*/ 6547719 h 6564101" name="TY49"/>
              <a:gd fmla="*/ 6110280 w 11855986" name="TX50"/>
              <a:gd fmla="*/ 6560932 h 6564101" name="TY50"/>
              <a:gd fmla="*/ 6123493 w 11855986" name="TX51"/>
              <a:gd fmla="*/ 6547719 h 6564101" name="TY51"/>
              <a:gd fmla="*/ 6110280 w 11855986" name="TX52"/>
              <a:gd fmla="*/ 6534506 h 6564101" name="TY52"/>
              <a:gd fmla="*/ 4339829 w 11855986" name="TX54"/>
              <a:gd fmla="*/ 6534181 h 6564101" name="TY54"/>
              <a:gd fmla="*/ 4326616 w 11855986" name="TX55"/>
              <a:gd fmla="*/ 6547394 h 6564101" name="TY55"/>
              <a:gd fmla="*/ 4339829 w 11855986" name="TX56"/>
              <a:gd fmla="*/ 6560607 h 6564101" name="TY56"/>
              <a:gd fmla="*/ 4353042 w 11855986" name="TX57"/>
              <a:gd fmla="*/ 6547394 h 6564101" name="TY57"/>
              <a:gd fmla="*/ 4339829 w 11855986" name="TX58"/>
              <a:gd fmla="*/ 6534181 h 6564101" name="TY58"/>
              <a:gd fmla="*/ 6309422 w 11855986" name="TX60"/>
              <a:gd fmla="*/ 6533958 h 6564101" name="TY60"/>
              <a:gd fmla="*/ 6296209 w 11855986" name="TX61"/>
              <a:gd fmla="*/ 6547171 h 6564101" name="TY61"/>
              <a:gd fmla="*/ 6309422 w 11855986" name="TX62"/>
              <a:gd fmla="*/ 6560384 h 6564101" name="TY62"/>
              <a:gd fmla="*/ 6322635 w 11855986" name="TX63"/>
              <a:gd fmla="*/ 6547171 h 6564101" name="TY63"/>
              <a:gd fmla="*/ 6309422 w 11855986" name="TX64"/>
              <a:gd fmla="*/ 6533958 h 6564101" name="TY64"/>
              <a:gd fmla="*/ 4140685 w 11855986" name="TX66"/>
              <a:gd fmla="*/ 6533633 h 6564101" name="TY66"/>
              <a:gd fmla="*/ 4127472 w 11855986" name="TX67"/>
              <a:gd fmla="*/ 6546846 h 6564101" name="TY67"/>
              <a:gd fmla="*/ 4140685 w 11855986" name="TX68"/>
              <a:gd fmla="*/ 6560059 h 6564101" name="TY68"/>
              <a:gd fmla="*/ 4153898 w 11855986" name="TX69"/>
              <a:gd fmla="*/ 6546846 h 6564101" name="TY69"/>
              <a:gd fmla="*/ 4140685 w 11855986" name="TX70"/>
              <a:gd fmla="*/ 6533633 h 6564101" name="TY70"/>
              <a:gd fmla="*/ 6508564 w 11855986" name="TX72"/>
              <a:gd fmla="*/ 6533410 h 6564101" name="TY72"/>
              <a:gd fmla="*/ 6495352 w 11855986" name="TX73"/>
              <a:gd fmla="*/ 6546623 h 6564101" name="TY73"/>
              <a:gd fmla="*/ 6508564 w 11855986" name="TX74"/>
              <a:gd fmla="*/ 6559836 h 6564101" name="TY74"/>
              <a:gd fmla="*/ 6521777 w 11855986" name="TX75"/>
              <a:gd fmla="*/ 6546623 h 6564101" name="TY75"/>
              <a:gd fmla="*/ 6508564 w 11855986" name="TX76"/>
              <a:gd fmla="*/ 6533410 h 6564101" name="TY76"/>
              <a:gd fmla="*/ 6707709 w 11855986" name="TX78"/>
              <a:gd fmla="*/ 6532861 h 6564101" name="TY78"/>
              <a:gd fmla="*/ 6694496 w 11855986" name="TX79"/>
              <a:gd fmla="*/ 6546074 h 6564101" name="TY79"/>
              <a:gd fmla="*/ 6707709 w 11855986" name="TX80"/>
              <a:gd fmla="*/ 6559287 h 6564101" name="TY80"/>
              <a:gd fmla="*/ 6720921 w 11855986" name="TX81"/>
              <a:gd fmla="*/ 6546074 h 6564101" name="TY81"/>
              <a:gd fmla="*/ 6707709 w 11855986" name="TX82"/>
              <a:gd fmla="*/ 6532861 h 6564101" name="TY82"/>
              <a:gd fmla="*/ 6906853 w 11855986" name="TX84"/>
              <a:gd fmla="*/ 6532313 h 6564101" name="TY84"/>
              <a:gd fmla="*/ 6893641 w 11855986" name="TX85"/>
              <a:gd fmla="*/ 6545526 h 6564101" name="TY85"/>
              <a:gd fmla="*/ 6906853 w 11855986" name="TX86"/>
              <a:gd fmla="*/ 6558739 h 6564101" name="TY86"/>
              <a:gd fmla="*/ 6920065 w 11855986" name="TX87"/>
              <a:gd fmla="*/ 6545526 h 6564101" name="TY87"/>
              <a:gd fmla="*/ 6906853 w 11855986" name="TX88"/>
              <a:gd fmla="*/ 6532313 h 6564101" name="TY88"/>
              <a:gd fmla="*/ 7105996 w 11855986" name="TX90"/>
              <a:gd fmla="*/ 6531765 h 6564101" name="TY90"/>
              <a:gd fmla="*/ 7092783 w 11855986" name="TX91"/>
              <a:gd fmla="*/ 6544978 h 6564101" name="TY91"/>
              <a:gd fmla="*/ 7105996 w 11855986" name="TX92"/>
              <a:gd fmla="*/ 6558191 h 6564101" name="TY92"/>
              <a:gd fmla="*/ 7119209 w 11855986" name="TX93"/>
              <a:gd fmla="*/ 6544978 h 6564101" name="TY93"/>
              <a:gd fmla="*/ 7105996 w 11855986" name="TX94"/>
              <a:gd fmla="*/ 6531765 h 6564101" name="TY94"/>
              <a:gd fmla="*/ 7305137 w 11855986" name="TX96"/>
              <a:gd fmla="*/ 6531217 h 6564101" name="TY96"/>
              <a:gd fmla="*/ 7291924 w 11855986" name="TX97"/>
              <a:gd fmla="*/ 6544430 h 6564101" name="TY97"/>
              <a:gd fmla="*/ 7305137 w 11855986" name="TX98"/>
              <a:gd fmla="*/ 6557643 h 6564101" name="TY98"/>
              <a:gd fmla="*/ 7318350 w 11855986" name="TX99"/>
              <a:gd fmla="*/ 6544430 h 6564101" name="TY99"/>
              <a:gd fmla="*/ 7305137 w 11855986" name="TX100"/>
              <a:gd fmla="*/ 6531217 h 6564101" name="TY100"/>
              <a:gd fmla="*/ 7504283 w 11855986" name="TX102"/>
              <a:gd fmla="*/ 6530669 h 6564101" name="TY102"/>
              <a:gd fmla="*/ 7491069 w 11855986" name="TX103"/>
              <a:gd fmla="*/ 6543882 h 6564101" name="TY103"/>
              <a:gd fmla="*/ 7504283 w 11855986" name="TX104"/>
              <a:gd fmla="*/ 6557095 h 6564101" name="TY104"/>
              <a:gd fmla="*/ 7517496 w 11855986" name="TX105"/>
              <a:gd fmla="*/ 6543882 h 6564101" name="TY105"/>
              <a:gd fmla="*/ 7504283 w 11855986" name="TX106"/>
              <a:gd fmla="*/ 6530669 h 6564101" name="TY106"/>
              <a:gd fmla="*/ 8110137 w 11855986" name="TX108"/>
              <a:gd fmla="*/ 6530376 h 6564101" name="TY108"/>
              <a:gd fmla="*/ 8096926 w 11855986" name="TX109"/>
              <a:gd fmla="*/ 6543589 h 6564101" name="TY109"/>
              <a:gd fmla="*/ 8110137 w 11855986" name="TX110"/>
              <a:gd fmla="*/ 6556802 h 6564101" name="TY110"/>
              <a:gd fmla="*/ 8123350 w 11855986" name="TX111"/>
              <a:gd fmla="*/ 6543589 h 6564101" name="TY111"/>
              <a:gd fmla="*/ 8110137 w 11855986" name="TX112"/>
              <a:gd fmla="*/ 6530376 h 6564101" name="TY112"/>
              <a:gd fmla="*/ 7703426 w 11855986" name="TX114"/>
              <a:gd fmla="*/ 6530121 h 6564101" name="TY114"/>
              <a:gd fmla="*/ 7690213 w 11855986" name="TX115"/>
              <a:gd fmla="*/ 6543334 h 6564101" name="TY115"/>
              <a:gd fmla="*/ 7703426 w 11855986" name="TX116"/>
              <a:gd fmla="*/ 6556547 h 6564101" name="TY116"/>
              <a:gd fmla="*/ 7716639 w 11855986" name="TX117"/>
              <a:gd fmla="*/ 6543334 h 6564101" name="TY117"/>
              <a:gd fmla="*/ 7703426 w 11855986" name="TX118"/>
              <a:gd fmla="*/ 6530121 h 6564101" name="TY118"/>
              <a:gd fmla="*/ 8309283 w 11855986" name="TX120"/>
              <a:gd fmla="*/ 6529828 h 6564101" name="TY120"/>
              <a:gd fmla="*/ 8296070 w 11855986" name="TX121"/>
              <a:gd fmla="*/ 6543041 h 6564101" name="TY121"/>
              <a:gd fmla="*/ 8309283 w 11855986" name="TX122"/>
              <a:gd fmla="*/ 6556254 h 6564101" name="TY122"/>
              <a:gd fmla="*/ 8322497 w 11855986" name="TX123"/>
              <a:gd fmla="*/ 6543041 h 6564101" name="TY123"/>
              <a:gd fmla="*/ 8309283 w 11855986" name="TX124"/>
              <a:gd fmla="*/ 6529828 h 6564101" name="TY124"/>
              <a:gd fmla="*/ 7902567 w 11855986" name="TX126"/>
              <a:gd fmla="*/ 6529573 h 6564101" name="TY126"/>
              <a:gd fmla="*/ 7889354 w 11855986" name="TX127"/>
              <a:gd fmla="*/ 6542786 h 6564101" name="TY127"/>
              <a:gd fmla="*/ 7902567 w 11855986" name="TX128"/>
              <a:gd fmla="*/ 6555999 h 6564101" name="TY128"/>
              <a:gd fmla="*/ 7915780 w 11855986" name="TX129"/>
              <a:gd fmla="*/ 6542786 h 6564101" name="TY129"/>
              <a:gd fmla="*/ 7902567 w 11855986" name="TX130"/>
              <a:gd fmla="*/ 6529573 h 6564101" name="TY130"/>
              <a:gd fmla="*/ 8508437 w 11855986" name="TX132"/>
              <a:gd fmla="*/ 6529280 h 6564101" name="TY132"/>
              <a:gd fmla="*/ 8495224 w 11855986" name="TX133"/>
              <a:gd fmla="*/ 6542493 h 6564101" name="TY133"/>
              <a:gd fmla="*/ 8508437 w 11855986" name="TX134"/>
              <a:gd fmla="*/ 6555706 h 6564101" name="TY134"/>
              <a:gd fmla="*/ 8521651 w 11855986" name="TX135"/>
              <a:gd fmla="*/ 6542493 h 6564101" name="TY135"/>
              <a:gd fmla="*/ 8508437 w 11855986" name="TX136"/>
              <a:gd fmla="*/ 6529280 h 6564101" name="TY136"/>
              <a:gd fmla="*/ 8707573 w 11855986" name="TX138"/>
              <a:gd fmla="*/ 6528732 h 6564101" name="TY138"/>
              <a:gd fmla="*/ 8694362 w 11855986" name="TX139"/>
              <a:gd fmla="*/ 6541945 h 6564101" name="TY139"/>
              <a:gd fmla="*/ 8707573 w 11855986" name="TX140"/>
              <a:gd fmla="*/ 6555158 h 6564101" name="TY140"/>
              <a:gd fmla="*/ 8720785 w 11855986" name="TX141"/>
              <a:gd fmla="*/ 6541945 h 6564101" name="TY141"/>
              <a:gd fmla="*/ 8707573 w 11855986" name="TX142"/>
              <a:gd fmla="*/ 6528732 h 6564101" name="TY142"/>
              <a:gd fmla="*/ 3944266 w 11855986" name="TX144"/>
              <a:gd fmla="*/ 6528521 h 6564101" name="TY144"/>
              <a:gd fmla="*/ 3931053 w 11855986" name="TX145"/>
              <a:gd fmla="*/ 6541734 h 6564101" name="TY145"/>
              <a:gd fmla="*/ 3944266 w 11855986" name="TX146"/>
              <a:gd fmla="*/ 6554947 h 6564101" name="TY146"/>
              <a:gd fmla="*/ 3957479 w 11855986" name="TX147"/>
              <a:gd fmla="*/ 6541734 h 6564101" name="TY147"/>
              <a:gd fmla="*/ 3944266 w 11855986" name="TX148"/>
              <a:gd fmla="*/ 6528521 h 6564101" name="TY148"/>
              <a:gd fmla="*/ 8906706 w 11855986" name="TX150"/>
              <a:gd fmla="*/ 6528184 h 6564101" name="TY150"/>
              <a:gd fmla="*/ 8893494 w 11855986" name="TX151"/>
              <a:gd fmla="*/ 6541397 h 6564101" name="TY151"/>
              <a:gd fmla="*/ 8906706 w 11855986" name="TX152"/>
              <a:gd fmla="*/ 6554610 h 6564101" name="TY152"/>
              <a:gd fmla="*/ 8919919 w 11855986" name="TX153"/>
              <a:gd fmla="*/ 6541397 h 6564101" name="TY153"/>
              <a:gd fmla="*/ 8906706 w 11855986" name="TX154"/>
              <a:gd fmla="*/ 6528184 h 6564101" name="TY154"/>
              <a:gd fmla="*/ 3745123 w 11855986" name="TX156"/>
              <a:gd fmla="*/ 6527973 h 6564101" name="TY156"/>
              <a:gd fmla="*/ 3731910 w 11855986" name="TX157"/>
              <a:gd fmla="*/ 6541186 h 6564101" name="TY157"/>
              <a:gd fmla="*/ 3745123 w 11855986" name="TX158"/>
              <a:gd fmla="*/ 6554399 h 6564101" name="TY158"/>
              <a:gd fmla="*/ 3758336 w 11855986" name="TX159"/>
              <a:gd fmla="*/ 6541186 h 6564101" name="TY159"/>
              <a:gd fmla="*/ 3745123 w 11855986" name="TX160"/>
              <a:gd fmla="*/ 6527973 h 6564101" name="TY160"/>
              <a:gd fmla="*/ 9105856 w 11855986" name="TX162"/>
              <a:gd fmla="*/ 6527636 h 6564101" name="TY162"/>
              <a:gd fmla="*/ 9092640 w 11855986" name="TX163"/>
              <a:gd fmla="*/ 6540849 h 6564101" name="TY163"/>
              <a:gd fmla="*/ 9105856 w 11855986" name="TX164"/>
              <a:gd fmla="*/ 6554062 h 6564101" name="TY164"/>
              <a:gd fmla="*/ 9119066 w 11855986" name="TX165"/>
              <a:gd fmla="*/ 6540849 h 6564101" name="TY165"/>
              <a:gd fmla="*/ 9105856 w 11855986" name="TX166"/>
              <a:gd fmla="*/ 6527636 h 6564101" name="TY166"/>
              <a:gd fmla="*/ 3545979 w 11855986" name="TX168"/>
              <a:gd fmla="*/ 6527425 h 6564101" name="TY168"/>
              <a:gd fmla="*/ 3532766 w 11855986" name="TX169"/>
              <a:gd fmla="*/ 6540638 h 6564101" name="TY169"/>
              <a:gd fmla="*/ 3545979 w 11855986" name="TX170"/>
              <a:gd fmla="*/ 6553851 h 6564101" name="TY170"/>
              <a:gd fmla="*/ 3559192 w 11855986" name="TX171"/>
              <a:gd fmla="*/ 6540638 h 6564101" name="TY171"/>
              <a:gd fmla="*/ 3545979 w 11855986" name="TX172"/>
              <a:gd fmla="*/ 6527425 h 6564101" name="TY172"/>
              <a:gd fmla="*/ 9305002 w 11855986" name="TX174"/>
              <a:gd fmla="*/ 6527088 h 6564101" name="TY174"/>
              <a:gd fmla="*/ 9291789 w 11855986" name="TX175"/>
              <a:gd fmla="*/ 6540301 h 6564101" name="TY175"/>
              <a:gd fmla="*/ 9305002 w 11855986" name="TX176"/>
              <a:gd fmla="*/ 6553514 h 6564101" name="TY176"/>
              <a:gd fmla="*/ 9318216 w 11855986" name="TX177"/>
              <a:gd fmla="*/ 6540301 h 6564101" name="TY177"/>
              <a:gd fmla="*/ 9305002 w 11855986" name="TX178"/>
              <a:gd fmla="*/ 6527088 h 6564101" name="TY178"/>
              <a:gd fmla="*/ 3346836 w 11855986" name="TX180"/>
              <a:gd fmla="*/ 6526877 h 6564101" name="TY180"/>
              <a:gd fmla="*/ 3333623 w 11855986" name="TX181"/>
              <a:gd fmla="*/ 6540090 h 6564101" name="TY181"/>
              <a:gd fmla="*/ 3346836 w 11855986" name="TX182"/>
              <a:gd fmla="*/ 6553303 h 6564101" name="TY182"/>
              <a:gd fmla="*/ 3360049 w 11855986" name="TX183"/>
              <a:gd fmla="*/ 6540090 h 6564101" name="TY183"/>
              <a:gd fmla="*/ 3346836 w 11855986" name="TX184"/>
              <a:gd fmla="*/ 6526877 h 6564101" name="TY184"/>
              <a:gd fmla="*/ 9504147 w 11855986" name="TX186"/>
              <a:gd fmla="*/ 6526540 h 6564101" name="TY186"/>
              <a:gd fmla="*/ 9490933 w 11855986" name="TX187"/>
              <a:gd fmla="*/ 6539753 h 6564101" name="TY187"/>
              <a:gd fmla="*/ 9504147 w 11855986" name="TX188"/>
              <a:gd fmla="*/ 6552966 h 6564101" name="TY188"/>
              <a:gd fmla="*/ 9517361 w 11855986" name="TX189"/>
              <a:gd fmla="*/ 6539753 h 6564101" name="TY189"/>
              <a:gd fmla="*/ 9504147 w 11855986" name="TX190"/>
              <a:gd fmla="*/ 6526540 h 6564101" name="TY190"/>
              <a:gd fmla="*/ 3147692 w 11855986" name="TX192"/>
              <a:gd fmla="*/ 6526329 h 6564101" name="TY192"/>
              <a:gd fmla="*/ 3134479 w 11855986" name="TX193"/>
              <a:gd fmla="*/ 6539542 h 6564101" name="TY193"/>
              <a:gd fmla="*/ 3147692 w 11855986" name="TX194"/>
              <a:gd fmla="*/ 6552755 h 6564101" name="TY194"/>
              <a:gd fmla="*/ 3160905 w 11855986" name="TX195"/>
              <a:gd fmla="*/ 6539542 h 6564101" name="TY195"/>
              <a:gd fmla="*/ 3147692 w 11855986" name="TX196"/>
              <a:gd fmla="*/ 6526329 h 6564101" name="TY196"/>
              <a:gd fmla="*/ 9703290 w 11855986" name="TX198"/>
              <a:gd fmla="*/ 6525991 h 6564101" name="TY198"/>
              <a:gd fmla="*/ 9690078 w 11855986" name="TX199"/>
              <a:gd fmla="*/ 6539204 h 6564101" name="TY199"/>
              <a:gd fmla="*/ 9703290 w 11855986" name="TX200"/>
              <a:gd fmla="*/ 6552417 h 6564101" name="TY200"/>
              <a:gd fmla="*/ 9716504 w 11855986" name="TX201"/>
              <a:gd fmla="*/ 6539204 h 6564101" name="TY201"/>
              <a:gd fmla="*/ 9703290 w 11855986" name="TX202"/>
              <a:gd fmla="*/ 6525991 h 6564101" name="TY202"/>
              <a:gd fmla="*/ 2948549 w 11855986" name="TX204"/>
              <a:gd fmla="*/ 6525781 h 6564101" name="TY204"/>
              <a:gd fmla="*/ 2935336 w 11855986" name="TX205"/>
              <a:gd fmla="*/ 6538994 h 6564101" name="TY205"/>
              <a:gd fmla="*/ 2948549 w 11855986" name="TX206"/>
              <a:gd fmla="*/ 6552207 h 6564101" name="TY206"/>
              <a:gd fmla="*/ 2961762 w 11855986" name="TX207"/>
              <a:gd fmla="*/ 6538994 h 6564101" name="TY207"/>
              <a:gd fmla="*/ 2948549 w 11855986" name="TX208"/>
              <a:gd fmla="*/ 6525781 h 6564101" name="TY208"/>
              <a:gd fmla="*/ 9902436 w 11855986" name="TX210"/>
              <a:gd fmla="*/ 6525443 h 6564101" name="TY210"/>
              <a:gd fmla="*/ 9889224 w 11855986" name="TX211"/>
              <a:gd fmla="*/ 6538656 h 6564101" name="TY211"/>
              <a:gd fmla="*/ 9902436 w 11855986" name="TX212"/>
              <a:gd fmla="*/ 6551869 h 6564101" name="TY212"/>
              <a:gd fmla="*/ 9915649 w 11855986" name="TX213"/>
              <a:gd fmla="*/ 6538656 h 6564101" name="TY213"/>
              <a:gd fmla="*/ 9902436 w 11855986" name="TX214"/>
              <a:gd fmla="*/ 6525443 h 6564101" name="TY214"/>
              <a:gd fmla="*/ 2749405 w 11855986" name="TX216"/>
              <a:gd fmla="*/ 6525233 h 6564101" name="TY216"/>
              <a:gd fmla="*/ 2736192 w 11855986" name="TX217"/>
              <a:gd fmla="*/ 6538446 h 6564101" name="TY217"/>
              <a:gd fmla="*/ 2749405 w 11855986" name="TX218"/>
              <a:gd fmla="*/ 6551659 h 6564101" name="TY218"/>
              <a:gd fmla="*/ 2762618 w 11855986" name="TX219"/>
              <a:gd fmla="*/ 6538446 h 6564101" name="TY219"/>
              <a:gd fmla="*/ 2749405 w 11855986" name="TX220"/>
              <a:gd fmla="*/ 6525233 h 6564101" name="TY220"/>
              <a:gd fmla="*/ 10101585 w 11855986" name="TX222"/>
              <a:gd fmla="*/ 6524895 h 6564101" name="TY222"/>
              <a:gd fmla="*/ 10088372 w 11855986" name="TX223"/>
              <a:gd fmla="*/ 6538108 h 6564101" name="TY223"/>
              <a:gd fmla="*/ 10101585 w 11855986" name="TX224"/>
              <a:gd fmla="*/ 6551321 h 6564101" name="TY224"/>
              <a:gd fmla="*/ 10114798 w 11855986" name="TX225"/>
              <a:gd fmla="*/ 6538108 h 6564101" name="TY225"/>
              <a:gd fmla="*/ 10101585 w 11855986" name="TX226"/>
              <a:gd fmla="*/ 6524895 h 6564101" name="TY226"/>
              <a:gd fmla="*/ 2550262 w 11855986" name="TX228"/>
              <a:gd fmla="*/ 6524685 h 6564101" name="TY228"/>
              <a:gd fmla="*/ 2537049 w 11855986" name="TX229"/>
              <a:gd fmla="*/ 6537898 h 6564101" name="TY229"/>
              <a:gd fmla="*/ 2550262 w 11855986" name="TX230"/>
              <a:gd fmla="*/ 6551111 h 6564101" name="TY230"/>
              <a:gd fmla="*/ 2563475 w 11855986" name="TX231"/>
              <a:gd fmla="*/ 6537898 h 6564101" name="TY231"/>
              <a:gd fmla="*/ 2550262 w 11855986" name="TX232"/>
              <a:gd fmla="*/ 6524685 h 6564101" name="TY232"/>
              <a:gd fmla="*/ 10300730 w 11855986" name="TX234"/>
              <a:gd fmla="*/ 6524347 h 6564101" name="TY234"/>
              <a:gd fmla="*/ 10287517 w 11855986" name="TX235"/>
              <a:gd fmla="*/ 6537560 h 6564101" name="TY235"/>
              <a:gd fmla="*/ 10300730 w 11855986" name="TX236"/>
              <a:gd fmla="*/ 6550773 h 6564101" name="TY236"/>
              <a:gd fmla="*/ 10313943 w 11855986" name="TX237"/>
              <a:gd fmla="*/ 6537560 h 6564101" name="TY237"/>
              <a:gd fmla="*/ 10300730 w 11855986" name="TX238"/>
              <a:gd fmla="*/ 6524347 h 6564101" name="TY238"/>
              <a:gd fmla="*/ 2351118 w 11855986" name="TX240"/>
              <a:gd fmla="*/ 6524137 h 6564101" name="TY240"/>
              <a:gd fmla="*/ 2337905 w 11855986" name="TX241"/>
              <a:gd fmla="*/ 6537350 h 6564101" name="TY241"/>
              <a:gd fmla="*/ 2351118 w 11855986" name="TX242"/>
              <a:gd fmla="*/ 6550563 h 6564101" name="TY242"/>
              <a:gd fmla="*/ 2364331 w 11855986" name="TX243"/>
              <a:gd fmla="*/ 6537350 h 6564101" name="TY243"/>
              <a:gd fmla="*/ 2351118 w 11855986" name="TX244"/>
              <a:gd fmla="*/ 6524137 h 6564101" name="TY244"/>
              <a:gd fmla="*/ 10499873 w 11855986" name="TX246"/>
              <a:gd fmla="*/ 6523799 h 6564101" name="TY246"/>
              <a:gd fmla="*/ 10486660 w 11855986" name="TX247"/>
              <a:gd fmla="*/ 6537012 h 6564101" name="TY247"/>
              <a:gd fmla="*/ 10499873 w 11855986" name="TX248"/>
              <a:gd fmla="*/ 6550225 h 6564101" name="TY248"/>
              <a:gd fmla="*/ 10513086 w 11855986" name="TX249"/>
              <a:gd fmla="*/ 6537012 h 6564101" name="TY249"/>
              <a:gd fmla="*/ 10499873 w 11855986" name="TX250"/>
              <a:gd fmla="*/ 6523799 h 6564101" name="TY250"/>
              <a:gd fmla="*/ 2151975 w 11855986" name="TX252"/>
              <a:gd fmla="*/ 6523589 h 6564101" name="TY252"/>
              <a:gd fmla="*/ 2138762 w 11855986" name="TX253"/>
              <a:gd fmla="*/ 6536802 h 6564101" name="TY253"/>
              <a:gd fmla="*/ 2151975 w 11855986" name="TX254"/>
              <a:gd fmla="*/ 6550015 h 6564101" name="TY254"/>
              <a:gd fmla="*/ 2165188 w 11855986" name="TX255"/>
              <a:gd fmla="*/ 6536802 h 6564101" name="TY255"/>
              <a:gd fmla="*/ 2151975 w 11855986" name="TX256"/>
              <a:gd fmla="*/ 6523589 h 6564101" name="TY256"/>
              <a:gd fmla="*/ 10699016 w 11855986" name="TX258"/>
              <a:gd fmla="*/ 6523251 h 6564101" name="TY258"/>
              <a:gd fmla="*/ 10685803 w 11855986" name="TX259"/>
              <a:gd fmla="*/ 6536464 h 6564101" name="TY259"/>
              <a:gd fmla="*/ 10699016 w 11855986" name="TX260"/>
              <a:gd fmla="*/ 6549677 h 6564101" name="TY260"/>
              <a:gd fmla="*/ 10712229 w 11855986" name="TX261"/>
              <a:gd fmla="*/ 6536464 h 6564101" name="TY261"/>
              <a:gd fmla="*/ 10699016 w 11855986" name="TX262"/>
              <a:gd fmla="*/ 6523251 h 6564101" name="TY262"/>
              <a:gd fmla="*/ 1952831 w 11855986" name="TX264"/>
              <a:gd fmla="*/ 6523041 h 6564101" name="TY264"/>
              <a:gd fmla="*/ 1939618 w 11855986" name="TX265"/>
              <a:gd fmla="*/ 6536254 h 6564101" name="TY265"/>
              <a:gd fmla="*/ 1952831 w 11855986" name="TX266"/>
              <a:gd fmla="*/ 6549467 h 6564101" name="TY266"/>
              <a:gd fmla="*/ 1966044 w 11855986" name="TX267"/>
              <a:gd fmla="*/ 6536254 h 6564101" name="TY267"/>
              <a:gd fmla="*/ 1952831 w 11855986" name="TX268"/>
              <a:gd fmla="*/ 6523041 h 6564101" name="TY268"/>
              <a:gd fmla="*/ 10898161 w 11855986" name="TX270"/>
              <a:gd fmla="*/ 6522703 h 6564101" name="TY270"/>
              <a:gd fmla="*/ 10884948 w 11855986" name="TX271"/>
              <a:gd fmla="*/ 6535916 h 6564101" name="TY271"/>
              <a:gd fmla="*/ 10898161 w 11855986" name="TX272"/>
              <a:gd fmla="*/ 6549129 h 6564101" name="TY272"/>
              <a:gd fmla="*/ 10911373 w 11855986" name="TX273"/>
              <a:gd fmla="*/ 6535916 h 6564101" name="TY273"/>
              <a:gd fmla="*/ 10898161 w 11855986" name="TX274"/>
              <a:gd fmla="*/ 6522703 h 6564101" name="TY274"/>
              <a:gd fmla="*/ 1753688 w 11855986" name="TX276"/>
              <a:gd fmla="*/ 6522493 h 6564101" name="TY276"/>
              <a:gd fmla="*/ 1740475 w 11855986" name="TX277"/>
              <a:gd fmla="*/ 6535706 h 6564101" name="TY277"/>
              <a:gd fmla="*/ 1753688 w 11855986" name="TX278"/>
              <a:gd fmla="*/ 6548919 h 6564101" name="TY278"/>
              <a:gd fmla="*/ 1766901 w 11855986" name="TX279"/>
              <a:gd fmla="*/ 6535706 h 6564101" name="TY279"/>
              <a:gd fmla="*/ 1753688 w 11855986" name="TX280"/>
              <a:gd fmla="*/ 6522493 h 6564101" name="TY280"/>
              <a:gd fmla="*/ 11097304 w 11855986" name="TX282"/>
              <a:gd fmla="*/ 6522155 h 6564101" name="TY282"/>
              <a:gd fmla="*/ 11084091 w 11855986" name="TX283"/>
              <a:gd fmla="*/ 6535368 h 6564101" name="TY283"/>
              <a:gd fmla="*/ 11097304 w 11855986" name="TX284"/>
              <a:gd fmla="*/ 6548581 h 6564101" name="TY284"/>
              <a:gd fmla="*/ 11110517 w 11855986" name="TX285"/>
              <a:gd fmla="*/ 6535368 h 6564101" name="TY285"/>
              <a:gd fmla="*/ 11097304 w 11855986" name="TX286"/>
              <a:gd fmla="*/ 6522155 h 6564101" name="TY286"/>
              <a:gd fmla="*/ 1554544 w 11855986" name="TX288"/>
              <a:gd fmla="*/ 6521945 h 6564101" name="TY288"/>
              <a:gd fmla="*/ 1541331 w 11855986" name="TX289"/>
              <a:gd fmla="*/ 6535158 h 6564101" name="TY289"/>
              <a:gd fmla="*/ 1554544 w 11855986" name="TX290"/>
              <a:gd fmla="*/ 6548371 h 6564101" name="TY290"/>
              <a:gd fmla="*/ 1567757 w 11855986" name="TX291"/>
              <a:gd fmla="*/ 6535158 h 6564101" name="TY291"/>
              <a:gd fmla="*/ 1554544 w 11855986" name="TX292"/>
              <a:gd fmla="*/ 6521945 h 6564101" name="TY292"/>
              <a:gd fmla="*/ 11296448 w 11855986" name="TX294"/>
              <a:gd fmla="*/ 6521607 h 6564101" name="TY294"/>
              <a:gd fmla="*/ 11283235 w 11855986" name="TX295"/>
              <a:gd fmla="*/ 6534820 h 6564101" name="TY295"/>
              <a:gd fmla="*/ 11296448 w 11855986" name="TX296"/>
              <a:gd fmla="*/ 6548033 h 6564101" name="TY296"/>
              <a:gd fmla="*/ 11309661 w 11855986" name="TX297"/>
              <a:gd fmla="*/ 6534820 h 6564101" name="TY297"/>
              <a:gd fmla="*/ 11296448 w 11855986" name="TX298"/>
              <a:gd fmla="*/ 6521607 h 6564101" name="TY298"/>
              <a:gd fmla="*/ 1355401 w 11855986" name="TX300"/>
              <a:gd fmla="*/ 6521396 h 6564101" name="TY300"/>
              <a:gd fmla="*/ 1342188 w 11855986" name="TX301"/>
              <a:gd fmla="*/ 6534609 h 6564101" name="TY301"/>
              <a:gd fmla="*/ 1355401 w 11855986" name="TX302"/>
              <a:gd fmla="*/ 6547822 h 6564101" name="TY302"/>
              <a:gd fmla="*/ 1368614 w 11855986" name="TX303"/>
              <a:gd fmla="*/ 6534609 h 6564101" name="TY303"/>
              <a:gd fmla="*/ 1355401 w 11855986" name="TX304"/>
              <a:gd fmla="*/ 6521396 h 6564101" name="TY304"/>
              <a:gd fmla="*/ 11495591 w 11855986" name="TX306"/>
              <a:gd fmla="*/ 6521059 h 6564101" name="TY306"/>
              <a:gd fmla="*/ 11482378 w 11855986" name="TX307"/>
              <a:gd fmla="*/ 6534272 h 6564101" name="TY307"/>
              <a:gd fmla="*/ 11495591 w 11855986" name="TX308"/>
              <a:gd fmla="*/ 6547485 h 6564101" name="TY308"/>
              <a:gd fmla="*/ 11508804 w 11855986" name="TX309"/>
              <a:gd fmla="*/ 6534272 h 6564101" name="TY309"/>
              <a:gd fmla="*/ 11495591 w 11855986" name="TX310"/>
              <a:gd fmla="*/ 6521059 h 6564101" name="TY310"/>
              <a:gd fmla="*/ 1156257 w 11855986" name="TX312"/>
              <a:gd fmla="*/ 6520848 h 6564101" name="TY312"/>
              <a:gd fmla="*/ 1143044 w 11855986" name="TX313"/>
              <a:gd fmla="*/ 6534061 h 6564101" name="TY313"/>
              <a:gd fmla="*/ 1156257 w 11855986" name="TX314"/>
              <a:gd fmla="*/ 6547274 h 6564101" name="TY314"/>
              <a:gd fmla="*/ 1169470 w 11855986" name="TX315"/>
              <a:gd fmla="*/ 6534061 h 6564101" name="TY315"/>
              <a:gd fmla="*/ 1156257 w 11855986" name="TX316"/>
              <a:gd fmla="*/ 6520848 h 6564101" name="TY316"/>
              <a:gd fmla="*/ 11694735 w 11855986" name="TX318"/>
              <a:gd fmla="*/ 6520511 h 6564101" name="TY318"/>
              <a:gd fmla="*/ 11681522 w 11855986" name="TX319"/>
              <a:gd fmla="*/ 6533724 h 6564101" name="TY319"/>
              <a:gd fmla="*/ 11694735 w 11855986" name="TX320"/>
              <a:gd fmla="*/ 6546937 h 6564101" name="TY320"/>
              <a:gd fmla="*/ 11707948 w 11855986" name="TX321"/>
              <a:gd fmla="*/ 6533724 h 6564101" name="TY321"/>
              <a:gd fmla="*/ 11694735 w 11855986" name="TX322"/>
              <a:gd fmla="*/ 6520511 h 6564101" name="TY322"/>
              <a:gd fmla="*/ 957114 w 11855986" name="TX324"/>
              <a:gd fmla="*/ 6520300 h 6564101" name="TY324"/>
              <a:gd fmla="*/ 943901 w 11855986" name="TX325"/>
              <a:gd fmla="*/ 6533513 h 6564101" name="TY325"/>
              <a:gd fmla="*/ 957114 w 11855986" name="TX326"/>
              <a:gd fmla="*/ 6546726 h 6564101" name="TY326"/>
              <a:gd fmla="*/ 970327 w 11855986" name="TX327"/>
              <a:gd fmla="*/ 6533513 h 6564101" name="TY327"/>
              <a:gd fmla="*/ 957114 w 11855986" name="TX328"/>
              <a:gd fmla="*/ 6520300 h 6564101" name="TY328"/>
              <a:gd fmla="*/ 757971 w 11855986" name="TX330"/>
              <a:gd fmla="*/ 6519752 h 6564101" name="TY330"/>
              <a:gd fmla="*/ 744758 w 11855986" name="TX331"/>
              <a:gd fmla="*/ 6532965 h 6564101" name="TY331"/>
              <a:gd fmla="*/ 757971 w 11855986" name="TX332"/>
              <a:gd fmla="*/ 6546178 h 6564101" name="TY332"/>
              <a:gd fmla="*/ 771184 w 11855986" name="TX333"/>
              <a:gd fmla="*/ 6532965 h 6564101" name="TY333"/>
              <a:gd fmla="*/ 757971 w 11855986" name="TX334"/>
              <a:gd fmla="*/ 6519752 h 6564101" name="TY334"/>
              <a:gd fmla="*/ 558827 w 11855986" name="TX336"/>
              <a:gd fmla="*/ 6519204 h 6564101" name="TY336"/>
              <a:gd fmla="*/ 545614 w 11855986" name="TX337"/>
              <a:gd fmla="*/ 6532417 h 6564101" name="TY337"/>
              <a:gd fmla="*/ 558827 w 11855986" name="TX338"/>
              <a:gd fmla="*/ 6545630 h 6564101" name="TY338"/>
              <a:gd fmla="*/ 572040 w 11855986" name="TX339"/>
              <a:gd fmla="*/ 6532417 h 6564101" name="TY339"/>
              <a:gd fmla="*/ 558827 w 11855986" name="TX340"/>
              <a:gd fmla="*/ 6519204 h 6564101" name="TY340"/>
              <a:gd fmla="*/ 359684 w 11855986" name="TX342"/>
              <a:gd fmla="*/ 6518656 h 6564101" name="TY342"/>
              <a:gd fmla="*/ 346471 w 11855986" name="TX343"/>
              <a:gd fmla="*/ 6531869 h 6564101" name="TY343"/>
              <a:gd fmla="*/ 359684 w 11855986" name="TX344"/>
              <a:gd fmla="*/ 6545082 h 6564101" name="TY344"/>
              <a:gd fmla="*/ 372897 w 11855986" name="TX345"/>
              <a:gd fmla="*/ 6531869 h 6564101" name="TY345"/>
              <a:gd fmla="*/ 359684 w 11855986" name="TX346"/>
              <a:gd fmla="*/ 6518656 h 6564101" name="TY346"/>
              <a:gd fmla="*/ 160540 w 11855986" name="TX348"/>
              <a:gd fmla="*/ 6518108 h 6564101" name="TY348"/>
              <a:gd fmla="*/ 147327 w 11855986" name="TX349"/>
              <a:gd fmla="*/ 6531321 h 6564101" name="TY349"/>
              <a:gd fmla="*/ 160540 w 11855986" name="TX350"/>
              <a:gd fmla="*/ 6544534 h 6564101" name="TY350"/>
              <a:gd fmla="*/ 173753 w 11855986" name="TX351"/>
              <a:gd fmla="*/ 6531321 h 6564101" name="TY351"/>
              <a:gd fmla="*/ 160540 w 11855986" name="TX352"/>
              <a:gd fmla="*/ 6518108 h 6564101" name="TY352"/>
              <a:gd fmla="*/ 11807068 w 11855986" name="TX354"/>
              <a:gd fmla="*/ 6456908 h 6564101" name="TY354"/>
              <a:gd fmla="*/ 11799481 w 11855986" name="TX355"/>
              <a:gd fmla="*/ 6463595 h 6564101" name="TY355"/>
              <a:gd fmla="*/ 11805532 w 11855986" name="TX356"/>
              <a:gd fmla="*/ 6481274 h 6564101" name="TY356"/>
              <a:gd fmla="*/ 11823211 w 11855986" name="TX357"/>
              <a:gd fmla="*/ 6475223 h 6564101" name="TY357"/>
              <a:gd fmla="*/ 11817160 w 11855986" name="TX358"/>
              <a:gd fmla="*/ 6457544 h 6564101" name="TY358"/>
              <a:gd fmla="*/ 11807068 w 11855986" name="TX359"/>
              <a:gd fmla="*/ 6456908 h 6564101" name="TY359"/>
              <a:gd fmla="*/ 48207 w 11855986" name="TX361"/>
              <a:gd fmla="*/ 6454505 h 6564101" name="TY361"/>
              <a:gd fmla="*/ 38114 w 11855986" name="TX362"/>
              <a:gd fmla="*/ 6455141 h 6564101" name="TY362"/>
              <a:gd fmla="*/ 32063 w 11855986" name="TX363"/>
              <a:gd fmla="*/ 6472820 h 6564101" name="TY363"/>
              <a:gd fmla="*/ 49742 w 11855986" name="TX364"/>
              <a:gd fmla="*/ 6478871 h 6564101" name="TY364"/>
              <a:gd fmla="*/ 55793 w 11855986" name="TX365"/>
              <a:gd fmla="*/ 6461192 h 6564101" name="TY365"/>
              <a:gd fmla="*/ 48207 w 11855986" name="TX366"/>
              <a:gd fmla="*/ 6454505 h 6564101" name="TY366"/>
              <a:gd fmla="*/ 4750288 w 11855986" name="TX368"/>
              <a:gd fmla="*/ 6450232 h 6564101" name="TY368"/>
              <a:gd fmla="*/ 4736920 w 11855986" name="TX369"/>
              <a:gd fmla="*/ 6451992 h 6564101" name="TY369"/>
              <a:gd fmla="*/ 4730471 w 11855986" name="TX370"/>
              <a:gd fmla="*/ 6476057 h 6564101" name="TY370"/>
              <a:gd fmla="*/ 4774513 w 11855986" name="TX371"/>
              <a:gd fmla="*/ 6552338 h 6564101" name="TY371"/>
              <a:gd fmla="*/ 4798578 w 11855986" name="TX372"/>
              <a:gd fmla="*/ 6558786 h 6564101" name="TY372"/>
              <a:gd fmla="*/ 4798577 w 11855986" name="TX373"/>
              <a:gd fmla="*/ 6558786 h 6564101" name="TY373"/>
              <a:gd fmla="*/ 4805025 w 11855986" name="TX374"/>
              <a:gd fmla="*/ 6534721 h 6564101" name="TY374"/>
              <a:gd fmla="*/ 4760985 w 11855986" name="TX375"/>
              <a:gd fmla="*/ 6458440 h 6564101" name="TY375"/>
              <a:gd fmla="*/ 4750288 w 11855986" name="TX376"/>
              <a:gd fmla="*/ 6450232 h 6564101" name="TY376"/>
              <a:gd fmla="*/ 4686575 w 11855986" name="TX378"/>
              <a:gd fmla="*/ 6450231 h 6564101" name="TY378"/>
              <a:gd fmla="*/ 4675878 w 11855986" name="TX379"/>
              <a:gd fmla="*/ 6458439 h 6564101" name="TY379"/>
              <a:gd fmla="*/ 4631836 w 11855986" name="TX380"/>
              <a:gd fmla="*/ 6534720 h 6564101" name="TY380"/>
              <a:gd fmla="*/ 4638285 w 11855986" name="TX381"/>
              <a:gd fmla="*/ 6558785 h 6564101" name="TY381"/>
              <a:gd fmla="*/ 4662350 w 11855986" name="TX382"/>
              <a:gd fmla="*/ 6552337 h 6564101" name="TY382"/>
              <a:gd fmla="*/ 4706390 w 11855986" name="TX383"/>
              <a:gd fmla="*/ 6476057 h 6564101" name="TY383"/>
              <a:gd fmla="*/ 4699942 w 11855986" name="TX384"/>
              <a:gd fmla="*/ 6451992 h 6564101" name="TY384"/>
              <a:gd fmla="*/ 4699943 w 11855986" name="TX385"/>
              <a:gd fmla="*/ 6451991 h 6564101" name="TY385"/>
              <a:gd fmla="*/ 4686575 w 11855986" name="TX386"/>
              <a:gd fmla="*/ 6450231 h 6564101" name="TY386"/>
              <a:gd fmla="*/ 5157039 w 11855986" name="TX388"/>
              <a:gd fmla="*/ 6449805 h 6564101" name="TY388"/>
              <a:gd fmla="*/ 5143671 w 11855986" name="TX389"/>
              <a:gd fmla="*/ 6451565 h 6564101" name="TY389"/>
              <a:gd fmla="*/ 5137222 w 11855986" name="TX390"/>
              <a:gd fmla="*/ 6475630 h 6564101" name="TY390"/>
              <a:gd fmla="*/ 5181264 w 11855986" name="TX391"/>
              <a:gd fmla="*/ 6551911 h 6564101" name="TY391"/>
              <a:gd fmla="*/ 5205329 w 11855986" name="TX392"/>
              <a:gd fmla="*/ 6558359 h 6564101" name="TY392"/>
              <a:gd fmla="*/ 5205328 w 11855986" name="TX393"/>
              <a:gd fmla="*/ 6558359 h 6564101" name="TY393"/>
              <a:gd fmla="*/ 5211776 w 11855986" name="TX394"/>
              <a:gd fmla="*/ 6534294 h 6564101" name="TY394"/>
              <a:gd fmla="*/ 5167736 w 11855986" name="TX395"/>
              <a:gd fmla="*/ 6458013 h 6564101" name="TY395"/>
              <a:gd fmla="*/ 5157039 w 11855986" name="TX396"/>
              <a:gd fmla="*/ 6449805 h 6564101" name="TY396"/>
              <a:gd fmla="*/ 5093326 w 11855986" name="TX398"/>
              <a:gd fmla="*/ 6449804 h 6564101" name="TY398"/>
              <a:gd fmla="*/ 5082629 w 11855986" name="TX399"/>
              <a:gd fmla="*/ 6458012 h 6564101" name="TY399"/>
              <a:gd fmla="*/ 5038587 w 11855986" name="TX400"/>
              <a:gd fmla="*/ 6534293 h 6564101" name="TY400"/>
              <a:gd fmla="*/ 5045036 w 11855986" name="TX401"/>
              <a:gd fmla="*/ 6558358 h 6564101" name="TY401"/>
              <a:gd fmla="*/ 5069101 w 11855986" name="TX402"/>
              <a:gd fmla="*/ 6551910 h 6564101" name="TY402"/>
              <a:gd fmla="*/ 5113141 w 11855986" name="TX403"/>
              <a:gd fmla="*/ 6475630 h 6564101" name="TY403"/>
              <a:gd fmla="*/ 5106693 w 11855986" name="TX404"/>
              <a:gd fmla="*/ 6451565 h 6564101" name="TY404"/>
              <a:gd fmla="*/ 5106694 w 11855986" name="TX405"/>
              <a:gd fmla="*/ 6451564 h 6564101" name="TY405"/>
              <a:gd fmla="*/ 5093326 w 11855986" name="TX406"/>
              <a:gd fmla="*/ 6449804 h 6564101" name="TY406"/>
              <a:gd fmla="*/ 4949431 w 11855986" name="TX408"/>
              <a:gd fmla="*/ 6449684 h 6564101" name="TY408"/>
              <a:gd fmla="*/ 4936063 w 11855986" name="TX409"/>
              <a:gd fmla="*/ 6451444 h 6564101" name="TY409"/>
              <a:gd fmla="*/ 4929614 w 11855986" name="TX410"/>
              <a:gd fmla="*/ 6475509 h 6564101" name="TY410"/>
              <a:gd fmla="*/ 4973656 w 11855986" name="TX411"/>
              <a:gd fmla="*/ 6551790 h 6564101" name="TY411"/>
              <a:gd fmla="*/ 4997721 w 11855986" name="TX412"/>
              <a:gd fmla="*/ 6558238 h 6564101" name="TY412"/>
              <a:gd fmla="*/ 4997720 w 11855986" name="TX413"/>
              <a:gd fmla="*/ 6558238 h 6564101" name="TY413"/>
              <a:gd fmla="*/ 5004168 w 11855986" name="TX414"/>
              <a:gd fmla="*/ 6534173 h 6564101" name="TY414"/>
              <a:gd fmla="*/ 4960128 w 11855986" name="TX415"/>
              <a:gd fmla="*/ 6457892 h 6564101" name="TY415"/>
              <a:gd fmla="*/ 4949431 w 11855986" name="TX416"/>
              <a:gd fmla="*/ 6449684 h 6564101" name="TY416"/>
              <a:gd fmla="*/ 4885719 w 11855986" name="TX418"/>
              <a:gd fmla="*/ 6449683 h 6564101" name="TY418"/>
              <a:gd fmla="*/ 4875022 w 11855986" name="TX419"/>
              <a:gd fmla="*/ 6457891 h 6564101" name="TY419"/>
              <a:gd fmla="*/ 4830980 w 11855986" name="TX420"/>
              <a:gd fmla="*/ 6534172 h 6564101" name="TY420"/>
              <a:gd fmla="*/ 4837429 w 11855986" name="TX421"/>
              <a:gd fmla="*/ 6558237 h 6564101" name="TY421"/>
              <a:gd fmla="*/ 4861494 w 11855986" name="TX422"/>
              <a:gd fmla="*/ 6551789 h 6564101" name="TY422"/>
              <a:gd fmla="*/ 4905534 w 11855986" name="TX423"/>
              <a:gd fmla="*/ 6475509 h 6564101" name="TY423"/>
              <a:gd fmla="*/ 4899086 w 11855986" name="TX424"/>
              <a:gd fmla="*/ 6451444 h 6564101" name="TY424"/>
              <a:gd fmla="*/ 4899087 w 11855986" name="TX425"/>
              <a:gd fmla="*/ 6451443 h 6564101" name="TY425"/>
              <a:gd fmla="*/ 4885719 w 11855986" name="TX426"/>
              <a:gd fmla="*/ 6449683 h 6564101" name="TY426"/>
              <a:gd fmla="*/ 5356182 w 11855986" name="TX428"/>
              <a:gd fmla="*/ 6449257 h 6564101" name="TY428"/>
              <a:gd fmla="*/ 5342814 w 11855986" name="TX429"/>
              <a:gd fmla="*/ 6451017 h 6564101" name="TY429"/>
              <a:gd fmla="*/ 5336365 w 11855986" name="TX430"/>
              <a:gd fmla="*/ 6475082 h 6564101" name="TY430"/>
              <a:gd fmla="*/ 5380407 w 11855986" name="TX431"/>
              <a:gd fmla="*/ 6551363 h 6564101" name="TY431"/>
              <a:gd fmla="*/ 5404472 w 11855986" name="TX432"/>
              <a:gd fmla="*/ 6557811 h 6564101" name="TY432"/>
              <a:gd fmla="*/ 5404471 w 11855986" name="TX433"/>
              <a:gd fmla="*/ 6557811 h 6564101" name="TY433"/>
              <a:gd fmla="*/ 5410919 w 11855986" name="TX434"/>
              <a:gd fmla="*/ 6533746 h 6564101" name="TY434"/>
              <a:gd fmla="*/ 5366879 w 11855986" name="TX435"/>
              <a:gd fmla="*/ 6457465 h 6564101" name="TY435"/>
              <a:gd fmla="*/ 5356182 w 11855986" name="TX436"/>
              <a:gd fmla="*/ 6449257 h 6564101" name="TY436"/>
              <a:gd fmla="*/ 5292470 w 11855986" name="TX438"/>
              <a:gd fmla="*/ 6449256 h 6564101" name="TY438"/>
              <a:gd fmla="*/ 5281773 w 11855986" name="TX439"/>
              <a:gd fmla="*/ 6457464 h 6564101" name="TY439"/>
              <a:gd fmla="*/ 5237731 w 11855986" name="TX440"/>
              <a:gd fmla="*/ 6533745 h 6564101" name="TY440"/>
              <a:gd fmla="*/ 5244180 w 11855986" name="TX441"/>
              <a:gd fmla="*/ 6557810 h 6564101" name="TY441"/>
              <a:gd fmla="*/ 5268245 w 11855986" name="TX442"/>
              <a:gd fmla="*/ 6551362 h 6564101" name="TY442"/>
              <a:gd fmla="*/ 5312285 w 11855986" name="TX443"/>
              <a:gd fmla="*/ 6475082 h 6564101" name="TY443"/>
              <a:gd fmla="*/ 5305837 w 11855986" name="TX444"/>
              <a:gd fmla="*/ 6451017 h 6564101" name="TY444"/>
              <a:gd fmla="*/ 5305838 w 11855986" name="TX445"/>
              <a:gd fmla="*/ 6451016 h 6564101" name="TY445"/>
              <a:gd fmla="*/ 5292470 w 11855986" name="TX446"/>
              <a:gd fmla="*/ 6449256 h 6564101" name="TY446"/>
              <a:gd fmla="*/ 5555326 w 11855986" name="TX448"/>
              <a:gd fmla="*/ 6448709 h 6564101" name="TY448"/>
              <a:gd fmla="*/ 5541958 w 11855986" name="TX449"/>
              <a:gd fmla="*/ 6450469 h 6564101" name="TY449"/>
              <a:gd fmla="*/ 5535509 w 11855986" name="TX450"/>
              <a:gd fmla="*/ 6474534 h 6564101" name="TY450"/>
              <a:gd fmla="*/ 5579551 w 11855986" name="TX451"/>
              <a:gd fmla="*/ 6550815 h 6564101" name="TY451"/>
              <a:gd fmla="*/ 5603616 w 11855986" name="TX452"/>
              <a:gd fmla="*/ 6557263 h 6564101" name="TY452"/>
              <a:gd fmla="*/ 5603615 w 11855986" name="TX453"/>
              <a:gd fmla="*/ 6557263 h 6564101" name="TY453"/>
              <a:gd fmla="*/ 5610063 w 11855986" name="TX454"/>
              <a:gd fmla="*/ 6533198 h 6564101" name="TY454"/>
              <a:gd fmla="*/ 5566023 w 11855986" name="TX455"/>
              <a:gd fmla="*/ 6456917 h 6564101" name="TY455"/>
              <a:gd fmla="*/ 5555326 w 11855986" name="TX456"/>
              <a:gd fmla="*/ 6448709 h 6564101" name="TY456"/>
              <a:gd fmla="*/ 5491613 w 11855986" name="TX458"/>
              <a:gd fmla="*/ 6448708 h 6564101" name="TY458"/>
              <a:gd fmla="*/ 5480916 w 11855986" name="TX459"/>
              <a:gd fmla="*/ 6456916 h 6564101" name="TY459"/>
              <a:gd fmla="*/ 5436874 w 11855986" name="TX460"/>
              <a:gd fmla="*/ 6533197 h 6564101" name="TY460"/>
              <a:gd fmla="*/ 5443323 w 11855986" name="TX461"/>
              <a:gd fmla="*/ 6557262 h 6564101" name="TY461"/>
              <a:gd fmla="*/ 5467388 w 11855986" name="TX462"/>
              <a:gd fmla="*/ 6550814 h 6564101" name="TY462"/>
              <a:gd fmla="*/ 5511428 w 11855986" name="TX463"/>
              <a:gd fmla="*/ 6474534 h 6564101" name="TY463"/>
              <a:gd fmla="*/ 5504980 w 11855986" name="TX464"/>
              <a:gd fmla="*/ 6450469 h 6564101" name="TY464"/>
              <a:gd fmla="*/ 5504981 w 11855986" name="TX465"/>
              <a:gd fmla="*/ 6450468 h 6564101" name="TY465"/>
              <a:gd fmla="*/ 5491613 w 11855986" name="TX466"/>
              <a:gd fmla="*/ 6448708 h 6564101" name="TY466"/>
              <a:gd fmla="*/ 5754469 w 11855986" name="TX468"/>
              <a:gd fmla="*/ 6448161 h 6564101" name="TY468"/>
              <a:gd fmla="*/ 5741101 w 11855986" name="TX469"/>
              <a:gd fmla="*/ 6449921 h 6564101" name="TY469"/>
              <a:gd fmla="*/ 5734652 w 11855986" name="TX470"/>
              <a:gd fmla="*/ 6473986 h 6564101" name="TY470"/>
              <a:gd fmla="*/ 5778694 w 11855986" name="TX471"/>
              <a:gd fmla="*/ 6550267 h 6564101" name="TY471"/>
              <a:gd fmla="*/ 5802759 w 11855986" name="TX472"/>
              <a:gd fmla="*/ 6556715 h 6564101" name="TY472"/>
              <a:gd fmla="*/ 5802758 w 11855986" name="TX473"/>
              <a:gd fmla="*/ 6556715 h 6564101" name="TY473"/>
              <a:gd fmla="*/ 5809206 w 11855986" name="TX474"/>
              <a:gd fmla="*/ 6532650 h 6564101" name="TY474"/>
              <a:gd fmla="*/ 5765166 w 11855986" name="TX475"/>
              <a:gd fmla="*/ 6456369 h 6564101" name="TY475"/>
              <a:gd fmla="*/ 5754469 w 11855986" name="TX476"/>
              <a:gd fmla="*/ 6448161 h 6564101" name="TY476"/>
              <a:gd fmla="*/ 5690757 w 11855986" name="TX478"/>
              <a:gd fmla="*/ 6448160 h 6564101" name="TY478"/>
              <a:gd fmla="*/ 5680060 w 11855986" name="TX479"/>
              <a:gd fmla="*/ 6456368 h 6564101" name="TY479"/>
              <a:gd fmla="*/ 5636018 w 11855986" name="TX480"/>
              <a:gd fmla="*/ 6532649 h 6564101" name="TY480"/>
              <a:gd fmla="*/ 5642467 w 11855986" name="TX481"/>
              <a:gd fmla="*/ 6556714 h 6564101" name="TY481"/>
              <a:gd fmla="*/ 5666532 w 11855986" name="TX482"/>
              <a:gd fmla="*/ 6550266 h 6564101" name="TY482"/>
              <a:gd fmla="*/ 5710572 w 11855986" name="TX483"/>
              <a:gd fmla="*/ 6473986 h 6564101" name="TY483"/>
              <a:gd fmla="*/ 5704124 w 11855986" name="TX484"/>
              <a:gd fmla="*/ 6449921 h 6564101" name="TY484"/>
              <a:gd fmla="*/ 5704125 w 11855986" name="TX485"/>
              <a:gd fmla="*/ 6449920 h 6564101" name="TY485"/>
              <a:gd fmla="*/ 5690757 w 11855986" name="TX486"/>
              <a:gd fmla="*/ 6448160 h 6564101" name="TY486"/>
              <a:gd fmla="*/ 5953612 w 11855986" name="TX488"/>
              <a:gd fmla="*/ 6447613 h 6564101" name="TY488"/>
              <a:gd fmla="*/ 5940244 w 11855986" name="TX489"/>
              <a:gd fmla="*/ 6449373 h 6564101" name="TY489"/>
              <a:gd fmla="*/ 5933795 w 11855986" name="TX490"/>
              <a:gd fmla="*/ 6473438 h 6564101" name="TY490"/>
              <a:gd fmla="*/ 5977837 w 11855986" name="TX491"/>
              <a:gd fmla="*/ 6549719 h 6564101" name="TY491"/>
              <a:gd fmla="*/ 6001903 w 11855986" name="TX492"/>
              <a:gd fmla="*/ 6556167 h 6564101" name="TY492"/>
              <a:gd fmla="*/ 6001902 w 11855986" name="TX493"/>
              <a:gd fmla="*/ 6556167 h 6564101" name="TY493"/>
              <a:gd fmla="*/ 6008350 w 11855986" name="TX494"/>
              <a:gd fmla="*/ 6532102 h 6564101" name="TY494"/>
              <a:gd fmla="*/ 5964309 w 11855986" name="TX495"/>
              <a:gd fmla="*/ 6455821 h 6564101" name="TY495"/>
              <a:gd fmla="*/ 5953612 w 11855986" name="TX496"/>
              <a:gd fmla="*/ 6447613 h 6564101" name="TY496"/>
              <a:gd fmla="*/ 5889900 w 11855986" name="TX498"/>
              <a:gd fmla="*/ 6447612 h 6564101" name="TY498"/>
              <a:gd fmla="*/ 5879203 w 11855986" name="TX499"/>
              <a:gd fmla="*/ 6455820 h 6564101" name="TY499"/>
              <a:gd fmla="*/ 5835161 w 11855986" name="TX500"/>
              <a:gd fmla="*/ 6532101 h 6564101" name="TY500"/>
              <a:gd fmla="*/ 5841610 w 11855986" name="TX501"/>
              <a:gd fmla="*/ 6556166 h 6564101" name="TY501"/>
              <a:gd fmla="*/ 5865675 w 11855986" name="TX502"/>
              <a:gd fmla="*/ 6549718 h 6564101" name="TY502"/>
              <a:gd fmla="*/ 5909715 w 11855986" name="TX503"/>
              <a:gd fmla="*/ 6473438 h 6564101" name="TY503"/>
              <a:gd fmla="*/ 5903267 w 11855986" name="TX504"/>
              <a:gd fmla="*/ 6449373 h 6564101" name="TY504"/>
              <a:gd fmla="*/ 5903268 w 11855986" name="TX505"/>
              <a:gd fmla="*/ 6449372 h 6564101" name="TY505"/>
              <a:gd fmla="*/ 5889900 w 11855986" name="TX506"/>
              <a:gd fmla="*/ 6447612 h 6564101" name="TY506"/>
              <a:gd fmla="*/ 4496496 w 11855986" name="TX508"/>
              <a:gd fmla="*/ 6447288 h 6564101" name="TY508"/>
              <a:gd fmla="*/ 4485799 w 11855986" name="TX509"/>
              <a:gd fmla="*/ 6455496 h 6564101" name="TY509"/>
              <a:gd fmla="*/ 4441758 w 11855986" name="TX510"/>
              <a:gd fmla="*/ 6531777 h 6564101" name="TY510"/>
              <a:gd fmla="*/ 4448206 w 11855986" name="TX511"/>
              <a:gd fmla="*/ 6555842 h 6564101" name="TY511"/>
              <a:gd fmla="*/ 4448205 w 11855986" name="TX512"/>
              <a:gd fmla="*/ 6555842 h 6564101" name="TY512"/>
              <a:gd fmla="*/ 4472270 w 11855986" name="TX513"/>
              <a:gd fmla="*/ 6549394 h 6564101" name="TY513"/>
              <a:gd fmla="*/ 4516312 w 11855986" name="TX514"/>
              <a:gd fmla="*/ 6473113 h 6564101" name="TY514"/>
              <a:gd fmla="*/ 4509864 w 11855986" name="TX515"/>
              <a:gd fmla="*/ 6449048 h 6564101" name="TY515"/>
              <a:gd fmla="*/ 4496496 w 11855986" name="TX516"/>
              <a:gd fmla="*/ 6447288 h 6564101" name="TY516"/>
              <a:gd fmla="*/ 4560208 w 11855986" name="TX518"/>
              <a:gd fmla="*/ 6447287 h 6564101" name="TY518"/>
              <a:gd fmla="*/ 4546840 w 11855986" name="TX519"/>
              <a:gd fmla="*/ 6449047 h 6564101" name="TY519"/>
              <a:gd fmla="*/ 4546841 w 11855986" name="TX520"/>
              <a:gd fmla="*/ 6449048 h 6564101" name="TY520"/>
              <a:gd fmla="*/ 4540393 w 11855986" name="TX521"/>
              <a:gd fmla="*/ 6473113 h 6564101" name="TY521"/>
              <a:gd fmla="*/ 4584434 w 11855986" name="TX522"/>
              <a:gd fmla="*/ 6549393 h 6564101" name="TY522"/>
              <a:gd fmla="*/ 4608499 w 11855986" name="TX523"/>
              <a:gd fmla="*/ 6555841 h 6564101" name="TY523"/>
              <a:gd fmla="*/ 4614947 w 11855986" name="TX524"/>
              <a:gd fmla="*/ 6531776 h 6564101" name="TY524"/>
              <a:gd fmla="*/ 4570905 w 11855986" name="TX525"/>
              <a:gd fmla="*/ 6455495 h 6564101" name="TY525"/>
              <a:gd fmla="*/ 4560208 w 11855986" name="TX526"/>
              <a:gd fmla="*/ 6447287 h 6564101" name="TY526"/>
              <a:gd fmla="*/ 6152754 w 11855986" name="TX528"/>
              <a:gd fmla="*/ 6447065 h 6564101" name="TY528"/>
              <a:gd fmla="*/ 6139387 w 11855986" name="TX529"/>
              <a:gd fmla="*/ 6448825 h 6564101" name="TY529"/>
              <a:gd fmla="*/ 6132939 w 11855986" name="TX530"/>
              <a:gd fmla="*/ 6472890 h 6564101" name="TY530"/>
              <a:gd fmla="*/ 6176980 w 11855986" name="TX531"/>
              <a:gd fmla="*/ 6549171 h 6564101" name="TY531"/>
              <a:gd fmla="*/ 6201045 w 11855986" name="TX532"/>
              <a:gd fmla="*/ 6555619 h 6564101" name="TY532"/>
              <a:gd fmla="*/ 6201044 w 11855986" name="TX533"/>
              <a:gd fmla="*/ 6555619 h 6564101" name="TY533"/>
              <a:gd fmla="*/ 6207492 w 11855986" name="TX534"/>
              <a:gd fmla="*/ 6531554 h 6564101" name="TY534"/>
              <a:gd fmla="*/ 6163452 w 11855986" name="TX535"/>
              <a:gd fmla="*/ 6455273 h 6564101" name="TY535"/>
              <a:gd fmla="*/ 6152754 w 11855986" name="TX536"/>
              <a:gd fmla="*/ 6447065 h 6564101" name="TY536"/>
              <a:gd fmla="*/ 6089044 w 11855986" name="TX538"/>
              <a:gd fmla="*/ 6447064 h 6564101" name="TY538"/>
              <a:gd fmla="*/ 6078347 w 11855986" name="TX539"/>
              <a:gd fmla="*/ 6455272 h 6564101" name="TY539"/>
              <a:gd fmla="*/ 6034305 w 11855986" name="TX540"/>
              <a:gd fmla="*/ 6531553 h 6564101" name="TY540"/>
              <a:gd fmla="*/ 6040754 w 11855986" name="TX541"/>
              <a:gd fmla="*/ 6555618 h 6564101" name="TY541"/>
              <a:gd fmla="*/ 6064818 w 11855986" name="TX542"/>
              <a:gd fmla="*/ 6549170 h 6564101" name="TY542"/>
              <a:gd fmla="*/ 6108859 w 11855986" name="TX543"/>
              <a:gd fmla="*/ 6472890 h 6564101" name="TY543"/>
              <a:gd fmla="*/ 6102410 w 11855986" name="TX544"/>
              <a:gd fmla="*/ 6448825 h 6564101" name="TY544"/>
              <a:gd fmla="*/ 6102412 w 11855986" name="TX545"/>
              <a:gd fmla="*/ 6448824 h 6564101" name="TY545"/>
              <a:gd fmla="*/ 6089044 w 11855986" name="TX546"/>
              <a:gd fmla="*/ 6447064 h 6564101" name="TY546"/>
              <a:gd fmla="*/ 4297353 w 11855986" name="TX548"/>
              <a:gd fmla="*/ 6446740 h 6564101" name="TY548"/>
              <a:gd fmla="*/ 4286656 w 11855986" name="TX549"/>
              <a:gd fmla="*/ 6454948 h 6564101" name="TY549"/>
              <a:gd fmla="*/ 4242615 w 11855986" name="TX550"/>
              <a:gd fmla="*/ 6531229 h 6564101" name="TY550"/>
              <a:gd fmla="*/ 4249063 w 11855986" name="TX551"/>
              <a:gd fmla="*/ 6555294 h 6564101" name="TY551"/>
              <a:gd fmla="*/ 4249062 w 11855986" name="TX552"/>
              <a:gd fmla="*/ 6555294 h 6564101" name="TY552"/>
              <a:gd fmla="*/ 4273127 w 11855986" name="TX553"/>
              <a:gd fmla="*/ 6548846 h 6564101" name="TY553"/>
              <a:gd fmla="*/ 4317169 w 11855986" name="TX554"/>
              <a:gd fmla="*/ 6472565 h 6564101" name="TY554"/>
              <a:gd fmla="*/ 4310721 w 11855986" name="TX555"/>
              <a:gd fmla="*/ 6448500 h 6564101" name="TY555"/>
              <a:gd fmla="*/ 4297353 w 11855986" name="TX556"/>
              <a:gd fmla="*/ 6446740 h 6564101" name="TY556"/>
              <a:gd fmla="*/ 4361065 w 11855986" name="TX558"/>
              <a:gd fmla="*/ 6446739 h 6564101" name="TY558"/>
              <a:gd fmla="*/ 4347697 w 11855986" name="TX559"/>
              <a:gd fmla="*/ 6448499 h 6564101" name="TY559"/>
              <a:gd fmla="*/ 4347698 w 11855986" name="TX560"/>
              <a:gd fmla="*/ 6448500 h 6564101" name="TY560"/>
              <a:gd fmla="*/ 4341250 w 11855986" name="TX561"/>
              <a:gd fmla="*/ 6472565 h 6564101" name="TY561"/>
              <a:gd fmla="*/ 4385291 w 11855986" name="TX562"/>
              <a:gd fmla="*/ 6548845 h 6564101" name="TY562"/>
              <a:gd fmla="*/ 4409356 w 11855986" name="TX563"/>
              <a:gd fmla="*/ 6555293 h 6564101" name="TY563"/>
              <a:gd fmla="*/ 4415804 w 11855986" name="TX564"/>
              <a:gd fmla="*/ 6531228 h 6564101" name="TY564"/>
              <a:gd fmla="*/ 4371762 w 11855986" name="TX565"/>
              <a:gd fmla="*/ 6454947 h 6564101" name="TY565"/>
              <a:gd fmla="*/ 4361065 w 11855986" name="TX566"/>
              <a:gd fmla="*/ 6446739 h 6564101" name="TY566"/>
              <a:gd fmla="*/ 4806446 w 11855986" name="TX568"/>
              <a:gd fmla="*/ 6446678 h 6564101" name="TY568"/>
              <a:gd fmla="*/ 4793233 w 11855986" name="TX569"/>
              <a:gd fmla="*/ 6459891 h 6564101" name="TY569"/>
              <a:gd fmla="*/ 4806446 w 11855986" name="TX570"/>
              <a:gd fmla="*/ 6473104 h 6564101" name="TY570"/>
              <a:gd fmla="*/ 4819659 w 11855986" name="TX571"/>
              <a:gd fmla="*/ 6459891 h 6564101" name="TY571"/>
              <a:gd fmla="*/ 4806446 w 11855986" name="TX572"/>
              <a:gd fmla="*/ 6446678 h 6564101" name="TY572"/>
              <a:gd fmla="*/ 6351898 w 11855986" name="TX574"/>
              <a:gd fmla="*/ 6446517 h 6564101" name="TY574"/>
              <a:gd fmla="*/ 6338529 w 11855986" name="TX575"/>
              <a:gd fmla="*/ 6448277 h 6564101" name="TY575"/>
              <a:gd fmla="*/ 6332081 w 11855986" name="TX576"/>
              <a:gd fmla="*/ 6472342 h 6564101" name="TY576"/>
              <a:gd fmla="*/ 6376123 w 11855986" name="TX577"/>
              <a:gd fmla="*/ 6548623 h 6564101" name="TY577"/>
              <a:gd fmla="*/ 6400188 w 11855986" name="TX578"/>
              <a:gd fmla="*/ 6555071 h 6564101" name="TY578"/>
              <a:gd fmla="*/ 6400187 w 11855986" name="TX579"/>
              <a:gd fmla="*/ 6555071 h 6564101" name="TY579"/>
              <a:gd fmla="*/ 6406635 w 11855986" name="TX580"/>
              <a:gd fmla="*/ 6531006 h 6564101" name="TY580"/>
              <a:gd fmla="*/ 6362595 w 11855986" name="TX581"/>
              <a:gd fmla="*/ 6454725 h 6564101" name="TY581"/>
              <a:gd fmla="*/ 6351898 w 11855986" name="TX582"/>
              <a:gd fmla="*/ 6446517 h 6564101" name="TY582"/>
              <a:gd fmla="*/ 6288185 w 11855986" name="TX584"/>
              <a:gd fmla="*/ 6446516 h 6564101" name="TY584"/>
              <a:gd fmla="*/ 6277489 w 11855986" name="TX585"/>
              <a:gd fmla="*/ 6454724 h 6564101" name="TY585"/>
              <a:gd fmla="*/ 6233447 w 11855986" name="TX586"/>
              <a:gd fmla="*/ 6531005 h 6564101" name="TY586"/>
              <a:gd fmla="*/ 6239896 w 11855986" name="TX587"/>
              <a:gd fmla="*/ 6555070 h 6564101" name="TY587"/>
              <a:gd fmla="*/ 6263960 w 11855986" name="TX588"/>
              <a:gd fmla="*/ 6548622 h 6564101" name="TY588"/>
              <a:gd fmla="*/ 6308000 w 11855986" name="TX589"/>
              <a:gd fmla="*/ 6472342 h 6564101" name="TY589"/>
              <a:gd fmla="*/ 6301552 w 11855986" name="TX590"/>
              <a:gd fmla="*/ 6448277 h 6564101" name="TY590"/>
              <a:gd fmla="*/ 6301554 w 11855986" name="TX591"/>
              <a:gd fmla="*/ 6448276 h 6564101" name="TY591"/>
              <a:gd fmla="*/ 6288185 w 11855986" name="TX592"/>
              <a:gd fmla="*/ 6446516 h 6564101" name="TY592"/>
              <a:gd fmla="*/ 5213197 w 11855986" name="TX594"/>
              <a:gd fmla="*/ 6446251 h 6564101" name="TY594"/>
              <a:gd fmla="*/ 5199984 w 11855986" name="TX595"/>
              <a:gd fmla="*/ 6459464 h 6564101" name="TY595"/>
              <a:gd fmla="*/ 5213197 w 11855986" name="TX596"/>
              <a:gd fmla="*/ 6472677 h 6564101" name="TY596"/>
              <a:gd fmla="*/ 5226410 w 11855986" name="TX597"/>
              <a:gd fmla="*/ 6459464 h 6564101" name="TY597"/>
              <a:gd fmla="*/ 5213197 w 11855986" name="TX598"/>
              <a:gd fmla="*/ 6446251 h 6564101" name="TY598"/>
              <a:gd fmla="*/ 4098209 w 11855986" name="TX600"/>
              <a:gd fmla="*/ 6446192 h 6564101" name="TY600"/>
              <a:gd fmla="*/ 4087512 w 11855986" name="TX601"/>
              <a:gd fmla="*/ 6454400 h 6564101" name="TY601"/>
              <a:gd fmla="*/ 4043471 w 11855986" name="TX602"/>
              <a:gd fmla="*/ 6530681 h 6564101" name="TY602"/>
              <a:gd fmla="*/ 4049919 w 11855986" name="TX603"/>
              <a:gd fmla="*/ 6554746 h 6564101" name="TY603"/>
              <a:gd fmla="*/ 4049918 w 11855986" name="TX604"/>
              <a:gd fmla="*/ 6554746 h 6564101" name="TY604"/>
              <a:gd fmla="*/ 4073983 w 11855986" name="TX605"/>
              <a:gd fmla="*/ 6548298 h 6564101" name="TY605"/>
              <a:gd fmla="*/ 4118025 w 11855986" name="TX606"/>
              <a:gd fmla="*/ 6472017 h 6564101" name="TY606"/>
              <a:gd fmla="*/ 4111577 w 11855986" name="TX607"/>
              <a:gd fmla="*/ 6447952 h 6564101" name="TY607"/>
              <a:gd fmla="*/ 4098209 w 11855986" name="TX608"/>
              <a:gd fmla="*/ 6446192 h 6564101" name="TY608"/>
              <a:gd fmla="*/ 4161921 w 11855986" name="TX610"/>
              <a:gd fmla="*/ 6446191 h 6564101" name="TY610"/>
              <a:gd fmla="*/ 4148553 w 11855986" name="TX611"/>
              <a:gd fmla="*/ 6447951 h 6564101" name="TY611"/>
              <a:gd fmla="*/ 4148554 w 11855986" name="TX612"/>
              <a:gd fmla="*/ 6447952 h 6564101" name="TY612"/>
              <a:gd fmla="*/ 4142106 w 11855986" name="TX613"/>
              <a:gd fmla="*/ 6472017 h 6564101" name="TY613"/>
              <a:gd fmla="*/ 4186147 w 11855986" name="TX614"/>
              <a:gd fmla="*/ 6548297 h 6564101" name="TY614"/>
              <a:gd fmla="*/ 4210212 w 11855986" name="TX615"/>
              <a:gd fmla="*/ 6554745 h 6564101" name="TY615"/>
              <a:gd fmla="*/ 4216660 w 11855986" name="TX616"/>
              <a:gd fmla="*/ 6530680 h 6564101" name="TY616"/>
              <a:gd fmla="*/ 4172618 w 11855986" name="TX617"/>
              <a:gd fmla="*/ 6454399 h 6564101" name="TY617"/>
              <a:gd fmla="*/ 4161921 w 11855986" name="TX618"/>
              <a:gd fmla="*/ 6446191 h 6564101" name="TY618"/>
              <a:gd fmla="*/ 5005589 w 11855986" name="TX620"/>
              <a:gd fmla="*/ 6446130 h 6564101" name="TY620"/>
              <a:gd fmla="*/ 4992376 w 11855986" name="TX621"/>
              <a:gd fmla="*/ 6459343 h 6564101" name="TY621"/>
              <a:gd fmla="*/ 5005589 w 11855986" name="TX622"/>
              <a:gd fmla="*/ 6472556 h 6564101" name="TY622"/>
              <a:gd fmla="*/ 5018802 w 11855986" name="TX623"/>
              <a:gd fmla="*/ 6459343 h 6564101" name="TY623"/>
              <a:gd fmla="*/ 5005589 w 11855986" name="TX624"/>
              <a:gd fmla="*/ 6446130 h 6564101" name="TY624"/>
              <a:gd fmla="*/ 6551039 w 11855986" name="TX626"/>
              <a:gd fmla="*/ 6445969 h 6564101" name="TY626"/>
              <a:gd fmla="*/ 6537672 w 11855986" name="TX627"/>
              <a:gd fmla="*/ 6447729 h 6564101" name="TY627"/>
              <a:gd fmla="*/ 6531223 w 11855986" name="TX628"/>
              <a:gd fmla="*/ 6471794 h 6564101" name="TY628"/>
              <a:gd fmla="*/ 6575266 w 11855986" name="TX629"/>
              <a:gd fmla="*/ 6548075 h 6564101" name="TY629"/>
              <a:gd fmla="*/ 6599330 w 11855986" name="TX630"/>
              <a:gd fmla="*/ 6554523 h 6564101" name="TY630"/>
              <a:gd fmla="*/ 6599329 w 11855986" name="TX631"/>
              <a:gd fmla="*/ 6554523 h 6564101" name="TY631"/>
              <a:gd fmla="*/ 6605777 w 11855986" name="TX632"/>
              <a:gd fmla="*/ 6530458 h 6564101" name="TY632"/>
              <a:gd fmla="*/ 6561738 w 11855986" name="TX633"/>
              <a:gd fmla="*/ 6454177 h 6564101" name="TY633"/>
              <a:gd fmla="*/ 6551039 w 11855986" name="TX634"/>
              <a:gd fmla="*/ 6445969 h 6564101" name="TY634"/>
              <a:gd fmla="*/ 6487329 w 11855986" name="TX636"/>
              <a:gd fmla="*/ 6445968 h 6564101" name="TY636"/>
              <a:gd fmla="*/ 6476632 w 11855986" name="TX637"/>
              <a:gd fmla="*/ 6454176 h 6564101" name="TY637"/>
              <a:gd fmla="*/ 6432590 w 11855986" name="TX638"/>
              <a:gd fmla="*/ 6530457 h 6564101" name="TY638"/>
              <a:gd fmla="*/ 6439038 w 11855986" name="TX639"/>
              <a:gd fmla="*/ 6554522 h 6564101" name="TY639"/>
              <a:gd fmla="*/ 6463103 w 11855986" name="TX640"/>
              <a:gd fmla="*/ 6548074 h 6564101" name="TY640"/>
              <a:gd fmla="*/ 6507144 w 11855986" name="TX641"/>
              <a:gd fmla="*/ 6471794 h 6564101" name="TY641"/>
              <a:gd fmla="*/ 6500697 w 11855986" name="TX642"/>
              <a:gd fmla="*/ 6447729 h 6564101" name="TY642"/>
              <a:gd fmla="*/ 6500697 w 11855986" name="TX643"/>
              <a:gd fmla="*/ 6447728 h 6564101" name="TY643"/>
              <a:gd fmla="*/ 6487329 w 11855986" name="TX644"/>
              <a:gd fmla="*/ 6445968 h 6564101" name="TY644"/>
              <a:gd fmla="*/ 5412340 w 11855986" name="TX646"/>
              <a:gd fmla="*/ 6445703 h 6564101" name="TY646"/>
              <a:gd fmla="*/ 5399127 w 11855986" name="TX647"/>
              <a:gd fmla="*/ 6458916 h 6564101" name="TY647"/>
              <a:gd fmla="*/ 5412340 w 11855986" name="TX648"/>
              <a:gd fmla="*/ 6472129 h 6564101" name="TY648"/>
              <a:gd fmla="*/ 5425553 w 11855986" name="TX649"/>
              <a:gd fmla="*/ 6458916 h 6564101" name="TY649"/>
              <a:gd fmla="*/ 5412340 w 11855986" name="TX650"/>
              <a:gd fmla="*/ 6445703 h 6564101" name="TY650"/>
              <a:gd fmla="*/ 6750185 w 11855986" name="TX652"/>
              <a:gd fmla="*/ 6445420 h 6564101" name="TY652"/>
              <a:gd fmla="*/ 6736817 w 11855986" name="TX653"/>
              <a:gd fmla="*/ 6447180 h 6564101" name="TY653"/>
              <a:gd fmla="*/ 6730368 w 11855986" name="TX654"/>
              <a:gd fmla="*/ 6471245 h 6564101" name="TY654"/>
              <a:gd fmla="*/ 6774410 w 11855986" name="TX655"/>
              <a:gd fmla="*/ 6547526 h 6564101" name="TY655"/>
              <a:gd fmla="*/ 6798475 w 11855986" name="TX656"/>
              <a:gd fmla="*/ 6553974 h 6564101" name="TY656"/>
              <a:gd fmla="*/ 6798474 w 11855986" name="TX657"/>
              <a:gd fmla="*/ 6553974 h 6564101" name="TY657"/>
              <a:gd fmla="*/ 6804921 w 11855986" name="TX658"/>
              <a:gd fmla="*/ 6529909 h 6564101" name="TY658"/>
              <a:gd fmla="*/ 6760882 w 11855986" name="TX659"/>
              <a:gd fmla="*/ 6453628 h 6564101" name="TY659"/>
              <a:gd fmla="*/ 6750185 w 11855986" name="TX660"/>
              <a:gd fmla="*/ 6445420 h 6564101" name="TY660"/>
              <a:gd fmla="*/ 6686470 w 11855986" name="TX662"/>
              <a:gd fmla="*/ 6445419 h 6564101" name="TY662"/>
              <a:gd fmla="*/ 6675775 w 11855986" name="TX663"/>
              <a:gd fmla="*/ 6453627 h 6564101" name="TY663"/>
              <a:gd fmla="*/ 6631732 w 11855986" name="TX664"/>
              <a:gd fmla="*/ 6529908 h 6564101" name="TY664"/>
              <a:gd fmla="*/ 6638182 w 11855986" name="TX665"/>
              <a:gd fmla="*/ 6553973 h 6564101" name="TY665"/>
              <a:gd fmla="*/ 6662248 w 11855986" name="TX666"/>
              <a:gd fmla="*/ 6547525 h 6564101" name="TY666"/>
              <a:gd fmla="*/ 6706287 w 11855986" name="TX667"/>
              <a:gd fmla="*/ 6471245 h 6564101" name="TY667"/>
              <a:gd fmla="*/ 6699839 w 11855986" name="TX668"/>
              <a:gd fmla="*/ 6447180 h 6564101" name="TY668"/>
              <a:gd fmla="*/ 6699839 w 11855986" name="TX669"/>
              <a:gd fmla="*/ 6447179 h 6564101" name="TY669"/>
              <a:gd fmla="*/ 6686470 w 11855986" name="TX670"/>
              <a:gd fmla="*/ 6445419 h 6564101" name="TY670"/>
              <a:gd fmla="*/ 5611484 w 11855986" name="TX672"/>
              <a:gd fmla="*/ 6445155 h 6564101" name="TY672"/>
              <a:gd fmla="*/ 5598271 w 11855986" name="TX673"/>
              <a:gd fmla="*/ 6458368 h 6564101" name="TY673"/>
              <a:gd fmla="*/ 5611484 w 11855986" name="TX674"/>
              <a:gd fmla="*/ 6471581 h 6564101" name="TY674"/>
              <a:gd fmla="*/ 5624697 w 11855986" name="TX675"/>
              <a:gd fmla="*/ 6458368 h 6564101" name="TY675"/>
              <a:gd fmla="*/ 5611484 w 11855986" name="TX676"/>
              <a:gd fmla="*/ 6445155 h 6564101" name="TY676"/>
              <a:gd fmla="*/ 6949328 w 11855986" name="TX678"/>
              <a:gd fmla="*/ 6444872 h 6564101" name="TY678"/>
              <a:gd fmla="*/ 6935960 w 11855986" name="TX679"/>
              <a:gd fmla="*/ 6446632 h 6564101" name="TY679"/>
              <a:gd fmla="*/ 6929513 w 11855986" name="TX680"/>
              <a:gd fmla="*/ 6470697 h 6564101" name="TY680"/>
              <a:gd fmla="*/ 6973553 w 11855986" name="TX681"/>
              <a:gd fmla="*/ 6546978 h 6564101" name="TY681"/>
              <a:gd fmla="*/ 6997618 w 11855986" name="TX682"/>
              <a:gd fmla="*/ 6553426 h 6564101" name="TY682"/>
              <a:gd fmla="*/ 6997617 w 11855986" name="TX683"/>
              <a:gd fmla="*/ 6553426 h 6564101" name="TY683"/>
              <a:gd fmla="*/ 7004065 w 11855986" name="TX684"/>
              <a:gd fmla="*/ 6529361 h 6564101" name="TY684"/>
              <a:gd fmla="*/ 6960026 w 11855986" name="TX685"/>
              <a:gd fmla="*/ 6453080 h 6564101" name="TY685"/>
              <a:gd fmla="*/ 6949328 w 11855986" name="TX686"/>
              <a:gd fmla="*/ 6444872 h 6564101" name="TY686"/>
              <a:gd fmla="*/ 6885618 w 11855986" name="TX688"/>
              <a:gd fmla="*/ 6444871 h 6564101" name="TY688"/>
              <a:gd fmla="*/ 6874920 w 11855986" name="TX689"/>
              <a:gd fmla="*/ 6453079 h 6564101" name="TY689"/>
              <a:gd fmla="*/ 6830876 w 11855986" name="TX690"/>
              <a:gd fmla="*/ 6529360 h 6564101" name="TY690"/>
              <a:gd fmla="*/ 6837324 w 11855986" name="TX691"/>
              <a:gd fmla="*/ 6553425 h 6564101" name="TY691"/>
              <a:gd fmla="*/ 6861392 w 11855986" name="TX692"/>
              <a:gd fmla="*/ 6546977 h 6564101" name="TY692"/>
              <a:gd fmla="*/ 6905431 w 11855986" name="TX693"/>
              <a:gd fmla="*/ 6470697 h 6564101" name="TY693"/>
              <a:gd fmla="*/ 6898984 w 11855986" name="TX694"/>
              <a:gd fmla="*/ 6446632 h 6564101" name="TY694"/>
              <a:gd fmla="*/ 6898985 w 11855986" name="TX695"/>
              <a:gd fmla="*/ 6446631 h 6564101" name="TY695"/>
              <a:gd fmla="*/ 6885618 w 11855986" name="TX696"/>
              <a:gd fmla="*/ 6444871 h 6564101" name="TY696"/>
              <a:gd fmla="*/ 5810627 w 11855986" name="TX698"/>
              <a:gd fmla="*/ 6444607 h 6564101" name="TY698"/>
              <a:gd fmla="*/ 5797414 w 11855986" name="TX699"/>
              <a:gd fmla="*/ 6457820 h 6564101" name="TY699"/>
              <a:gd fmla="*/ 5810627 w 11855986" name="TX700"/>
              <a:gd fmla="*/ 6471033 h 6564101" name="TY700"/>
              <a:gd fmla="*/ 5823840 w 11855986" name="TX701"/>
              <a:gd fmla="*/ 6457820 h 6564101" name="TY701"/>
              <a:gd fmla="*/ 5810627 w 11855986" name="TX702"/>
              <a:gd fmla="*/ 6444607 h 6564101" name="TY702"/>
              <a:gd fmla="*/ 7148471 w 11855986" name="TX704"/>
              <a:gd fmla="*/ 6444324 h 6564101" name="TY704"/>
              <a:gd fmla="*/ 7135103 w 11855986" name="TX705"/>
              <a:gd fmla="*/ 6446084 h 6564101" name="TY705"/>
              <a:gd fmla="*/ 7128656 w 11855986" name="TX706"/>
              <a:gd fmla="*/ 6470149 h 6564101" name="TY706"/>
              <a:gd fmla="*/ 7172697 w 11855986" name="TX707"/>
              <a:gd fmla="*/ 6546430 h 6564101" name="TY707"/>
              <a:gd fmla="*/ 7196763 w 11855986" name="TX708"/>
              <a:gd fmla="*/ 6552878 h 6564101" name="TY708"/>
              <a:gd fmla="*/ 7196762 w 11855986" name="TX709"/>
              <a:gd fmla="*/ 6552878 h 6564101" name="TY709"/>
              <a:gd fmla="*/ 7203211 w 11855986" name="TX710"/>
              <a:gd fmla="*/ 6528813 h 6564101" name="TY710"/>
              <a:gd fmla="*/ 7159169 w 11855986" name="TX711"/>
              <a:gd fmla="*/ 6452532 h 6564101" name="TY711"/>
              <a:gd fmla="*/ 7148471 w 11855986" name="TX712"/>
              <a:gd fmla="*/ 6444324 h 6564101" name="TY712"/>
              <a:gd fmla="*/ 7084759 w 11855986" name="TX714"/>
              <a:gd fmla="*/ 6444323 h 6564101" name="TY714"/>
              <a:gd fmla="*/ 7074062 w 11855986" name="TX715"/>
              <a:gd fmla="*/ 6452531 h 6564101" name="TY715"/>
              <a:gd fmla="*/ 7030019 w 11855986" name="TX716"/>
              <a:gd fmla="*/ 6528812 h 6564101" name="TY716"/>
              <a:gd fmla="*/ 7036468 w 11855986" name="TX717"/>
              <a:gd fmla="*/ 6552877 h 6564101" name="TY717"/>
              <a:gd fmla="*/ 7060534 w 11855986" name="TX718"/>
              <a:gd fmla="*/ 6546429 h 6564101" name="TY718"/>
              <a:gd fmla="*/ 7104573 w 11855986" name="TX719"/>
              <a:gd fmla="*/ 6470149 h 6564101" name="TY719"/>
              <a:gd fmla="*/ 7098126 w 11855986" name="TX720"/>
              <a:gd fmla="*/ 6446084 h 6564101" name="TY720"/>
              <a:gd fmla="*/ 7098128 w 11855986" name="TX721"/>
              <a:gd fmla="*/ 6446083 h 6564101" name="TY721"/>
              <a:gd fmla="*/ 7084759 w 11855986" name="TX722"/>
              <a:gd fmla="*/ 6444323 h 6564101" name="TY722"/>
              <a:gd fmla="*/ 6009771 w 11855986" name="TX724"/>
              <a:gd fmla="*/ 6444059 h 6564101" name="TY724"/>
              <a:gd fmla="*/ 5996558 w 11855986" name="TX725"/>
              <a:gd fmla="*/ 6457272 h 6564101" name="TY725"/>
              <a:gd fmla="*/ 6009771 w 11855986" name="TX726"/>
              <a:gd fmla="*/ 6470485 h 6564101" name="TY726"/>
              <a:gd fmla="*/ 6022984 w 11855986" name="TX727"/>
              <a:gd fmla="*/ 6457272 h 6564101" name="TY727"/>
              <a:gd fmla="*/ 6009771 w 11855986" name="TX728"/>
              <a:gd fmla="*/ 6444059 h 6564101" name="TY728"/>
              <a:gd fmla="*/ 7347613 w 11855986" name="TX730"/>
              <a:gd fmla="*/ 6443776 h 6564101" name="TY730"/>
              <a:gd fmla="*/ 7334244 w 11855986" name="TX731"/>
              <a:gd fmla="*/ 6445536 h 6564101" name="TY731"/>
              <a:gd fmla="*/ 7327797 w 11855986" name="TX732"/>
              <a:gd fmla="*/ 6469601 h 6564101" name="TY732"/>
              <a:gd fmla="*/ 7371840 w 11855986" name="TX733"/>
              <a:gd fmla="*/ 6545882 h 6564101" name="TY733"/>
              <a:gd fmla="*/ 7395905 w 11855986" name="TX734"/>
              <a:gd fmla="*/ 6552330 h 6564101" name="TY734"/>
              <a:gd fmla="*/ 7395903 w 11855986" name="TX735"/>
              <a:gd fmla="*/ 6552330 h 6564101" name="TY735"/>
              <a:gd fmla="*/ 7402351 w 11855986" name="TX736"/>
              <a:gd fmla="*/ 6528265 h 6564101" name="TY736"/>
              <a:gd fmla="*/ 7358310 w 11855986" name="TX737"/>
              <a:gd fmla="*/ 6451984 h 6564101" name="TY737"/>
              <a:gd fmla="*/ 7347613 w 11855986" name="TX738"/>
              <a:gd fmla="*/ 6443776 h 6564101" name="TY738"/>
              <a:gd fmla="*/ 7283903 w 11855986" name="TX740"/>
              <a:gd fmla="*/ 6443775 h 6564101" name="TY740"/>
              <a:gd fmla="*/ 7273206 w 11855986" name="TX741"/>
              <a:gd fmla="*/ 6451983 h 6564101" name="TY741"/>
              <a:gd fmla="*/ 7229166 w 11855986" name="TX742"/>
              <a:gd fmla="*/ 6528264 h 6564101" name="TY742"/>
              <a:gd fmla="*/ 7235613 w 11855986" name="TX743"/>
              <a:gd fmla="*/ 6552329 h 6564101" name="TY743"/>
              <a:gd fmla="*/ 7259678 w 11855986" name="TX744"/>
              <a:gd fmla="*/ 6545881 h 6564101" name="TY744"/>
              <a:gd fmla="*/ 7303718 w 11855986" name="TX745"/>
              <a:gd fmla="*/ 6469601 h 6564101" name="TY745"/>
              <a:gd fmla="*/ 7297268 w 11855986" name="TX746"/>
              <a:gd fmla="*/ 6445536 h 6564101" name="TY746"/>
              <a:gd fmla="*/ 7297271 w 11855986" name="TX747"/>
              <a:gd fmla="*/ 6445535 h 6564101" name="TY747"/>
              <a:gd fmla="*/ 7283903 w 11855986" name="TX748"/>
              <a:gd fmla="*/ 6443775 h 6564101" name="TY748"/>
              <a:gd fmla="*/ 4440337 w 11855986" name="TX750"/>
              <a:gd fmla="*/ 6443734 h 6564101" name="TY750"/>
              <a:gd fmla="*/ 4427124 w 11855986" name="TX751"/>
              <a:gd fmla="*/ 6456947 h 6564101" name="TY751"/>
              <a:gd fmla="*/ 4440337 w 11855986" name="TX752"/>
              <a:gd fmla="*/ 6470160 h 6564101" name="TY752"/>
              <a:gd fmla="*/ 4453550 w 11855986" name="TX753"/>
              <a:gd fmla="*/ 6456947 h 6564101" name="TY753"/>
              <a:gd fmla="*/ 4440337 w 11855986" name="TX754"/>
              <a:gd fmla="*/ 6443734 h 6564101" name="TY754"/>
              <a:gd fmla="*/ 6208913 w 11855986" name="TX756"/>
              <a:gd fmla="*/ 6443511 h 6564101" name="TY756"/>
              <a:gd fmla="*/ 6195700 w 11855986" name="TX757"/>
              <a:gd fmla="*/ 6456724 h 6564101" name="TY757"/>
              <a:gd fmla="*/ 6208913 w 11855986" name="TX758"/>
              <a:gd fmla="*/ 6469937 h 6564101" name="TY758"/>
              <a:gd fmla="*/ 6222126 w 11855986" name="TX759"/>
              <a:gd fmla="*/ 6456724 h 6564101" name="TY759"/>
              <a:gd fmla="*/ 6208913 w 11855986" name="TX760"/>
              <a:gd fmla="*/ 6443511 h 6564101" name="TY760"/>
              <a:gd fmla="*/ 7546758 w 11855986" name="TX762"/>
              <a:gd fmla="*/ 6443228 h 6564101" name="TY762"/>
              <a:gd fmla="*/ 7533392 w 11855986" name="TX763"/>
              <a:gd fmla="*/ 6444988 h 6564101" name="TY763"/>
              <a:gd fmla="*/ 7526944 w 11855986" name="TX764"/>
              <a:gd fmla="*/ 6469053 h 6564101" name="TY764"/>
              <a:gd fmla="*/ 7570983 w 11855986" name="TX765"/>
              <a:gd fmla="*/ 6545334 h 6564101" name="TY765"/>
              <a:gd fmla="*/ 7595050 w 11855986" name="TX766"/>
              <a:gd fmla="*/ 6551782 h 6564101" name="TY766"/>
              <a:gd fmla="*/ 7595050 w 11855986" name="TX767"/>
              <a:gd fmla="*/ 6551782 h 6564101" name="TY767"/>
              <a:gd fmla="*/ 7601496 w 11855986" name="TX768"/>
              <a:gd fmla="*/ 6527717 h 6564101" name="TY768"/>
              <a:gd fmla="*/ 7557456 w 11855986" name="TX769"/>
              <a:gd fmla="*/ 6451436 h 6564101" name="TY769"/>
              <a:gd fmla="*/ 7546758 w 11855986" name="TX770"/>
              <a:gd fmla="*/ 6443228 h 6564101" name="TY770"/>
              <a:gd fmla="*/ 7483047 w 11855986" name="TX772"/>
              <a:gd fmla="*/ 6443227 h 6564101" name="TY772"/>
              <a:gd fmla="*/ 7472350 w 11855986" name="TX773"/>
              <a:gd fmla="*/ 6451435 h 6564101" name="TY773"/>
              <a:gd fmla="*/ 7428307 w 11855986" name="TX774"/>
              <a:gd fmla="*/ 6527716 h 6564101" name="TY774"/>
              <a:gd fmla="*/ 7434755 w 11855986" name="TX775"/>
              <a:gd fmla="*/ 6551781 h 6564101" name="TY775"/>
              <a:gd fmla="*/ 7458822 w 11855986" name="TX776"/>
              <a:gd fmla="*/ 6545333 h 6564101" name="TY776"/>
              <a:gd fmla="*/ 7502862 w 11855986" name="TX777"/>
              <a:gd fmla="*/ 6469053 h 6564101" name="TY777"/>
              <a:gd fmla="*/ 7496413 w 11855986" name="TX778"/>
              <a:gd fmla="*/ 6444988 h 6564101" name="TY778"/>
              <a:gd fmla="*/ 7496415 w 11855986" name="TX779"/>
              <a:gd fmla="*/ 6444987 h 6564101" name="TY779"/>
              <a:gd fmla="*/ 7483047 w 11855986" name="TX780"/>
              <a:gd fmla="*/ 6443227 h 6564101" name="TY780"/>
              <a:gd fmla="*/ 4241194 w 11855986" name="TX782"/>
              <a:gd fmla="*/ 6443186 h 6564101" name="TY782"/>
              <a:gd fmla="*/ 4227981 w 11855986" name="TX783"/>
              <a:gd fmla="*/ 6456399 h 6564101" name="TY783"/>
              <a:gd fmla="*/ 4241194 w 11855986" name="TX784"/>
              <a:gd fmla="*/ 6469612 h 6564101" name="TY784"/>
              <a:gd fmla="*/ 4254407 w 11855986" name="TX785"/>
              <a:gd fmla="*/ 6456399 h 6564101" name="TY785"/>
              <a:gd fmla="*/ 4241194 w 11855986" name="TX786"/>
              <a:gd fmla="*/ 6443186 h 6564101" name="TY786"/>
              <a:gd fmla="*/ 6408056 w 11855986" name="TX788"/>
              <a:gd fmla="*/ 6442963 h 6564101" name="TY788"/>
              <a:gd fmla="*/ 6394843 w 11855986" name="TX789"/>
              <a:gd fmla="*/ 6456176 h 6564101" name="TY789"/>
              <a:gd fmla="*/ 6408056 w 11855986" name="TX790"/>
              <a:gd fmla="*/ 6469389 h 6564101" name="TY790"/>
              <a:gd fmla="*/ 6421269 w 11855986" name="TX791"/>
              <a:gd fmla="*/ 6456176 h 6564101" name="TY791"/>
              <a:gd fmla="*/ 6408056 w 11855986" name="TX792"/>
              <a:gd fmla="*/ 6442963 h 6564101" name="TY792"/>
              <a:gd fmla="*/ 8152616 w 11855986" name="TX794"/>
              <a:gd fmla="*/ 6442935 h 6564101" name="TY794"/>
              <a:gd fmla="*/ 8139242 w 11855986" name="TX795"/>
              <a:gd fmla="*/ 6444695 h 6564101" name="TY795"/>
              <a:gd fmla="*/ 8132794 w 11855986" name="TX796"/>
              <a:gd fmla="*/ 6468760 h 6564101" name="TY796"/>
              <a:gd fmla="*/ 8176836 w 11855986" name="TX797"/>
              <a:gd fmla="*/ 6545041 h 6564101" name="TY797"/>
              <a:gd fmla="*/ 8200903 w 11855986" name="TX798"/>
              <a:gd fmla="*/ 6551489 h 6564101" name="TY798"/>
              <a:gd fmla="*/ 8200902 w 11855986" name="TX799"/>
              <a:gd fmla="*/ 6551489 h 6564101" name="TY799"/>
              <a:gd fmla="*/ 8207348 w 11855986" name="TX800"/>
              <a:gd fmla="*/ 6527424 h 6564101" name="TY800"/>
              <a:gd fmla="*/ 8163310 w 11855986" name="TX801"/>
              <a:gd fmla="*/ 6451143 h 6564101" name="TY801"/>
              <a:gd fmla="*/ 8152616 w 11855986" name="TX802"/>
              <a:gd fmla="*/ 6442935 h 6564101" name="TY802"/>
              <a:gd fmla="*/ 8088902 w 11855986" name="TX804"/>
              <a:gd fmla="*/ 6442934 h 6564101" name="TY804"/>
              <a:gd fmla="*/ 8078205 w 11855986" name="TX805"/>
              <a:gd fmla="*/ 6451142 h 6564101" name="TY805"/>
              <a:gd fmla="*/ 8034164 w 11855986" name="TX806"/>
              <a:gd fmla="*/ 6527423 h 6564101" name="TY806"/>
              <a:gd fmla="*/ 8040607 w 11855986" name="TX807"/>
              <a:gd fmla="*/ 6551488 h 6564101" name="TY807"/>
              <a:gd fmla="*/ 8064676 w 11855986" name="TX808"/>
              <a:gd fmla="*/ 6545040 h 6564101" name="TY808"/>
              <a:gd fmla="*/ 8108716 w 11855986" name="TX809"/>
              <a:gd fmla="*/ 6468760 h 6564101" name="TY809"/>
              <a:gd fmla="*/ 8102267 w 11855986" name="TX810"/>
              <a:gd fmla="*/ 6444695 h 6564101" name="TY810"/>
              <a:gd fmla="*/ 8102269 w 11855986" name="TX811"/>
              <a:gd fmla="*/ 6444694 h 6564101" name="TY811"/>
              <a:gd fmla="*/ 8088902 w 11855986" name="TX812"/>
              <a:gd fmla="*/ 6442934 h 6564101" name="TY812"/>
              <a:gd fmla="*/ 7745902 w 11855986" name="TX814"/>
              <a:gd fmla="*/ 6442680 h 6564101" name="TY814"/>
              <a:gd fmla="*/ 7732534 w 11855986" name="TX815"/>
              <a:gd fmla="*/ 6444440 h 6564101" name="TY815"/>
              <a:gd fmla="*/ 7726085 w 11855986" name="TX816"/>
              <a:gd fmla="*/ 6468505 h 6564101" name="TY816"/>
              <a:gd fmla="*/ 7770128 w 11855986" name="TX817"/>
              <a:gd fmla="*/ 6544786 h 6564101" name="TY817"/>
              <a:gd fmla="*/ 7794193 w 11855986" name="TX818"/>
              <a:gd fmla="*/ 6551234 h 6564101" name="TY818"/>
              <a:gd fmla="*/ 7794192 w 11855986" name="TX819"/>
              <a:gd fmla="*/ 6551234 h 6564101" name="TY819"/>
              <a:gd fmla="*/ 7800639 w 11855986" name="TX820"/>
              <a:gd fmla="*/ 6527169 h 6564101" name="TY820"/>
              <a:gd fmla="*/ 7756599 w 11855986" name="TX821"/>
              <a:gd fmla="*/ 6450888 h 6564101" name="TY821"/>
              <a:gd fmla="*/ 7745902 w 11855986" name="TX822"/>
              <a:gd fmla="*/ 6442680 h 6564101" name="TY822"/>
              <a:gd fmla="*/ 7682189 w 11855986" name="TX824"/>
              <a:gd fmla="*/ 6442679 h 6564101" name="TY824"/>
              <a:gd fmla="*/ 7671492 w 11855986" name="TX825"/>
              <a:gd fmla="*/ 6450887 h 6564101" name="TY825"/>
              <a:gd fmla="*/ 7627450 w 11855986" name="TX826"/>
              <a:gd fmla="*/ 6527168 h 6564101" name="TY826"/>
              <a:gd fmla="*/ 7633899 w 11855986" name="TX827"/>
              <a:gd fmla="*/ 6551233 h 6564101" name="TY827"/>
              <a:gd fmla="*/ 7657964 w 11855986" name="TX828"/>
              <a:gd fmla="*/ 6544785 h 6564101" name="TY828"/>
              <a:gd fmla="*/ 7702005 w 11855986" name="TX829"/>
              <a:gd fmla="*/ 6468505 h 6564101" name="TY829"/>
              <a:gd fmla="*/ 7695556 w 11855986" name="TX830"/>
              <a:gd fmla="*/ 6444440 h 6564101" name="TY830"/>
              <a:gd fmla="*/ 7695557 w 11855986" name="TX831"/>
              <a:gd fmla="*/ 6444439 h 6564101" name="TY831"/>
              <a:gd fmla="*/ 7682189 w 11855986" name="TX832"/>
              <a:gd fmla="*/ 6442679 h 6564101" name="TY832"/>
              <a:gd fmla="*/ 4042050 w 11855986" name="TX834"/>
              <a:gd fmla="*/ 6442638 h 6564101" name="TY834"/>
              <a:gd fmla="*/ 4028837 w 11855986" name="TX835"/>
              <a:gd fmla="*/ 6455851 h 6564101" name="TY835"/>
              <a:gd fmla="*/ 4042050 w 11855986" name="TX836"/>
              <a:gd fmla="*/ 6469064 h 6564101" name="TY836"/>
              <a:gd fmla="*/ 4055263 w 11855986" name="TX837"/>
              <a:gd fmla="*/ 6455851 h 6564101" name="TY837"/>
              <a:gd fmla="*/ 4042050 w 11855986" name="TX838"/>
              <a:gd fmla="*/ 6442638 h 6564101" name="TY838"/>
              <a:gd fmla="*/ 6607198 w 11855986" name="TX840"/>
              <a:gd fmla="*/ 6442415 h 6564101" name="TY840"/>
              <a:gd fmla="*/ 6593986 w 11855986" name="TX841"/>
              <a:gd fmla="*/ 6455628 h 6564101" name="TY841"/>
              <a:gd fmla="*/ 6607198 w 11855986" name="TX842"/>
              <a:gd fmla="*/ 6468841 h 6564101" name="TY842"/>
              <a:gd fmla="*/ 6620412 w 11855986" name="TX843"/>
              <a:gd fmla="*/ 6455628 h 6564101" name="TY843"/>
              <a:gd fmla="*/ 6607198 w 11855986" name="TX844"/>
              <a:gd fmla="*/ 6442415 h 6564101" name="TY844"/>
              <a:gd fmla="*/ 8351761 w 11855986" name="TX846"/>
              <a:gd fmla="*/ 6442386 h 6564101" name="TY846"/>
              <a:gd fmla="*/ 8338392 w 11855986" name="TX847"/>
              <a:gd fmla="*/ 6444147 h 6564101" name="TY847"/>
              <a:gd fmla="*/ 8331944 w 11855986" name="TX848"/>
              <a:gd fmla="*/ 6468212 h 6564101" name="TY848"/>
              <a:gd fmla="*/ 8375988 w 11855986" name="TX849"/>
              <a:gd fmla="*/ 6544493 h 6564101" name="TY849"/>
              <a:gd fmla="*/ 8400054 w 11855986" name="TX850"/>
              <a:gd fmla="*/ 6550941 h 6564101" name="TY850"/>
              <a:gd fmla="*/ 8400053 w 11855986" name="TX851"/>
              <a:gd fmla="*/ 6550941 h 6564101" name="TY851"/>
              <a:gd fmla="*/ 8406502 w 11855986" name="TX852"/>
              <a:gd fmla="*/ 6526876 h 6564101" name="TY852"/>
              <a:gd fmla="*/ 8362459 w 11855986" name="TX853"/>
              <a:gd fmla="*/ 6450595 h 6564101" name="TY853"/>
              <a:gd fmla="*/ 8351761 w 11855986" name="TX854"/>
              <a:gd fmla="*/ 6442386 h 6564101" name="TY854"/>
              <a:gd fmla="*/ 8288046 w 11855986" name="TX856"/>
              <a:gd fmla="*/ 6442386 h 6564101" name="TY856"/>
              <a:gd fmla="*/ 8277349 w 11855986" name="TX857"/>
              <a:gd fmla="*/ 6450594 h 6564101" name="TY857"/>
              <a:gd fmla="*/ 8233307 w 11855986" name="TX858"/>
              <a:gd fmla="*/ 6526875 h 6564101" name="TY858"/>
              <a:gd fmla="*/ 8239754 w 11855986" name="TX859"/>
              <a:gd fmla="*/ 6550940 h 6564101" name="TY859"/>
              <a:gd fmla="*/ 8263819 w 11855986" name="TX860"/>
              <a:gd fmla="*/ 6544492 h 6564101" name="TY860"/>
              <a:gd fmla="*/ 8307862 w 11855986" name="TX861"/>
              <a:gd fmla="*/ 6468212 h 6564101" name="TY861"/>
              <a:gd fmla="*/ 8301414 w 11855986" name="TX862"/>
              <a:gd fmla="*/ 6444147 h 6564101" name="TY862"/>
              <a:gd fmla="*/ 8301415 w 11855986" name="TX863"/>
              <a:gd fmla="*/ 6444146 h 6564101" name="TY863"/>
              <a:gd fmla="*/ 8288046 w 11855986" name="TX864"/>
              <a:gd fmla="*/ 6442386 h 6564101" name="TY864"/>
              <a:gd fmla="*/ 7945044 w 11855986" name="TX866"/>
              <a:gd fmla="*/ 6442131 h 6564101" name="TY866"/>
              <a:gd fmla="*/ 7931675 w 11855986" name="TX867"/>
              <a:gd fmla="*/ 6443892 h 6564101" name="TY867"/>
              <a:gd fmla="*/ 7925227 w 11855986" name="TX868"/>
              <a:gd fmla="*/ 6467957 h 6564101" name="TY868"/>
              <a:gd fmla="*/ 7969269 w 11855986" name="TX869"/>
              <a:gd fmla="*/ 6544238 h 6564101" name="TY869"/>
              <a:gd fmla="*/ 7993334 w 11855986" name="TX870"/>
              <a:gd fmla="*/ 6550686 h 6564101" name="TY870"/>
              <a:gd fmla="*/ 7993332 w 11855986" name="TX871"/>
              <a:gd fmla="*/ 6550686 h 6564101" name="TY871"/>
              <a:gd fmla="*/ 7999780 w 11855986" name="TX872"/>
              <a:gd fmla="*/ 6526621 h 6564101" name="TY872"/>
              <a:gd fmla="*/ 7955740 w 11855986" name="TX873"/>
              <a:gd fmla="*/ 6450340 h 6564101" name="TY873"/>
              <a:gd fmla="*/ 7945044 w 11855986" name="TX874"/>
              <a:gd fmla="*/ 6442131 h 6564101" name="TY874"/>
              <a:gd fmla="*/ 7881331 w 11855986" name="TX876"/>
              <a:gd fmla="*/ 6442131 h 6564101" name="TY876"/>
              <a:gd fmla="*/ 7870634 w 11855986" name="TX877"/>
              <a:gd fmla="*/ 6450339 h 6564101" name="TY877"/>
              <a:gd fmla="*/ 7826596 w 11855986" name="TX878"/>
              <a:gd fmla="*/ 6526620 h 6564101" name="TY878"/>
              <a:gd fmla="*/ 7833044 w 11855986" name="TX879"/>
              <a:gd fmla="*/ 6550685 h 6564101" name="TY879"/>
              <a:gd fmla="*/ 7857106 w 11855986" name="TX880"/>
              <a:gd fmla="*/ 6544237 h 6564101" name="TY880"/>
              <a:gd fmla="*/ 7901146 w 11855986" name="TX881"/>
              <a:gd fmla="*/ 6467957 h 6564101" name="TY881"/>
              <a:gd fmla="*/ 7894698 w 11855986" name="TX882"/>
              <a:gd fmla="*/ 6443892 h 6564101" name="TY882"/>
              <a:gd fmla="*/ 7894699 w 11855986" name="TX883"/>
              <a:gd fmla="*/ 6443891 h 6564101" name="TY883"/>
              <a:gd fmla="*/ 7881331 w 11855986" name="TX884"/>
              <a:gd fmla="*/ 6442131 h 6564101" name="TY884"/>
              <a:gd fmla="*/ 6806341 w 11855986" name="TX886"/>
              <a:gd fmla="*/ 6441866 h 6564101" name="TY886"/>
              <a:gd fmla="*/ 6793130 w 11855986" name="TX887"/>
              <a:gd fmla="*/ 6455079 h 6564101" name="TY887"/>
              <a:gd fmla="*/ 6806341 w 11855986" name="TX888"/>
              <a:gd fmla="*/ 6468292 h 6564101" name="TY888"/>
              <a:gd fmla="*/ 6819554 w 11855986" name="TX889"/>
              <a:gd fmla="*/ 6455079 h 6564101" name="TY889"/>
              <a:gd fmla="*/ 6806341 w 11855986" name="TX890"/>
              <a:gd fmla="*/ 6441866 h 6564101" name="TY890"/>
              <a:gd fmla="*/ 8550913 w 11855986" name="TX892"/>
              <a:gd fmla="*/ 6441838 h 6564101" name="TY892"/>
              <a:gd fmla="*/ 8537546 w 11855986" name="TX893"/>
              <a:gd fmla="*/ 6443599 h 6564101" name="TY893"/>
              <a:gd fmla="*/ 8531098 w 11855986" name="TX894"/>
              <a:gd fmla="*/ 6467664 h 6564101" name="TY894"/>
              <a:gd fmla="*/ 8575138 w 11855986" name="TX895"/>
              <a:gd fmla="*/ 6543945 h 6564101" name="TY895"/>
              <a:gd fmla="*/ 8599202 w 11855986" name="TX896"/>
              <a:gd fmla="*/ 6550393 h 6564101" name="TY896"/>
              <a:gd fmla="*/ 8599200 w 11855986" name="TX897"/>
              <a:gd fmla="*/ 6550393 h 6564101" name="TY897"/>
              <a:gd fmla="*/ 8605648 w 11855986" name="TX898"/>
              <a:gd fmla="*/ 6526328 h 6564101" name="TY898"/>
              <a:gd fmla="*/ 8561610 w 11855986" name="TX899"/>
              <a:gd fmla="*/ 6450047 h 6564101" name="TY899"/>
              <a:gd fmla="*/ 8550913 w 11855986" name="TX900"/>
              <a:gd fmla="*/ 6441838 h 6564101" name="TY900"/>
              <a:gd fmla="*/ 8487200 w 11855986" name="TX902"/>
              <a:gd fmla="*/ 6441838 h 6564101" name="TY902"/>
              <a:gd fmla="*/ 8476503 w 11855986" name="TX903"/>
              <a:gd fmla="*/ 6450046 h 6564101" name="TY903"/>
              <a:gd fmla="*/ 8432459 w 11855986" name="TX904"/>
              <a:gd fmla="*/ 6526327 h 6564101" name="TY904"/>
              <a:gd fmla="*/ 8438907 w 11855986" name="TX905"/>
              <a:gd fmla="*/ 6550392 h 6564101" name="TY905"/>
              <a:gd fmla="*/ 8462973 w 11855986" name="TX906"/>
              <a:gd fmla="*/ 6543944 h 6564101" name="TY906"/>
              <a:gd fmla="*/ 8507016 w 11855986" name="TX907"/>
              <a:gd fmla="*/ 6467664 h 6564101" name="TY907"/>
              <a:gd fmla="*/ 8500568 w 11855986" name="TX908"/>
              <a:gd fmla="*/ 6443599 h 6564101" name="TY908"/>
              <a:gd fmla="*/ 8500569 w 11855986" name="TX909"/>
              <a:gd fmla="*/ 6443598 h 6564101" name="TY909"/>
              <a:gd fmla="*/ 8487200 w 11855986" name="TX910"/>
              <a:gd fmla="*/ 6441838 h 6564101" name="TY910"/>
              <a:gd fmla="*/ 7005485 w 11855986" name="TX912"/>
              <a:gd fmla="*/ 6441318 h 6564101" name="TY912"/>
              <a:gd fmla="*/ 6992273 w 11855986" name="TX913"/>
              <a:gd fmla="*/ 6454531 h 6564101" name="TY913"/>
              <a:gd fmla="*/ 7005485 w 11855986" name="TX914"/>
              <a:gd fmla="*/ 6467744 h 6564101" name="TY914"/>
              <a:gd fmla="*/ 7018700 w 11855986" name="TX915"/>
              <a:gd fmla="*/ 6454531 h 6564101" name="TY915"/>
              <a:gd fmla="*/ 7005485 w 11855986" name="TX916"/>
              <a:gd fmla="*/ 6441318 h 6564101" name="TY916"/>
              <a:gd fmla="*/ 8750047 w 11855986" name="TX918"/>
              <a:gd fmla="*/ 6441290 h 6564101" name="TY918"/>
              <a:gd fmla="*/ 8736679 w 11855986" name="TX919"/>
              <a:gd fmla="*/ 6443051 h 6564101" name="TY919"/>
              <a:gd fmla="*/ 8730231 w 11855986" name="TX920"/>
              <a:gd fmla="*/ 6467116 h 6564101" name="TY920"/>
              <a:gd fmla="*/ 8774271 w 11855986" name="TX921"/>
              <a:gd fmla="*/ 6543397 h 6564101" name="TY921"/>
              <a:gd fmla="*/ 8798335 w 11855986" name="TX922"/>
              <a:gd fmla="*/ 6549845 h 6564101" name="TY922"/>
              <a:gd fmla="*/ 8798333 w 11855986" name="TX923"/>
              <a:gd fmla="*/ 6549845 h 6564101" name="TY923"/>
              <a:gd fmla="*/ 8804781 w 11855986" name="TX924"/>
              <a:gd fmla="*/ 6525780 h 6564101" name="TY924"/>
              <a:gd fmla="*/ 8760743 w 11855986" name="TX925"/>
              <a:gd fmla="*/ 6449499 h 6564101" name="TY925"/>
              <a:gd fmla="*/ 8750047 w 11855986" name="TX926"/>
              <a:gd fmla="*/ 6441290 h 6564101" name="TY926"/>
              <a:gd fmla="*/ 8686338 w 11855986" name="TX928"/>
              <a:gd fmla="*/ 6441290 h 6564101" name="TY928"/>
              <a:gd fmla="*/ 8675642 w 11855986" name="TX929"/>
              <a:gd fmla="*/ 6449498 h 6564101" name="TY929"/>
              <a:gd fmla="*/ 8631602 w 11855986" name="TX930"/>
              <a:gd fmla="*/ 6525779 h 6564101" name="TY930"/>
              <a:gd fmla="*/ 8638050 w 11855986" name="TX931"/>
              <a:gd fmla="*/ 6549844 h 6564101" name="TY931"/>
              <a:gd fmla="*/ 8662114 w 11855986" name="TX932"/>
              <a:gd fmla="*/ 6543396 h 6564101" name="TY932"/>
              <a:gd fmla="*/ 8706152 w 11855986" name="TX933"/>
              <a:gd fmla="*/ 6467116 h 6564101" name="TY933"/>
              <a:gd fmla="*/ 8699704 w 11855986" name="TX934"/>
              <a:gd fmla="*/ 6443051 h 6564101" name="TY934"/>
              <a:gd fmla="*/ 8699706 w 11855986" name="TX935"/>
              <a:gd fmla="*/ 6443050 h 6564101" name="TY935"/>
              <a:gd fmla="*/ 8686338 w 11855986" name="TX936"/>
              <a:gd fmla="*/ 6441290 h 6564101" name="TY936"/>
              <a:gd fmla="*/ 3901789 w 11855986" name="TX938"/>
              <a:gd fmla="*/ 6441079 h 6564101" name="TY938"/>
              <a:gd fmla="*/ 3891092 w 11855986" name="TX939"/>
              <a:gd fmla="*/ 6449288 h 6564101" name="TY939"/>
              <a:gd fmla="*/ 3847052 w 11855986" name="TX940"/>
              <a:gd fmla="*/ 6525569 h 6564101" name="TY940"/>
              <a:gd fmla="*/ 3853500 w 11855986" name="TX941"/>
              <a:gd fmla="*/ 6549634 h 6564101" name="TY941"/>
              <a:gd fmla="*/ 3853499 w 11855986" name="TX942"/>
              <a:gd fmla="*/ 6549634 h 6564101" name="TY942"/>
              <a:gd fmla="*/ 3877564 w 11855986" name="TX943"/>
              <a:gd fmla="*/ 6543186 h 6564101" name="TY943"/>
              <a:gd fmla="*/ 3921606 w 11855986" name="TX944"/>
              <a:gd fmla="*/ 6466905 h 6564101" name="TY944"/>
              <a:gd fmla="*/ 3915157 w 11855986" name="TX945"/>
              <a:gd fmla="*/ 6442840 h 6564101" name="TY945"/>
              <a:gd fmla="*/ 3901789 w 11855986" name="TX946"/>
              <a:gd fmla="*/ 6441079 h 6564101" name="TY946"/>
              <a:gd fmla="*/ 3965502 w 11855986" name="TX948"/>
              <a:gd fmla="*/ 6441079 h 6564101" name="TY948"/>
              <a:gd fmla="*/ 3952134 w 11855986" name="TX949"/>
              <a:gd fmla="*/ 6442839 h 6564101" name="TY949"/>
              <a:gd fmla="*/ 3952135 w 11855986" name="TX950"/>
              <a:gd fmla="*/ 6442840 h 6564101" name="TY950"/>
              <a:gd fmla="*/ 3945687 w 11855986" name="TX951"/>
              <a:gd fmla="*/ 6466905 h 6564101" name="TY951"/>
              <a:gd fmla="*/ 3989727 w 11855986" name="TX952"/>
              <a:gd fmla="*/ 6543185 h 6564101" name="TY952"/>
              <a:gd fmla="*/ 4013792 w 11855986" name="TX953"/>
              <a:gd fmla="*/ 6549633 h 6564101" name="TY953"/>
              <a:gd fmla="*/ 4020241 w 11855986" name="TX954"/>
              <a:gd fmla="*/ 6525568 h 6564101" name="TY954"/>
              <a:gd fmla="*/ 3976199 w 11855986" name="TX955"/>
              <a:gd fmla="*/ 6449287 h 6564101" name="TY955"/>
              <a:gd fmla="*/ 3965502 w 11855986" name="TX956"/>
              <a:gd fmla="*/ 6441079 h 6564101" name="TY956"/>
              <a:gd fmla="*/ 7204632 w 11855986" name="TX958"/>
              <a:gd fmla="*/ 6440770 h 6564101" name="TY958"/>
              <a:gd fmla="*/ 7191418 w 11855986" name="TX959"/>
              <a:gd fmla="*/ 6453983 h 6564101" name="TY959"/>
              <a:gd fmla="*/ 7204632 w 11855986" name="TX960"/>
              <a:gd fmla="*/ 6467196 h 6564101" name="TY960"/>
              <a:gd fmla="*/ 7217845 w 11855986" name="TX961"/>
              <a:gd fmla="*/ 6453983 h 6564101" name="TY961"/>
              <a:gd fmla="*/ 7204632 w 11855986" name="TX962"/>
              <a:gd fmla="*/ 6440770 h 6564101" name="TY962"/>
              <a:gd fmla="*/ 8949181 w 11855986" name="TX964"/>
              <a:gd fmla="*/ 6440742 h 6564101" name="TY964"/>
              <a:gd fmla="*/ 8935813 w 11855986" name="TX965"/>
              <a:gd fmla="*/ 6442503 h 6564101" name="TY965"/>
              <a:gd fmla="*/ 8929365 w 11855986" name="TX966"/>
              <a:gd fmla="*/ 6466568 h 6564101" name="TY966"/>
              <a:gd fmla="*/ 8973405 w 11855986" name="TX967"/>
              <a:gd fmla="*/ 6542849 h 6564101" name="TY967"/>
              <a:gd fmla="*/ 8997469 w 11855986" name="TX968"/>
              <a:gd fmla="*/ 6549297 h 6564101" name="TY968"/>
              <a:gd fmla="*/ 8997468 w 11855986" name="TX969"/>
              <a:gd fmla="*/ 6549297 h 6564101" name="TY969"/>
              <a:gd fmla="*/ 9003915 w 11855986" name="TX970"/>
              <a:gd fmla="*/ 6525232 h 6564101" name="TY970"/>
              <a:gd fmla="*/ 8959877 w 11855986" name="TX971"/>
              <a:gd fmla="*/ 6448951 h 6564101" name="TY971"/>
              <a:gd fmla="*/ 8949181 w 11855986" name="TX972"/>
              <a:gd fmla="*/ 6440742 h 6564101" name="TY972"/>
              <a:gd fmla="*/ 8885471 w 11855986" name="TX974"/>
              <a:gd fmla="*/ 6440742 h 6564101" name="TY974"/>
              <a:gd fmla="*/ 8874775 w 11855986" name="TX975"/>
              <a:gd fmla="*/ 6448950 h 6564101" name="TY975"/>
              <a:gd fmla="*/ 8830735 w 11855986" name="TX976"/>
              <a:gd fmla="*/ 6525231 h 6564101" name="TY976"/>
              <a:gd fmla="*/ 8837183 w 11855986" name="TX977"/>
              <a:gd fmla="*/ 6549296 h 6564101" name="TY977"/>
              <a:gd fmla="*/ 8861247 w 11855986" name="TX978"/>
              <a:gd fmla="*/ 6542848 h 6564101" name="TY978"/>
              <a:gd fmla="*/ 8905285 w 11855986" name="TX979"/>
              <a:gd fmla="*/ 6466568 h 6564101" name="TY979"/>
              <a:gd fmla="*/ 8898838 w 11855986" name="TX980"/>
              <a:gd fmla="*/ 6442502 h 6564101" name="TY980"/>
              <a:gd fmla="*/ 8898839 w 11855986" name="TX981"/>
              <a:gd fmla="*/ 6442502 h 6564101" name="TY981"/>
              <a:gd fmla="*/ 8885471 w 11855986" name="TX982"/>
              <a:gd fmla="*/ 6440742 h 6564101" name="TY982"/>
              <a:gd fmla="*/ 3702646 w 11855986" name="TX984"/>
              <a:gd fmla="*/ 6440531 h 6564101" name="TY984"/>
              <a:gd fmla="*/ 3691949 w 11855986" name="TX985"/>
              <a:gd fmla="*/ 6448740 h 6564101" name="TY985"/>
              <a:gd fmla="*/ 3647909 w 11855986" name="TX986"/>
              <a:gd fmla="*/ 6525021 h 6564101" name="TY986"/>
              <a:gd fmla="*/ 3654357 w 11855986" name="TX987"/>
              <a:gd fmla="*/ 6549086 h 6564101" name="TY987"/>
              <a:gd fmla="*/ 3654356 w 11855986" name="TX988"/>
              <a:gd fmla="*/ 6549086 h 6564101" name="TY988"/>
              <a:gd fmla="*/ 3678421 w 11855986" name="TX989"/>
              <a:gd fmla="*/ 6542638 h 6564101" name="TY989"/>
              <a:gd fmla="*/ 3722463 w 11855986" name="TX990"/>
              <a:gd fmla="*/ 6466357 h 6564101" name="TY990"/>
              <a:gd fmla="*/ 3716014 w 11855986" name="TX991"/>
              <a:gd fmla="*/ 6442292 h 6564101" name="TY991"/>
              <a:gd fmla="*/ 3702646 w 11855986" name="TX992"/>
              <a:gd fmla="*/ 6440531 h 6564101" name="TY992"/>
              <a:gd fmla="*/ 3766359 w 11855986" name="TX994"/>
              <a:gd fmla="*/ 6440531 h 6564101" name="TY994"/>
              <a:gd fmla="*/ 3752991 w 11855986" name="TX995"/>
              <a:gd fmla="*/ 6442291 h 6564101" name="TY995"/>
              <a:gd fmla="*/ 3752992 w 11855986" name="TX996"/>
              <a:gd fmla="*/ 6442291 h 6564101" name="TY996"/>
              <a:gd fmla="*/ 3746544 w 11855986" name="TX997"/>
              <a:gd fmla="*/ 6466357 h 6564101" name="TY997"/>
              <a:gd fmla="*/ 3790584 w 11855986" name="TX998"/>
              <a:gd fmla="*/ 6542637 h 6564101" name="TY998"/>
              <a:gd fmla="*/ 3814649 w 11855986" name="TX999"/>
              <a:gd fmla="*/ 6549085 h 6564101" name="TY999"/>
              <a:gd fmla="*/ 3821098 w 11855986" name="TX1000"/>
              <a:gd fmla="*/ 6525020 h 6564101" name="TY1000"/>
              <a:gd fmla="*/ 3777056 w 11855986" name="TX1001"/>
              <a:gd fmla="*/ 6448739 h 6564101" name="TY1001"/>
              <a:gd fmla="*/ 3766359 w 11855986" name="TX1002"/>
              <a:gd fmla="*/ 6440531 h 6564101" name="TY1002"/>
              <a:gd fmla="*/ 7403773 w 11855986" name="TX1004"/>
              <a:gd fmla="*/ 6440222 h 6564101" name="TY1004"/>
              <a:gd fmla="*/ 7390559 w 11855986" name="TX1005"/>
              <a:gd fmla="*/ 6453435 h 6564101" name="TY1005"/>
              <a:gd fmla="*/ 7403773 w 11855986" name="TX1006"/>
              <a:gd fmla="*/ 6466648 h 6564101" name="TY1006"/>
              <a:gd fmla="*/ 7416984 w 11855986" name="TX1007"/>
              <a:gd fmla="*/ 6453435 h 6564101" name="TY1007"/>
              <a:gd fmla="*/ 7403773 w 11855986" name="TX1008"/>
              <a:gd fmla="*/ 6440222 h 6564101" name="TY1008"/>
              <a:gd fmla="*/ 9148335 w 11855986" name="TX1010"/>
              <a:gd fmla="*/ 6440194 h 6564101" name="TY1010"/>
              <a:gd fmla="*/ 9134961 w 11855986" name="TX1011"/>
              <a:gd fmla="*/ 6441955 h 6564101" name="TY1011"/>
              <a:gd fmla="*/ 9128513 w 11855986" name="TX1012"/>
              <a:gd fmla="*/ 6466020 h 6564101" name="TY1012"/>
              <a:gd fmla="*/ 9172554 w 11855986" name="TX1013"/>
              <a:gd fmla="*/ 6542301 h 6564101" name="TY1013"/>
              <a:gd fmla="*/ 9196621 w 11855986" name="TX1014"/>
              <a:gd fmla="*/ 6548749 h 6564101" name="TY1014"/>
              <a:gd fmla="*/ 9196620 w 11855986" name="TX1015"/>
              <a:gd fmla="*/ 6548749 h 6564101" name="TY1015"/>
              <a:gd fmla="*/ 9203067 w 11855986" name="TX1016"/>
              <a:gd fmla="*/ 6524684 h 6564101" name="TY1016"/>
              <a:gd fmla="*/ 9159027 w 11855986" name="TX1017"/>
              <a:gd fmla="*/ 6448403 h 6564101" name="TY1017"/>
              <a:gd fmla="*/ 9148335 w 11855986" name="TX1018"/>
              <a:gd fmla="*/ 6440194 h 6564101" name="TY1018"/>
              <a:gd fmla="*/ 9084619 w 11855986" name="TX1020"/>
              <a:gd fmla="*/ 6440194 h 6564101" name="TY1020"/>
              <a:gd fmla="*/ 9073920 w 11855986" name="TX1021"/>
              <a:gd fmla="*/ 6448402 h 6564101" name="TY1021"/>
              <a:gd fmla="*/ 9029872 w 11855986" name="TX1022"/>
              <a:gd fmla="*/ 6524683 h 6564101" name="TY1022"/>
              <a:gd fmla="*/ 9036321 w 11855986" name="TX1023"/>
              <a:gd fmla="*/ 6548748 h 6564101" name="TY1023"/>
              <a:gd fmla="*/ 9060389 w 11855986" name="TX1024"/>
              <a:gd fmla="*/ 6542300 h 6564101" name="TY1024"/>
              <a:gd fmla="*/ 9104431 w 11855986" name="TX1025"/>
              <a:gd fmla="*/ 6466020 h 6564101" name="TY1025"/>
              <a:gd fmla="*/ 9097984 w 11855986" name="TX1026"/>
              <a:gd fmla="*/ 6441954 h 6564101" name="TY1026"/>
              <a:gd fmla="*/ 9097986 w 11855986" name="TX1027"/>
              <a:gd fmla="*/ 6441954 h 6564101" name="TY1027"/>
              <a:gd fmla="*/ 9084619 w 11855986" name="TX1028"/>
              <a:gd fmla="*/ 6440194 h 6564101" name="TY1028"/>
              <a:gd fmla="*/ 3503502 w 11855986" name="TX1030"/>
              <a:gd fmla="*/ 6439983 h 6564101" name="TY1030"/>
              <a:gd fmla="*/ 3492805 w 11855986" name="TX1031"/>
              <a:gd fmla="*/ 6448192 h 6564101" name="TY1031"/>
              <a:gd fmla="*/ 3448765 w 11855986" name="TX1032"/>
              <a:gd fmla="*/ 6524473 h 6564101" name="TY1032"/>
              <a:gd fmla="*/ 3455213 w 11855986" name="TX1033"/>
              <a:gd fmla="*/ 6548538 h 6564101" name="TY1033"/>
              <a:gd fmla="*/ 3455212 w 11855986" name="TX1034"/>
              <a:gd fmla="*/ 6548538 h 6564101" name="TY1034"/>
              <a:gd fmla="*/ 3479277 w 11855986" name="TX1035"/>
              <a:gd fmla="*/ 6542090 h 6564101" name="TY1035"/>
              <a:gd fmla="*/ 3523319 w 11855986" name="TX1036"/>
              <a:gd fmla="*/ 6465809 h 6564101" name="TY1036"/>
              <a:gd fmla="*/ 3516871 w 11855986" name="TX1037"/>
              <a:gd fmla="*/ 6441744 h 6564101" name="TY1037"/>
              <a:gd fmla="*/ 3503502 w 11855986" name="TX1038"/>
              <a:gd fmla="*/ 6439983 h 6564101" name="TY1038"/>
              <a:gd fmla="*/ 3567215 w 11855986" name="TX1040"/>
              <a:gd fmla="*/ 6439983 h 6564101" name="TY1040"/>
              <a:gd fmla="*/ 3553847 w 11855986" name="TX1041"/>
              <a:gd fmla="*/ 6441743 h 6564101" name="TY1041"/>
              <a:gd fmla="*/ 3553848 w 11855986" name="TX1042"/>
              <a:gd fmla="*/ 6441743 h 6564101" name="TY1042"/>
              <a:gd fmla="*/ 3547400 w 11855986" name="TX1043"/>
              <a:gd fmla="*/ 6465809 h 6564101" name="TY1043"/>
              <a:gd fmla="*/ 3591440 w 11855986" name="TX1044"/>
              <a:gd fmla="*/ 6542089 h 6564101" name="TY1044"/>
              <a:gd fmla="*/ 3615506 w 11855986" name="TX1045"/>
              <a:gd fmla="*/ 6548537 h 6564101" name="TY1045"/>
              <a:gd fmla="*/ 3621954 w 11855986" name="TX1046"/>
              <a:gd fmla="*/ 6524472 h 6564101" name="TY1046"/>
              <a:gd fmla="*/ 3577912 w 11855986" name="TX1047"/>
              <a:gd fmla="*/ 6448191 h 6564101" name="TY1047"/>
              <a:gd fmla="*/ 3567215 w 11855986" name="TX1048"/>
              <a:gd fmla="*/ 6439983 h 6564101" name="TY1048"/>
              <a:gd fmla="*/ 7602917 w 11855986" name="TX1050"/>
              <a:gd fmla="*/ 6439674 h 6564101" name="TY1050"/>
              <a:gd fmla="*/ 7589705 w 11855986" name="TX1051"/>
              <a:gd fmla="*/ 6452887 h 6564101" name="TY1051"/>
              <a:gd fmla="*/ 7602917 w 11855986" name="TX1052"/>
              <a:gd fmla="*/ 6466100 h 6564101" name="TY1052"/>
              <a:gd fmla="*/ 7616130 w 11855986" name="TX1053"/>
              <a:gd fmla="*/ 6452887 h 6564101" name="TY1053"/>
              <a:gd fmla="*/ 7602917 w 11855986" name="TX1054"/>
              <a:gd fmla="*/ 6439674 h 6564101" name="TY1054"/>
              <a:gd fmla="*/ 9347479 w 11855986" name="TX1056"/>
              <a:gd fmla="*/ 6439646 h 6564101" name="TY1056"/>
              <a:gd fmla="*/ 9334109 w 11855986" name="TX1057"/>
              <a:gd fmla="*/ 6441407 h 6564101" name="TY1057"/>
              <a:gd fmla="*/ 9327661 w 11855986" name="TX1058"/>
              <a:gd fmla="*/ 6465472 h 6564101" name="TY1058"/>
              <a:gd fmla="*/ 9371706 w 11855986" name="TX1059"/>
              <a:gd fmla="*/ 6541753 h 6564101" name="TY1059"/>
              <a:gd fmla="*/ 9395769 w 11855986" name="TX1060"/>
              <a:gd fmla="*/ 6548201 h 6564101" name="TY1060"/>
              <a:gd fmla="*/ 9395768 w 11855986" name="TX1061"/>
              <a:gd fmla="*/ 6548201 h 6564101" name="TY1061"/>
              <a:gd fmla="*/ 9402216 w 11855986" name="TX1062"/>
              <a:gd fmla="*/ 6524136 h 6564101" name="TY1062"/>
              <a:gd fmla="*/ 9358179 w 11855986" name="TX1063"/>
              <a:gd fmla="*/ 6447855 h 6564101" name="TY1063"/>
              <a:gd fmla="*/ 9347479 w 11855986" name="TX1064"/>
              <a:gd fmla="*/ 6439646 h 6564101" name="TY1064"/>
              <a:gd fmla="*/ 9283766 w 11855986" name="TX1066"/>
              <a:gd fmla="*/ 6439646 h 6564101" name="TY1066"/>
              <a:gd fmla="*/ 9273069 w 11855986" name="TX1067"/>
              <a:gd fmla="*/ 6447854 h 6564101" name="TY1067"/>
              <a:gd fmla="*/ 9229024 w 11855986" name="TX1068"/>
              <a:gd fmla="*/ 6524135 h 6564101" name="TY1068"/>
              <a:gd fmla="*/ 9235473 w 11855986" name="TX1069"/>
              <a:gd fmla="*/ 6548200 h 6564101" name="TY1069"/>
              <a:gd fmla="*/ 9259540 w 11855986" name="TX1070"/>
              <a:gd fmla="*/ 6541752 h 6564101" name="TY1070"/>
              <a:gd fmla="*/ 9303582 w 11855986" name="TX1071"/>
              <a:gd fmla="*/ 6465472 h 6564101" name="TY1071"/>
              <a:gd fmla="*/ 9297134 w 11855986" name="TX1072"/>
              <a:gd fmla="*/ 6441406 h 6564101" name="TY1072"/>
              <a:gd fmla="*/ 9297135 w 11855986" name="TX1073"/>
              <a:gd fmla="*/ 6441406 h 6564101" name="TY1073"/>
              <a:gd fmla="*/ 9283766 w 11855986" name="TX1074"/>
              <a:gd fmla="*/ 6439646 h 6564101" name="TY1074"/>
              <a:gd fmla="*/ 3304359 w 11855986" name="TX1076"/>
              <a:gd fmla="*/ 6439435 h 6564101" name="TY1076"/>
              <a:gd fmla="*/ 3293662 w 11855986" name="TX1077"/>
              <a:gd fmla="*/ 6447644 h 6564101" name="TY1077"/>
              <a:gd fmla="*/ 3249622 w 11855986" name="TX1078"/>
              <a:gd fmla="*/ 6523925 h 6564101" name="TY1078"/>
              <a:gd fmla="*/ 3256070 w 11855986" name="TX1079"/>
              <a:gd fmla="*/ 6547990 h 6564101" name="TY1079"/>
              <a:gd fmla="*/ 3256069 w 11855986" name="TX1080"/>
              <a:gd fmla="*/ 6547990 h 6564101" name="TY1080"/>
              <a:gd fmla="*/ 3280134 w 11855986" name="TX1081"/>
              <a:gd fmla="*/ 6541542 h 6564101" name="TY1081"/>
              <a:gd fmla="*/ 3324176 w 11855986" name="TX1082"/>
              <a:gd fmla="*/ 6465261 h 6564101" name="TY1082"/>
              <a:gd fmla="*/ 3317728 w 11855986" name="TX1083"/>
              <a:gd fmla="*/ 6441196 h 6564101" name="TY1083"/>
              <a:gd fmla="*/ 3304359 w 11855986" name="TX1084"/>
              <a:gd fmla="*/ 6439435 h 6564101" name="TY1084"/>
              <a:gd fmla="*/ 3368072 w 11855986" name="TX1086"/>
              <a:gd fmla="*/ 6439435 h 6564101" name="TY1086"/>
              <a:gd fmla="*/ 3354704 w 11855986" name="TX1087"/>
              <a:gd fmla="*/ 6441195 h 6564101" name="TY1087"/>
              <a:gd fmla="*/ 3354705 w 11855986" name="TX1088"/>
              <a:gd fmla="*/ 6441195 h 6564101" name="TY1088"/>
              <a:gd fmla="*/ 3348257 w 11855986" name="TX1089"/>
              <a:gd fmla="*/ 6465261 h 6564101" name="TY1089"/>
              <a:gd fmla="*/ 3392297 w 11855986" name="TX1090"/>
              <a:gd fmla="*/ 6541541 h 6564101" name="TY1090"/>
              <a:gd fmla="*/ 3416363 w 11855986" name="TX1091"/>
              <a:gd fmla="*/ 6547989 h 6564101" name="TY1091"/>
              <a:gd fmla="*/ 3422811 w 11855986" name="TX1092"/>
              <a:gd fmla="*/ 6523924 h 6564101" name="TY1092"/>
              <a:gd fmla="*/ 3378769 w 11855986" name="TX1093"/>
              <a:gd fmla="*/ 6447643 h 6564101" name="TY1093"/>
              <a:gd fmla="*/ 3368072 w 11855986" name="TX1094"/>
              <a:gd fmla="*/ 6439435 h 6564101" name="TY1094"/>
              <a:gd fmla="*/ 8208770 w 11855986" name="TX1096"/>
              <a:gd fmla="*/ 6439381 h 6564101" name="TY1096"/>
              <a:gd fmla="*/ 8195562 w 11855986" name="TX1097"/>
              <a:gd fmla="*/ 6452594 h 6564101" name="TY1097"/>
              <a:gd fmla="*/ 8208770 w 11855986" name="TX1098"/>
              <a:gd fmla="*/ 6465807 h 6564101" name="TY1098"/>
              <a:gd fmla="*/ 8221985 w 11855986" name="TX1099"/>
              <a:gd fmla="*/ 6452594 h 6564101" name="TY1099"/>
              <a:gd fmla="*/ 8208770 w 11855986" name="TX1100"/>
              <a:gd fmla="*/ 6439381 h 6564101" name="TY1100"/>
              <a:gd fmla="*/ 7802061 w 11855986" name="TX1102"/>
              <a:gd fmla="*/ 6439126 h 6564101" name="TY1102"/>
              <a:gd fmla="*/ 7788847 w 11855986" name="TX1103"/>
              <a:gd fmla="*/ 6452339 h 6564101" name="TY1103"/>
              <a:gd fmla="*/ 7802061 w 11855986" name="TX1104"/>
              <a:gd fmla="*/ 6465552 h 6564101" name="TY1104"/>
              <a:gd fmla="*/ 7815274 w 11855986" name="TX1105"/>
              <a:gd fmla="*/ 6452339 h 6564101" name="TY1105"/>
              <a:gd fmla="*/ 7802061 w 11855986" name="TX1106"/>
              <a:gd fmla="*/ 6439126 h 6564101" name="TY1106"/>
              <a:gd fmla="*/ 9546622 w 11855986" name="TX1108"/>
              <a:gd fmla="*/ 6439098 h 6564101" name="TY1108"/>
              <a:gd fmla="*/ 9533255 w 11855986" name="TX1109"/>
              <a:gd fmla="*/ 6440859 h 6564101" name="TY1109"/>
              <a:gd fmla="*/ 9526807 w 11855986" name="TX1110"/>
              <a:gd fmla="*/ 6464924 h 6564101" name="TY1110"/>
              <a:gd fmla="*/ 9570845 w 11855986" name="TX1111"/>
              <a:gd fmla="*/ 6541205 h 6564101" name="TY1111"/>
              <a:gd fmla="*/ 9594914 w 11855986" name="TX1112"/>
              <a:gd fmla="*/ 6547653 h 6564101" name="TY1112"/>
              <a:gd fmla="*/ 9594912 w 11855986" name="TX1113"/>
              <a:gd fmla="*/ 6547653 h 6564101" name="TY1113"/>
              <a:gd fmla="*/ 9601361 w 11855986" name="TX1114"/>
              <a:gd fmla="*/ 6523588 h 6564101" name="TY1114"/>
              <a:gd fmla="*/ 9557318 w 11855986" name="TX1115"/>
              <a:gd fmla="*/ 6447307 h 6564101" name="TY1115"/>
              <a:gd fmla="*/ 9546622 w 11855986" name="TX1116"/>
              <a:gd fmla="*/ 6439098 h 6564101" name="TY1116"/>
              <a:gd fmla="*/ 9482909 w 11855986" name="TX1118"/>
              <a:gd fmla="*/ 6439098 h 6564101" name="TY1118"/>
              <a:gd fmla="*/ 9472210 w 11855986" name="TX1119"/>
              <a:gd fmla="*/ 6447306 h 6564101" name="TY1119"/>
              <a:gd fmla="*/ 9428168 w 11855986" name="TX1120"/>
              <a:gd fmla="*/ 6523587 h 6564101" name="TY1120"/>
              <a:gd fmla="*/ 9434616 w 11855986" name="TX1121"/>
              <a:gd fmla="*/ 6547652 h 6564101" name="TY1121"/>
              <a:gd fmla="*/ 9458681 w 11855986" name="TX1122"/>
              <a:gd fmla="*/ 6541204 h 6564101" name="TY1122"/>
              <a:gd fmla="*/ 9502725 w 11855986" name="TX1123"/>
              <a:gd fmla="*/ 6464924 h 6564101" name="TY1123"/>
              <a:gd fmla="*/ 9496277 w 11855986" name="TX1124"/>
              <a:gd fmla="*/ 6440858 h 6564101" name="TY1124"/>
              <a:gd fmla="*/ 9496278 w 11855986" name="TX1125"/>
              <a:gd fmla="*/ 6440858 h 6564101" name="TY1125"/>
              <a:gd fmla="*/ 9482909 w 11855986" name="TX1126"/>
              <a:gd fmla="*/ 6439098 h 6564101" name="TY1126"/>
              <a:gd fmla="*/ 3105215 w 11855986" name="TX1128"/>
              <a:gd fmla="*/ 6438887 h 6564101" name="TY1128"/>
              <a:gd fmla="*/ 3094518 w 11855986" name="TX1129"/>
              <a:gd fmla="*/ 6447096 h 6564101" name="TY1129"/>
              <a:gd fmla="*/ 3050478 w 11855986" name="TX1130"/>
              <a:gd fmla="*/ 6523377 h 6564101" name="TY1130"/>
              <a:gd fmla="*/ 3056926 w 11855986" name="TX1131"/>
              <a:gd fmla="*/ 6547442 h 6564101" name="TY1131"/>
              <a:gd fmla="*/ 3056925 w 11855986" name="TX1132"/>
              <a:gd fmla="*/ 6547442 h 6564101" name="TY1132"/>
              <a:gd fmla="*/ 3080990 w 11855986" name="TX1133"/>
              <a:gd fmla="*/ 6540994 h 6564101" name="TY1133"/>
              <a:gd fmla="*/ 3125032 w 11855986" name="TX1134"/>
              <a:gd fmla="*/ 6464713 h 6564101" name="TY1134"/>
              <a:gd fmla="*/ 3118584 w 11855986" name="TX1135"/>
              <a:gd fmla="*/ 6440648 h 6564101" name="TY1135"/>
              <a:gd fmla="*/ 3105215 w 11855986" name="TX1136"/>
              <a:gd fmla="*/ 6438887 h 6564101" name="TY1136"/>
              <a:gd fmla="*/ 3168928 w 11855986" name="TX1138"/>
              <a:gd fmla="*/ 6438887 h 6564101" name="TY1138"/>
              <a:gd fmla="*/ 3155560 w 11855986" name="TX1139"/>
              <a:gd fmla="*/ 6440647 h 6564101" name="TY1139"/>
              <a:gd fmla="*/ 3155561 w 11855986" name="TX1140"/>
              <a:gd fmla="*/ 6440647 h 6564101" name="TY1140"/>
              <a:gd fmla="*/ 3149113 w 11855986" name="TX1141"/>
              <a:gd fmla="*/ 6464713 h 6564101" name="TY1141"/>
              <a:gd fmla="*/ 3193153 w 11855986" name="TX1142"/>
              <a:gd fmla="*/ 6540993 h 6564101" name="TY1142"/>
              <a:gd fmla="*/ 3217219 w 11855986" name="TX1143"/>
              <a:gd fmla="*/ 6547441 h 6564101" name="TY1143"/>
              <a:gd fmla="*/ 3223667 w 11855986" name="TX1144"/>
              <a:gd fmla="*/ 6523376 h 6564101" name="TY1144"/>
              <a:gd fmla="*/ 3179625 w 11855986" name="TX1145"/>
              <a:gd fmla="*/ 6447095 h 6564101" name="TY1145"/>
              <a:gd fmla="*/ 3168928 w 11855986" name="TX1146"/>
              <a:gd fmla="*/ 6438887 h 6564101" name="TY1146"/>
              <a:gd fmla="*/ 8407923 w 11855986" name="TX1148"/>
              <a:gd fmla="*/ 6438833 h 6564101" name="TY1148"/>
              <a:gd fmla="*/ 8394709 w 11855986" name="TX1149"/>
              <a:gd fmla="*/ 6452046 h 6564101" name="TY1149"/>
              <a:gd fmla="*/ 8407923 w 11855986" name="TX1150"/>
              <a:gd fmla="*/ 6465259 h 6564101" name="TY1150"/>
              <a:gd fmla="*/ 8421136 w 11855986" name="TX1151"/>
              <a:gd fmla="*/ 6452046 h 6564101" name="TY1151"/>
              <a:gd fmla="*/ 8407923 w 11855986" name="TX1152"/>
              <a:gd fmla="*/ 6438833 h 6564101" name="TY1152"/>
              <a:gd fmla="*/ 8001201 w 11855986" name="TX1154"/>
              <a:gd fmla="*/ 6438578 h 6564101" name="TY1154"/>
              <a:gd fmla="*/ 7987988 w 11855986" name="TX1155"/>
              <a:gd fmla="*/ 6451791 h 6564101" name="TY1155"/>
              <a:gd fmla="*/ 8001201 w 11855986" name="TX1156"/>
              <a:gd fmla="*/ 6465004 h 6564101" name="TY1156"/>
              <a:gd fmla="*/ 8014415 w 11855986" name="TX1157"/>
              <a:gd fmla="*/ 6451791 h 6564101" name="TY1157"/>
              <a:gd fmla="*/ 8001201 w 11855986" name="TX1158"/>
              <a:gd fmla="*/ 6438578 h 6564101" name="TY1158"/>
              <a:gd fmla="*/ 9745767 w 11855986" name="TX1160"/>
              <a:gd fmla="*/ 6438549 h 6564101" name="TY1160"/>
              <a:gd fmla="*/ 9732400 w 11855986" name="TX1161"/>
              <a:gd fmla="*/ 6440310 h 6564101" name="TY1161"/>
              <a:gd fmla="*/ 9725951 w 11855986" name="TX1162"/>
              <a:gd fmla="*/ 6464375 h 6564101" name="TY1162"/>
              <a:gd fmla="*/ 9769993 w 11855986" name="TX1163"/>
              <a:gd fmla="*/ 6540656 h 6564101" name="TY1163"/>
              <a:gd fmla="*/ 9794058 w 11855986" name="TX1164"/>
              <a:gd fmla="*/ 6547104 h 6564101" name="TY1164"/>
              <a:gd fmla="*/ 9794057 w 11855986" name="TX1165"/>
              <a:gd fmla="*/ 6547104 h 6564101" name="TY1165"/>
              <a:gd fmla="*/ 9800505 w 11855986" name="TX1166"/>
              <a:gd fmla="*/ 6523039 h 6564101" name="TY1166"/>
              <a:gd fmla="*/ 9756464 w 11855986" name="TX1167"/>
              <a:gd fmla="*/ 6446758 h 6564101" name="TY1167"/>
              <a:gd fmla="*/ 9745767 w 11855986" name="TX1168"/>
              <a:gd fmla="*/ 6438549 h 6564101" name="TY1168"/>
              <a:gd fmla="*/ 9682057 w 11855986" name="TX1170"/>
              <a:gd fmla="*/ 6438549 h 6564101" name="TY1170"/>
              <a:gd fmla="*/ 9671358 w 11855986" name="TX1171"/>
              <a:gd fmla="*/ 6446757 h 6564101" name="TY1171"/>
              <a:gd fmla="*/ 9627314 w 11855986" name="TX1172"/>
              <a:gd fmla="*/ 6523038 h 6564101" name="TY1172"/>
              <a:gd fmla="*/ 9633764 w 11855986" name="TX1173"/>
              <a:gd fmla="*/ 6547103 h 6564101" name="TY1173"/>
              <a:gd fmla="*/ 9657828 w 11855986" name="TX1174"/>
              <a:gd fmla="*/ 6540655 h 6564101" name="TY1174"/>
              <a:gd fmla="*/ 9701869 w 11855986" name="TX1175"/>
              <a:gd fmla="*/ 6464375 h 6564101" name="TY1175"/>
              <a:gd fmla="*/ 9695422 w 11855986" name="TX1176"/>
              <a:gd fmla="*/ 6440309 h 6564101" name="TY1176"/>
              <a:gd fmla="*/ 9695422 w 11855986" name="TX1177"/>
              <a:gd fmla="*/ 6440309 h 6564101" name="TY1177"/>
              <a:gd fmla="*/ 9682057 w 11855986" name="TX1178"/>
              <a:gd fmla="*/ 6438549 h 6564101" name="TY1178"/>
              <a:gd fmla="*/ 2906072 w 11855986" name="TX1180"/>
              <a:gd fmla="*/ 6438339 h 6564101" name="TY1180"/>
              <a:gd fmla="*/ 2895375 w 11855986" name="TX1181"/>
              <a:gd fmla="*/ 6446548 h 6564101" name="TY1181"/>
              <a:gd fmla="*/ 2851335 w 11855986" name="TX1182"/>
              <a:gd fmla="*/ 6522829 h 6564101" name="TY1182"/>
              <a:gd fmla="*/ 2857783 w 11855986" name="TX1183"/>
              <a:gd fmla="*/ 6546894 h 6564101" name="TY1183"/>
              <a:gd fmla="*/ 2857782 w 11855986" name="TX1184"/>
              <a:gd fmla="*/ 6546894 h 6564101" name="TY1184"/>
              <a:gd fmla="*/ 2881847 w 11855986" name="TX1185"/>
              <a:gd fmla="*/ 6540446 h 6564101" name="TY1185"/>
              <a:gd fmla="*/ 2925889 w 11855986" name="TX1186"/>
              <a:gd fmla="*/ 6464165 h 6564101" name="TY1186"/>
              <a:gd fmla="*/ 2919441 w 11855986" name="TX1187"/>
              <a:gd fmla="*/ 6440100 h 6564101" name="TY1187"/>
              <a:gd fmla="*/ 2906072 w 11855986" name="TX1188"/>
              <a:gd fmla="*/ 6438339 h 6564101" name="TY1188"/>
              <a:gd fmla="*/ 2969785 w 11855986" name="TX1190"/>
              <a:gd fmla="*/ 6438339 h 6564101" name="TY1190"/>
              <a:gd fmla="*/ 2956417 w 11855986" name="TX1191"/>
              <a:gd fmla="*/ 6440099 h 6564101" name="TY1191"/>
              <a:gd fmla="*/ 2956418 w 11855986" name="TX1192"/>
              <a:gd fmla="*/ 6440099 h 6564101" name="TY1192"/>
              <a:gd fmla="*/ 2949970 w 11855986" name="TX1193"/>
              <a:gd fmla="*/ 6464165 h 6564101" name="TY1193"/>
              <a:gd fmla="*/ 2994010 w 11855986" name="TX1194"/>
              <a:gd fmla="*/ 6540445 h 6564101" name="TY1194"/>
              <a:gd fmla="*/ 3018076 w 11855986" name="TX1195"/>
              <a:gd fmla="*/ 6546893 h 6564101" name="TY1195"/>
              <a:gd fmla="*/ 3024524 w 11855986" name="TX1196"/>
              <a:gd fmla="*/ 6522828 h 6564101" name="TY1196"/>
              <a:gd fmla="*/ 2980482 w 11855986" name="TX1197"/>
              <a:gd fmla="*/ 6446547 h 6564101" name="TY1197"/>
              <a:gd fmla="*/ 2969785 w 11855986" name="TX1198"/>
              <a:gd fmla="*/ 6438339 h 6564101" name="TY1198"/>
              <a:gd fmla="*/ 8607069 w 11855986" name="TX1200"/>
              <a:gd fmla="*/ 6438285 h 6564101" name="TY1200"/>
              <a:gd fmla="*/ 8593857 w 11855986" name="TX1201"/>
              <a:gd fmla="*/ 6451498 h 6564101" name="TY1201"/>
              <a:gd fmla="*/ 8607069 w 11855986" name="TX1202"/>
              <a:gd fmla="*/ 6464711 h 6564101" name="TY1202"/>
              <a:gd fmla="*/ 8620282 w 11855986" name="TX1203"/>
              <a:gd fmla="*/ 6451498 h 6564101" name="TY1203"/>
              <a:gd fmla="*/ 8607069 w 11855986" name="TX1204"/>
              <a:gd fmla="*/ 6438285 h 6564101" name="TY1204"/>
              <a:gd fmla="*/ 9944912 w 11855986" name="TX1206"/>
              <a:gd fmla="*/ 6438001 h 6564101" name="TY1206"/>
              <a:gd fmla="*/ 9931543 w 11855986" name="TX1207"/>
              <a:gd fmla="*/ 6439762 h 6564101" name="TY1207"/>
              <a:gd fmla="*/ 9925095 w 11855986" name="TX1208"/>
              <a:gd fmla="*/ 6463827 h 6564101" name="TY1208"/>
              <a:gd fmla="*/ 9969143 w 11855986" name="TX1209"/>
              <a:gd fmla="*/ 6540108 h 6564101" name="TY1209"/>
              <a:gd fmla="*/ 9993207 w 11855986" name="TX1210"/>
              <a:gd fmla="*/ 6546556 h 6564101" name="TY1210"/>
              <a:gd fmla="*/ 9993206 w 11855986" name="TX1211"/>
              <a:gd fmla="*/ 6546556 h 6564101" name="TY1211"/>
              <a:gd fmla="*/ 9999654 w 11855986" name="TX1212"/>
              <a:gd fmla="*/ 6522491 h 6564101" name="TY1212"/>
              <a:gd fmla="*/ 9955615 w 11855986" name="TX1213"/>
              <a:gd fmla="*/ 6446210 h 6564101" name="TY1213"/>
              <a:gd fmla="*/ 9944912 w 11855986" name="TX1214"/>
              <a:gd fmla="*/ 6438001 h 6564101" name="TY1214"/>
              <a:gd fmla="*/ 9881200 w 11855986" name="TX1216"/>
              <a:gd fmla="*/ 6438001 h 6564101" name="TY1216"/>
              <a:gd fmla="*/ 9870503 w 11855986" name="TX1217"/>
              <a:gd fmla="*/ 6446209 h 6564101" name="TY1217"/>
              <a:gd fmla="*/ 9826461 w 11855986" name="TX1218"/>
              <a:gd fmla="*/ 6522490 h 6564101" name="TY1218"/>
              <a:gd fmla="*/ 9832909 w 11855986" name="TX1219"/>
              <a:gd fmla="*/ 6546555 h 6564101" name="TY1219"/>
              <a:gd fmla="*/ 9856975 w 11855986" name="TX1220"/>
              <a:gd fmla="*/ 6540107 h 6564101" name="TY1220"/>
              <a:gd fmla="*/ 9901014 w 11855986" name="TX1221"/>
              <a:gd fmla="*/ 6463827 h 6564101" name="TY1221"/>
              <a:gd fmla="*/ 9894567 w 11855986" name="TX1222"/>
              <a:gd fmla="*/ 6439761 h 6564101" name="TY1222"/>
              <a:gd fmla="*/ 9894568 w 11855986" name="TX1223"/>
              <a:gd fmla="*/ 6439761 h 6564101" name="TY1223"/>
              <a:gd fmla="*/ 9881200 w 11855986" name="TX1224"/>
              <a:gd fmla="*/ 6438001 h 6564101" name="TY1224"/>
              <a:gd fmla="*/ 2706929 w 11855986" name="TX1226"/>
              <a:gd fmla="*/ 6437791 h 6564101" name="TY1226"/>
              <a:gd fmla="*/ 2696232 w 11855986" name="TX1227"/>
              <a:gd fmla="*/ 6446000 h 6564101" name="TY1227"/>
              <a:gd fmla="*/ 2652192 w 11855986" name="TX1228"/>
              <a:gd fmla="*/ 6522281 h 6564101" name="TY1228"/>
              <a:gd fmla="*/ 2658640 w 11855986" name="TX1229"/>
              <a:gd fmla="*/ 6546346 h 6564101" name="TY1229"/>
              <a:gd fmla="*/ 2658639 w 11855986" name="TX1230"/>
              <a:gd fmla="*/ 6546346 h 6564101" name="TY1230"/>
              <a:gd fmla="*/ 2682704 w 11855986" name="TX1231"/>
              <a:gd fmla="*/ 6539898 h 6564101" name="TY1231"/>
              <a:gd fmla="*/ 2726746 w 11855986" name="TX1232"/>
              <a:gd fmla="*/ 6463617 h 6564101" name="TY1232"/>
              <a:gd fmla="*/ 2720298 w 11855986" name="TX1233"/>
              <a:gd fmla="*/ 6439552 h 6564101" name="TY1233"/>
              <a:gd fmla="*/ 2706929 w 11855986" name="TX1234"/>
              <a:gd fmla="*/ 6437791 h 6564101" name="TY1234"/>
              <a:gd fmla="*/ 2770641 w 11855986" name="TX1236"/>
              <a:gd fmla="*/ 6437791 h 6564101" name="TY1236"/>
              <a:gd fmla="*/ 2757273 w 11855986" name="TX1237"/>
              <a:gd fmla="*/ 6439551 h 6564101" name="TY1237"/>
              <a:gd fmla="*/ 2757274 w 11855986" name="TX1238"/>
              <a:gd fmla="*/ 6439551 h 6564101" name="TY1238"/>
              <a:gd fmla="*/ 2750826 w 11855986" name="TX1239"/>
              <a:gd fmla="*/ 6463617 h 6564101" name="TY1239"/>
              <a:gd fmla="*/ 2794866 w 11855986" name="TX1240"/>
              <a:gd fmla="*/ 6539897 h 6564101" name="TY1240"/>
              <a:gd fmla="*/ 2818932 w 11855986" name="TX1241"/>
              <a:gd fmla="*/ 6546345 h 6564101" name="TY1241"/>
              <a:gd fmla="*/ 2825380 w 11855986" name="TX1242"/>
              <a:gd fmla="*/ 6522280 h 6564101" name="TY1242"/>
              <a:gd fmla="*/ 2781338 w 11855986" name="TX1243"/>
              <a:gd fmla="*/ 6445999 h 6564101" name="TY1243"/>
              <a:gd fmla="*/ 2770641 w 11855986" name="TX1244"/>
              <a:gd fmla="*/ 6437791 h 6564101" name="TY1244"/>
              <a:gd fmla="*/ 8806202 w 11855986" name="TX1246"/>
              <a:gd fmla="*/ 6437737 h 6564101" name="TY1246"/>
              <a:gd fmla="*/ 8792989 w 11855986" name="TX1247"/>
              <a:gd fmla="*/ 6450950 h 6564101" name="TY1247"/>
              <a:gd fmla="*/ 8806202 w 11855986" name="TX1248"/>
              <a:gd fmla="*/ 6464163 h 6564101" name="TY1248"/>
              <a:gd fmla="*/ 8819414 w 11855986" name="TX1249"/>
              <a:gd fmla="*/ 6450950 h 6564101" name="TY1249"/>
              <a:gd fmla="*/ 8806202 w 11855986" name="TX1250"/>
              <a:gd fmla="*/ 6437737 h 6564101" name="TY1250"/>
              <a:gd fmla="*/ 3845631 w 11855986" name="TX1252"/>
              <a:gd fmla="*/ 6437526 h 6564101" name="TY1252"/>
              <a:gd fmla="*/ 3832418 w 11855986" name="TX1253"/>
              <a:gd fmla="*/ 6450739 h 6564101" name="TY1253"/>
              <a:gd fmla="*/ 3845631 w 11855986" name="TX1254"/>
              <a:gd fmla="*/ 6463952 h 6564101" name="TY1254"/>
              <a:gd fmla="*/ 3858844 w 11855986" name="TX1255"/>
              <a:gd fmla="*/ 6450739 h 6564101" name="TY1255"/>
              <a:gd fmla="*/ 3845631 w 11855986" name="TX1256"/>
              <a:gd fmla="*/ 6437526 h 6564101" name="TY1256"/>
              <a:gd fmla="*/ 10144061 w 11855986" name="TX1258"/>
              <a:gd fmla="*/ 6437453 h 6564101" name="TY1258"/>
              <a:gd fmla="*/ 10130694 w 11855986" name="TX1259"/>
              <a:gd fmla="*/ 6439214 h 6564101" name="TY1259"/>
              <a:gd fmla="*/ 10124246 w 11855986" name="TX1260"/>
              <a:gd fmla="*/ 6463279 h 6564101" name="TY1260"/>
              <a:gd fmla="*/ 10168287 w 11855986" name="TX1261"/>
              <a:gd fmla="*/ 6539560 h 6564101" name="TY1261"/>
              <a:gd fmla="*/ 10192352 w 11855986" name="TX1262"/>
              <a:gd fmla="*/ 6546008 h 6564101" name="TY1262"/>
              <a:gd fmla="*/ 10192351 w 11855986" name="TX1263"/>
              <a:gd fmla="*/ 6546008 h 6564101" name="TY1263"/>
              <a:gd fmla="*/ 10198800 w 11855986" name="TX1264"/>
              <a:gd fmla="*/ 6521943 h 6564101" name="TY1264"/>
              <a:gd fmla="*/ 10154759 w 11855986" name="TX1265"/>
              <a:gd fmla="*/ 6445662 h 6564101" name="TY1265"/>
              <a:gd fmla="*/ 10144061 w 11855986" name="TX1266"/>
              <a:gd fmla="*/ 6437453 h 6564101" name="TY1266"/>
              <a:gd fmla="*/ 10080350 w 11855986" name="TX1268"/>
              <a:gd fmla="*/ 6437453 h 6564101" name="TY1268"/>
              <a:gd fmla="*/ 10069653 w 11855986" name="TX1269"/>
              <a:gd fmla="*/ 6445661 h 6564101" name="TY1269"/>
              <a:gd fmla="*/ 10025608 w 11855986" name="TX1270"/>
              <a:gd fmla="*/ 6521942 h 6564101" name="TY1270"/>
              <a:gd fmla="*/ 10032058 w 11855986" name="TX1271"/>
              <a:gd fmla="*/ 6546007 h 6564101" name="TY1271"/>
              <a:gd fmla="*/ 10056124 w 11855986" name="TX1272"/>
              <a:gd fmla="*/ 6539559 h 6564101" name="TY1272"/>
              <a:gd fmla="*/ 10100165 w 11855986" name="TX1273"/>
              <a:gd fmla="*/ 6463279 h 6564101" name="TY1273"/>
              <a:gd fmla="*/ 10093716 w 11855986" name="TX1274"/>
              <a:gd fmla="*/ 6439213 h 6564101" name="TY1274"/>
              <a:gd fmla="*/ 10093717 w 11855986" name="TX1275"/>
              <a:gd fmla="*/ 6439213 h 6564101" name="TY1275"/>
              <a:gd fmla="*/ 10080350 w 11855986" name="TX1276"/>
              <a:gd fmla="*/ 6437453 h 6564101" name="TY1276"/>
              <a:gd fmla="*/ 2507785 w 11855986" name="TX1278"/>
              <a:gd fmla="*/ 6437243 h 6564101" name="TY1278"/>
              <a:gd fmla="*/ 2497088 w 11855986" name="TX1279"/>
              <a:gd fmla="*/ 6445452 h 6564101" name="TY1279"/>
              <a:gd fmla="*/ 2453048 w 11855986" name="TX1280"/>
              <a:gd fmla="*/ 6521733 h 6564101" name="TY1280"/>
              <a:gd fmla="*/ 2459496 w 11855986" name="TX1281"/>
              <a:gd fmla="*/ 6545798 h 6564101" name="TY1281"/>
              <a:gd fmla="*/ 2459495 w 11855986" name="TX1282"/>
              <a:gd fmla="*/ 6545798 h 6564101" name="TY1282"/>
              <a:gd fmla="*/ 2483560 w 11855986" name="TX1283"/>
              <a:gd fmla="*/ 6539350 h 6564101" name="TY1283"/>
              <a:gd fmla="*/ 2527602 w 11855986" name="TX1284"/>
              <a:gd fmla="*/ 6463069 h 6564101" name="TY1284"/>
              <a:gd fmla="*/ 2521154 w 11855986" name="TX1285"/>
              <a:gd fmla="*/ 6439004 h 6564101" name="TY1285"/>
              <a:gd fmla="*/ 2507785 w 11855986" name="TX1286"/>
              <a:gd fmla="*/ 6437243 h 6564101" name="TY1286"/>
              <a:gd fmla="*/ 2571498 w 11855986" name="TX1288"/>
              <a:gd fmla="*/ 6437243 h 6564101" name="TY1288"/>
              <a:gd fmla="*/ 2558130 w 11855986" name="TX1289"/>
              <a:gd fmla="*/ 6439003 h 6564101" name="TY1289"/>
              <a:gd fmla="*/ 2558131 w 11855986" name="TX1290"/>
              <a:gd fmla="*/ 6439003 h 6564101" name="TY1290"/>
              <a:gd fmla="*/ 2551683 w 11855986" name="TX1291"/>
              <a:gd fmla="*/ 6463069 h 6564101" name="TY1291"/>
              <a:gd fmla="*/ 2595723 w 11855986" name="TX1292"/>
              <a:gd fmla="*/ 6539349 h 6564101" name="TY1292"/>
              <a:gd fmla="*/ 2619789 w 11855986" name="TX1293"/>
              <a:gd fmla="*/ 6545797 h 6564101" name="TY1293"/>
              <a:gd fmla="*/ 2626237 w 11855986" name="TX1294"/>
              <a:gd fmla="*/ 6521732 h 6564101" name="TY1294"/>
              <a:gd fmla="*/ 2582195 w 11855986" name="TX1295"/>
              <a:gd fmla="*/ 6445451 h 6564101" name="TY1295"/>
              <a:gd fmla="*/ 2571498 w 11855986" name="TX1296"/>
              <a:gd fmla="*/ 6437243 h 6564101" name="TY1296"/>
              <a:gd fmla="*/ 9005336 w 11855986" name="TX1298"/>
              <a:gd fmla="*/ 6437189 h 6564101" name="TY1298"/>
              <a:gd fmla="*/ 8992124 w 11855986" name="TX1299"/>
              <a:gd fmla="*/ 6450402 h 6564101" name="TY1299"/>
              <a:gd fmla="*/ 9005336 w 11855986" name="TX1300"/>
              <a:gd fmla="*/ 6463615 h 6564101" name="TY1300"/>
              <a:gd fmla="*/ 9018549 w 11855986" name="TX1301"/>
              <a:gd fmla="*/ 6450402 h 6564101" name="TY1301"/>
              <a:gd fmla="*/ 9005336 w 11855986" name="TX1302"/>
              <a:gd fmla="*/ 6437189 h 6564101" name="TY1302"/>
              <a:gd fmla="*/ 3646488 w 11855986" name="TX1304"/>
              <a:gd fmla="*/ 6436978 h 6564101" name="TY1304"/>
              <a:gd fmla="*/ 3633275 w 11855986" name="TX1305"/>
              <a:gd fmla="*/ 6450191 h 6564101" name="TY1305"/>
              <a:gd fmla="*/ 3646488 w 11855986" name="TX1306"/>
              <a:gd fmla="*/ 6463404 h 6564101" name="TY1306"/>
              <a:gd fmla="*/ 3659701 w 11855986" name="TX1307"/>
              <a:gd fmla="*/ 6450191 h 6564101" name="TY1307"/>
              <a:gd fmla="*/ 3646488 w 11855986" name="TX1308"/>
              <a:gd fmla="*/ 6436978 h 6564101" name="TY1308"/>
              <a:gd fmla="*/ 10343206 w 11855986" name="TX1310"/>
              <a:gd fmla="*/ 6436905 h 6564101" name="TY1310"/>
              <a:gd fmla="*/ 10329838 w 11855986" name="TX1311"/>
              <a:gd fmla="*/ 6438666 h 6564101" name="TY1311"/>
              <a:gd fmla="*/ 10323389 w 11855986" name="TX1312"/>
              <a:gd fmla="*/ 6462731 h 6564101" name="TY1312"/>
              <a:gd fmla="*/ 10367431 w 11855986" name="TX1313"/>
              <a:gd fmla="*/ 6539012 h 6564101" name="TY1313"/>
              <a:gd fmla="*/ 10391496 w 11855986" name="TX1314"/>
              <a:gd fmla="*/ 6545460 h 6564101" name="TY1314"/>
              <a:gd fmla="*/ 10391495 w 11855986" name="TX1315"/>
              <a:gd fmla="*/ 6545460 h 6564101" name="TY1315"/>
              <a:gd fmla="*/ 10397943 w 11855986" name="TX1316"/>
              <a:gd fmla="*/ 6521395 h 6564101" name="TY1316"/>
              <a:gd fmla="*/ 10353903 w 11855986" name="TX1317"/>
              <a:gd fmla="*/ 6445114 h 6564101" name="TY1317"/>
              <a:gd fmla="*/ 10343206 w 11855986" name="TX1318"/>
              <a:gd fmla="*/ 6436905 h 6564101" name="TY1318"/>
              <a:gd fmla="*/ 10279494 w 11855986" name="TX1320"/>
              <a:gd fmla="*/ 6436905 h 6564101" name="TY1320"/>
              <a:gd fmla="*/ 10268797 w 11855986" name="TX1321"/>
              <a:gd fmla="*/ 6445113 h 6564101" name="TY1321"/>
              <a:gd fmla="*/ 10224755 w 11855986" name="TX1322"/>
              <a:gd fmla="*/ 6521394 h 6564101" name="TY1322"/>
              <a:gd fmla="*/ 10231204 w 11855986" name="TX1323"/>
              <a:gd fmla="*/ 6545459 h 6564101" name="TY1323"/>
              <a:gd fmla="*/ 10255269 w 11855986" name="TX1324"/>
              <a:gd fmla="*/ 6539011 h 6564101" name="TY1324"/>
              <a:gd fmla="*/ 10299309 w 11855986" name="TX1325"/>
              <a:gd fmla="*/ 6462731 h 6564101" name="TY1325"/>
              <a:gd fmla="*/ 10292861 w 11855986" name="TX1326"/>
              <a:gd fmla="*/ 6438665 h 6564101" name="TY1326"/>
              <a:gd fmla="*/ 10292862 w 11855986" name="TX1327"/>
              <a:gd fmla="*/ 6438665 h 6564101" name="TY1327"/>
              <a:gd fmla="*/ 10279494 w 11855986" name="TX1328"/>
              <a:gd fmla="*/ 6436905 h 6564101" name="TY1328"/>
              <a:gd fmla="*/ 2308642 w 11855986" name="TX1330"/>
              <a:gd fmla="*/ 6436695 h 6564101" name="TY1330"/>
              <a:gd fmla="*/ 2297945 w 11855986" name="TX1331"/>
              <a:gd fmla="*/ 6444904 h 6564101" name="TY1331"/>
              <a:gd fmla="*/ 2253905 w 11855986" name="TX1332"/>
              <a:gd fmla="*/ 6521185 h 6564101" name="TY1332"/>
              <a:gd fmla="*/ 2260353 w 11855986" name="TX1333"/>
              <a:gd fmla="*/ 6545250 h 6564101" name="TY1333"/>
              <a:gd fmla="*/ 2260352 w 11855986" name="TX1334"/>
              <a:gd fmla="*/ 6545250 h 6564101" name="TY1334"/>
              <a:gd fmla="*/ 2284417 w 11855986" name="TX1335"/>
              <a:gd fmla="*/ 6538802 h 6564101" name="TY1335"/>
              <a:gd fmla="*/ 2328459 w 11855986" name="TX1336"/>
              <a:gd fmla="*/ 6462521 h 6564101" name="TY1336"/>
              <a:gd fmla="*/ 2322011 w 11855986" name="TX1337"/>
              <a:gd fmla="*/ 6438456 h 6564101" name="TY1337"/>
              <a:gd fmla="*/ 2308642 w 11855986" name="TX1338"/>
              <a:gd fmla="*/ 6436695 h 6564101" name="TY1338"/>
              <a:gd fmla="*/ 2372354 w 11855986" name="TX1340"/>
              <a:gd fmla="*/ 6436695 h 6564101" name="TY1340"/>
              <a:gd fmla="*/ 2358986 w 11855986" name="TX1341"/>
              <a:gd fmla="*/ 6438455 h 6564101" name="TY1341"/>
              <a:gd fmla="*/ 2358987 w 11855986" name="TX1342"/>
              <a:gd fmla="*/ 6438455 h 6564101" name="TY1342"/>
              <a:gd fmla="*/ 2352539 w 11855986" name="TX1343"/>
              <a:gd fmla="*/ 6462521 h 6564101" name="TY1343"/>
              <a:gd fmla="*/ 2396579 w 11855986" name="TX1344"/>
              <a:gd fmla="*/ 6538801 h 6564101" name="TY1344"/>
              <a:gd fmla="*/ 2420645 w 11855986" name="TX1345"/>
              <a:gd fmla="*/ 6545249 h 6564101" name="TY1345"/>
              <a:gd fmla="*/ 2427093 w 11855986" name="TX1346"/>
              <a:gd fmla="*/ 6521184 h 6564101" name="TY1346"/>
              <a:gd fmla="*/ 2383051 w 11855986" name="TX1347"/>
              <a:gd fmla="*/ 6444903 h 6564101" name="TY1347"/>
              <a:gd fmla="*/ 2372354 w 11855986" name="TX1348"/>
              <a:gd fmla="*/ 6436695 h 6564101" name="TY1348"/>
              <a:gd fmla="*/ 9204489 w 11855986" name="TX1350"/>
              <a:gd fmla="*/ 6436641 h 6564101" name="TY1350"/>
              <a:gd fmla="*/ 9191275 w 11855986" name="TX1351"/>
              <a:gd fmla="*/ 6449854 h 6564101" name="TY1351"/>
              <a:gd fmla="*/ 9204489 w 11855986" name="TX1352"/>
              <a:gd fmla="*/ 6463067 h 6564101" name="TY1352"/>
              <a:gd fmla="*/ 9217702 w 11855986" name="TX1353"/>
              <a:gd fmla="*/ 6449854 h 6564101" name="TY1353"/>
              <a:gd fmla="*/ 9204489 w 11855986" name="TX1354"/>
              <a:gd fmla="*/ 6436641 h 6564101" name="TY1354"/>
              <a:gd fmla="*/ 3447344 w 11855986" name="TX1356"/>
              <a:gd fmla="*/ 6436430 h 6564101" name="TY1356"/>
              <a:gd fmla="*/ 3434131 w 11855986" name="TX1357"/>
              <a:gd fmla="*/ 6449643 h 6564101" name="TY1357"/>
              <a:gd fmla="*/ 3447344 w 11855986" name="TX1358"/>
              <a:gd fmla="*/ 6462856 h 6564101" name="TY1358"/>
              <a:gd fmla="*/ 3460557 w 11855986" name="TX1359"/>
              <a:gd fmla="*/ 6449643 h 6564101" name="TY1359"/>
              <a:gd fmla="*/ 3447344 w 11855986" name="TX1360"/>
              <a:gd fmla="*/ 6436430 h 6564101" name="TY1360"/>
              <a:gd fmla="*/ 10542350 w 11855986" name="TX1362"/>
              <a:gd fmla="*/ 6436357 h 6564101" name="TY1362"/>
              <a:gd fmla="*/ 10528982 w 11855986" name="TX1363"/>
              <a:gd fmla="*/ 6438118 h 6564101" name="TY1363"/>
              <a:gd fmla="*/ 10522534 w 11855986" name="TX1364"/>
              <a:gd fmla="*/ 6462183 h 6564101" name="TY1364"/>
              <a:gd fmla="*/ 10566575 w 11855986" name="TX1365"/>
              <a:gd fmla="*/ 6538464 h 6564101" name="TY1365"/>
              <a:gd fmla="*/ 10590640 w 11855986" name="TX1366"/>
              <a:gd fmla="*/ 6544912 h 6564101" name="TY1366"/>
              <a:gd fmla="*/ 10590639 w 11855986" name="TX1367"/>
              <a:gd fmla="*/ 6544912 h 6564101" name="TY1367"/>
              <a:gd fmla="*/ 10597087 w 11855986" name="TX1368"/>
              <a:gd fmla="*/ 6520847 h 6564101" name="TY1368"/>
              <a:gd fmla="*/ 10553047 w 11855986" name="TX1369"/>
              <a:gd fmla="*/ 6444566 h 6564101" name="TY1369"/>
              <a:gd fmla="*/ 10542350 w 11855986" name="TX1370"/>
              <a:gd fmla="*/ 6436357 h 6564101" name="TY1370"/>
              <a:gd fmla="*/ 10478637 w 11855986" name="TX1372"/>
              <a:gd fmla="*/ 6436357 h 6564101" name="TY1372"/>
              <a:gd fmla="*/ 10467940 w 11855986" name="TX1373"/>
              <a:gd fmla="*/ 6444565 h 6564101" name="TY1373"/>
              <a:gd fmla="*/ 10423898 w 11855986" name="TX1374"/>
              <a:gd fmla="*/ 6520846 h 6564101" name="TY1374"/>
              <a:gd fmla="*/ 10430347 w 11855986" name="TX1375"/>
              <a:gd fmla="*/ 6544911 h 6564101" name="TY1375"/>
              <a:gd fmla="*/ 10454412 w 11855986" name="TX1376"/>
              <a:gd fmla="*/ 6538463 h 6564101" name="TY1376"/>
              <a:gd fmla="*/ 10498452 w 11855986" name="TX1377"/>
              <a:gd fmla="*/ 6462183 h 6564101" name="TY1377"/>
              <a:gd fmla="*/ 10492004 w 11855986" name="TX1378"/>
              <a:gd fmla="*/ 6438117 h 6564101" name="TY1378"/>
              <a:gd fmla="*/ 10492005 w 11855986" name="TX1379"/>
              <a:gd fmla="*/ 6438117 h 6564101" name="TY1379"/>
              <a:gd fmla="*/ 10478637 w 11855986" name="TX1380"/>
              <a:gd fmla="*/ 6436357 h 6564101" name="TY1380"/>
              <a:gd fmla="*/ 2109498 w 11855986" name="TX1382"/>
              <a:gd fmla="*/ 6436147 h 6564101" name="TY1382"/>
              <a:gd fmla="*/ 2098801 w 11855986" name="TX1383"/>
              <a:gd fmla="*/ 6444356 h 6564101" name="TY1383"/>
              <a:gd fmla="*/ 2054761 w 11855986" name="TX1384"/>
              <a:gd fmla="*/ 6520637 h 6564101" name="TY1384"/>
              <a:gd fmla="*/ 2061209 w 11855986" name="TX1385"/>
              <a:gd fmla="*/ 6544702 h 6564101" name="TY1385"/>
              <a:gd fmla="*/ 2061208 w 11855986" name="TX1386"/>
              <a:gd fmla="*/ 6544702 h 6564101" name="TY1386"/>
              <a:gd fmla="*/ 2085273 w 11855986" name="TX1387"/>
              <a:gd fmla="*/ 6538254 h 6564101" name="TY1387"/>
              <a:gd fmla="*/ 2129315 w 11855986" name="TX1388"/>
              <a:gd fmla="*/ 6461973 h 6564101" name="TY1388"/>
              <a:gd fmla="*/ 2122867 w 11855986" name="TX1389"/>
              <a:gd fmla="*/ 6437908 h 6564101" name="TY1389"/>
              <a:gd fmla="*/ 2109498 w 11855986" name="TX1390"/>
              <a:gd fmla="*/ 6436147 h 6564101" name="TY1390"/>
              <a:gd fmla="*/ 2173211 w 11855986" name="TX1392"/>
              <a:gd fmla="*/ 6436147 h 6564101" name="TY1392"/>
              <a:gd fmla="*/ 2159843 w 11855986" name="TX1393"/>
              <a:gd fmla="*/ 6437907 h 6564101" name="TY1393"/>
              <a:gd fmla="*/ 2159844 w 11855986" name="TX1394"/>
              <a:gd fmla="*/ 6437907 h 6564101" name="TY1394"/>
              <a:gd fmla="*/ 2153396 w 11855986" name="TX1395"/>
              <a:gd fmla="*/ 6461973 h 6564101" name="TY1395"/>
              <a:gd fmla="*/ 2197436 w 11855986" name="TX1396"/>
              <a:gd fmla="*/ 6538253 h 6564101" name="TY1396"/>
              <a:gd fmla="*/ 2221502 w 11855986" name="TX1397"/>
              <a:gd fmla="*/ 6544701 h 6564101" name="TY1397"/>
              <a:gd fmla="*/ 2227950 w 11855986" name="TX1398"/>
              <a:gd fmla="*/ 6520636 h 6564101" name="TY1398"/>
              <a:gd fmla="*/ 2183908 w 11855986" name="TX1399"/>
              <a:gd fmla="*/ 6444355 h 6564101" name="TY1399"/>
              <a:gd fmla="*/ 2173211 w 11855986" name="TX1400"/>
              <a:gd fmla="*/ 6436147 h 6564101" name="TY1400"/>
              <a:gd fmla="*/ 9403637 w 11855986" name="TX1402"/>
              <a:gd fmla="*/ 6436093 h 6564101" name="TY1402"/>
              <a:gd fmla="*/ 9390425 w 11855986" name="TX1403"/>
              <a:gd fmla="*/ 6449306 h 6564101" name="TY1403"/>
              <a:gd fmla="*/ 9403637 w 11855986" name="TX1404"/>
              <a:gd fmla="*/ 6462519 h 6564101" name="TY1404"/>
              <a:gd fmla="*/ 9416848 w 11855986" name="TX1405"/>
              <a:gd fmla="*/ 6449306 h 6564101" name="TY1405"/>
              <a:gd fmla="*/ 9403637 w 11855986" name="TX1406"/>
              <a:gd fmla="*/ 6436093 h 6564101" name="TY1406"/>
              <a:gd fmla="*/ 3248201 w 11855986" name="TX1408"/>
              <a:gd fmla="*/ 6435882 h 6564101" name="TY1408"/>
              <a:gd fmla="*/ 3234988 w 11855986" name="TX1409"/>
              <a:gd fmla="*/ 6449095 h 6564101" name="TY1409"/>
              <a:gd fmla="*/ 3248201 w 11855986" name="TX1410"/>
              <a:gd fmla="*/ 6462308 h 6564101" name="TY1410"/>
              <a:gd fmla="*/ 3261414 w 11855986" name="TX1411"/>
              <a:gd fmla="*/ 6449095 h 6564101" name="TY1411"/>
              <a:gd fmla="*/ 3248201 w 11855986" name="TX1412"/>
              <a:gd fmla="*/ 6435882 h 6564101" name="TY1412"/>
              <a:gd fmla="*/ 10741493 w 11855986" name="TX1414"/>
              <a:gd fmla="*/ 6435809 h 6564101" name="TY1414"/>
              <a:gd fmla="*/ 10728125 w 11855986" name="TX1415"/>
              <a:gd fmla="*/ 6437570 h 6564101" name="TY1415"/>
              <a:gd fmla="*/ 10721677 w 11855986" name="TX1416"/>
              <a:gd fmla="*/ 6461635 h 6564101" name="TY1416"/>
              <a:gd fmla="*/ 10765718 w 11855986" name="TX1417"/>
              <a:gd fmla="*/ 6537916 h 6564101" name="TY1417"/>
              <a:gd fmla="*/ 10789784 w 11855986" name="TX1418"/>
              <a:gd fmla="*/ 6544364 h 6564101" name="TY1418"/>
              <a:gd fmla="*/ 10789782 w 11855986" name="TX1419"/>
              <a:gd fmla="*/ 6544364 h 6564101" name="TY1419"/>
              <a:gd fmla="*/ 10796230 w 11855986" name="TX1420"/>
              <a:gd fmla="*/ 6520299 h 6564101" name="TY1420"/>
              <a:gd fmla="*/ 10752190 w 11855986" name="TX1421"/>
              <a:gd fmla="*/ 6444018 h 6564101" name="TY1421"/>
              <a:gd fmla="*/ 10741493 w 11855986" name="TX1422"/>
              <a:gd fmla="*/ 6435809 h 6564101" name="TY1422"/>
              <a:gd fmla="*/ 10677780 w 11855986" name="TX1424"/>
              <a:gd fmla="*/ 6435809 h 6564101" name="TY1424"/>
              <a:gd fmla="*/ 10667083 w 11855986" name="TX1425"/>
              <a:gd fmla="*/ 6444017 h 6564101" name="TY1425"/>
              <a:gd fmla="*/ 10623041 w 11855986" name="TX1426"/>
              <a:gd fmla="*/ 6520298 h 6564101" name="TY1426"/>
              <a:gd fmla="*/ 10629490 w 11855986" name="TX1427"/>
              <a:gd fmla="*/ 6544363 h 6564101" name="TY1427"/>
              <a:gd fmla="*/ 10653555 w 11855986" name="TX1428"/>
              <a:gd fmla="*/ 6537915 h 6564101" name="TY1428"/>
              <a:gd fmla="*/ 10697595 w 11855986" name="TX1429"/>
              <a:gd fmla="*/ 6461635 h 6564101" name="TY1429"/>
              <a:gd fmla="*/ 10691147 w 11855986" name="TX1430"/>
              <a:gd fmla="*/ 6437569 h 6564101" name="TY1430"/>
              <a:gd fmla="*/ 10691148 w 11855986" name="TX1431"/>
              <a:gd fmla="*/ 6437569 h 6564101" name="TY1431"/>
              <a:gd fmla="*/ 10677780 w 11855986" name="TX1432"/>
              <a:gd fmla="*/ 6435809 h 6564101" name="TY1432"/>
              <a:gd fmla="*/ 1910355 w 11855986" name="TX1434"/>
              <a:gd fmla="*/ 6435599 h 6564101" name="TY1434"/>
              <a:gd fmla="*/ 1899658 w 11855986" name="TX1435"/>
              <a:gd fmla="*/ 6443808 h 6564101" name="TY1435"/>
              <a:gd fmla="*/ 1855618 w 11855986" name="TX1436"/>
              <a:gd fmla="*/ 6520089 h 6564101" name="TY1436"/>
              <a:gd fmla="*/ 1862066 w 11855986" name="TX1437"/>
              <a:gd fmla="*/ 6544154 h 6564101" name="TY1437"/>
              <a:gd fmla="*/ 1862065 w 11855986" name="TX1438"/>
              <a:gd fmla="*/ 6544154 h 6564101" name="TY1438"/>
              <a:gd fmla="*/ 1886130 w 11855986" name="TX1439"/>
              <a:gd fmla="*/ 6537706 h 6564101" name="TY1439"/>
              <a:gd fmla="*/ 1930172 w 11855986" name="TX1440"/>
              <a:gd fmla="*/ 6461425 h 6564101" name="TY1440"/>
              <a:gd fmla="*/ 1923724 w 11855986" name="TX1441"/>
              <a:gd fmla="*/ 6437360 h 6564101" name="TY1441"/>
              <a:gd fmla="*/ 1910355 w 11855986" name="TX1442"/>
              <a:gd fmla="*/ 6435599 h 6564101" name="TY1442"/>
              <a:gd fmla="*/ 1974067 w 11855986" name="TX1444"/>
              <a:gd fmla="*/ 6435599 h 6564101" name="TY1444"/>
              <a:gd fmla="*/ 1960699 w 11855986" name="TX1445"/>
              <a:gd fmla="*/ 6437359 h 6564101" name="TY1445"/>
              <a:gd fmla="*/ 1960700 w 11855986" name="TX1446"/>
              <a:gd fmla="*/ 6437359 h 6564101" name="TY1446"/>
              <a:gd fmla="*/ 1954252 w 11855986" name="TX1447"/>
              <a:gd fmla="*/ 6461425 h 6564101" name="TY1447"/>
              <a:gd fmla="*/ 1998292 w 11855986" name="TX1448"/>
              <a:gd fmla="*/ 6537705 h 6564101" name="TY1448"/>
              <a:gd fmla="*/ 2022358 w 11855986" name="TX1449"/>
              <a:gd fmla="*/ 6544153 h 6564101" name="TY1449"/>
              <a:gd fmla="*/ 2028806 w 11855986" name="TX1450"/>
              <a:gd fmla="*/ 6520088 h 6564101" name="TY1450"/>
              <a:gd fmla="*/ 1984764 w 11855986" name="TX1451"/>
              <a:gd fmla="*/ 6443807 h 6564101" name="TY1451"/>
              <a:gd fmla="*/ 1974067 w 11855986" name="TX1452"/>
              <a:gd fmla="*/ 6435599 h 6564101" name="TY1452"/>
              <a:gd fmla="*/ 9602782 w 11855986" name="TX1454"/>
              <a:gd fmla="*/ 6435545 h 6564101" name="TY1454"/>
              <a:gd fmla="*/ 9589568 w 11855986" name="TX1455"/>
              <a:gd fmla="*/ 6448758 h 6564101" name="TY1455"/>
              <a:gd fmla="*/ 9602782 w 11855986" name="TX1456"/>
              <a:gd fmla="*/ 6461971 h 6564101" name="TY1456"/>
              <a:gd fmla="*/ 9615995 w 11855986" name="TX1457"/>
              <a:gd fmla="*/ 6448758 h 6564101" name="TY1457"/>
              <a:gd fmla="*/ 9602782 w 11855986" name="TX1458"/>
              <a:gd fmla="*/ 6435545 h 6564101" name="TY1458"/>
              <a:gd fmla="*/ 3049057 w 11855986" name="TX1460"/>
              <a:gd fmla="*/ 6435334 h 6564101" name="TY1460"/>
              <a:gd fmla="*/ 3035844 w 11855986" name="TX1461"/>
              <a:gd fmla="*/ 6448547 h 6564101" name="TY1461"/>
              <a:gd fmla="*/ 3049057 w 11855986" name="TX1462"/>
              <a:gd fmla="*/ 6461760 h 6564101" name="TY1462"/>
              <a:gd fmla="*/ 3062270 w 11855986" name="TX1463"/>
              <a:gd fmla="*/ 6448547 h 6564101" name="TY1463"/>
              <a:gd fmla="*/ 3049057 w 11855986" name="TX1464"/>
              <a:gd fmla="*/ 6435334 h 6564101" name="TY1464"/>
              <a:gd fmla="*/ 10940637 w 11855986" name="TX1466"/>
              <a:gd fmla="*/ 6435261 h 6564101" name="TY1466"/>
              <a:gd fmla="*/ 10927269 w 11855986" name="TX1467"/>
              <a:gd fmla="*/ 6437022 h 6564101" name="TY1467"/>
              <a:gd fmla="*/ 10920821 w 11855986" name="TX1468"/>
              <a:gd fmla="*/ 6461087 h 6564101" name="TY1468"/>
              <a:gd fmla="*/ 10964863 w 11855986" name="TX1469"/>
              <a:gd fmla="*/ 6537368 h 6564101" name="TY1469"/>
              <a:gd fmla="*/ 10988928 w 11855986" name="TX1470"/>
              <a:gd fmla="*/ 6543816 h 6564101" name="TY1470"/>
              <a:gd fmla="*/ 10988926 w 11855986" name="TX1471"/>
              <a:gd fmla="*/ 6543816 h 6564101" name="TY1471"/>
              <a:gd fmla="*/ 10995375 w 11855986" name="TX1472"/>
              <a:gd fmla="*/ 6519751 h 6564101" name="TY1472"/>
              <a:gd fmla="*/ 10951334 w 11855986" name="TX1473"/>
              <a:gd fmla="*/ 6443470 h 6564101" name="TY1473"/>
              <a:gd fmla="*/ 10940637 w 11855986" name="TX1474"/>
              <a:gd fmla="*/ 6435261 h 6564101" name="TY1474"/>
              <a:gd fmla="*/ 10876924 w 11855986" name="TX1476"/>
              <a:gd fmla="*/ 6435261 h 6564101" name="TY1476"/>
              <a:gd fmla="*/ 10866227 w 11855986" name="TX1477"/>
              <a:gd fmla="*/ 6443469 h 6564101" name="TY1477"/>
              <a:gd fmla="*/ 10822186 w 11855986" name="TX1478"/>
              <a:gd fmla="*/ 6519750 h 6564101" name="TY1478"/>
              <a:gd fmla="*/ 10828634 w 11855986" name="TX1479"/>
              <a:gd fmla="*/ 6543815 h 6564101" name="TY1479"/>
              <a:gd fmla="*/ 10852699 w 11855986" name="TX1480"/>
              <a:gd fmla="*/ 6537367 h 6564101" name="TY1480"/>
              <a:gd fmla="*/ 10896740 w 11855986" name="TX1481"/>
              <a:gd fmla="*/ 6461087 h 6564101" name="TY1481"/>
              <a:gd fmla="*/ 10890291 w 11855986" name="TX1482"/>
              <a:gd fmla="*/ 6437021 h 6564101" name="TY1482"/>
              <a:gd fmla="*/ 10890293 w 11855986" name="TX1483"/>
              <a:gd fmla="*/ 6437021 h 6564101" name="TY1483"/>
              <a:gd fmla="*/ 10876924 w 11855986" name="TX1484"/>
              <a:gd fmla="*/ 6435261 h 6564101" name="TY1484"/>
              <a:gd fmla="*/ 1711211 w 11855986" name="TX1486"/>
              <a:gd fmla="*/ 6435051 h 6564101" name="TY1486"/>
              <a:gd fmla="*/ 1700514 w 11855986" name="TX1487"/>
              <a:gd fmla="*/ 6443260 h 6564101" name="TY1487"/>
              <a:gd fmla="*/ 1656474 w 11855986" name="TX1488"/>
              <a:gd fmla="*/ 6519541 h 6564101" name="TY1488"/>
              <a:gd fmla="*/ 1662922 w 11855986" name="TX1489"/>
              <a:gd fmla="*/ 6543606 h 6564101" name="TY1489"/>
              <a:gd fmla="*/ 1662921 w 11855986" name="TX1490"/>
              <a:gd fmla="*/ 6543606 h 6564101" name="TY1490"/>
              <a:gd fmla="*/ 1686986 w 11855986" name="TX1491"/>
              <a:gd fmla="*/ 6537158 h 6564101" name="TY1491"/>
              <a:gd fmla="*/ 1731028 w 11855986" name="TX1492"/>
              <a:gd fmla="*/ 6460877 h 6564101" name="TY1492"/>
              <a:gd fmla="*/ 1724580 w 11855986" name="TX1493"/>
              <a:gd fmla="*/ 6436812 h 6564101" name="TY1493"/>
              <a:gd fmla="*/ 1711211 w 11855986" name="TX1494"/>
              <a:gd fmla="*/ 6435051 h 6564101" name="TY1494"/>
              <a:gd fmla="*/ 1774924 w 11855986" name="TX1496"/>
              <a:gd fmla="*/ 6435051 h 6564101" name="TY1496"/>
              <a:gd fmla="*/ 1761556 w 11855986" name="TX1497"/>
              <a:gd fmla="*/ 6436811 h 6564101" name="TY1497"/>
              <a:gd fmla="*/ 1761557 w 11855986" name="TX1498"/>
              <a:gd fmla="*/ 6436811 h 6564101" name="TY1498"/>
              <a:gd fmla="*/ 1755109 w 11855986" name="TX1499"/>
              <a:gd fmla="*/ 6460877 h 6564101" name="TY1499"/>
              <a:gd fmla="*/ 1799149 w 11855986" name="TX1500"/>
              <a:gd fmla="*/ 6537157 h 6564101" name="TY1500"/>
              <a:gd fmla="*/ 1823215 w 11855986" name="TX1501"/>
              <a:gd fmla="*/ 6543605 h 6564101" name="TY1501"/>
              <a:gd fmla="*/ 1829663 w 11855986" name="TX1502"/>
              <a:gd fmla="*/ 6519540 h 6564101" name="TY1502"/>
              <a:gd fmla="*/ 1785621 w 11855986" name="TX1503"/>
              <a:gd fmla="*/ 6443259 h 6564101" name="TY1503"/>
              <a:gd fmla="*/ 1774924 w 11855986" name="TX1504"/>
              <a:gd fmla="*/ 6435051 h 6564101" name="TY1504"/>
              <a:gd fmla="*/ 9801926 w 11855986" name="TX1506"/>
              <a:gd fmla="*/ 6434996 h 6564101" name="TY1506"/>
              <a:gd fmla="*/ 9788713 w 11855986" name="TX1507"/>
              <a:gd fmla="*/ 6448209 h 6564101" name="TY1507"/>
              <a:gd fmla="*/ 9801926 w 11855986" name="TX1508"/>
              <a:gd fmla="*/ 6461422 h 6564101" name="TY1508"/>
              <a:gd fmla="*/ 9815139 w 11855986" name="TX1509"/>
              <a:gd fmla="*/ 6448209 h 6564101" name="TY1509"/>
              <a:gd fmla="*/ 9801926 w 11855986" name="TX1510"/>
              <a:gd fmla="*/ 6434996 h 6564101" name="TY1510"/>
              <a:gd fmla="*/ 2849914 w 11855986" name="TX1512"/>
              <a:gd fmla="*/ 6434786 h 6564101" name="TY1512"/>
              <a:gd fmla="*/ 2836701 w 11855986" name="TX1513"/>
              <a:gd fmla="*/ 6447999 h 6564101" name="TY1513"/>
              <a:gd fmla="*/ 2849914 w 11855986" name="TX1514"/>
              <a:gd fmla="*/ 6461212 h 6564101" name="TY1514"/>
              <a:gd fmla="*/ 2863127 w 11855986" name="TX1515"/>
              <a:gd fmla="*/ 6447999 h 6564101" name="TY1515"/>
              <a:gd fmla="*/ 2849914 w 11855986" name="TX1516"/>
              <a:gd fmla="*/ 6434786 h 6564101" name="TY1516"/>
              <a:gd fmla="*/ 11139780 w 11855986" name="TX1518"/>
              <a:gd fmla="*/ 6434713 h 6564101" name="TY1518"/>
              <a:gd fmla="*/ 11126412 w 11855986" name="TX1519"/>
              <a:gd fmla="*/ 6436474 h 6564101" name="TY1519"/>
              <a:gd fmla="*/ 11119964 w 11855986" name="TX1520"/>
              <a:gd fmla="*/ 6460539 h 6564101" name="TY1520"/>
              <a:gd fmla="*/ 11164006 w 11855986" name="TX1521"/>
              <a:gd fmla="*/ 6536820 h 6564101" name="TY1521"/>
              <a:gd fmla="*/ 11188071 w 11855986" name="TX1522"/>
              <a:gd fmla="*/ 6543268 h 6564101" name="TY1522"/>
              <a:gd fmla="*/ 11188069 w 11855986" name="TX1523"/>
              <a:gd fmla="*/ 6543268 h 6564101" name="TY1523"/>
              <a:gd fmla="*/ 11194518 w 11855986" name="TX1524"/>
              <a:gd fmla="*/ 6519203 h 6564101" name="TY1524"/>
              <a:gd fmla="*/ 11150477 w 11855986" name="TX1525"/>
              <a:gd fmla="*/ 6442922 h 6564101" name="TY1525"/>
              <a:gd fmla="*/ 11139780 w 11855986" name="TX1526"/>
              <a:gd fmla="*/ 6434713 h 6564101" name="TY1526"/>
              <a:gd fmla="*/ 11076068 w 11855986" name="TX1528"/>
              <a:gd fmla="*/ 6434713 h 6564101" name="TY1528"/>
              <a:gd fmla="*/ 11065370 w 11855986" name="TX1529"/>
              <a:gd fmla="*/ 6442921 h 6564101" name="TY1529"/>
              <a:gd fmla="*/ 11021329 w 11855986" name="TX1530"/>
              <a:gd fmla="*/ 6519202 h 6564101" name="TY1530"/>
              <a:gd fmla="*/ 11027777 w 11855986" name="TX1531"/>
              <a:gd fmla="*/ 6543267 h 6564101" name="TY1531"/>
              <a:gd fmla="*/ 11051842 w 11855986" name="TX1532"/>
              <a:gd fmla="*/ 6536819 h 6564101" name="TY1532"/>
              <a:gd fmla="*/ 11095883 w 11855986" name="TX1533"/>
              <a:gd fmla="*/ 6460539 h 6564101" name="TY1533"/>
              <a:gd fmla="*/ 11089434 w 11855986" name="TX1534"/>
              <a:gd fmla="*/ 6436473 h 6564101" name="TY1534"/>
              <a:gd fmla="*/ 11089436 w 11855986" name="TX1535"/>
              <a:gd fmla="*/ 6436473 h 6564101" name="TY1535"/>
              <a:gd fmla="*/ 11076068 w 11855986" name="TX1536"/>
              <a:gd fmla="*/ 6434713 h 6564101" name="TY1536"/>
              <a:gd fmla="*/ 1512068 w 11855986" name="TX1538"/>
              <a:gd fmla="*/ 6434503 h 6564101" name="TY1538"/>
              <a:gd fmla="*/ 1501371 w 11855986" name="TX1539"/>
              <a:gd fmla="*/ 6442712 h 6564101" name="TY1539"/>
              <a:gd fmla="*/ 1457331 w 11855986" name="TX1540"/>
              <a:gd fmla="*/ 6518993 h 6564101" name="TY1540"/>
              <a:gd fmla="*/ 1463779 w 11855986" name="TX1541"/>
              <a:gd fmla="*/ 6543058 h 6564101" name="TY1541"/>
              <a:gd fmla="*/ 1463778 w 11855986" name="TX1542"/>
              <a:gd fmla="*/ 6543058 h 6564101" name="TY1542"/>
              <a:gd fmla="*/ 1487843 w 11855986" name="TX1543"/>
              <a:gd fmla="*/ 6536610 h 6564101" name="TY1543"/>
              <a:gd fmla="*/ 1531885 w 11855986" name="TX1544"/>
              <a:gd fmla="*/ 6460329 h 6564101" name="TY1544"/>
              <a:gd fmla="*/ 1525437 w 11855986" name="TX1545"/>
              <a:gd fmla="*/ 6436264 h 6564101" name="TY1545"/>
              <a:gd fmla="*/ 1512068 w 11855986" name="TX1546"/>
              <a:gd fmla="*/ 6434503 h 6564101" name="TY1546"/>
              <a:gd fmla="*/ 1575780 w 11855986" name="TX1548"/>
              <a:gd fmla="*/ 6434503 h 6564101" name="TY1548"/>
              <a:gd fmla="*/ 1562412 w 11855986" name="TX1549"/>
              <a:gd fmla="*/ 6436263 h 6564101" name="TY1549"/>
              <a:gd fmla="*/ 1562413 w 11855986" name="TX1550"/>
              <a:gd fmla="*/ 6436263 h 6564101" name="TY1550"/>
              <a:gd fmla="*/ 1555965 w 11855986" name="TX1551"/>
              <a:gd fmla="*/ 6460329 h 6564101" name="TY1551"/>
              <a:gd fmla="*/ 1600005 w 11855986" name="TX1552"/>
              <a:gd fmla="*/ 6536609 h 6564101" name="TY1552"/>
              <a:gd fmla="*/ 1624071 w 11855986" name="TX1553"/>
              <a:gd fmla="*/ 6543057 h 6564101" name="TY1553"/>
              <a:gd fmla="*/ 1630519 w 11855986" name="TX1554"/>
              <a:gd fmla="*/ 6518992 h 6564101" name="TY1554"/>
              <a:gd fmla="*/ 1586477 w 11855986" name="TX1555"/>
              <a:gd fmla="*/ 6442711 h 6564101" name="TY1555"/>
              <a:gd fmla="*/ 1575780 w 11855986" name="TX1556"/>
              <a:gd fmla="*/ 6434503 h 6564101" name="TY1556"/>
              <a:gd fmla="*/ 10001075 w 11855986" name="TX1558"/>
              <a:gd fmla="*/ 6434448 h 6564101" name="TY1558"/>
              <a:gd fmla="*/ 9987863 w 11855986" name="TX1559"/>
              <a:gd fmla="*/ 6447661 h 6564101" name="TY1559"/>
              <a:gd fmla="*/ 10001075 w 11855986" name="TX1560"/>
              <a:gd fmla="*/ 6460874 h 6564101" name="TY1560"/>
              <a:gd fmla="*/ 10014289 w 11855986" name="TX1561"/>
              <a:gd fmla="*/ 6447661 h 6564101" name="TY1561"/>
              <a:gd fmla="*/ 10001075 w 11855986" name="TX1562"/>
              <a:gd fmla="*/ 6434448 h 6564101" name="TY1562"/>
              <a:gd fmla="*/ 2650771 w 11855986" name="TX1564"/>
              <a:gd fmla="*/ 6434238 h 6564101" name="TY1564"/>
              <a:gd fmla="*/ 2637558 w 11855986" name="TX1565"/>
              <a:gd fmla="*/ 6447451 h 6564101" name="TY1565"/>
              <a:gd fmla="*/ 2650771 w 11855986" name="TX1566"/>
              <a:gd fmla="*/ 6460664 h 6564101" name="TY1566"/>
              <a:gd fmla="*/ 2663984 w 11855986" name="TX1567"/>
              <a:gd fmla="*/ 6447451 h 6564101" name="TY1567"/>
              <a:gd fmla="*/ 2650771 w 11855986" name="TX1568"/>
              <a:gd fmla="*/ 6434238 h 6564101" name="TY1568"/>
              <a:gd fmla="*/ 11338923 w 11855986" name="TX1570"/>
              <a:gd fmla="*/ 6434165 h 6564101" name="TY1570"/>
              <a:gd fmla="*/ 11325555 w 11855986" name="TX1571"/>
              <a:gd fmla="*/ 6435926 h 6564101" name="TY1571"/>
              <a:gd fmla="*/ 11319107 w 11855986" name="TX1572"/>
              <a:gd fmla="*/ 6459991 h 6564101" name="TY1572"/>
              <a:gd fmla="*/ 11363149 w 11855986" name="TX1573"/>
              <a:gd fmla="*/ 6536272 h 6564101" name="TY1573"/>
              <a:gd fmla="*/ 11387214 w 11855986" name="TX1574"/>
              <a:gd fmla="*/ 6542720 h 6564101" name="TY1574"/>
              <a:gd fmla="*/ 11387213 w 11855986" name="TX1575"/>
              <a:gd fmla="*/ 6542720 h 6564101" name="TY1575"/>
              <a:gd fmla="*/ 11393661 w 11855986" name="TX1576"/>
              <a:gd fmla="*/ 6518655 h 6564101" name="TY1576"/>
              <a:gd fmla="*/ 11349621 w 11855986" name="TX1577"/>
              <a:gd fmla="*/ 6442374 h 6564101" name="TY1577"/>
              <a:gd fmla="*/ 11338923 w 11855986" name="TX1578"/>
              <a:gd fmla="*/ 6434165 h 6564101" name="TY1578"/>
              <a:gd fmla="*/ 11275212 w 11855986" name="TX1580"/>
              <a:gd fmla="*/ 6434165 h 6564101" name="TY1580"/>
              <a:gd fmla="*/ 11264515 w 11855986" name="TX1581"/>
              <a:gd fmla="*/ 6442373 h 6564101" name="TY1581"/>
              <a:gd fmla="*/ 11220473 w 11855986" name="TX1582"/>
              <a:gd fmla="*/ 6518654 h 6564101" name="TY1582"/>
              <a:gd fmla="*/ 11226921 w 11855986" name="TX1583"/>
              <a:gd fmla="*/ 6542719 h 6564101" name="TY1583"/>
              <a:gd fmla="*/ 11250986 w 11855986" name="TX1584"/>
              <a:gd fmla="*/ 6536271 h 6564101" name="TY1584"/>
              <a:gd fmla="*/ 11295027 w 11855986" name="TX1585"/>
              <a:gd fmla="*/ 6459991 h 6564101" name="TY1585"/>
              <a:gd fmla="*/ 11288579 w 11855986" name="TX1586"/>
              <a:gd fmla="*/ 6435925 h 6564101" name="TY1586"/>
              <a:gd fmla="*/ 11288580 w 11855986" name="TX1587"/>
              <a:gd fmla="*/ 6435925 h 6564101" name="TY1587"/>
              <a:gd fmla="*/ 11275212 w 11855986" name="TX1588"/>
              <a:gd fmla="*/ 6434165 h 6564101" name="TY1588"/>
              <a:gd fmla="*/ 1312924 w 11855986" name="TX1590"/>
              <a:gd fmla="*/ 6433954 h 6564101" name="TY1590"/>
              <a:gd fmla="*/ 1302227 w 11855986" name="TX1591"/>
              <a:gd fmla="*/ 6442163 h 6564101" name="TY1591"/>
              <a:gd fmla="*/ 1258187 w 11855986" name="TX1592"/>
              <a:gd fmla="*/ 6518444 h 6564101" name="TY1592"/>
              <a:gd fmla="*/ 1264635 w 11855986" name="TX1593"/>
              <a:gd fmla="*/ 6542509 h 6564101" name="TY1593"/>
              <a:gd fmla="*/ 1264634 w 11855986" name="TX1594"/>
              <a:gd fmla="*/ 6542509 h 6564101" name="TY1594"/>
              <a:gd fmla="*/ 1288699 w 11855986" name="TX1595"/>
              <a:gd fmla="*/ 6536061 h 6564101" name="TY1595"/>
              <a:gd fmla="*/ 1332741 w 11855986" name="TX1596"/>
              <a:gd fmla="*/ 6459780 h 6564101" name="TY1596"/>
              <a:gd fmla="*/ 1326293 w 11855986" name="TX1597"/>
              <a:gd fmla="*/ 6435715 h 6564101" name="TY1597"/>
              <a:gd fmla="*/ 1312924 w 11855986" name="TX1598"/>
              <a:gd fmla="*/ 6433954 h 6564101" name="TY1598"/>
              <a:gd fmla="*/ 1376637 w 11855986" name="TX1600"/>
              <a:gd fmla="*/ 6433954 h 6564101" name="TY1600"/>
              <a:gd fmla="*/ 1363269 w 11855986" name="TX1601"/>
              <a:gd fmla="*/ 6435714 h 6564101" name="TY1601"/>
              <a:gd fmla="*/ 1363270 w 11855986" name="TX1602"/>
              <a:gd fmla="*/ 6435714 h 6564101" name="TY1602"/>
              <a:gd fmla="*/ 1356822 w 11855986" name="TX1603"/>
              <a:gd fmla="*/ 6459780 h 6564101" name="TY1603"/>
              <a:gd fmla="*/ 1400862 w 11855986" name="TX1604"/>
              <a:gd fmla="*/ 6536060 h 6564101" name="TY1604"/>
              <a:gd fmla="*/ 1424928 w 11855986" name="TX1605"/>
              <a:gd fmla="*/ 6542508 h 6564101" name="TY1605"/>
              <a:gd fmla="*/ 1431376 w 11855986" name="TX1606"/>
              <a:gd fmla="*/ 6518443 h 6564101" name="TY1606"/>
              <a:gd fmla="*/ 1387334 w 11855986" name="TX1607"/>
              <a:gd fmla="*/ 6442162 h 6564101" name="TY1607"/>
              <a:gd fmla="*/ 1376637 w 11855986" name="TX1608"/>
              <a:gd fmla="*/ 6433954 h 6564101" name="TY1608"/>
              <a:gd fmla="*/ 10200221 w 11855986" name="TX1610"/>
              <a:gd fmla="*/ 6433900 h 6564101" name="TY1610"/>
              <a:gd fmla="*/ 10187008 w 11855986" name="TX1611"/>
              <a:gd fmla="*/ 6447113 h 6564101" name="TY1611"/>
              <a:gd fmla="*/ 10200221 w 11855986" name="TX1612"/>
              <a:gd fmla="*/ 6460326 h 6564101" name="TY1612"/>
              <a:gd fmla="*/ 10213434 w 11855986" name="TX1613"/>
              <a:gd fmla="*/ 6447113 h 6564101" name="TY1613"/>
              <a:gd fmla="*/ 10200221 w 11855986" name="TX1614"/>
              <a:gd fmla="*/ 6433900 h 6564101" name="TY1614"/>
              <a:gd fmla="*/ 2451627 w 11855986" name="TX1616"/>
              <a:gd fmla="*/ 6433690 h 6564101" name="TY1616"/>
              <a:gd fmla="*/ 2438414 w 11855986" name="TX1617"/>
              <a:gd fmla="*/ 6446903 h 6564101" name="TY1617"/>
              <a:gd fmla="*/ 2451627 w 11855986" name="TX1618"/>
              <a:gd fmla="*/ 6460116 h 6564101" name="TY1618"/>
              <a:gd fmla="*/ 2464840 w 11855986" name="TX1619"/>
              <a:gd fmla="*/ 6446903 h 6564101" name="TY1619"/>
              <a:gd fmla="*/ 2451627 w 11855986" name="TX1620"/>
              <a:gd fmla="*/ 6433690 h 6564101" name="TY1620"/>
              <a:gd fmla="*/ 11538068 w 11855986" name="TX1622"/>
              <a:gd fmla="*/ 6433617 h 6564101" name="TY1622"/>
              <a:gd fmla="*/ 11524700 w 11855986" name="TX1623"/>
              <a:gd fmla="*/ 6435378 h 6564101" name="TY1623"/>
              <a:gd fmla="*/ 11518251 w 11855986" name="TX1624"/>
              <a:gd fmla="*/ 6459443 h 6564101" name="TY1624"/>
              <a:gd fmla="*/ 11562293 w 11855986" name="TX1625"/>
              <a:gd fmla="*/ 6535724 h 6564101" name="TY1625"/>
              <a:gd fmla="*/ 11586358 w 11855986" name="TX1626"/>
              <a:gd fmla="*/ 6542172 h 6564101" name="TY1626"/>
              <a:gd fmla="*/ 11586357 w 11855986" name="TX1627"/>
              <a:gd fmla="*/ 6542172 h 6564101" name="TY1627"/>
              <a:gd fmla="*/ 11592805 w 11855986" name="TX1628"/>
              <a:gd fmla="*/ 6518107 h 6564101" name="TY1628"/>
              <a:gd fmla="*/ 11548765 w 11855986" name="TX1629"/>
              <a:gd fmla="*/ 6441826 h 6564101" name="TY1629"/>
              <a:gd fmla="*/ 11538068 w 11855986" name="TX1630"/>
              <a:gd fmla="*/ 6433617 h 6564101" name="TY1630"/>
              <a:gd fmla="*/ 11474355 w 11855986" name="TX1632"/>
              <a:gd fmla="*/ 6433617 h 6564101" name="TY1632"/>
              <a:gd fmla="*/ 11463658 w 11855986" name="TX1633"/>
              <a:gd fmla="*/ 6441825 h 6564101" name="TY1633"/>
              <a:gd fmla="*/ 11419616 w 11855986" name="TX1634"/>
              <a:gd fmla="*/ 6518106 h 6564101" name="TY1634"/>
              <a:gd fmla="*/ 11426064 w 11855986" name="TX1635"/>
              <a:gd fmla="*/ 6542171 h 6564101" name="TY1635"/>
              <a:gd fmla="*/ 11450130 w 11855986" name="TX1636"/>
              <a:gd fmla="*/ 6535723 h 6564101" name="TY1636"/>
              <a:gd fmla="*/ 11494170 w 11855986" name="TX1637"/>
              <a:gd fmla="*/ 6459443 h 6564101" name="TY1637"/>
              <a:gd fmla="*/ 11487722 w 11855986" name="TX1638"/>
              <a:gd fmla="*/ 6435377 h 6564101" name="TY1638"/>
              <a:gd fmla="*/ 11487723 w 11855986" name="TX1639"/>
              <a:gd fmla="*/ 6435377 h 6564101" name="TY1639"/>
              <a:gd fmla="*/ 11474355 w 11855986" name="TX1640"/>
              <a:gd fmla="*/ 6433617 h 6564101" name="TY1640"/>
              <a:gd fmla="*/ 1113781 w 11855986" name="TX1642"/>
              <a:gd fmla="*/ 6433406 h 6564101" name="TY1642"/>
              <a:gd fmla="*/ 1103084 w 11855986" name="TX1643"/>
              <a:gd fmla="*/ 6441615 h 6564101" name="TY1643"/>
              <a:gd fmla="*/ 1059044 w 11855986" name="TX1644"/>
              <a:gd fmla="*/ 6517896 h 6564101" name="TY1644"/>
              <a:gd fmla="*/ 1065492 w 11855986" name="TX1645"/>
              <a:gd fmla="*/ 6541961 h 6564101" name="TY1645"/>
              <a:gd fmla="*/ 1065491 w 11855986" name="TX1646"/>
              <a:gd fmla="*/ 6541961 h 6564101" name="TY1646"/>
              <a:gd fmla="*/ 1089556 w 11855986" name="TX1647"/>
              <a:gd fmla="*/ 6535513 h 6564101" name="TY1647"/>
              <a:gd fmla="*/ 1133598 w 11855986" name="TX1648"/>
              <a:gd fmla="*/ 6459232 h 6564101" name="TY1648"/>
              <a:gd fmla="*/ 1127150 w 11855986" name="TX1649"/>
              <a:gd fmla="*/ 6435167 h 6564101" name="TY1649"/>
              <a:gd fmla="*/ 1113781 w 11855986" name="TX1650"/>
              <a:gd fmla="*/ 6433406 h 6564101" name="TY1650"/>
              <a:gd fmla="*/ 1177493 w 11855986" name="TX1652"/>
              <a:gd fmla="*/ 6433406 h 6564101" name="TY1652"/>
              <a:gd fmla="*/ 1164125 w 11855986" name="TX1653"/>
              <a:gd fmla="*/ 6435166 h 6564101" name="TY1653"/>
              <a:gd fmla="*/ 1164126 w 11855986" name="TX1654"/>
              <a:gd fmla="*/ 6435166 h 6564101" name="TY1654"/>
              <a:gd fmla="*/ 1157678 w 11855986" name="TX1655"/>
              <a:gd fmla="*/ 6459232 h 6564101" name="TY1655"/>
              <a:gd fmla="*/ 1201718 w 11855986" name="TX1656"/>
              <a:gd fmla="*/ 6535512 h 6564101" name="TY1656"/>
              <a:gd fmla="*/ 1225784 w 11855986" name="TX1657"/>
              <a:gd fmla="*/ 6541960 h 6564101" name="TY1657"/>
              <a:gd fmla="*/ 1232232 w 11855986" name="TX1658"/>
              <a:gd fmla="*/ 6517895 h 6564101" name="TY1658"/>
              <a:gd fmla="*/ 1188190 w 11855986" name="TX1659"/>
              <a:gd fmla="*/ 6441614 h 6564101" name="TY1659"/>
              <a:gd fmla="*/ 1177493 w 11855986" name="TX1660"/>
              <a:gd fmla="*/ 6433406 h 6564101" name="TY1660"/>
              <a:gd fmla="*/ 10399364 w 11855986" name="TX1662"/>
              <a:gd fmla="*/ 6433352 h 6564101" name="TY1662"/>
              <a:gd fmla="*/ 10386151 w 11855986" name="TX1663"/>
              <a:gd fmla="*/ 6446565 h 6564101" name="TY1663"/>
              <a:gd fmla="*/ 10399364 w 11855986" name="TX1664"/>
              <a:gd fmla="*/ 6459778 h 6564101" name="TY1664"/>
              <a:gd fmla="*/ 10412577 w 11855986" name="TX1665"/>
              <a:gd fmla="*/ 6446565 h 6564101" name="TY1665"/>
              <a:gd fmla="*/ 10399364 w 11855986" name="TX1666"/>
              <a:gd fmla="*/ 6433352 h 6564101" name="TY1666"/>
              <a:gd fmla="*/ 2252484 w 11855986" name="TX1668"/>
              <a:gd fmla="*/ 6433142 h 6564101" name="TY1668"/>
              <a:gd fmla="*/ 2239271 w 11855986" name="TX1669"/>
              <a:gd fmla="*/ 6446355 h 6564101" name="TY1669"/>
              <a:gd fmla="*/ 2252484 w 11855986" name="TX1670"/>
              <a:gd fmla="*/ 6459568 h 6564101" name="TY1670"/>
              <a:gd fmla="*/ 2265697 w 11855986" name="TX1671"/>
              <a:gd fmla="*/ 6446355 h 6564101" name="TY1671"/>
              <a:gd fmla="*/ 2252484 w 11855986" name="TX1672"/>
              <a:gd fmla="*/ 6433142 h 6564101" name="TY1672"/>
              <a:gd fmla="*/ 11673499 w 11855986" name="TX1674"/>
              <a:gd fmla="*/ 6433069 h 6564101" name="TY1674"/>
              <a:gd fmla="*/ 11662802 w 11855986" name="TX1675"/>
              <a:gd fmla="*/ 6441277 h 6564101" name="TY1675"/>
              <a:gd fmla="*/ 11618760 w 11855986" name="TX1676"/>
              <a:gd fmla="*/ 6517558 h 6564101" name="TY1676"/>
              <a:gd fmla="*/ 11625209 w 11855986" name="TX1677"/>
              <a:gd fmla="*/ 6541623 h 6564101" name="TY1677"/>
              <a:gd fmla="*/ 11649274 w 11855986" name="TX1678"/>
              <a:gd fmla="*/ 6535175 h 6564101" name="TY1678"/>
              <a:gd fmla="*/ 11693314 w 11855986" name="TX1679"/>
              <a:gd fmla="*/ 6458895 h 6564101" name="TY1679"/>
              <a:gd fmla="*/ 11686866 w 11855986" name="TX1680"/>
              <a:gd fmla="*/ 6434829 h 6564101" name="TY1680"/>
              <a:gd fmla="*/ 11686867 w 11855986" name="TX1681"/>
              <a:gd fmla="*/ 6434829 h 6564101" name="TY1681"/>
              <a:gd fmla="*/ 11673499 w 11855986" name="TX1682"/>
              <a:gd fmla="*/ 6433069 h 6564101" name="TY1682"/>
              <a:gd fmla="*/ 914637 w 11855986" name="TX1684"/>
              <a:gd fmla="*/ 6432858 h 6564101" name="TY1684"/>
              <a:gd fmla="*/ 903940 w 11855986" name="TX1685"/>
              <a:gd fmla="*/ 6441067 h 6564101" name="TY1685"/>
              <a:gd fmla="*/ 859900 w 11855986" name="TX1686"/>
              <a:gd fmla="*/ 6517348 h 6564101" name="TY1686"/>
              <a:gd fmla="*/ 866348 w 11855986" name="TX1687"/>
              <a:gd fmla="*/ 6541413 h 6564101" name="TY1687"/>
              <a:gd fmla="*/ 866347 w 11855986" name="TX1688"/>
              <a:gd fmla="*/ 6541413 h 6564101" name="TY1688"/>
              <a:gd fmla="*/ 890412 w 11855986" name="TX1689"/>
              <a:gd fmla="*/ 6534965 h 6564101" name="TY1689"/>
              <a:gd fmla="*/ 934454 w 11855986" name="TX1690"/>
              <a:gd fmla="*/ 6458684 h 6564101" name="TY1690"/>
              <a:gd fmla="*/ 928006 w 11855986" name="TX1691"/>
              <a:gd fmla="*/ 6434619 h 6564101" name="TY1691"/>
              <a:gd fmla="*/ 914637 w 11855986" name="TX1692"/>
              <a:gd fmla="*/ 6432858 h 6564101" name="TY1692"/>
              <a:gd fmla="*/ 978350 w 11855986" name="TX1694"/>
              <a:gd fmla="*/ 6432858 h 6564101" name="TY1694"/>
              <a:gd fmla="*/ 964982 w 11855986" name="TX1695"/>
              <a:gd fmla="*/ 6434618 h 6564101" name="TY1695"/>
              <a:gd fmla="*/ 964983 w 11855986" name="TX1696"/>
              <a:gd fmla="*/ 6434618 h 6564101" name="TY1696"/>
              <a:gd fmla="*/ 958535 w 11855986" name="TX1697"/>
              <a:gd fmla="*/ 6458684 h 6564101" name="TY1697"/>
              <a:gd fmla="*/ 1002575 w 11855986" name="TX1698"/>
              <a:gd fmla="*/ 6534964 h 6564101" name="TY1698"/>
              <a:gd fmla="*/ 1026641 w 11855986" name="TX1699"/>
              <a:gd fmla="*/ 6541412 h 6564101" name="TY1699"/>
              <a:gd fmla="*/ 1033089 w 11855986" name="TX1700"/>
              <a:gd fmla="*/ 6517347 h 6564101" name="TY1700"/>
              <a:gd fmla="*/ 989047 w 11855986" name="TX1701"/>
              <a:gd fmla="*/ 6441066 h 6564101" name="TY1701"/>
              <a:gd fmla="*/ 978350 w 11855986" name="TX1702"/>
              <a:gd fmla="*/ 6432858 h 6564101" name="TY1702"/>
              <a:gd fmla="*/ 10598508 w 11855986" name="TX1704"/>
              <a:gd fmla="*/ 6432804 h 6564101" name="TY1704"/>
              <a:gd fmla="*/ 10585296 w 11855986" name="TX1705"/>
              <a:gd fmla="*/ 6446017 h 6564101" name="TY1705"/>
              <a:gd fmla="*/ 10598508 w 11855986" name="TX1706"/>
              <a:gd fmla="*/ 6459230 h 6564101" name="TY1706"/>
              <a:gd fmla="*/ 10611721 w 11855986" name="TX1707"/>
              <a:gd fmla="*/ 6446017 h 6564101" name="TY1707"/>
              <a:gd fmla="*/ 10598508 w 11855986" name="TX1708"/>
              <a:gd fmla="*/ 6432804 h 6564101" name="TY1708"/>
              <a:gd fmla="*/ 2053340 w 11855986" name="TX1710"/>
              <a:gd fmla="*/ 6432594 h 6564101" name="TY1710"/>
              <a:gd fmla="*/ 2040127 w 11855986" name="TX1711"/>
              <a:gd fmla="*/ 6445807 h 6564101" name="TY1711"/>
              <a:gd fmla="*/ 2053340 w 11855986" name="TX1712"/>
              <a:gd fmla="*/ 6459020 h 6564101" name="TY1712"/>
              <a:gd fmla="*/ 2066553 w 11855986" name="TX1713"/>
              <a:gd fmla="*/ 6445807 h 6564101" name="TY1713"/>
              <a:gd fmla="*/ 2053340 w 11855986" name="TX1714"/>
              <a:gd fmla="*/ 6432594 h 6564101" name="TY1714"/>
              <a:gd fmla="*/ 715494 w 11855986" name="TX1716"/>
              <a:gd fmla="*/ 6432310 h 6564101" name="TY1716"/>
              <a:gd fmla="*/ 704797 w 11855986" name="TX1717"/>
              <a:gd fmla="*/ 6440519 h 6564101" name="TY1717"/>
              <a:gd fmla="*/ 660757 w 11855986" name="TX1718"/>
              <a:gd fmla="*/ 6516800 h 6564101" name="TY1718"/>
              <a:gd fmla="*/ 667205 w 11855986" name="TX1719"/>
              <a:gd fmla="*/ 6540865 h 6564101" name="TY1719"/>
              <a:gd fmla="*/ 667204 w 11855986" name="TX1720"/>
              <a:gd fmla="*/ 6540865 h 6564101" name="TY1720"/>
              <a:gd fmla="*/ 691269 w 11855986" name="TX1721"/>
              <a:gd fmla="*/ 6534417 h 6564101" name="TY1721"/>
              <a:gd fmla="*/ 735311 w 11855986" name="TX1722"/>
              <a:gd fmla="*/ 6458136 h 6564101" name="TY1722"/>
              <a:gd fmla="*/ 728863 w 11855986" name="TX1723"/>
              <a:gd fmla="*/ 6434071 h 6564101" name="TY1723"/>
              <a:gd fmla="*/ 715494 w 11855986" name="TX1724"/>
              <a:gd fmla="*/ 6432310 h 6564101" name="TY1724"/>
              <a:gd fmla="*/ 779207 w 11855986" name="TX1726"/>
              <a:gd fmla="*/ 6432310 h 6564101" name="TY1726"/>
              <a:gd fmla="*/ 765839 w 11855986" name="TX1727"/>
              <a:gd fmla="*/ 6434070 h 6564101" name="TY1727"/>
              <a:gd fmla="*/ 765840 w 11855986" name="TX1728"/>
              <a:gd fmla="*/ 6434070 h 6564101" name="TY1728"/>
              <a:gd fmla="*/ 759392 w 11855986" name="TX1729"/>
              <a:gd fmla="*/ 6458136 h 6564101" name="TY1729"/>
              <a:gd fmla="*/ 803432 w 11855986" name="TX1730"/>
              <a:gd fmla="*/ 6534416 h 6564101" name="TY1730"/>
              <a:gd fmla="*/ 827498 w 11855986" name="TX1731"/>
              <a:gd fmla="*/ 6540864 h 6564101" name="TY1731"/>
              <a:gd fmla="*/ 833946 w 11855986" name="TX1732"/>
              <a:gd fmla="*/ 6516799 h 6564101" name="TY1732"/>
              <a:gd fmla="*/ 789904 w 11855986" name="TX1733"/>
              <a:gd fmla="*/ 6440518 h 6564101" name="TY1733"/>
              <a:gd fmla="*/ 779207 w 11855986" name="TX1734"/>
              <a:gd fmla="*/ 6432310 h 6564101" name="TY1734"/>
              <a:gd fmla="*/ 10797651 w 11855986" name="TX1736"/>
              <a:gd fmla="*/ 6432256 h 6564101" name="TY1736"/>
              <a:gd fmla="*/ 10784439 w 11855986" name="TX1737"/>
              <a:gd fmla="*/ 6445469 h 6564101" name="TY1737"/>
              <a:gd fmla="*/ 10797651 w 11855986" name="TX1738"/>
              <a:gd fmla="*/ 6458682 h 6564101" name="TY1738"/>
              <a:gd fmla="*/ 10810864 w 11855986" name="TX1739"/>
              <a:gd fmla="*/ 6445469 h 6564101" name="TY1739"/>
              <a:gd fmla="*/ 10797651 w 11855986" name="TX1740"/>
              <a:gd fmla="*/ 6432256 h 6564101" name="TY1740"/>
              <a:gd fmla="*/ 1854197 w 11855986" name="TX1742"/>
              <a:gd fmla="*/ 6432046 h 6564101" name="TY1742"/>
              <a:gd fmla="*/ 1840984 w 11855986" name="TX1743"/>
              <a:gd fmla="*/ 6445259 h 6564101" name="TY1743"/>
              <a:gd fmla="*/ 1854197 w 11855986" name="TX1744"/>
              <a:gd fmla="*/ 6458472 h 6564101" name="TY1744"/>
              <a:gd fmla="*/ 1867410 w 11855986" name="TX1745"/>
              <a:gd fmla="*/ 6445259 h 6564101" name="TY1745"/>
              <a:gd fmla="*/ 1854197 w 11855986" name="TX1746"/>
              <a:gd fmla="*/ 6432046 h 6564101" name="TY1746"/>
              <a:gd fmla="*/ 516350 w 11855986" name="TX1748"/>
              <a:gd fmla="*/ 6431762 h 6564101" name="TY1748"/>
              <a:gd fmla="*/ 505653 w 11855986" name="TX1749"/>
              <a:gd fmla="*/ 6439971 h 6564101" name="TY1749"/>
              <a:gd fmla="*/ 461613 w 11855986" name="TX1750"/>
              <a:gd fmla="*/ 6516252 h 6564101" name="TY1750"/>
              <a:gd fmla="*/ 468061 w 11855986" name="TX1751"/>
              <a:gd fmla="*/ 6540317 h 6564101" name="TY1751"/>
              <a:gd fmla="*/ 468060 w 11855986" name="TX1752"/>
              <a:gd fmla="*/ 6540317 h 6564101" name="TY1752"/>
              <a:gd fmla="*/ 492125 w 11855986" name="TX1753"/>
              <a:gd fmla="*/ 6533869 h 6564101" name="TY1753"/>
              <a:gd fmla="*/ 536167 w 11855986" name="TX1754"/>
              <a:gd fmla="*/ 6457588 h 6564101" name="TY1754"/>
              <a:gd fmla="*/ 529719 w 11855986" name="TX1755"/>
              <a:gd fmla="*/ 6433523 h 6564101" name="TY1755"/>
              <a:gd fmla="*/ 516350 w 11855986" name="TX1756"/>
              <a:gd fmla="*/ 6431762 h 6564101" name="TY1756"/>
              <a:gd fmla="*/ 580063 w 11855986" name="TX1758"/>
              <a:gd fmla="*/ 6431762 h 6564101" name="TY1758"/>
              <a:gd fmla="*/ 566695 w 11855986" name="TX1759"/>
              <a:gd fmla="*/ 6433522 h 6564101" name="TY1759"/>
              <a:gd fmla="*/ 566696 w 11855986" name="TX1760"/>
              <a:gd fmla="*/ 6433522 h 6564101" name="TY1760"/>
              <a:gd fmla="*/ 560248 w 11855986" name="TX1761"/>
              <a:gd fmla="*/ 6457588 h 6564101" name="TY1761"/>
              <a:gd fmla="*/ 604288 w 11855986" name="TX1762"/>
              <a:gd fmla="*/ 6533868 h 6564101" name="TY1762"/>
              <a:gd fmla="*/ 628354 w 11855986" name="TX1763"/>
              <a:gd fmla="*/ 6540316 h 6564101" name="TY1763"/>
              <a:gd fmla="*/ 634802 w 11855986" name="TX1764"/>
              <a:gd fmla="*/ 6516251 h 6564101" name="TY1764"/>
              <a:gd fmla="*/ 590760 w 11855986" name="TX1765"/>
              <a:gd fmla="*/ 6439970 h 6564101" name="TY1765"/>
              <a:gd fmla="*/ 580063 w 11855986" name="TX1766"/>
              <a:gd fmla="*/ 6431762 h 6564101" name="TY1766"/>
              <a:gd fmla="*/ 10996796 w 11855986" name="TX1768"/>
              <a:gd fmla="*/ 6431708 h 6564101" name="TY1768"/>
              <a:gd fmla="*/ 10983583 w 11855986" name="TX1769"/>
              <a:gd fmla="*/ 6444921 h 6564101" name="TY1769"/>
              <a:gd fmla="*/ 10996796 w 11855986" name="TX1770"/>
              <a:gd fmla="*/ 6458134 h 6564101" name="TY1770"/>
              <a:gd fmla="*/ 11010009 w 11855986" name="TX1771"/>
              <a:gd fmla="*/ 6444921 h 6564101" name="TY1771"/>
              <a:gd fmla="*/ 10996796 w 11855986" name="TX1772"/>
              <a:gd fmla="*/ 6431708 h 6564101" name="TY1772"/>
              <a:gd fmla="*/ 1655053 w 11855986" name="TX1774"/>
              <a:gd fmla="*/ 6431498 h 6564101" name="TY1774"/>
              <a:gd fmla="*/ 1641840 w 11855986" name="TX1775"/>
              <a:gd fmla="*/ 6444711 h 6564101" name="TY1775"/>
              <a:gd fmla="*/ 1655053 w 11855986" name="TX1776"/>
              <a:gd fmla="*/ 6457924 h 6564101" name="TY1776"/>
              <a:gd fmla="*/ 1668266 w 11855986" name="TX1777"/>
              <a:gd fmla="*/ 6444711 h 6564101" name="TY1777"/>
              <a:gd fmla="*/ 1655053 w 11855986" name="TX1778"/>
              <a:gd fmla="*/ 6431498 h 6564101" name="TY1778"/>
              <a:gd fmla="*/ 317207 w 11855986" name="TX1780"/>
              <a:gd fmla="*/ 6431214 h 6564101" name="TY1780"/>
              <a:gd fmla="*/ 306510 w 11855986" name="TX1781"/>
              <a:gd fmla="*/ 6439423 h 6564101" name="TY1781"/>
              <a:gd fmla="*/ 262470 w 11855986" name="TX1782"/>
              <a:gd fmla="*/ 6515704 h 6564101" name="TY1782"/>
              <a:gd fmla="*/ 268918 w 11855986" name="TX1783"/>
              <a:gd fmla="*/ 6539769 h 6564101" name="TY1783"/>
              <a:gd fmla="*/ 268917 w 11855986" name="TX1784"/>
              <a:gd fmla="*/ 6539769 h 6564101" name="TY1784"/>
              <a:gd fmla="*/ 292982 w 11855986" name="TX1785"/>
              <a:gd fmla="*/ 6533321 h 6564101" name="TY1785"/>
              <a:gd fmla="*/ 337024 w 11855986" name="TX1786"/>
              <a:gd fmla="*/ 6457040 h 6564101" name="TY1786"/>
              <a:gd fmla="*/ 330576 w 11855986" name="TX1787"/>
              <a:gd fmla="*/ 6432975 h 6564101" name="TY1787"/>
              <a:gd fmla="*/ 317207 w 11855986" name="TX1788"/>
              <a:gd fmla="*/ 6431214 h 6564101" name="TY1788"/>
              <a:gd fmla="*/ 380920 w 11855986" name="TX1790"/>
              <a:gd fmla="*/ 6431214 h 6564101" name="TY1790"/>
              <a:gd fmla="*/ 367552 w 11855986" name="TX1791"/>
              <a:gd fmla="*/ 6432974 h 6564101" name="TY1791"/>
              <a:gd fmla="*/ 367553 w 11855986" name="TX1792"/>
              <a:gd fmla="*/ 6432974 h 6564101" name="TY1792"/>
              <a:gd fmla="*/ 361105 w 11855986" name="TX1793"/>
              <a:gd fmla="*/ 6457040 h 6564101" name="TY1793"/>
              <a:gd fmla="*/ 405145 w 11855986" name="TX1794"/>
              <a:gd fmla="*/ 6533320 h 6564101" name="TY1794"/>
              <a:gd fmla="*/ 429211 w 11855986" name="TX1795"/>
              <a:gd fmla="*/ 6539768 h 6564101" name="TY1795"/>
              <a:gd fmla="*/ 435659 w 11855986" name="TX1796"/>
              <a:gd fmla="*/ 6515703 h 6564101" name="TY1796"/>
              <a:gd fmla="*/ 391617 w 11855986" name="TX1797"/>
              <a:gd fmla="*/ 6439422 h 6564101" name="TY1797"/>
              <a:gd fmla="*/ 380920 w 11855986" name="TX1798"/>
              <a:gd fmla="*/ 6431214 h 6564101" name="TY1798"/>
              <a:gd fmla="*/ 11195939 w 11855986" name="TX1800"/>
              <a:gd fmla="*/ 6431160 h 6564101" name="TY1800"/>
              <a:gd fmla="*/ 11182726 w 11855986" name="TX1801"/>
              <a:gd fmla="*/ 6444373 h 6564101" name="TY1801"/>
              <a:gd fmla="*/ 11195939 w 11855986" name="TX1802"/>
              <a:gd fmla="*/ 6457586 h 6564101" name="TY1802"/>
              <a:gd fmla="*/ 11209152 w 11855986" name="TX1803"/>
              <a:gd fmla="*/ 6444373 h 6564101" name="TY1803"/>
              <a:gd fmla="*/ 11195939 w 11855986" name="TX1804"/>
              <a:gd fmla="*/ 6431160 h 6564101" name="TY1804"/>
              <a:gd fmla="*/ 1455910 w 11855986" name="TX1806"/>
              <a:gd fmla="*/ 6430950 h 6564101" name="TY1806"/>
              <a:gd fmla="*/ 1442697 w 11855986" name="TX1807"/>
              <a:gd fmla="*/ 6444163 h 6564101" name="TY1807"/>
              <a:gd fmla="*/ 1455910 w 11855986" name="TX1808"/>
              <a:gd fmla="*/ 6457376 h 6564101" name="TY1808"/>
              <a:gd fmla="*/ 1469123 w 11855986" name="TX1809"/>
              <a:gd fmla="*/ 6444163 h 6564101" name="TY1809"/>
              <a:gd fmla="*/ 1455910 w 11855986" name="TX1810"/>
              <a:gd fmla="*/ 6430950 h 6564101" name="TY1810"/>
              <a:gd fmla="*/ 181776 w 11855986" name="TX1812"/>
              <a:gd fmla="*/ 6430666 h 6564101" name="TY1812"/>
              <a:gd fmla="*/ 168408 w 11855986" name="TX1813"/>
              <a:gd fmla="*/ 6432426 h 6564101" name="TY1813"/>
              <a:gd fmla="*/ 168409 w 11855986" name="TX1814"/>
              <a:gd fmla="*/ 6432426 h 6564101" name="TY1814"/>
              <a:gd fmla="*/ 161961 w 11855986" name="TX1815"/>
              <a:gd fmla="*/ 6456492 h 6564101" name="TY1815"/>
              <a:gd fmla="*/ 206001 w 11855986" name="TX1816"/>
              <a:gd fmla="*/ 6532772 h 6564101" name="TY1816"/>
              <a:gd fmla="*/ 230067 w 11855986" name="TX1817"/>
              <a:gd fmla="*/ 6539220 h 6564101" name="TY1817"/>
              <a:gd fmla="*/ 236515 w 11855986" name="TX1818"/>
              <a:gd fmla="*/ 6515155 h 6564101" name="TY1818"/>
              <a:gd fmla="*/ 192473 w 11855986" name="TX1819"/>
              <a:gd fmla="*/ 6438874 h 6564101" name="TY1819"/>
              <a:gd fmla="*/ 181776 w 11855986" name="TX1820"/>
              <a:gd fmla="*/ 6430666 h 6564101" name="TY1820"/>
              <a:gd fmla="*/ 11395082 w 11855986" name="TX1822"/>
              <a:gd fmla="*/ 6430612 h 6564101" name="TY1822"/>
              <a:gd fmla="*/ 11381869 w 11855986" name="TX1823"/>
              <a:gd fmla="*/ 6443825 h 6564101" name="TY1823"/>
              <a:gd fmla="*/ 11395082 w 11855986" name="TX1824"/>
              <a:gd fmla="*/ 6457038 h 6564101" name="TY1824"/>
              <a:gd fmla="*/ 11408295 w 11855986" name="TX1825"/>
              <a:gd fmla="*/ 6443825 h 6564101" name="TY1825"/>
              <a:gd fmla="*/ 11395082 w 11855986" name="TX1826"/>
              <a:gd fmla="*/ 6430612 h 6564101" name="TY1826"/>
              <a:gd fmla="*/ 1256766 w 11855986" name="TX1828"/>
              <a:gd fmla="*/ 6430401 h 6564101" name="TY1828"/>
              <a:gd fmla="*/ 1243553 w 11855986" name="TX1829"/>
              <a:gd fmla="*/ 6443614 h 6564101" name="TY1829"/>
              <a:gd fmla="*/ 1256766 w 11855986" name="TX1830"/>
              <a:gd fmla="*/ 6456827 h 6564101" name="TY1830"/>
              <a:gd fmla="*/ 1269979 w 11855986" name="TX1831"/>
              <a:gd fmla="*/ 6443614 h 6564101" name="TY1831"/>
              <a:gd fmla="*/ 1256766 w 11855986" name="TX1832"/>
              <a:gd fmla="*/ 6430401 h 6564101" name="TY1832"/>
              <a:gd fmla="*/ 11732296 w 11855986" name="TX1834"/>
              <a:gd fmla="*/ 6430295 h 6564101" name="TY1834"/>
              <a:gd fmla="*/ 11719078 w 11855986" name="TX1835"/>
              <a:gd fmla="*/ 6432959 h 6564101" name="TY1835"/>
              <a:gd fmla="*/ 11719078 w 11855986" name="TX1836"/>
              <a:gd fmla="*/ 6432957 h 6564101" name="TY1836"/>
              <a:gd fmla="*/ 11714280 w 11855986" name="TX1837"/>
              <a:gd fmla="*/ 6457406 h 6564101" name="TY1837"/>
              <a:gd fmla="*/ 11763399 w 11855986" name="TX1838"/>
              <a:gd fmla="*/ 6530520 h 6564101" name="TY1838"/>
              <a:gd fmla="*/ 11787847 w 11855986" name="TX1839"/>
              <a:gd fmla="*/ 6535319 h 6564101" name="TY1839"/>
              <a:gd fmla="*/ 11792645 w 11855986" name="TX1840"/>
              <a:gd fmla="*/ 6510871 h 6564101" name="TY1840"/>
              <a:gd fmla="*/ 11743526 w 11855986" name="TX1841"/>
              <a:gd fmla="*/ 6437758 h 6564101" name="TY1841"/>
              <a:gd fmla="*/ 11732296 w 11855986" name="TX1842"/>
              <a:gd fmla="*/ 6430295 h 6564101" name="TY1842"/>
              <a:gd fmla="*/ 11594226 w 11855986" name="TX1844"/>
              <a:gd fmla="*/ 6430064 h 6564101" name="TY1844"/>
              <a:gd fmla="*/ 11581013 w 11855986" name="TX1845"/>
              <a:gd fmla="*/ 6443277 h 6564101" name="TY1845"/>
              <a:gd fmla="*/ 11594226 w 11855986" name="TX1846"/>
              <a:gd fmla="*/ 6456490 h 6564101" name="TY1846"/>
              <a:gd fmla="*/ 11607439 w 11855986" name="TX1847"/>
              <a:gd fmla="*/ 6443277 h 6564101" name="TY1847"/>
              <a:gd fmla="*/ 11594226 w 11855986" name="TX1848"/>
              <a:gd fmla="*/ 6430064 h 6564101" name="TY1848"/>
              <a:gd fmla="*/ 1057623 w 11855986" name="TX1850"/>
              <a:gd fmla="*/ 6429853 h 6564101" name="TY1850"/>
              <a:gd fmla="*/ 1044410 w 11855986" name="TX1851"/>
              <a:gd fmla="*/ 6443066 h 6564101" name="TY1851"/>
              <a:gd fmla="*/ 1057623 w 11855986" name="TX1852"/>
              <a:gd fmla="*/ 6456279 h 6564101" name="TY1852"/>
              <a:gd fmla="*/ 1070836 w 11855986" name="TX1853"/>
              <a:gd fmla="*/ 6443066 h 6564101" name="TY1853"/>
              <a:gd fmla="*/ 1057623 w 11855986" name="TX1854"/>
              <a:gd fmla="*/ 6429853 h 6564101" name="TY1854"/>
              <a:gd fmla="*/ 858479 w 11855986" name="TX1856"/>
              <a:gd fmla="*/ 6429305 h 6564101" name="TY1856"/>
              <a:gd fmla="*/ 845266 w 11855986" name="TX1857"/>
              <a:gd fmla="*/ 6442518 h 6564101" name="TY1857"/>
              <a:gd fmla="*/ 858479 w 11855986" name="TX1858"/>
              <a:gd fmla="*/ 6455731 h 6564101" name="TY1858"/>
              <a:gd fmla="*/ 871692 w 11855986" name="TX1859"/>
              <a:gd fmla="*/ 6442518 h 6564101" name="TY1859"/>
              <a:gd fmla="*/ 858479 w 11855986" name="TX1860"/>
              <a:gd fmla="*/ 6429305 h 6564101" name="TY1860"/>
              <a:gd fmla="*/ 659336 w 11855986" name="TX1862"/>
              <a:gd fmla="*/ 6428757 h 6564101" name="TY1862"/>
              <a:gd fmla="*/ 646123 w 11855986" name="TX1863"/>
              <a:gd fmla="*/ 6441970 h 6564101" name="TY1863"/>
              <a:gd fmla="*/ 659336 w 11855986" name="TX1864"/>
              <a:gd fmla="*/ 6455183 h 6564101" name="TY1864"/>
              <a:gd fmla="*/ 672549 w 11855986" name="TX1865"/>
              <a:gd fmla="*/ 6441970 h 6564101" name="TY1865"/>
              <a:gd fmla="*/ 659336 w 11855986" name="TX1866"/>
              <a:gd fmla="*/ 6428757 h 6564101" name="TY1866"/>
              <a:gd fmla="*/ 460192 w 11855986" name="TX1868"/>
              <a:gd fmla="*/ 6428209 h 6564101" name="TY1868"/>
              <a:gd fmla="*/ 446979 w 11855986" name="TX1869"/>
              <a:gd fmla="*/ 6441422 h 6564101" name="TY1869"/>
              <a:gd fmla="*/ 460192 w 11855986" name="TX1870"/>
              <a:gd fmla="*/ 6454635 h 6564101" name="TY1870"/>
              <a:gd fmla="*/ 473405 w 11855986" name="TX1871"/>
              <a:gd fmla="*/ 6441422 h 6564101" name="TY1871"/>
              <a:gd fmla="*/ 460192 w 11855986" name="TX1872"/>
              <a:gd fmla="*/ 6428209 h 6564101" name="TY1872"/>
              <a:gd fmla="*/ 122980 w 11855986" name="TX1874"/>
              <a:gd fmla="*/ 6427892 h 6564101" name="TY1874"/>
              <a:gd fmla="*/ 111750 w 11855986" name="TX1875"/>
              <a:gd fmla="*/ 6435355 h 6564101" name="TY1875"/>
              <a:gd fmla="*/ 62630 w 11855986" name="TX1876"/>
              <a:gd fmla="*/ 6508468 h 6564101" name="TY1876"/>
              <a:gd fmla="*/ 67429 w 11855986" name="TX1877"/>
              <a:gd fmla="*/ 6532916 h 6564101" name="TY1877"/>
              <a:gd fmla="*/ 91876 w 11855986" name="TX1878"/>
              <a:gd fmla="*/ 6528117 h 6564101" name="TY1878"/>
              <a:gd fmla="*/ 140996 w 11855986" name="TX1879"/>
              <a:gd fmla="*/ 6455003 h 6564101" name="TY1879"/>
              <a:gd fmla="*/ 136197 w 11855986" name="TX1880"/>
              <a:gd fmla="*/ 6430554 h 6564101" name="TY1880"/>
              <a:gd fmla="*/ 136197 w 11855986" name="TX1881"/>
              <a:gd fmla="*/ 6430556 h 6564101" name="TY1881"/>
              <a:gd fmla="*/ 122980 w 11855986" name="TX1882"/>
              <a:gd fmla="*/ 6427892 h 6564101" name="TY1882"/>
              <a:gd fmla="*/ 261049 w 11855986" name="TX1884"/>
              <a:gd fmla="*/ 6427661 h 6564101" name="TY1884"/>
              <a:gd fmla="*/ 247836 w 11855986" name="TX1885"/>
              <a:gd fmla="*/ 6440874 h 6564101" name="TY1885"/>
              <a:gd fmla="*/ 261049 w 11855986" name="TX1886"/>
              <a:gd fmla="*/ 6454087 h 6564101" name="TY1886"/>
              <a:gd fmla="*/ 274262 w 11855986" name="TX1887"/>
              <a:gd fmla="*/ 6440874 h 6564101" name="TY1887"/>
              <a:gd fmla="*/ 261049 w 11855986" name="TX1888"/>
              <a:gd fmla="*/ 6427661 h 6564101" name="TY1888"/>
              <a:gd fmla="*/ 11749709 w 11855986" name="TX1890"/>
              <a:gd fmla="*/ 6377568 h 6564101" name="TY1890"/>
              <a:gd fmla="*/ 11731964 w 11855986" name="TX1891"/>
              <a:gd fmla="*/ 6395057 h 6564101" name="TY1891"/>
              <a:gd fmla="*/ 11731963 w 11855986" name="TX1892"/>
              <a:gd fmla="*/ 6395056 h 6564101" name="TY1892"/>
              <a:gd fmla="*/ 11749452 w 11855986" name="TX1893"/>
              <a:gd fmla="*/ 6412800 h 6564101" name="TY1893"/>
              <a:gd fmla="*/ 11837532 w 11855986" name="TX1894"/>
              <a:gd fmla="*/ 6413440 h 6564101" name="TY1894"/>
              <a:gd fmla="*/ 11855276 w 11855986" name="TX1895"/>
              <a:gd fmla="*/ 6395951 h 6564101" name="TY1895"/>
              <a:gd fmla="*/ 11837787 w 11855986" name="TX1896"/>
              <a:gd fmla="*/ 6378206 h 6564101" name="TY1896"/>
              <a:gd fmla="*/ 105567 w 11855986" name="TX1898"/>
              <a:gd fmla="*/ 6375165 h 6564101" name="TY1898"/>
              <a:gd fmla="*/ 17488 w 11855986" name="TX1899"/>
              <a:gd fmla="*/ 6375803 h 6564101" name="TY1899"/>
              <a:gd fmla="*/ 0 w 11855986" name="TX1900"/>
              <a:gd fmla="*/ 6393548 h 6564101" name="TY1900"/>
              <a:gd fmla="*/ 17744 w 11855986" name="TX1901"/>
              <a:gd fmla="*/ 6411037 h 6564101" name="TY1901"/>
              <a:gd fmla="*/ 105824 w 11855986" name="TX1902"/>
              <a:gd fmla="*/ 6410397 h 6564101" name="TY1902"/>
              <a:gd fmla="*/ 123312 w 11855986" name="TX1903"/>
              <a:gd fmla="*/ 6392653 h 6564101" name="TY1903"/>
              <a:gd fmla="*/ 123311 w 11855986" name="TX1904"/>
              <a:gd fmla="*/ 6392654 h 6564101" name="TY1904"/>
              <a:gd fmla="*/ 105567 w 11855986" name="TX1905"/>
              <a:gd fmla="*/ 6375165 h 6564101" name="TY1905"/>
              <a:gd fmla="*/ 11817592 w 11855986" name="TX1907"/>
              <a:gd fmla="*/ 6326650 h 6564101" name="TY1907"/>
              <a:gd fmla="*/ 11807557 w 11855986" name="TX1908"/>
              <a:gd fmla="*/ 6327898 h 6564101" name="TY1908"/>
              <a:gd fmla="*/ 11802590 w 11855986" name="TX1909"/>
              <a:gd fmla="*/ 6345911 h 6564101" name="TY1909"/>
              <a:gd fmla="*/ 11820603 w 11855986" name="TX1910"/>
              <a:gd fmla="*/ 6350878 h 6564101" name="TY1910"/>
              <a:gd fmla="*/ 11825570 w 11855986" name="TX1911"/>
              <a:gd fmla="*/ 6332865 h 6564101" name="TY1911"/>
              <a:gd fmla="*/ 11817592 w 11855986" name="TX1912"/>
              <a:gd fmla="*/ 6326650 h 6564101" name="TY1912"/>
              <a:gd fmla="*/ 37683 w 11855986" name="TX1914"/>
              <a:gd fmla="*/ 6324247 h 6564101" name="TY1914"/>
              <a:gd fmla="*/ 29705 w 11855986" name="TX1915"/>
              <a:gd fmla="*/ 6330462 h 6564101" name="TY1915"/>
              <a:gd fmla="*/ 34672 w 11855986" name="TX1916"/>
              <a:gd fmla="*/ 6348475 h 6564101" name="TY1916"/>
              <a:gd fmla="*/ 52686 w 11855986" name="TX1917"/>
              <a:gd fmla="*/ 6343508 h 6564101" name="TY1917"/>
              <a:gd fmla="*/ 47719 w 11855986" name="TX1918"/>
              <a:gd fmla="*/ 6325495 h 6564101" name="TY1918"/>
              <a:gd fmla="*/ 37683 w 11855986" name="TX1919"/>
              <a:gd fmla="*/ 6324247 h 6564101" name="TY1919"/>
              <a:gd fmla="*/ 104138 w 11855986" name="TX1921"/>
              <a:gd fmla="*/ 6279963 h 6564101" name="TY1921"/>
              <a:gd fmla="*/ 90925 w 11855986" name="TX1922"/>
              <a:gd fmla="*/ 6293176 h 6564101" name="TY1922"/>
              <a:gd fmla="*/ 104138 w 11855986" name="TX1923"/>
              <a:gd fmla="*/ 6306389 h 6564101" name="TY1923"/>
              <a:gd fmla="*/ 117351 w 11855986" name="TX1924"/>
              <a:gd fmla="*/ 6293176 h 6564101" name="TY1924"/>
              <a:gd fmla="*/ 104138 w 11855986" name="TX1925"/>
              <a:gd fmla="*/ 6279963 h 6564101" name="TY1925"/>
              <a:gd fmla="*/ 101340 w 11855986" name="TX1927"/>
              <a:gd fmla="*/ 6215441 h 6564101" name="TY1927"/>
              <a:gd fmla="*/ 87972 w 11855986" name="TX1928"/>
              <a:gd fmla="*/ 6217201 h 6564101" name="TY1928"/>
              <a:gd fmla="*/ 11691 w 11855986" name="TX1929"/>
              <a:gd fmla="*/ 6261243 h 6564101" name="TY1929"/>
              <a:gd fmla="*/ 5243 w 11855986" name="TX1930"/>
              <a:gd fmla="*/ 6285308 h 6564101" name="TY1930"/>
              <a:gd fmla="*/ 5243 w 11855986" name="TX1931"/>
              <a:gd fmla="*/ 6285307 h 6564101" name="TY1931"/>
              <a:gd fmla="*/ 29309 w 11855986" name="TX1932"/>
              <a:gd fmla="*/ 6291755 h 6564101" name="TY1932"/>
              <a:gd fmla="*/ 105589 w 11855986" name="TX1933"/>
              <a:gd fmla="*/ 6247714 h 6564101" name="TY1933"/>
              <a:gd fmla="*/ 112037 w 11855986" name="TX1934"/>
              <a:gd fmla="*/ 6223649 h 6564101" name="TY1934"/>
              <a:gd fmla="*/ 101340 w 11855986" name="TX1935"/>
              <a:gd fmla="*/ 6215441 h 6564101" name="TY1935"/>
              <a:gd fmla="*/ 11748429 w 11855986" name="TX1937"/>
              <a:gd fmla="*/ 6215102 h 6564101" name="TY1937"/>
              <a:gd fmla="*/ 11737732 w 11855986" name="TX1938"/>
              <a:gd fmla="*/ 6223310 h 6564101" name="TY1938"/>
              <a:gd fmla="*/ 11737732 w 11855986" name="TX1939"/>
              <a:gd fmla="*/ 6223309 h 6564101" name="TY1939"/>
              <a:gd fmla="*/ 11744180 w 11855986" name="TX1940"/>
              <a:gd fmla="*/ 6247374 h 6564101" name="TY1940"/>
              <a:gd fmla="*/ 11820461 w 11855986" name="TX1941"/>
              <a:gd fmla="*/ 6291416 h 6564101" name="TY1941"/>
              <a:gd fmla="*/ 11844526 w 11855986" name="TX1942"/>
              <a:gd fmla="*/ 6284967 h 6564101" name="TY1942"/>
              <a:gd fmla="*/ 11838078 w 11855986" name="TX1943"/>
              <a:gd fmla="*/ 6260902 h 6564101" name="TY1943"/>
              <a:gd fmla="*/ 11761798 w 11855986" name="TX1944"/>
              <a:gd fmla="*/ 6216862 h 6564101" name="TY1944"/>
              <a:gd fmla="*/ 11748429 w 11855986" name="TX1945"/>
              <a:gd fmla="*/ 6215102 h 6564101" name="TY1945"/>
              <a:gd fmla="*/ 11836627 w 11855986" name="TX1947"/>
              <a:gd fmla="*/ 6202228 h 6564101" name="TY1947"/>
              <a:gd fmla="*/ 11823414 w 11855986" name="TX1948"/>
              <a:gd fmla="*/ 6215441 h 6564101" name="TY1948"/>
              <a:gd fmla="*/ 11836627 w 11855986" name="TX1949"/>
              <a:gd fmla="*/ 6228654 h 6564101" name="TY1949"/>
              <a:gd fmla="*/ 11849840 w 11855986" name="TX1950"/>
              <a:gd fmla="*/ 6215441 h 6564101" name="TY1950"/>
              <a:gd fmla="*/ 11836627 w 11855986" name="TX1951"/>
              <a:gd fmla="*/ 6202228 h 6564101" name="TY1951"/>
              <a:gd fmla="*/ 14239 w 11855986" name="TX1953"/>
              <a:gd fmla="*/ 6161928 h 6564101" name="TY1953"/>
              <a:gd fmla="*/ 1026 w 11855986" name="TX1954"/>
              <a:gd fmla="*/ 6175141 h 6564101" name="TY1954"/>
              <a:gd fmla="*/ 14239 w 11855986" name="TX1955"/>
              <a:gd fmla="*/ 6188354 h 6564101" name="TY1955"/>
              <a:gd fmla="*/ 27452 w 11855986" name="TX1956"/>
              <a:gd fmla="*/ 6175141 h 6564101" name="TY1956"/>
              <a:gd fmla="*/ 14239 w 11855986" name="TX1957"/>
              <a:gd fmla="*/ 6161928 h 6564101" name="TY1957"/>
              <a:gd fmla="*/ 11834379 w 11855986" name="TX1959"/>
              <a:gd fmla="*/ 6114593 h 6564101" name="TY1959"/>
              <a:gd fmla="*/ 11821011 w 11855986" name="TX1960"/>
              <a:gd fmla="*/ 6116353 h 6564101" name="TY1960"/>
              <a:gd fmla="*/ 11744730 w 11855986" name="TX1961"/>
              <a:gd fmla="*/ 6160393 h 6564101" name="TY1961"/>
              <a:gd fmla="*/ 11738282 w 11855986" name="TX1962"/>
              <a:gd fmla="*/ 6184458 h 6564101" name="TY1962"/>
              <a:gd fmla="*/ 11762347 w 11855986" name="TX1963"/>
              <a:gd fmla="*/ 6190907 h 6564101" name="TY1963"/>
              <a:gd fmla="*/ 11838628 w 11855986" name="TX1964"/>
              <a:gd fmla="*/ 6146865 h 6564101" name="TY1964"/>
              <a:gd fmla="*/ 11845076 w 11855986" name="TX1965"/>
              <a:gd fmla="*/ 6122800 h 6564101" name="TY1965"/>
              <a:gd fmla="*/ 11845076 w 11855986" name="TX1966"/>
              <a:gd fmla="*/ 6122801 h 6564101" name="TY1966"/>
              <a:gd fmla="*/ 11834379 w 11855986" name="TX1967"/>
              <a:gd fmla="*/ 6114593 h 6564101" name="TY1967"/>
              <a:gd fmla="*/ 11746182 w 11855986" name="TX1969"/>
              <a:gd fmla="*/ 6101719 h 6564101" name="TY1969"/>
              <a:gd fmla="*/ 11732969 w 11855986" name="TX1970"/>
              <a:gd fmla="*/ 6114932 h 6564101" name="TY1970"/>
              <a:gd fmla="*/ 11746182 w 11855986" name="TX1971"/>
              <a:gd fmla="*/ 6128145 h 6564101" name="TY1971"/>
              <a:gd fmla="*/ 11759395 w 11855986" name="TX1972"/>
              <a:gd fmla="*/ 6114932 h 6564101" name="TY1972"/>
              <a:gd fmla="*/ 11746182 w 11855986" name="TX1973"/>
              <a:gd fmla="*/ 6101719 h 6564101" name="TY1973"/>
              <a:gd fmla="*/ 17037 w 11855986" name="TX1975"/>
              <a:gd fmla="*/ 6097406 h 6564101" name="TY1975"/>
              <a:gd fmla="*/ 6340 w 11855986" name="TX1976"/>
              <a:gd fmla="*/ 6105614 h 6564101" name="TY1976"/>
              <a:gd fmla="*/ 12788 w 11855986" name="TX1977"/>
              <a:gd fmla="*/ 6129679 h 6564101" name="TY1977"/>
              <a:gd fmla="*/ 89068 w 11855986" name="TX1978"/>
              <a:gd fmla="*/ 6173720 h 6564101" name="TY1978"/>
              <a:gd fmla="*/ 113134 w 11855986" name="TX1979"/>
              <a:gd fmla="*/ 6167272 h 6564101" name="TY1979"/>
              <a:gd fmla="*/ 113134 w 11855986" name="TX1980"/>
              <a:gd fmla="*/ 6167273 h 6564101" name="TY1980"/>
              <a:gd fmla="*/ 106686 w 11855986" name="TX1981"/>
              <a:gd fmla="*/ 6143208 h 6564101" name="TY1981"/>
              <a:gd fmla="*/ 30405 w 11855986" name="TX1982"/>
              <a:gd fmla="*/ 6099166 h 6564101" name="TY1982"/>
              <a:gd fmla="*/ 17037 w 11855986" name="TX1983"/>
              <a:gd fmla="*/ 6097406 h 6564101" name="TY1983"/>
              <a:gd fmla="*/ 105234 w 11855986" name="TX1985"/>
              <a:gd fmla="*/ 6063293 h 6564101" name="TY1985"/>
              <a:gd fmla="*/ 92021 w 11855986" name="TX1986"/>
              <a:gd fmla="*/ 6076506 h 6564101" name="TY1986"/>
              <a:gd fmla="*/ 105234 w 11855986" name="TX1987"/>
              <a:gd fmla="*/ 6089719 h 6564101" name="TY1987"/>
              <a:gd fmla="*/ 118447 w 11855986" name="TX1988"/>
              <a:gd fmla="*/ 6076506 h 6564101" name="TY1988"/>
              <a:gd fmla="*/ 105234 w 11855986" name="TX1989"/>
              <a:gd fmla="*/ 6063293 h 6564101" name="TY1989"/>
              <a:gd fmla="*/ 11748067 w 11855986" name="TX1991"/>
              <a:gd fmla="*/ 5999215 h 6564101" name="TY1991"/>
              <a:gd fmla="*/ 11737370 w 11855986" name="TX1992"/>
              <a:gd fmla="*/ 6007423 h 6564101" name="TY1992"/>
              <a:gd fmla="*/ 11737369 w 11855986" name="TX1993"/>
              <a:gd fmla="*/ 6007422 h 6564101" name="TY1993"/>
              <a:gd fmla="*/ 11743818 w 11855986" name="TX1994"/>
              <a:gd fmla="*/ 6031487 h 6564101" name="TY1994"/>
              <a:gd fmla="*/ 11820098 w 11855986" name="TX1995"/>
              <a:gd fmla="*/ 6075529 h 6564101" name="TY1995"/>
              <a:gd fmla="*/ 11844163 w 11855986" name="TX1996"/>
              <a:gd fmla="*/ 6069080 h 6564101" name="TY1996"/>
              <a:gd fmla="*/ 11837715 w 11855986" name="TX1997"/>
              <a:gd fmla="*/ 6045015 h 6564101" name="TY1997"/>
              <a:gd fmla="*/ 11761435 w 11855986" name="TX1998"/>
              <a:gd fmla="*/ 6000975 h 6564101" name="TY1998"/>
              <a:gd fmla="*/ 11748067 w 11855986" name="TX1999"/>
              <a:gd fmla="*/ 5999215 h 6564101" name="TY1999"/>
              <a:gd fmla="*/ 102436 w 11855986" name="TX2001"/>
              <a:gd fmla="*/ 5998771 h 6564101" name="TY2001"/>
              <a:gd fmla="*/ 89068 w 11855986" name="TX2002"/>
              <a:gd fmla="*/ 6000531 h 6564101" name="TY2002"/>
              <a:gd fmla="*/ 12787 w 11855986" name="TX2003"/>
              <a:gd fmla="*/ 6044573 h 6564101" name="TY2003"/>
              <a:gd fmla="*/ 6339 w 11855986" name="TX2004"/>
              <a:gd fmla="*/ 6068638 h 6564101" name="TY2004"/>
              <a:gd fmla="*/ 6339 w 11855986" name="TX2005"/>
              <a:gd fmla="*/ 6068637 h 6564101" name="TY2005"/>
              <a:gd fmla="*/ 30405 w 11855986" name="TX2006"/>
              <a:gd fmla="*/ 6075085 h 6564101" name="TY2006"/>
              <a:gd fmla="*/ 106685 w 11855986" name="TX2007"/>
              <a:gd fmla="*/ 6031044 h 6564101" name="TY2007"/>
              <a:gd fmla="*/ 113133 w 11855986" name="TX2008"/>
              <a:gd fmla="*/ 6006979 h 6564101" name="TY2008"/>
              <a:gd fmla="*/ 102436 w 11855986" name="TX2009"/>
              <a:gd fmla="*/ 5998771 h 6564101" name="TY2009"/>
              <a:gd fmla="*/ 11836264 w 11855986" name="TX2011"/>
              <a:gd fmla="*/ 5986341 h 6564101" name="TY2011"/>
              <a:gd fmla="*/ 11823051 w 11855986" name="TX2012"/>
              <a:gd fmla="*/ 5999554 h 6564101" name="TY2012"/>
              <a:gd fmla="*/ 11836264 w 11855986" name="TX2013"/>
              <a:gd fmla="*/ 6012767 h 6564101" name="TY2013"/>
              <a:gd fmla="*/ 11849477 w 11855986" name="TX2014"/>
              <a:gd fmla="*/ 5999554 h 6564101" name="TY2014"/>
              <a:gd fmla="*/ 11836264 w 11855986" name="TX2015"/>
              <a:gd fmla="*/ 5986341 h 6564101" name="TY2015"/>
              <a:gd fmla="*/ 14787 w 11855986" name="TX2017"/>
              <a:gd fmla="*/ 5962784 h 6564101" name="TY2017"/>
              <a:gd fmla="*/ 1574 w 11855986" name="TX2018"/>
              <a:gd fmla="*/ 5975997 h 6564101" name="TY2018"/>
              <a:gd fmla="*/ 14787 w 11855986" name="TX2019"/>
              <a:gd fmla="*/ 5989210 h 6564101" name="TY2019"/>
              <a:gd fmla="*/ 28000 w 11855986" name="TX2020"/>
              <a:gd fmla="*/ 5975997 h 6564101" name="TY2020"/>
              <a:gd fmla="*/ 14787 w 11855986" name="TX2021"/>
              <a:gd fmla="*/ 5962784 h 6564101" name="TY2021"/>
              <a:gd fmla="*/ 11834015 w 11855986" name="TX2023"/>
              <a:gd fmla="*/ 5898707 h 6564101" name="TY2023"/>
              <a:gd fmla="*/ 11820647 w 11855986" name="TX2024"/>
              <a:gd fmla="*/ 5900467 h 6564101" name="TY2024"/>
              <a:gd fmla="*/ 11744367 w 11855986" name="TX2025"/>
              <a:gd fmla="*/ 5944507 h 6564101" name="TY2025"/>
              <a:gd fmla="*/ 11737918 w 11855986" name="TX2026"/>
              <a:gd fmla="*/ 5968572 h 6564101" name="TY2026"/>
              <a:gd fmla="*/ 11761984 w 11855986" name="TX2027"/>
              <a:gd fmla="*/ 5975021 h 6564101" name="TY2027"/>
              <a:gd fmla="*/ 11838264 w 11855986" name="TX2028"/>
              <a:gd fmla="*/ 5930979 h 6564101" name="TY2028"/>
              <a:gd fmla="*/ 11844712 w 11855986" name="TX2029"/>
              <a:gd fmla="*/ 5906914 h 6564101" name="TY2029"/>
              <a:gd fmla="*/ 11844712 w 11855986" name="TX2030"/>
              <a:gd fmla="*/ 5906915 h 6564101" name="TY2030"/>
              <a:gd fmla="*/ 11834015 w 11855986" name="TX2031"/>
              <a:gd fmla="*/ 5898707 h 6564101" name="TY2031"/>
              <a:gd fmla="*/ 17585 w 11855986" name="TX2033"/>
              <a:gd fmla="*/ 5898262 h 6564101" name="TY2033"/>
              <a:gd fmla="*/ 6888 w 11855986" name="TX2034"/>
              <a:gd fmla="*/ 5906470 h 6564101" name="TY2034"/>
              <a:gd fmla="*/ 13336 w 11855986" name="TX2035"/>
              <a:gd fmla="*/ 5930535 h 6564101" name="TY2035"/>
              <a:gd fmla="*/ 89616 w 11855986" name="TX2036"/>
              <a:gd fmla="*/ 5974576 h 6564101" name="TY2036"/>
              <a:gd fmla="*/ 113682 w 11855986" name="TX2037"/>
              <a:gd fmla="*/ 5968128 h 6564101" name="TY2037"/>
              <a:gd fmla="*/ 113682 w 11855986" name="TX2038"/>
              <a:gd fmla="*/ 5968129 h 6564101" name="TY2038"/>
              <a:gd fmla="*/ 107234 w 11855986" name="TX2039"/>
              <a:gd fmla="*/ 5944064 h 6564101" name="TY2039"/>
              <a:gd fmla="*/ 30953 w 11855986" name="TX2040"/>
              <a:gd fmla="*/ 5900022 h 6564101" name="TY2040"/>
              <a:gd fmla="*/ 17585 w 11855986" name="TX2041"/>
              <a:gd fmla="*/ 5898262 h 6564101" name="TY2041"/>
              <a:gd fmla="*/ 11745818 w 11855986" name="TX2043"/>
              <a:gd fmla="*/ 5885833 h 6564101" name="TY2043"/>
              <a:gd fmla="*/ 11732605 w 11855986" name="TX2044"/>
              <a:gd fmla="*/ 5899046 h 6564101" name="TY2044"/>
              <a:gd fmla="*/ 11745818 w 11855986" name="TX2045"/>
              <a:gd fmla="*/ 5912259 h 6564101" name="TY2045"/>
              <a:gd fmla="*/ 11759031 w 11855986" name="TX2046"/>
              <a:gd fmla="*/ 5899046 h 6564101" name="TY2046"/>
              <a:gd fmla="*/ 11745818 w 11855986" name="TX2047"/>
              <a:gd fmla="*/ 5885833 h 6564101" name="TY2047"/>
              <a:gd fmla="*/ 105782 w 11855986" name="TX2049"/>
              <a:gd fmla="*/ 5864150 h 6564101" name="TY2049"/>
              <a:gd fmla="*/ 92569 w 11855986" name="TX2050"/>
              <a:gd fmla="*/ 5877363 h 6564101" name="TY2050"/>
              <a:gd fmla="*/ 105782 w 11855986" name="TX2051"/>
              <a:gd fmla="*/ 5890576 h 6564101" name="TY2051"/>
              <a:gd fmla="*/ 118995 w 11855986" name="TX2052"/>
              <a:gd fmla="*/ 5877363 h 6564101" name="TY2052"/>
              <a:gd fmla="*/ 105782 w 11855986" name="TX2053"/>
              <a:gd fmla="*/ 5864150 h 6564101" name="TY2053"/>
              <a:gd fmla="*/ 11748615 w 11855986" name="TX2055"/>
              <a:gd fmla="*/ 5800072 h 6564101" name="TY2055"/>
              <a:gd fmla="*/ 11737918 w 11855986" name="TX2056"/>
              <a:gd fmla="*/ 5808280 h 6564101" name="TY2056"/>
              <a:gd fmla="*/ 11737918 w 11855986" name="TX2057"/>
              <a:gd fmla="*/ 5808279 h 6564101" name="TY2057"/>
              <a:gd fmla="*/ 11744366 w 11855986" name="TX2058"/>
              <a:gd fmla="*/ 5832344 h 6564101" name="TY2058"/>
              <a:gd fmla="*/ 11820647 w 11855986" name="TX2059"/>
              <a:gd fmla="*/ 5876386 h 6564101" name="TY2059"/>
              <a:gd fmla="*/ 11844712 w 11855986" name="TX2060"/>
              <a:gd fmla="*/ 5869937 h 6564101" name="TY2060"/>
              <a:gd fmla="*/ 11838264 w 11855986" name="TX2061"/>
              <a:gd fmla="*/ 5845872 h 6564101" name="TY2061"/>
              <a:gd fmla="*/ 11761983 w 11855986" name="TX2062"/>
              <a:gd fmla="*/ 5801832 h 6564101" name="TY2062"/>
              <a:gd fmla="*/ 11748615 w 11855986" name="TX2063"/>
              <a:gd fmla="*/ 5800072 h 6564101" name="TY2063"/>
              <a:gd fmla="*/ 102984 w 11855986" name="TX2065"/>
              <a:gd fmla="*/ 5799628 h 6564101" name="TY2065"/>
              <a:gd fmla="*/ 89616 w 11855986" name="TX2066"/>
              <a:gd fmla="*/ 5801388 h 6564101" name="TY2066"/>
              <a:gd fmla="*/ 13335 w 11855986" name="TX2067"/>
              <a:gd fmla="*/ 5845430 h 6564101" name="TY2067"/>
              <a:gd fmla="*/ 6887 w 11855986" name="TX2068"/>
              <a:gd fmla="*/ 5869495 h 6564101" name="TY2068"/>
              <a:gd fmla="*/ 6887 w 11855986" name="TX2069"/>
              <a:gd fmla="*/ 5869494 h 6564101" name="TY2069"/>
              <a:gd fmla="*/ 30953 w 11855986" name="TX2070"/>
              <a:gd fmla="*/ 5875942 h 6564101" name="TY2070"/>
              <a:gd fmla="*/ 107233 w 11855986" name="TX2071"/>
              <a:gd fmla="*/ 5831901 h 6564101" name="TY2071"/>
              <a:gd fmla="*/ 113681 w 11855986" name="TX2072"/>
              <a:gd fmla="*/ 5807836 h 6564101" name="TY2072"/>
              <a:gd fmla="*/ 102984 w 11855986" name="TX2073"/>
              <a:gd fmla="*/ 5799628 h 6564101" name="TY2073"/>
              <a:gd fmla="*/ 11836813 w 11855986" name="TX2075"/>
              <a:gd fmla="*/ 5787198 h 6564101" name="TY2075"/>
              <a:gd fmla="*/ 11823600 w 11855986" name="TX2076"/>
              <a:gd fmla="*/ 5800411 h 6564101" name="TY2076"/>
              <a:gd fmla="*/ 11836813 w 11855986" name="TX2077"/>
              <a:gd fmla="*/ 5813624 h 6564101" name="TY2077"/>
              <a:gd fmla="*/ 11850026 w 11855986" name="TX2078"/>
              <a:gd fmla="*/ 5800411 h 6564101" name="TY2078"/>
              <a:gd fmla="*/ 11836813 w 11855986" name="TX2079"/>
              <a:gd fmla="*/ 5787198 h 6564101" name="TY2079"/>
              <a:gd fmla="*/ 15335 w 11855986" name="TX2081"/>
              <a:gd fmla="*/ 5763641 h 6564101" name="TY2081"/>
              <a:gd fmla="*/ 2122 w 11855986" name="TX2082"/>
              <a:gd fmla="*/ 5776854 h 6564101" name="TY2082"/>
              <a:gd fmla="*/ 15335 w 11855986" name="TX2083"/>
              <a:gd fmla="*/ 5790067 h 6564101" name="TY2083"/>
              <a:gd fmla="*/ 28548 w 11855986" name="TX2084"/>
              <a:gd fmla="*/ 5776854 h 6564101" name="TY2084"/>
              <a:gd fmla="*/ 15335 w 11855986" name="TX2085"/>
              <a:gd fmla="*/ 5763641 h 6564101" name="TY2085"/>
              <a:gd fmla="*/ 11834565 w 11855986" name="TX2087"/>
              <a:gd fmla="*/ 5699563 h 6564101" name="TY2087"/>
              <a:gd fmla="*/ 11821197 w 11855986" name="TX2088"/>
              <a:gd fmla="*/ 5701323 h 6564101" name="TY2088"/>
              <a:gd fmla="*/ 11744916 w 11855986" name="TX2089"/>
              <a:gd fmla="*/ 5745363 h 6564101" name="TY2089"/>
              <a:gd fmla="*/ 11738468 w 11855986" name="TX2090"/>
              <a:gd fmla="*/ 5769428 h 6564101" name="TY2090"/>
              <a:gd fmla="*/ 11762533 w 11855986" name="TX2091"/>
              <a:gd fmla="*/ 5775877 h 6564101" name="TY2091"/>
              <a:gd fmla="*/ 11838814 w 11855986" name="TX2092"/>
              <a:gd fmla="*/ 5731835 h 6564101" name="TY2092"/>
              <a:gd fmla="*/ 11845262 w 11855986" name="TX2093"/>
              <a:gd fmla="*/ 5707770 h 6564101" name="TY2093"/>
              <a:gd fmla="*/ 11845262 w 11855986" name="TX2094"/>
              <a:gd fmla="*/ 5707771 h 6564101" name="TY2094"/>
              <a:gd fmla="*/ 11834565 w 11855986" name="TX2095"/>
              <a:gd fmla="*/ 5699563 h 6564101" name="TY2095"/>
              <a:gd fmla="*/ 18133 w 11855986" name="TX2097"/>
              <a:gd fmla="*/ 5699119 h 6564101" name="TY2097"/>
              <a:gd fmla="*/ 7436 w 11855986" name="TX2098"/>
              <a:gd fmla="*/ 5707327 h 6564101" name="TY2098"/>
              <a:gd fmla="*/ 13884 w 11855986" name="TX2099"/>
              <a:gd fmla="*/ 5731392 h 6564101" name="TY2099"/>
              <a:gd fmla="*/ 90164 w 11855986" name="TX2100"/>
              <a:gd fmla="*/ 5775433 h 6564101" name="TY2100"/>
              <a:gd fmla="*/ 114230 w 11855986" name="TX2101"/>
              <a:gd fmla="*/ 5768985 h 6564101" name="TY2101"/>
              <a:gd fmla="*/ 114230 w 11855986" name="TX2102"/>
              <a:gd fmla="*/ 5768986 h 6564101" name="TY2102"/>
              <a:gd fmla="*/ 107782 w 11855986" name="TX2103"/>
              <a:gd fmla="*/ 5744921 h 6564101" name="TY2103"/>
              <a:gd fmla="*/ 31501 w 11855986" name="TX2104"/>
              <a:gd fmla="*/ 5700879 h 6564101" name="TY2104"/>
              <a:gd fmla="*/ 18133 w 11855986" name="TX2105"/>
              <a:gd fmla="*/ 5699119 h 6564101" name="TY2105"/>
              <a:gd fmla="*/ 11746367 w 11855986" name="TX2107"/>
              <a:gd fmla="*/ 5686689 h 6564101" name="TY2107"/>
              <a:gd fmla="*/ 11733155 w 11855986" name="TX2108"/>
              <a:gd fmla="*/ 5699902 h 6564101" name="TY2108"/>
              <a:gd fmla="*/ 11746367 w 11855986" name="TX2109"/>
              <a:gd fmla="*/ 5713115 h 6564101" name="TY2109"/>
              <a:gd fmla="*/ 11759580 w 11855986" name="TX2110"/>
              <a:gd fmla="*/ 5699902 h 6564101" name="TY2110"/>
              <a:gd fmla="*/ 11746367 w 11855986" name="TX2111"/>
              <a:gd fmla="*/ 5686689 h 6564101" name="TY2111"/>
              <a:gd fmla="*/ 106330 w 11855986" name="TX2113"/>
              <a:gd fmla="*/ 5665006 h 6564101" name="TY2113"/>
              <a:gd fmla="*/ 93117 w 11855986" name="TX2114"/>
              <a:gd fmla="*/ 5678219 h 6564101" name="TY2114"/>
              <a:gd fmla="*/ 106330 w 11855986" name="TX2115"/>
              <a:gd fmla="*/ 5691432 h 6564101" name="TY2115"/>
              <a:gd fmla="*/ 119543 w 11855986" name="TX2116"/>
              <a:gd fmla="*/ 5678219 h 6564101" name="TY2116"/>
              <a:gd fmla="*/ 106330 w 11855986" name="TX2117"/>
              <a:gd fmla="*/ 5665006 h 6564101" name="TY2117"/>
              <a:gd fmla="*/ 11749165 w 11855986" name="TX2119"/>
              <a:gd fmla="*/ 5600928 h 6564101" name="TY2119"/>
              <a:gd fmla="*/ 11738468 w 11855986" name="TX2120"/>
              <a:gd fmla="*/ 5609136 h 6564101" name="TY2120"/>
              <a:gd fmla="*/ 11738468 w 11855986" name="TX2121"/>
              <a:gd fmla="*/ 5609135 h 6564101" name="TY2121"/>
              <a:gd fmla="*/ 11744916 w 11855986" name="TX2122"/>
              <a:gd fmla="*/ 5633200 h 6564101" name="TY2122"/>
              <a:gd fmla="*/ 11821196 w 11855986" name="TX2123"/>
              <a:gd fmla="*/ 5677242 h 6564101" name="TY2123"/>
              <a:gd fmla="*/ 11845262 w 11855986" name="TX2124"/>
              <a:gd fmla="*/ 5670793 h 6564101" name="TY2124"/>
              <a:gd fmla="*/ 11838813 w 11855986" name="TX2125"/>
              <a:gd fmla="*/ 5646728 h 6564101" name="TY2125"/>
              <a:gd fmla="*/ 11762533 w 11855986" name="TX2126"/>
              <a:gd fmla="*/ 5602688 h 6564101" name="TY2126"/>
              <a:gd fmla="*/ 11749165 w 11855986" name="TX2127"/>
              <a:gd fmla="*/ 5600928 h 6564101" name="TY2127"/>
              <a:gd fmla="*/ 103532 w 11855986" name="TX2129"/>
              <a:gd fmla="*/ 5600484 h 6564101" name="TY2129"/>
              <a:gd fmla="*/ 90164 w 11855986" name="TX2130"/>
              <a:gd fmla="*/ 5602244 h 6564101" name="TY2130"/>
              <a:gd fmla="*/ 13883 w 11855986" name="TX2131"/>
              <a:gd fmla="*/ 5646286 h 6564101" name="TY2131"/>
              <a:gd fmla="*/ 7435 w 11855986" name="TX2132"/>
              <a:gd fmla="*/ 5670351 h 6564101" name="TY2132"/>
              <a:gd fmla="*/ 7435 w 11855986" name="TX2133"/>
              <a:gd fmla="*/ 5670350 h 6564101" name="TY2133"/>
              <a:gd fmla="*/ 31501 w 11855986" name="TX2134"/>
              <a:gd fmla="*/ 5676798 h 6564101" name="TY2134"/>
              <a:gd fmla="*/ 107781 w 11855986" name="TX2135"/>
              <a:gd fmla="*/ 5632757 h 6564101" name="TY2135"/>
              <a:gd fmla="*/ 114229 w 11855986" name="TX2136"/>
              <a:gd fmla="*/ 5608692 h 6564101" name="TY2136"/>
              <a:gd fmla="*/ 103532 w 11855986" name="TX2137"/>
              <a:gd fmla="*/ 5600484 h 6564101" name="TY2137"/>
              <a:gd fmla="*/ 11837363 w 11855986" name="TX2139"/>
              <a:gd fmla="*/ 5588054 h 6564101" name="TY2139"/>
              <a:gd fmla="*/ 11824150 w 11855986" name="TX2140"/>
              <a:gd fmla="*/ 5601267 h 6564101" name="TY2140"/>
              <a:gd fmla="*/ 11837363 w 11855986" name="TX2141"/>
              <a:gd fmla="*/ 5614480 h 6564101" name="TY2141"/>
              <a:gd fmla="*/ 11850575 w 11855986" name="TX2142"/>
              <a:gd fmla="*/ 5601267 h 6564101" name="TY2142"/>
              <a:gd fmla="*/ 11837363 w 11855986" name="TX2143"/>
              <a:gd fmla="*/ 5588054 h 6564101" name="TY2143"/>
              <a:gd fmla="*/ 15883 w 11855986" name="TX2145"/>
              <a:gd fmla="*/ 5564497 h 6564101" name="TY2145"/>
              <a:gd fmla="*/ 2670 w 11855986" name="TX2146"/>
              <a:gd fmla="*/ 5577710 h 6564101" name="TY2146"/>
              <a:gd fmla="*/ 15883 w 11855986" name="TX2147"/>
              <a:gd fmla="*/ 5590923 h 6564101" name="TY2147"/>
              <a:gd fmla="*/ 29096 w 11855986" name="TX2148"/>
              <a:gd fmla="*/ 5577710 h 6564101" name="TY2148"/>
              <a:gd fmla="*/ 15883 w 11855986" name="TX2149"/>
              <a:gd fmla="*/ 5564497 h 6564101" name="TY2149"/>
              <a:gd fmla="*/ 11835113 w 11855986" name="TX2151"/>
              <a:gd fmla="*/ 5500420 h 6564101" name="TY2151"/>
              <a:gd fmla="*/ 11821745 w 11855986" name="TX2152"/>
              <a:gd fmla="*/ 5502180 h 6564101" name="TY2152"/>
              <a:gd fmla="*/ 11745465 w 11855986" name="TX2153"/>
              <a:gd fmla="*/ 5546220 h 6564101" name="TY2153"/>
              <a:gd fmla="*/ 11739017 w 11855986" name="TX2154"/>
              <a:gd fmla="*/ 5570285 h 6564101" name="TY2154"/>
              <a:gd fmla="*/ 11763082 w 11855986" name="TX2155"/>
              <a:gd fmla="*/ 5576734 h 6564101" name="TY2155"/>
              <a:gd fmla="*/ 11839362 w 11855986" name="TX2156"/>
              <a:gd fmla="*/ 5532692 h 6564101" name="TY2156"/>
              <a:gd fmla="*/ 11845811 w 11855986" name="TX2157"/>
              <a:gd fmla="*/ 5508627 h 6564101" name="TY2157"/>
              <a:gd fmla="*/ 11845810 w 11855986" name="TX2158"/>
              <a:gd fmla="*/ 5508628 h 6564101" name="TY2158"/>
              <a:gd fmla="*/ 11835113 w 11855986" name="TX2159"/>
              <a:gd fmla="*/ 5500420 h 6564101" name="TY2159"/>
              <a:gd fmla="*/ 18681 w 11855986" name="TX2161"/>
              <a:gd fmla="*/ 5499975 h 6564101" name="TY2161"/>
              <a:gd fmla="*/ 7984 w 11855986" name="TX2162"/>
              <a:gd fmla="*/ 5508183 h 6564101" name="TY2162"/>
              <a:gd fmla="*/ 14432 w 11855986" name="TX2163"/>
              <a:gd fmla="*/ 5532248 h 6564101" name="TY2163"/>
              <a:gd fmla="*/ 90712 w 11855986" name="TX2164"/>
              <a:gd fmla="*/ 5576289 h 6564101" name="TY2164"/>
              <a:gd fmla="*/ 114778 w 11855986" name="TX2165"/>
              <a:gd fmla="*/ 5569841 h 6564101" name="TY2165"/>
              <a:gd fmla="*/ 114778 w 11855986" name="TX2166"/>
              <a:gd fmla="*/ 5569842 h 6564101" name="TY2166"/>
              <a:gd fmla="*/ 108330 w 11855986" name="TX2167"/>
              <a:gd fmla="*/ 5545777 h 6564101" name="TY2167"/>
              <a:gd fmla="*/ 32049 w 11855986" name="TX2168"/>
              <a:gd fmla="*/ 5501735 h 6564101" name="TY2168"/>
              <a:gd fmla="*/ 18681 w 11855986" name="TX2169"/>
              <a:gd fmla="*/ 5499975 h 6564101" name="TY2169"/>
              <a:gd fmla="*/ 11746916 w 11855986" name="TX2171"/>
              <a:gd fmla="*/ 5487546 h 6564101" name="TY2171"/>
              <a:gd fmla="*/ 11733703 w 11855986" name="TX2172"/>
              <a:gd fmla="*/ 5500759 h 6564101" name="TY2172"/>
              <a:gd fmla="*/ 11746916 w 11855986" name="TX2173"/>
              <a:gd fmla="*/ 5513972 h 6564101" name="TY2173"/>
              <a:gd fmla="*/ 11760129 w 11855986" name="TX2174"/>
              <a:gd fmla="*/ 5500759 h 6564101" name="TY2174"/>
              <a:gd fmla="*/ 11746916 w 11855986" name="TX2175"/>
              <a:gd fmla="*/ 5487546 h 6564101" name="TY2175"/>
              <a:gd fmla="*/ 106878 w 11855986" name="TX2177"/>
              <a:gd fmla="*/ 5465863 h 6564101" name="TY2177"/>
              <a:gd fmla="*/ 93665 w 11855986" name="TX2178"/>
              <a:gd fmla="*/ 5479076 h 6564101" name="TY2178"/>
              <a:gd fmla="*/ 106878 w 11855986" name="TX2179"/>
              <a:gd fmla="*/ 5492289 h 6564101" name="TY2179"/>
              <a:gd fmla="*/ 120091 w 11855986" name="TX2180"/>
              <a:gd fmla="*/ 5479076 h 6564101" name="TY2180"/>
              <a:gd fmla="*/ 106878 w 11855986" name="TX2181"/>
              <a:gd fmla="*/ 5465863 h 6564101" name="TY2181"/>
              <a:gd fmla="*/ 11749714 w 11855986" name="TX2183"/>
              <a:gd fmla="*/ 5401785 h 6564101" name="TY2183"/>
              <a:gd fmla="*/ 11739017 w 11855986" name="TX2184"/>
              <a:gd fmla="*/ 5409993 h 6564101" name="TY2184"/>
              <a:gd fmla="*/ 11739016 w 11855986" name="TX2185"/>
              <a:gd fmla="*/ 5409992 h 6564101" name="TY2185"/>
              <a:gd fmla="*/ 11745464 w 11855986" name="TX2186"/>
              <a:gd fmla="*/ 5434057 h 6564101" name="TY2186"/>
              <a:gd fmla="*/ 11821745 w 11855986" name="TX2187"/>
              <a:gd fmla="*/ 5478099 h 6564101" name="TY2187"/>
              <a:gd fmla="*/ 11845810 w 11855986" name="TX2188"/>
              <a:gd fmla="*/ 5471650 h 6564101" name="TY2188"/>
              <a:gd fmla="*/ 11839362 w 11855986" name="TX2189"/>
              <a:gd fmla="*/ 5447585 h 6564101" name="TY2189"/>
              <a:gd fmla="*/ 11763082 w 11855986" name="TX2190"/>
              <a:gd fmla="*/ 5403545 h 6564101" name="TY2190"/>
              <a:gd fmla="*/ 11749714 w 11855986" name="TX2191"/>
              <a:gd fmla="*/ 5401785 h 6564101" name="TY2191"/>
              <a:gd fmla="*/ 104080 w 11855986" name="TX2193"/>
              <a:gd fmla="*/ 5401341 h 6564101" name="TY2193"/>
              <a:gd fmla="*/ 90712 w 11855986" name="TX2194"/>
              <a:gd fmla="*/ 5403101 h 6564101" name="TY2194"/>
              <a:gd fmla="*/ 14431 w 11855986" name="TX2195"/>
              <a:gd fmla="*/ 5447143 h 6564101" name="TY2195"/>
              <a:gd fmla="*/ 7983 w 11855986" name="TX2196"/>
              <a:gd fmla="*/ 5471208 h 6564101" name="TY2196"/>
              <a:gd fmla="*/ 7983 w 11855986" name="TX2197"/>
              <a:gd fmla="*/ 5471207 h 6564101" name="TY2197"/>
              <a:gd fmla="*/ 32049 w 11855986" name="TX2198"/>
              <a:gd fmla="*/ 5477655 h 6564101" name="TY2198"/>
              <a:gd fmla="*/ 108329 w 11855986" name="TX2199"/>
              <a:gd fmla="*/ 5433614 h 6564101" name="TY2199"/>
              <a:gd fmla="*/ 114777 w 11855986" name="TX2200"/>
              <a:gd fmla="*/ 5409549 h 6564101" name="TY2200"/>
              <a:gd fmla="*/ 104080 w 11855986" name="TX2201"/>
              <a:gd fmla="*/ 5401341 h 6564101" name="TY2201"/>
              <a:gd fmla="*/ 11837911 w 11855986" name="TX2203"/>
              <a:gd fmla="*/ 5388911 h 6564101" name="TY2203"/>
              <a:gd fmla="*/ 11824698 w 11855986" name="TX2204"/>
              <a:gd fmla="*/ 5402124 h 6564101" name="TY2204"/>
              <a:gd fmla="*/ 11837911 w 11855986" name="TX2205"/>
              <a:gd fmla="*/ 5415337 h 6564101" name="TY2205"/>
              <a:gd fmla="*/ 11851124 w 11855986" name="TX2206"/>
              <a:gd fmla="*/ 5402124 h 6564101" name="TY2206"/>
              <a:gd fmla="*/ 11837911 w 11855986" name="TX2207"/>
              <a:gd fmla="*/ 5388911 h 6564101" name="TY2207"/>
              <a:gd fmla="*/ 16431 w 11855986" name="TX2209"/>
              <a:gd fmla="*/ 5365354 h 6564101" name="TY2209"/>
              <a:gd fmla="*/ 3218 w 11855986" name="TX2210"/>
              <a:gd fmla="*/ 5378567 h 6564101" name="TY2210"/>
              <a:gd fmla="*/ 16431 w 11855986" name="TX2211"/>
              <a:gd fmla="*/ 5391780 h 6564101" name="TY2211"/>
              <a:gd fmla="*/ 29644 w 11855986" name="TX2212"/>
              <a:gd fmla="*/ 5378567 h 6564101" name="TY2212"/>
              <a:gd fmla="*/ 16431 w 11855986" name="TX2213"/>
              <a:gd fmla="*/ 5365354 h 6564101" name="TY2213"/>
              <a:gd fmla="*/ 11835662 w 11855986" name="TX2215"/>
              <a:gd fmla="*/ 5301276 h 6564101" name="TY2215"/>
              <a:gd fmla="*/ 11822294 w 11855986" name="TX2216"/>
              <a:gd fmla="*/ 5303036 h 6564101" name="TY2216"/>
              <a:gd fmla="*/ 11746014 w 11855986" name="TX2217"/>
              <a:gd fmla="*/ 5347076 h 6564101" name="TY2217"/>
              <a:gd fmla="*/ 11739566 w 11855986" name="TX2218"/>
              <a:gd fmla="*/ 5371141 h 6564101" name="TY2218"/>
              <a:gd fmla="*/ 11763631 w 11855986" name="TX2219"/>
              <a:gd fmla="*/ 5377590 h 6564101" name="TY2219"/>
              <a:gd fmla="*/ 11839911 w 11855986" name="TX2220"/>
              <a:gd fmla="*/ 5333548 h 6564101" name="TY2220"/>
              <a:gd fmla="*/ 11846359 w 11855986" name="TX2221"/>
              <a:gd fmla="*/ 5309483 h 6564101" name="TY2221"/>
              <a:gd fmla="*/ 11846359 w 11855986" name="TX2222"/>
              <a:gd fmla="*/ 5309484 h 6564101" name="TY2222"/>
              <a:gd fmla="*/ 11835662 w 11855986" name="TX2223"/>
              <a:gd fmla="*/ 5301276 h 6564101" name="TY2223"/>
              <a:gd fmla="*/ 19229 w 11855986" name="TX2225"/>
              <a:gd fmla="*/ 5300832 h 6564101" name="TY2225"/>
              <a:gd fmla="*/ 8532 w 11855986" name="TX2226"/>
              <a:gd fmla="*/ 5309040 h 6564101" name="TY2226"/>
              <a:gd fmla="*/ 14980 w 11855986" name="TX2227"/>
              <a:gd fmla="*/ 5333105 h 6564101" name="TY2227"/>
              <a:gd fmla="*/ 91260 w 11855986" name="TX2228"/>
              <a:gd fmla="*/ 5377146 h 6564101" name="TY2228"/>
              <a:gd fmla="*/ 115326 w 11855986" name="TX2229"/>
              <a:gd fmla="*/ 5370698 h 6564101" name="TY2229"/>
              <a:gd fmla="*/ 115326 w 11855986" name="TX2230"/>
              <a:gd fmla="*/ 5370699 h 6564101" name="TY2230"/>
              <a:gd fmla="*/ 108878 w 11855986" name="TX2231"/>
              <a:gd fmla="*/ 5346634 h 6564101" name="TY2231"/>
              <a:gd fmla="*/ 32597 w 11855986" name="TX2232"/>
              <a:gd fmla="*/ 5302592 h 6564101" name="TY2232"/>
              <a:gd fmla="*/ 19229 w 11855986" name="TX2233"/>
              <a:gd fmla="*/ 5300832 h 6564101" name="TY2233"/>
              <a:gd fmla="*/ 11747465 w 11855986" name="TX2235"/>
              <a:gd fmla="*/ 5288402 h 6564101" name="TY2235"/>
              <a:gd fmla="*/ 11734252 w 11855986" name="TX2236"/>
              <a:gd fmla="*/ 5301615 h 6564101" name="TY2236"/>
              <a:gd fmla="*/ 11747465 w 11855986" name="TX2237"/>
              <a:gd fmla="*/ 5314828 h 6564101" name="TY2237"/>
              <a:gd fmla="*/ 11760678 w 11855986" name="TX2238"/>
              <a:gd fmla="*/ 5301615 h 6564101" name="TY2238"/>
              <a:gd fmla="*/ 11747465 w 11855986" name="TX2239"/>
              <a:gd fmla="*/ 5288402 h 6564101" name="TY2239"/>
              <a:gd fmla="*/ 107426 w 11855986" name="TX2241"/>
              <a:gd fmla="*/ 5266719 h 6564101" name="TY2241"/>
              <a:gd fmla="*/ 94213 w 11855986" name="TX2242"/>
              <a:gd fmla="*/ 5279932 h 6564101" name="TY2242"/>
              <a:gd fmla="*/ 107426 w 11855986" name="TX2243"/>
              <a:gd fmla="*/ 5293145 h 6564101" name="TY2243"/>
              <a:gd fmla="*/ 120639 w 11855986" name="TX2244"/>
              <a:gd fmla="*/ 5279932 h 6564101" name="TY2244"/>
              <a:gd fmla="*/ 107426 w 11855986" name="TX2245"/>
              <a:gd fmla="*/ 5266719 h 6564101" name="TY2245"/>
              <a:gd fmla="*/ 11750262 w 11855986" name="TX2247"/>
              <a:gd fmla="*/ 5202642 h 6564101" name="TY2247"/>
              <a:gd fmla="*/ 11739565 w 11855986" name="TX2248"/>
              <a:gd fmla="*/ 5210850 h 6564101" name="TY2248"/>
              <a:gd fmla="*/ 11739565 w 11855986" name="TX2249"/>
              <a:gd fmla="*/ 5210849 h 6564101" name="TY2249"/>
              <a:gd fmla="*/ 11746013 w 11855986" name="TX2250"/>
              <a:gd fmla="*/ 5234914 h 6564101" name="TY2250"/>
              <a:gd fmla="*/ 11822294 w 11855986" name="TX2251"/>
              <a:gd fmla="*/ 5278956 h 6564101" name="TY2251"/>
              <a:gd fmla="*/ 11846359 w 11855986" name="TX2252"/>
              <a:gd fmla="*/ 5272507 h 6564101" name="TY2252"/>
              <a:gd fmla="*/ 11839911 w 11855986" name="TX2253"/>
              <a:gd fmla="*/ 5248442 h 6564101" name="TY2253"/>
              <a:gd fmla="*/ 11763631 w 11855986" name="TX2254"/>
              <a:gd fmla="*/ 5204402 h 6564101" name="TY2254"/>
              <a:gd fmla="*/ 11750262 w 11855986" name="TX2255"/>
              <a:gd fmla="*/ 5202642 h 6564101" name="TY2255"/>
              <a:gd fmla="*/ 104628 w 11855986" name="TX2257"/>
              <a:gd fmla="*/ 5202197 h 6564101" name="TY2257"/>
              <a:gd fmla="*/ 91260 w 11855986" name="TX2258"/>
              <a:gd fmla="*/ 5203957 h 6564101" name="TY2258"/>
              <a:gd fmla="*/ 14979 w 11855986" name="TX2259"/>
              <a:gd fmla="*/ 5247999 h 6564101" name="TY2259"/>
              <a:gd fmla="*/ 8531 w 11855986" name="TX2260"/>
              <a:gd fmla="*/ 5272064 h 6564101" name="TY2260"/>
              <a:gd fmla="*/ 8531 w 11855986" name="TX2261"/>
              <a:gd fmla="*/ 5272063 h 6564101" name="TY2261"/>
              <a:gd fmla="*/ 32597 w 11855986" name="TX2262"/>
              <a:gd fmla="*/ 5278511 h 6564101" name="TY2262"/>
              <a:gd fmla="*/ 108877 w 11855986" name="TX2263"/>
              <a:gd fmla="*/ 5234470 h 6564101" name="TY2263"/>
              <a:gd fmla="*/ 115325 w 11855986" name="TX2264"/>
              <a:gd fmla="*/ 5210405 h 6564101" name="TY2264"/>
              <a:gd fmla="*/ 104628 w 11855986" name="TX2265"/>
              <a:gd fmla="*/ 5202197 h 6564101" name="TY2265"/>
              <a:gd fmla="*/ 11838460 w 11855986" name="TX2267"/>
              <a:gd fmla="*/ 5189768 h 6564101" name="TY2267"/>
              <a:gd fmla="*/ 11825247 w 11855986" name="TX2268"/>
              <a:gd fmla="*/ 5202981 h 6564101" name="TY2268"/>
              <a:gd fmla="*/ 11838460 w 11855986" name="TX2269"/>
              <a:gd fmla="*/ 5216194 h 6564101" name="TY2269"/>
              <a:gd fmla="*/ 11851673 w 11855986" name="TX2270"/>
              <a:gd fmla="*/ 5202981 h 6564101" name="TY2270"/>
              <a:gd fmla="*/ 11838460 w 11855986" name="TX2271"/>
              <a:gd fmla="*/ 5189768 h 6564101" name="TY2271"/>
              <a:gd fmla="*/ 16979 w 11855986" name="TX2273"/>
              <a:gd fmla="*/ 5166210 h 6564101" name="TY2273"/>
              <a:gd fmla="*/ 3766 w 11855986" name="TX2274"/>
              <a:gd fmla="*/ 5179423 h 6564101" name="TY2274"/>
              <a:gd fmla="*/ 16979 w 11855986" name="TX2275"/>
              <a:gd fmla="*/ 5192636 h 6564101" name="TY2275"/>
              <a:gd fmla="*/ 30192 w 11855986" name="TX2276"/>
              <a:gd fmla="*/ 5179423 h 6564101" name="TY2276"/>
              <a:gd fmla="*/ 16979 w 11855986" name="TX2277"/>
              <a:gd fmla="*/ 5166210 h 6564101" name="TY2277"/>
              <a:gd fmla="*/ 11836211 w 11855986" name="TX2279"/>
              <a:gd fmla="*/ 5102133 h 6564101" name="TY2279"/>
              <a:gd fmla="*/ 11822843 w 11855986" name="TX2280"/>
              <a:gd fmla="*/ 5103893 h 6564101" name="TY2280"/>
              <a:gd fmla="*/ 11746562 w 11855986" name="TX2281"/>
              <a:gd fmla="*/ 5147933 h 6564101" name="TY2281"/>
              <a:gd fmla="*/ 11740114 w 11855986" name="TX2282"/>
              <a:gd fmla="*/ 5171998 h 6564101" name="TY2282"/>
              <a:gd fmla="*/ 11764179 w 11855986" name="TX2283"/>
              <a:gd fmla="*/ 5178447 h 6564101" name="TY2283"/>
              <a:gd fmla="*/ 11840460 w 11855986" name="TX2284"/>
              <a:gd fmla="*/ 5134405 h 6564101" name="TY2284"/>
              <a:gd fmla="*/ 11846908 w 11855986" name="TX2285"/>
              <a:gd fmla="*/ 5110340 h 6564101" name="TY2285"/>
              <a:gd fmla="*/ 11846908 w 11855986" name="TX2286"/>
              <a:gd fmla="*/ 5110341 h 6564101" name="TY2286"/>
              <a:gd fmla="*/ 11836211 w 11855986" name="TX2287"/>
              <a:gd fmla="*/ 5102133 h 6564101" name="TY2287"/>
              <a:gd fmla="*/ 19777 w 11855986" name="TX2289"/>
              <a:gd fmla="*/ 5101688 h 6564101" name="TY2289"/>
              <a:gd fmla="*/ 9080 w 11855986" name="TX2290"/>
              <a:gd fmla="*/ 5109896 h 6564101" name="TY2290"/>
              <a:gd fmla="*/ 15528 w 11855986" name="TX2291"/>
              <a:gd fmla="*/ 5133961 h 6564101" name="TY2291"/>
              <a:gd fmla="*/ 91808 w 11855986" name="TX2292"/>
              <a:gd fmla="*/ 5178002 h 6564101" name="TY2292"/>
              <a:gd fmla="*/ 115874 w 11855986" name="TX2293"/>
              <a:gd fmla="*/ 5171554 h 6564101" name="TY2293"/>
              <a:gd fmla="*/ 115874 w 11855986" name="TX2294"/>
              <a:gd fmla="*/ 5171555 h 6564101" name="TY2294"/>
              <a:gd fmla="*/ 109426 w 11855986" name="TX2295"/>
              <a:gd fmla="*/ 5147490 h 6564101" name="TY2295"/>
              <a:gd fmla="*/ 33145 w 11855986" name="TX2296"/>
              <a:gd fmla="*/ 5103448 h 6564101" name="TY2296"/>
              <a:gd fmla="*/ 19777 w 11855986" name="TX2297"/>
              <a:gd fmla="*/ 5101688 h 6564101" name="TY2297"/>
              <a:gd fmla="*/ 11748014 w 11855986" name="TX2299"/>
              <a:gd fmla="*/ 5089259 h 6564101" name="TY2299"/>
              <a:gd fmla="*/ 11734801 w 11855986" name="TX2300"/>
              <a:gd fmla="*/ 5102472 h 6564101" name="TY2300"/>
              <a:gd fmla="*/ 11748014 w 11855986" name="TX2301"/>
              <a:gd fmla="*/ 5115685 h 6564101" name="TY2301"/>
              <a:gd fmla="*/ 11761226 w 11855986" name="TX2302"/>
              <a:gd fmla="*/ 5102472 h 6564101" name="TY2302"/>
              <a:gd fmla="*/ 11748014 w 11855986" name="TX2303"/>
              <a:gd fmla="*/ 5089259 h 6564101" name="TY2303"/>
              <a:gd fmla="*/ 107974 w 11855986" name="TX2305"/>
              <a:gd fmla="*/ 5067576 h 6564101" name="TY2305"/>
              <a:gd fmla="*/ 94761 w 11855986" name="TX2306"/>
              <a:gd fmla="*/ 5080789 h 6564101" name="TY2306"/>
              <a:gd fmla="*/ 107974 w 11855986" name="TX2307"/>
              <a:gd fmla="*/ 5094002 h 6564101" name="TY2307"/>
              <a:gd fmla="*/ 121187 w 11855986" name="TX2308"/>
              <a:gd fmla="*/ 5080789 h 6564101" name="TY2308"/>
              <a:gd fmla="*/ 107974 w 11855986" name="TX2309"/>
              <a:gd fmla="*/ 5067576 h 6564101" name="TY2309"/>
              <a:gd fmla="*/ 11750811 w 11855986" name="TX2311"/>
              <a:gd fmla="*/ 5003498 h 6564101" name="TY2311"/>
              <a:gd fmla="*/ 11740114 w 11855986" name="TX2312"/>
              <a:gd fmla="*/ 5011706 h 6564101" name="TY2312"/>
              <a:gd fmla="*/ 11740114 w 11855986" name="TX2313"/>
              <a:gd fmla="*/ 5011705 h 6564101" name="TY2313"/>
              <a:gd fmla="*/ 11746562 w 11855986" name="TX2314"/>
              <a:gd fmla="*/ 5035770 h 6564101" name="TY2314"/>
              <a:gd fmla="*/ 11822842 w 11855986" name="TX2315"/>
              <a:gd fmla="*/ 5079812 h 6564101" name="TY2315"/>
              <a:gd fmla="*/ 11846908 w 11855986" name="TX2316"/>
              <a:gd fmla="*/ 5073363 h 6564101" name="TY2316"/>
              <a:gd fmla="*/ 11840459 w 11855986" name="TX2317"/>
              <a:gd fmla="*/ 5049298 h 6564101" name="TY2317"/>
              <a:gd fmla="*/ 11764179 w 11855986" name="TX2318"/>
              <a:gd fmla="*/ 5005258 h 6564101" name="TY2318"/>
              <a:gd fmla="*/ 11750811 w 11855986" name="TX2319"/>
              <a:gd fmla="*/ 5003498 h 6564101" name="TY2319"/>
              <a:gd fmla="*/ 105176 w 11855986" name="TX2321"/>
              <a:gd fmla="*/ 5003054 h 6564101" name="TY2321"/>
              <a:gd fmla="*/ 91808 w 11855986" name="TX2322"/>
              <a:gd fmla="*/ 5004814 h 6564101" name="TY2322"/>
              <a:gd fmla="*/ 15527 w 11855986" name="TX2323"/>
              <a:gd fmla="*/ 5048856 h 6564101" name="TY2323"/>
              <a:gd fmla="*/ 9079 w 11855986" name="TX2324"/>
              <a:gd fmla="*/ 5072921 h 6564101" name="TY2324"/>
              <a:gd fmla="*/ 9079 w 11855986" name="TX2325"/>
              <a:gd fmla="*/ 5072920 h 6564101" name="TY2325"/>
              <a:gd fmla="*/ 33145 w 11855986" name="TX2326"/>
              <a:gd fmla="*/ 5079368 h 6564101" name="TY2326"/>
              <a:gd fmla="*/ 109425 w 11855986" name="TX2327"/>
              <a:gd fmla="*/ 5035327 h 6564101" name="TY2327"/>
              <a:gd fmla="*/ 115873 w 11855986" name="TX2328"/>
              <a:gd fmla="*/ 5011262 h 6564101" name="TY2328"/>
              <a:gd fmla="*/ 105176 w 11855986" name="TX2329"/>
              <a:gd fmla="*/ 5003054 h 6564101" name="TY2329"/>
              <a:gd fmla="*/ 11839009 w 11855986" name="TX2331"/>
              <a:gd fmla="*/ 4990624 h 6564101" name="TY2331"/>
              <a:gd fmla="*/ 11825796 w 11855986" name="TX2332"/>
              <a:gd fmla="*/ 5003837 h 6564101" name="TY2332"/>
              <a:gd fmla="*/ 11839009 w 11855986" name="TX2333"/>
              <a:gd fmla="*/ 5017050 h 6564101" name="TY2333"/>
              <a:gd fmla="*/ 11852222 w 11855986" name="TX2334"/>
              <a:gd fmla="*/ 5003837 h 6564101" name="TY2334"/>
              <a:gd fmla="*/ 11839009 w 11855986" name="TX2335"/>
              <a:gd fmla="*/ 4990624 h 6564101" name="TY2335"/>
              <a:gd fmla="*/ 17527 w 11855986" name="TX2337"/>
              <a:gd fmla="*/ 4967067 h 6564101" name="TY2337"/>
              <a:gd fmla="*/ 4314 w 11855986" name="TX2338"/>
              <a:gd fmla="*/ 4980280 h 6564101" name="TY2338"/>
              <a:gd fmla="*/ 17527 w 11855986" name="TX2339"/>
              <a:gd fmla="*/ 4993493 h 6564101" name="TY2339"/>
              <a:gd fmla="*/ 30740 w 11855986" name="TX2340"/>
              <a:gd fmla="*/ 4980280 h 6564101" name="TY2340"/>
              <a:gd fmla="*/ 17527 w 11855986" name="TX2341"/>
              <a:gd fmla="*/ 4967067 h 6564101" name="TY2341"/>
              <a:gd fmla="*/ 11836759 w 11855986" name="TX2343"/>
              <a:gd fmla="*/ 4902989 h 6564101" name="TY2343"/>
              <a:gd fmla="*/ 11823391 w 11855986" name="TX2344"/>
              <a:gd fmla="*/ 4904749 h 6564101" name="TY2344"/>
              <a:gd fmla="*/ 11747111 w 11855986" name="TX2345"/>
              <a:gd fmla="*/ 4948789 h 6564101" name="TY2345"/>
              <a:gd fmla="*/ 11740663 w 11855986" name="TX2346"/>
              <a:gd fmla="*/ 4972854 h 6564101" name="TY2346"/>
              <a:gd fmla="*/ 11764728 w 11855986" name="TX2347"/>
              <a:gd fmla="*/ 4979303 h 6564101" name="TY2347"/>
              <a:gd fmla="*/ 11841009 w 11855986" name="TX2348"/>
              <a:gd fmla="*/ 4935261 h 6564101" name="TY2348"/>
              <a:gd fmla="*/ 11847457 w 11855986" name="TX2349"/>
              <a:gd fmla="*/ 4911196 h 6564101" name="TY2349"/>
              <a:gd fmla="*/ 11847456 w 11855986" name="TX2350"/>
              <a:gd fmla="*/ 4911197 h 6564101" name="TY2350"/>
              <a:gd fmla="*/ 11836759 w 11855986" name="TX2351"/>
              <a:gd fmla="*/ 4902989 h 6564101" name="TY2351"/>
              <a:gd fmla="*/ 20325 w 11855986" name="TX2353"/>
              <a:gd fmla="*/ 4902545 h 6564101" name="TY2353"/>
              <a:gd fmla="*/ 9628 w 11855986" name="TX2354"/>
              <a:gd fmla="*/ 4910753 h 6564101" name="TY2354"/>
              <a:gd fmla="*/ 16076 w 11855986" name="TX2355"/>
              <a:gd fmla="*/ 4934818 h 6564101" name="TY2355"/>
              <a:gd fmla="*/ 92356 w 11855986" name="TX2356"/>
              <a:gd fmla="*/ 4978859 h 6564101" name="TY2356"/>
              <a:gd fmla="*/ 116422 w 11855986" name="TX2357"/>
              <a:gd fmla="*/ 4972411 h 6564101" name="TY2357"/>
              <a:gd fmla="*/ 116422 w 11855986" name="TX2358"/>
              <a:gd fmla="*/ 4972412 h 6564101" name="TY2358"/>
              <a:gd fmla="*/ 109974 w 11855986" name="TX2359"/>
              <a:gd fmla="*/ 4948347 h 6564101" name="TY2359"/>
              <a:gd fmla="*/ 33693 w 11855986" name="TX2360"/>
              <a:gd fmla="*/ 4904305 h 6564101" name="TY2360"/>
              <a:gd fmla="*/ 20325 w 11855986" name="TX2361"/>
              <a:gd fmla="*/ 4902545 h 6564101" name="TY2361"/>
              <a:gd fmla="*/ 11748562 w 11855986" name="TX2363"/>
              <a:gd fmla="*/ 4890115 h 6564101" name="TY2363"/>
              <a:gd fmla="*/ 11735349 w 11855986" name="TX2364"/>
              <a:gd fmla="*/ 4903328 h 6564101" name="TY2364"/>
              <a:gd fmla="*/ 11748562 w 11855986" name="TX2365"/>
              <a:gd fmla="*/ 4916541 h 6564101" name="TY2365"/>
              <a:gd fmla="*/ 11761775 w 11855986" name="TX2366"/>
              <a:gd fmla="*/ 4903328 h 6564101" name="TY2366"/>
              <a:gd fmla="*/ 11748562 w 11855986" name="TX2367"/>
              <a:gd fmla="*/ 4890115 h 6564101" name="TY2367"/>
              <a:gd fmla="*/ 108522 w 11855986" name="TX2369"/>
              <a:gd fmla="*/ 4868432 h 6564101" name="TY2369"/>
              <a:gd fmla="*/ 95309 w 11855986" name="TX2370"/>
              <a:gd fmla="*/ 4881645 h 6564101" name="TY2370"/>
              <a:gd fmla="*/ 108522 w 11855986" name="TX2371"/>
              <a:gd fmla="*/ 4894858 h 6564101" name="TY2371"/>
              <a:gd fmla="*/ 121735 w 11855986" name="TX2372"/>
              <a:gd fmla="*/ 4881645 h 6564101" name="TY2372"/>
              <a:gd fmla="*/ 108522 w 11855986" name="TX2373"/>
              <a:gd fmla="*/ 4868432 h 6564101" name="TY2373"/>
              <a:gd fmla="*/ 11751360 w 11855986" name="TX2375"/>
              <a:gd fmla="*/ 4804355 h 6564101" name="TY2375"/>
              <a:gd fmla="*/ 11740663 w 11855986" name="TX2376"/>
              <a:gd fmla="*/ 4812563 h 6564101" name="TY2376"/>
              <a:gd fmla="*/ 11740662 w 11855986" name="TX2377"/>
              <a:gd fmla="*/ 4812562 h 6564101" name="TY2377"/>
              <a:gd fmla="*/ 11747111 w 11855986" name="TX2378"/>
              <a:gd fmla="*/ 4836627 h 6564101" name="TY2378"/>
              <a:gd fmla="*/ 11823391 w 11855986" name="TX2379"/>
              <a:gd fmla="*/ 4880669 h 6564101" name="TY2379"/>
              <a:gd fmla="*/ 11847456 w 11855986" name="TX2380"/>
              <a:gd fmla="*/ 4874220 h 6564101" name="TY2380"/>
              <a:gd fmla="*/ 11841008 w 11855986" name="TX2381"/>
              <a:gd fmla="*/ 4850155 h 6564101" name="TY2381"/>
              <a:gd fmla="*/ 11764728 w 11855986" name="TX2382"/>
              <a:gd fmla="*/ 4806115 h 6564101" name="TY2382"/>
              <a:gd fmla="*/ 11751360 w 11855986" name="TX2383"/>
              <a:gd fmla="*/ 4804355 h 6564101" name="TY2383"/>
              <a:gd fmla="*/ 105724 w 11855986" name="TX2385"/>
              <a:gd fmla="*/ 4803910 h 6564101" name="TY2385"/>
              <a:gd fmla="*/ 92356 w 11855986" name="TX2386"/>
              <a:gd fmla="*/ 4805670 h 6564101" name="TY2386"/>
              <a:gd fmla="*/ 16075 w 11855986" name="TX2387"/>
              <a:gd fmla="*/ 4849712 h 6564101" name="TY2387"/>
              <a:gd fmla="*/ 9627 w 11855986" name="TX2388"/>
              <a:gd fmla="*/ 4873777 h 6564101" name="TY2388"/>
              <a:gd fmla="*/ 9627 w 11855986" name="TX2389"/>
              <a:gd fmla="*/ 4873776 h 6564101" name="TY2389"/>
              <a:gd fmla="*/ 33693 w 11855986" name="TX2390"/>
              <a:gd fmla="*/ 4880224 h 6564101" name="TY2390"/>
              <a:gd fmla="*/ 109973 w 11855986" name="TX2391"/>
              <a:gd fmla="*/ 4836183 h 6564101" name="TY2391"/>
              <a:gd fmla="*/ 116421 w 11855986" name="TX2392"/>
              <a:gd fmla="*/ 4812118 h 6564101" name="TY2392"/>
              <a:gd fmla="*/ 105724 w 11855986" name="TX2393"/>
              <a:gd fmla="*/ 4803910 h 6564101" name="TY2393"/>
              <a:gd fmla="*/ 11839557 w 11855986" name="TX2395"/>
              <a:gd fmla="*/ 4791481 h 6564101" name="TY2395"/>
              <a:gd fmla="*/ 11826344 w 11855986" name="TX2396"/>
              <a:gd fmla="*/ 4804694 h 6564101" name="TY2396"/>
              <a:gd fmla="*/ 11839557 w 11855986" name="TX2397"/>
              <a:gd fmla="*/ 4817907 h 6564101" name="TY2397"/>
              <a:gd fmla="*/ 11852770 w 11855986" name="TX2398"/>
              <a:gd fmla="*/ 4804694 h 6564101" name="TY2398"/>
              <a:gd fmla="*/ 11839557 w 11855986" name="TX2399"/>
              <a:gd fmla="*/ 4791481 h 6564101" name="TY2399"/>
              <a:gd fmla="*/ 18075 w 11855986" name="TX2401"/>
              <a:gd fmla="*/ 4767923 h 6564101" name="TY2401"/>
              <a:gd fmla="*/ 4862 w 11855986" name="TX2402"/>
              <a:gd fmla="*/ 4781136 h 6564101" name="TY2402"/>
              <a:gd fmla="*/ 18075 w 11855986" name="TX2403"/>
              <a:gd fmla="*/ 4794349 h 6564101" name="TY2403"/>
              <a:gd fmla="*/ 31288 w 11855986" name="TX2404"/>
              <a:gd fmla="*/ 4781136 h 6564101" name="TY2404"/>
              <a:gd fmla="*/ 18075 w 11855986" name="TX2405"/>
              <a:gd fmla="*/ 4767923 h 6564101" name="TY2405"/>
              <a:gd fmla="*/ 11837308 w 11855986" name="TX2407"/>
              <a:gd fmla="*/ 4703846 h 6564101" name="TY2407"/>
              <a:gd fmla="*/ 11823940 w 11855986" name="TX2408"/>
              <a:gd fmla="*/ 4705606 h 6564101" name="TY2408"/>
              <a:gd fmla="*/ 11747660 w 11855986" name="TX2409"/>
              <a:gd fmla="*/ 4749646 h 6564101" name="TY2409"/>
              <a:gd fmla="*/ 11741212 w 11855986" name="TX2410"/>
              <a:gd fmla="*/ 4773711 h 6564101" name="TY2410"/>
              <a:gd fmla="*/ 11765277 w 11855986" name="TX2411"/>
              <a:gd fmla="*/ 4780160 h 6564101" name="TY2411"/>
              <a:gd fmla="*/ 11841557 w 11855986" name="TX2412"/>
              <a:gd fmla="*/ 4736118 h 6564101" name="TY2412"/>
              <a:gd fmla="*/ 11848006 w 11855986" name="TX2413"/>
              <a:gd fmla="*/ 4712053 h 6564101" name="TY2413"/>
              <a:gd fmla="*/ 11848005 w 11855986" name="TX2414"/>
              <a:gd fmla="*/ 4712054 h 6564101" name="TY2414"/>
              <a:gd fmla="*/ 11837308 w 11855986" name="TX2415"/>
              <a:gd fmla="*/ 4703846 h 6564101" name="TY2415"/>
              <a:gd fmla="*/ 20873 w 11855986" name="TX2417"/>
              <a:gd fmla="*/ 4703401 h 6564101" name="TY2417"/>
              <a:gd fmla="*/ 10176 w 11855986" name="TX2418"/>
              <a:gd fmla="*/ 4711609 h 6564101" name="TY2418"/>
              <a:gd fmla="*/ 16624 w 11855986" name="TX2419"/>
              <a:gd fmla="*/ 4735674 h 6564101" name="TY2419"/>
              <a:gd fmla="*/ 92904 w 11855986" name="TX2420"/>
              <a:gd fmla="*/ 4779715 h 6564101" name="TY2420"/>
              <a:gd fmla="*/ 116970 w 11855986" name="TX2421"/>
              <a:gd fmla="*/ 4773267 h 6564101" name="TY2421"/>
              <a:gd fmla="*/ 116970 w 11855986" name="TX2422"/>
              <a:gd fmla="*/ 4773268 h 6564101" name="TY2422"/>
              <a:gd fmla="*/ 110522 w 11855986" name="TX2423"/>
              <a:gd fmla="*/ 4749203 h 6564101" name="TY2423"/>
              <a:gd fmla="*/ 34241 w 11855986" name="TX2424"/>
              <a:gd fmla="*/ 4705161 h 6564101" name="TY2424"/>
              <a:gd fmla="*/ 20873 w 11855986" name="TX2425"/>
              <a:gd fmla="*/ 4703401 h 6564101" name="TY2425"/>
              <a:gd fmla="*/ 11749111 w 11855986" name="TX2427"/>
              <a:gd fmla="*/ 4690972 h 6564101" name="TY2427"/>
              <a:gd fmla="*/ 11735898 w 11855986" name="TX2428"/>
              <a:gd fmla="*/ 4704185 h 6564101" name="TY2428"/>
              <a:gd fmla="*/ 11749111 w 11855986" name="TX2429"/>
              <a:gd fmla="*/ 4717398 h 6564101" name="TY2429"/>
              <a:gd fmla="*/ 11762324 w 11855986" name="TX2430"/>
              <a:gd fmla="*/ 4704185 h 6564101" name="TY2430"/>
              <a:gd fmla="*/ 11749111 w 11855986" name="TX2431"/>
              <a:gd fmla="*/ 4690972 h 6564101" name="TY2431"/>
              <a:gd fmla="*/ 109070 w 11855986" name="TX2433"/>
              <a:gd fmla="*/ 4669289 h 6564101" name="TY2433"/>
              <a:gd fmla="*/ 95857 w 11855986" name="TX2434"/>
              <a:gd fmla="*/ 4682502 h 6564101" name="TY2434"/>
              <a:gd fmla="*/ 109070 w 11855986" name="TX2435"/>
              <a:gd fmla="*/ 4695715 h 6564101" name="TY2435"/>
              <a:gd fmla="*/ 122283 w 11855986" name="TX2436"/>
              <a:gd fmla="*/ 4682502 h 6564101" name="TY2436"/>
              <a:gd fmla="*/ 109070 w 11855986" name="TX2437"/>
              <a:gd fmla="*/ 4669289 h 6564101" name="TY2437"/>
              <a:gd fmla="*/ 11751908 w 11855986" name="TX2439"/>
              <a:gd fmla="*/ 4605211 h 6564101" name="TY2439"/>
              <a:gd fmla="*/ 11741211 w 11855986" name="TX2440"/>
              <a:gd fmla="*/ 4613419 h 6564101" name="TY2440"/>
              <a:gd fmla="*/ 11741211 w 11855986" name="TX2441"/>
              <a:gd fmla="*/ 4613418 h 6564101" name="TY2441"/>
              <a:gd fmla="*/ 11747659 w 11855986" name="TX2442"/>
              <a:gd fmla="*/ 4637483 h 6564101" name="TY2442"/>
              <a:gd fmla="*/ 11823940 w 11855986" name="TX2443"/>
              <a:gd fmla="*/ 4681525 h 6564101" name="TY2443"/>
              <a:gd fmla="*/ 11848005 w 11855986" name="TX2444"/>
              <a:gd fmla="*/ 4675076 h 6564101" name="TY2444"/>
              <a:gd fmla="*/ 11841557 w 11855986" name="TX2445"/>
              <a:gd fmla="*/ 4651011 h 6564101" name="TY2445"/>
              <a:gd fmla="*/ 11765277 w 11855986" name="TX2446"/>
              <a:gd fmla="*/ 4606971 h 6564101" name="TY2446"/>
              <a:gd fmla="*/ 11751908 w 11855986" name="TX2447"/>
              <a:gd fmla="*/ 4605211 h 6564101" name="TY2447"/>
              <a:gd fmla="*/ 106272 w 11855986" name="TX2449"/>
              <a:gd fmla="*/ 4604767 h 6564101" name="TY2449"/>
              <a:gd fmla="*/ 92904 w 11855986" name="TX2450"/>
              <a:gd fmla="*/ 4606527 h 6564101" name="TY2450"/>
              <a:gd fmla="*/ 16623 w 11855986" name="TX2451"/>
              <a:gd fmla="*/ 4650569 h 6564101" name="TY2451"/>
              <a:gd fmla="*/ 10175 w 11855986" name="TX2452"/>
              <a:gd fmla="*/ 4674634 h 6564101" name="TY2452"/>
              <a:gd fmla="*/ 10175 w 11855986" name="TX2453"/>
              <a:gd fmla="*/ 4674633 h 6564101" name="TY2453"/>
              <a:gd fmla="*/ 34241 w 11855986" name="TX2454"/>
              <a:gd fmla="*/ 4681081 h 6564101" name="TY2454"/>
              <a:gd fmla="*/ 110521 w 11855986" name="TX2455"/>
              <a:gd fmla="*/ 4637040 h 6564101" name="TY2455"/>
              <a:gd fmla="*/ 116969 w 11855986" name="TX2456"/>
              <a:gd fmla="*/ 4612975 h 6564101" name="TY2456"/>
              <a:gd fmla="*/ 106272 w 11855986" name="TX2457"/>
              <a:gd fmla="*/ 4604767 h 6564101" name="TY2457"/>
              <a:gd fmla="*/ 11840106 w 11855986" name="TX2459"/>
              <a:gd fmla="*/ 4592337 h 6564101" name="TY2459"/>
              <a:gd fmla="*/ 11826893 w 11855986" name="TX2460"/>
              <a:gd fmla="*/ 4605550 h 6564101" name="TY2460"/>
              <a:gd fmla="*/ 11840106 w 11855986" name="TX2461"/>
              <a:gd fmla="*/ 4618763 h 6564101" name="TY2461"/>
              <a:gd fmla="*/ 11853319 w 11855986" name="TX2462"/>
              <a:gd fmla="*/ 4605550 h 6564101" name="TY2462"/>
              <a:gd fmla="*/ 11840106 w 11855986" name="TX2463"/>
              <a:gd fmla="*/ 4592337 h 6564101" name="TY2463"/>
              <a:gd fmla="*/ 18623 w 11855986" name="TX2465"/>
              <a:gd fmla="*/ 4568780 h 6564101" name="TY2465"/>
              <a:gd fmla="*/ 5410 w 11855986" name="TX2466"/>
              <a:gd fmla="*/ 4581993 h 6564101" name="TY2466"/>
              <a:gd fmla="*/ 18623 w 11855986" name="TX2467"/>
              <a:gd fmla="*/ 4595206 h 6564101" name="TY2467"/>
              <a:gd fmla="*/ 31836 w 11855986" name="TX2468"/>
              <a:gd fmla="*/ 4581993 h 6564101" name="TY2468"/>
              <a:gd fmla="*/ 18623 w 11855986" name="TX2469"/>
              <a:gd fmla="*/ 4568780 h 6564101" name="TY2469"/>
              <a:gd fmla="*/ 11837857 w 11855986" name="TX2471"/>
              <a:gd fmla="*/ 4504702 h 6564101" name="TY2471"/>
              <a:gd fmla="*/ 11824489 w 11855986" name="TX2472"/>
              <a:gd fmla="*/ 4506462 h 6564101" name="TY2472"/>
              <a:gd fmla="*/ 11748208 w 11855986" name="TX2473"/>
              <a:gd fmla="*/ 4550502 h 6564101" name="TY2473"/>
              <a:gd fmla="*/ 11741760 w 11855986" name="TX2474"/>
              <a:gd fmla="*/ 4574567 h 6564101" name="TY2474"/>
              <a:gd fmla="*/ 11765825 w 11855986" name="TX2475"/>
              <a:gd fmla="*/ 4581016 h 6564101" name="TY2475"/>
              <a:gd fmla="*/ 11842106 w 11855986" name="TX2476"/>
              <a:gd fmla="*/ 4536974 h 6564101" name="TY2476"/>
              <a:gd fmla="*/ 11848554 w 11855986" name="TX2477"/>
              <a:gd fmla="*/ 4512909 h 6564101" name="TY2477"/>
              <a:gd fmla="*/ 11848554 w 11855986" name="TX2478"/>
              <a:gd fmla="*/ 4512910 h 6564101" name="TY2478"/>
              <a:gd fmla="*/ 11837857 w 11855986" name="TX2479"/>
              <a:gd fmla="*/ 4504702 h 6564101" name="TY2479"/>
              <a:gd fmla="*/ 21421 w 11855986" name="TX2481"/>
              <a:gd fmla="*/ 4504258 h 6564101" name="TY2481"/>
              <a:gd fmla="*/ 10724 w 11855986" name="TX2482"/>
              <a:gd fmla="*/ 4512466 h 6564101" name="TY2482"/>
              <a:gd fmla="*/ 17172 w 11855986" name="TX2483"/>
              <a:gd fmla="*/ 4536531 h 6564101" name="TY2483"/>
              <a:gd fmla="*/ 93452 w 11855986" name="TX2484"/>
              <a:gd fmla="*/ 4580572 h 6564101" name="TY2484"/>
              <a:gd fmla="*/ 117518 w 11855986" name="TX2485"/>
              <a:gd fmla="*/ 4574124 h 6564101" name="TY2485"/>
              <a:gd fmla="*/ 117518 w 11855986" name="TX2486"/>
              <a:gd fmla="*/ 4574125 h 6564101" name="TY2486"/>
              <a:gd fmla="*/ 111070 w 11855986" name="TX2487"/>
              <a:gd fmla="*/ 4550060 h 6564101" name="TY2487"/>
              <a:gd fmla="*/ 34789 w 11855986" name="TX2488"/>
              <a:gd fmla="*/ 4506018 h 6564101" name="TY2488"/>
              <a:gd fmla="*/ 21421 w 11855986" name="TX2489"/>
              <a:gd fmla="*/ 4504258 h 6564101" name="TY2489"/>
              <a:gd fmla="*/ 11749660 w 11855986" name="TX2491"/>
              <a:gd fmla="*/ 4491828 h 6564101" name="TY2491"/>
              <a:gd fmla="*/ 11736447 w 11855986" name="TX2492"/>
              <a:gd fmla="*/ 4505041 h 6564101" name="TY2492"/>
              <a:gd fmla="*/ 11749660 w 11855986" name="TX2493"/>
              <a:gd fmla="*/ 4518254 h 6564101" name="TY2493"/>
              <a:gd fmla="*/ 11762873 w 11855986" name="TX2494"/>
              <a:gd fmla="*/ 4505041 h 6564101" name="TY2494"/>
              <a:gd fmla="*/ 11749660 w 11855986" name="TX2495"/>
              <a:gd fmla="*/ 4491828 h 6564101" name="TY2495"/>
              <a:gd fmla="*/ 109618 w 11855986" name="TX2497"/>
              <a:gd fmla="*/ 4470145 h 6564101" name="TY2497"/>
              <a:gd fmla="*/ 96405 w 11855986" name="TX2498"/>
              <a:gd fmla="*/ 4483358 h 6564101" name="TY2498"/>
              <a:gd fmla="*/ 109618 w 11855986" name="TX2499"/>
              <a:gd fmla="*/ 4496571 h 6564101" name="TY2499"/>
              <a:gd fmla="*/ 122831 w 11855986" name="TX2500"/>
              <a:gd fmla="*/ 4483358 h 6564101" name="TY2500"/>
              <a:gd fmla="*/ 109618 w 11855986" name="TX2501"/>
              <a:gd fmla="*/ 4470145 h 6564101" name="TY2501"/>
              <a:gd fmla="*/ 11752457 w 11855986" name="TX2503"/>
              <a:gd fmla="*/ 4406068 h 6564101" name="TY2503"/>
              <a:gd fmla="*/ 11741760 w 11855986" name="TX2504"/>
              <a:gd fmla="*/ 4414276 h 6564101" name="TY2504"/>
              <a:gd fmla="*/ 11741760 w 11855986" name="TX2505"/>
              <a:gd fmla="*/ 4414275 h 6564101" name="TY2505"/>
              <a:gd fmla="*/ 11748208 w 11855986" name="TX2506"/>
              <a:gd fmla="*/ 4438340 h 6564101" name="TY2506"/>
              <a:gd fmla="*/ 11824488 w 11855986" name="TX2507"/>
              <a:gd fmla="*/ 4482382 h 6564101" name="TY2507"/>
              <a:gd fmla="*/ 11848554 w 11855986" name="TX2508"/>
              <a:gd fmla="*/ 4475933 h 6564101" name="TY2508"/>
              <a:gd fmla="*/ 11842105 w 11855986" name="TX2509"/>
              <a:gd fmla="*/ 4451868 h 6564101" name="TY2509"/>
              <a:gd fmla="*/ 11765825 w 11855986" name="TX2510"/>
              <a:gd fmla="*/ 4407828 h 6564101" name="TY2510"/>
              <a:gd fmla="*/ 11752457 w 11855986" name="TX2511"/>
              <a:gd fmla="*/ 4406068 h 6564101" name="TY2511"/>
              <a:gd fmla="*/ 106820 w 11855986" name="TX2513"/>
              <a:gd fmla="*/ 4405623 h 6564101" name="TY2513"/>
              <a:gd fmla="*/ 93452 w 11855986" name="TX2514"/>
              <a:gd fmla="*/ 4407383 h 6564101" name="TY2514"/>
              <a:gd fmla="*/ 17171 w 11855986" name="TX2515"/>
              <a:gd fmla="*/ 4451425 h 6564101" name="TY2515"/>
              <a:gd fmla="*/ 10723 w 11855986" name="TX2516"/>
              <a:gd fmla="*/ 4475490 h 6564101" name="TY2516"/>
              <a:gd fmla="*/ 10723 w 11855986" name="TX2517"/>
              <a:gd fmla="*/ 4475489 h 6564101" name="TY2517"/>
              <a:gd fmla="*/ 34789 w 11855986" name="TX2518"/>
              <a:gd fmla="*/ 4481937 h 6564101" name="TY2518"/>
              <a:gd fmla="*/ 111069 w 11855986" name="TX2519"/>
              <a:gd fmla="*/ 4437896 h 6564101" name="TY2519"/>
              <a:gd fmla="*/ 117517 w 11855986" name="TX2520"/>
              <a:gd fmla="*/ 4413831 h 6564101" name="TY2520"/>
              <a:gd fmla="*/ 106820 w 11855986" name="TX2521"/>
              <a:gd fmla="*/ 4405623 h 6564101" name="TY2521"/>
              <a:gd fmla="*/ 11840655 w 11855986" name="TX2523"/>
              <a:gd fmla="*/ 4393194 h 6564101" name="TY2523"/>
              <a:gd fmla="*/ 11827442 w 11855986" name="TX2524"/>
              <a:gd fmla="*/ 4406407 h 6564101" name="TY2524"/>
              <a:gd fmla="*/ 11840655 w 11855986" name="TX2525"/>
              <a:gd fmla="*/ 4419620 h 6564101" name="TY2525"/>
              <a:gd fmla="*/ 11853868 w 11855986" name="TX2526"/>
              <a:gd fmla="*/ 4406407 h 6564101" name="TY2526"/>
              <a:gd fmla="*/ 11840655 w 11855986" name="TX2527"/>
              <a:gd fmla="*/ 4393194 h 6564101" name="TY2527"/>
              <a:gd fmla="*/ 19171 w 11855986" name="TX2529"/>
              <a:gd fmla="*/ 4369637 h 6564101" name="TY2529"/>
              <a:gd fmla="*/ 5958 w 11855986" name="TX2530"/>
              <a:gd fmla="*/ 4382850 h 6564101" name="TY2530"/>
              <a:gd fmla="*/ 19171 w 11855986" name="TX2531"/>
              <a:gd fmla="*/ 4396063 h 6564101" name="TY2531"/>
              <a:gd fmla="*/ 32384 w 11855986" name="TX2532"/>
              <a:gd fmla="*/ 4382850 h 6564101" name="TY2532"/>
              <a:gd fmla="*/ 19171 w 11855986" name="TX2533"/>
              <a:gd fmla="*/ 4369637 h 6564101" name="TY2533"/>
              <a:gd fmla="*/ 11838405 w 11855986" name="TX2535"/>
              <a:gd fmla="*/ 4305559 h 6564101" name="TY2535"/>
              <a:gd fmla="*/ 11825037 w 11855986" name="TX2536"/>
              <a:gd fmla="*/ 4307319 h 6564101" name="TY2536"/>
              <a:gd fmla="*/ 11748757 w 11855986" name="TX2537"/>
              <a:gd fmla="*/ 4351359 h 6564101" name="TY2537"/>
              <a:gd fmla="*/ 11742309 w 11855986" name="TX2538"/>
              <a:gd fmla="*/ 4375424 h 6564101" name="TY2538"/>
              <a:gd fmla="*/ 11766374 w 11855986" name="TX2539"/>
              <a:gd fmla="*/ 4381873 h 6564101" name="TY2539"/>
              <a:gd fmla="*/ 11842655 w 11855986" name="TX2540"/>
              <a:gd fmla="*/ 4337831 h 6564101" name="TY2540"/>
              <a:gd fmla="*/ 11849103 w 11855986" name="TX2541"/>
              <a:gd fmla="*/ 4313766 h 6564101" name="TY2541"/>
              <a:gd fmla="*/ 11849102 w 11855986" name="TX2542"/>
              <a:gd fmla="*/ 4313767 h 6564101" name="TY2542"/>
              <a:gd fmla="*/ 11838405 w 11855986" name="TX2543"/>
              <a:gd fmla="*/ 4305559 h 6564101" name="TY2543"/>
              <a:gd fmla="*/ 21969 w 11855986" name="TX2545"/>
              <a:gd fmla="*/ 4305115 h 6564101" name="TY2545"/>
              <a:gd fmla="*/ 11272 w 11855986" name="TX2546"/>
              <a:gd fmla="*/ 4313323 h 6564101" name="TY2546"/>
              <a:gd fmla="*/ 17720 w 11855986" name="TX2547"/>
              <a:gd fmla="*/ 4337388 h 6564101" name="TY2547"/>
              <a:gd fmla="*/ 94000 w 11855986" name="TX2548"/>
              <a:gd fmla="*/ 4381429 h 6564101" name="TY2548"/>
              <a:gd fmla="*/ 118066 w 11855986" name="TX2549"/>
              <a:gd fmla="*/ 4374981 h 6564101" name="TY2549"/>
              <a:gd fmla="*/ 118066 w 11855986" name="TX2550"/>
              <a:gd fmla="*/ 4374982 h 6564101" name="TY2550"/>
              <a:gd fmla="*/ 111618 w 11855986" name="TX2551"/>
              <a:gd fmla="*/ 4350917 h 6564101" name="TY2551"/>
              <a:gd fmla="*/ 35337 w 11855986" name="TX2552"/>
              <a:gd fmla="*/ 4306875 h 6564101" name="TY2552"/>
              <a:gd fmla="*/ 21969 w 11855986" name="TX2553"/>
              <a:gd fmla="*/ 4305115 h 6564101" name="TY2553"/>
              <a:gd fmla="*/ 11750208 w 11855986" name="TX2555"/>
              <a:gd fmla="*/ 4292685 h 6564101" name="TY2555"/>
              <a:gd fmla="*/ 11736995 w 11855986" name="TX2556"/>
              <a:gd fmla="*/ 4305898 h 6564101" name="TY2556"/>
              <a:gd fmla="*/ 11750208 w 11855986" name="TX2557"/>
              <a:gd fmla="*/ 4319111 h 6564101" name="TY2557"/>
              <a:gd fmla="*/ 11763421 w 11855986" name="TX2558"/>
              <a:gd fmla="*/ 4305898 h 6564101" name="TY2558"/>
              <a:gd fmla="*/ 11750208 w 11855986" name="TX2559"/>
              <a:gd fmla="*/ 4292685 h 6564101" name="TY2559"/>
              <a:gd fmla="*/ 110166 w 11855986" name="TX2561"/>
              <a:gd fmla="*/ 4271002 h 6564101" name="TY2561"/>
              <a:gd fmla="*/ 96953 w 11855986" name="TX2562"/>
              <a:gd fmla="*/ 4284215 h 6564101" name="TY2562"/>
              <a:gd fmla="*/ 110166 w 11855986" name="TX2563"/>
              <a:gd fmla="*/ 4297428 h 6564101" name="TY2563"/>
              <a:gd fmla="*/ 123379 w 11855986" name="TX2564"/>
              <a:gd fmla="*/ 4284215 h 6564101" name="TY2564"/>
              <a:gd fmla="*/ 110166 w 11855986" name="TX2565"/>
              <a:gd fmla="*/ 4271002 h 6564101" name="TY2565"/>
              <a:gd fmla="*/ 11753006 w 11855986" name="TX2567"/>
              <a:gd fmla="*/ 4206924 h 6564101" name="TY2567"/>
              <a:gd fmla="*/ 11742309 w 11855986" name="TX2568"/>
              <a:gd fmla="*/ 4215132 h 6564101" name="TY2568"/>
              <a:gd fmla="*/ 11742308 w 11855986" name="TX2569"/>
              <a:gd fmla="*/ 4215131 h 6564101" name="TY2569"/>
              <a:gd fmla="*/ 11748757 w 11855986" name="TX2570"/>
              <a:gd fmla="*/ 4239196 h 6564101" name="TY2570"/>
              <a:gd fmla="*/ 11825037 w 11855986" name="TX2571"/>
              <a:gd fmla="*/ 4283238 h 6564101" name="TY2571"/>
              <a:gd fmla="*/ 11849102 w 11855986" name="TX2572"/>
              <a:gd fmla="*/ 4276789 h 6564101" name="TY2572"/>
              <a:gd fmla="*/ 11842654 w 11855986" name="TX2573"/>
              <a:gd fmla="*/ 4252724 h 6564101" name="TY2573"/>
              <a:gd fmla="*/ 11766374 w 11855986" name="TX2574"/>
              <a:gd fmla="*/ 4208684 h 6564101" name="TY2574"/>
              <a:gd fmla="*/ 11753006 w 11855986" name="TX2575"/>
              <a:gd fmla="*/ 4206924 h 6564101" name="TY2575"/>
              <a:gd fmla="*/ 107368 w 11855986" name="TX2577"/>
              <a:gd fmla="*/ 4206480 h 6564101" name="TY2577"/>
              <a:gd fmla="*/ 94000 w 11855986" name="TX2578"/>
              <a:gd fmla="*/ 4208240 h 6564101" name="TY2578"/>
              <a:gd fmla="*/ 17719 w 11855986" name="TX2579"/>
              <a:gd fmla="*/ 4252282 h 6564101" name="TY2579"/>
              <a:gd fmla="*/ 11271 w 11855986" name="TX2580"/>
              <a:gd fmla="*/ 4276347 h 6564101" name="TY2580"/>
              <a:gd fmla="*/ 11271 w 11855986" name="TX2581"/>
              <a:gd fmla="*/ 4276346 h 6564101" name="TY2581"/>
              <a:gd fmla="*/ 35337 w 11855986" name="TX2582"/>
              <a:gd fmla="*/ 4282794 h 6564101" name="TY2582"/>
              <a:gd fmla="*/ 111617 w 11855986" name="TX2583"/>
              <a:gd fmla="*/ 4238753 h 6564101" name="TY2583"/>
              <a:gd fmla="*/ 118065 w 11855986" name="TX2584"/>
              <a:gd fmla="*/ 4214688 h 6564101" name="TY2584"/>
              <a:gd fmla="*/ 107368 w 11855986" name="TX2585"/>
              <a:gd fmla="*/ 4206480 h 6564101" name="TY2585"/>
              <a:gd fmla="*/ 11841203 w 11855986" name="TX2587"/>
              <a:gd fmla="*/ 4194050 h 6564101" name="TY2587"/>
              <a:gd fmla="*/ 11827990 w 11855986" name="TX2588"/>
              <a:gd fmla="*/ 4207263 h 6564101" name="TY2588"/>
              <a:gd fmla="*/ 11841203 w 11855986" name="TX2589"/>
              <a:gd fmla="*/ 4220476 h 6564101" name="TY2589"/>
              <a:gd fmla="*/ 11854416 w 11855986" name="TX2590"/>
              <a:gd fmla="*/ 4207263 h 6564101" name="TY2590"/>
              <a:gd fmla="*/ 11841203 w 11855986" name="TX2591"/>
              <a:gd fmla="*/ 4194050 h 6564101" name="TY2591"/>
              <a:gd fmla="*/ 19720 w 11855986" name="TX2593"/>
              <a:gd fmla="*/ 4170493 h 6564101" name="TY2593"/>
              <a:gd fmla="*/ 6507 w 11855986" name="TX2594"/>
              <a:gd fmla="*/ 4183706 h 6564101" name="TY2594"/>
              <a:gd fmla="*/ 19720 w 11855986" name="TX2595"/>
              <a:gd fmla="*/ 4196919 h 6564101" name="TY2595"/>
              <a:gd fmla="*/ 32933 w 11855986" name="TX2596"/>
              <a:gd fmla="*/ 4183706 h 6564101" name="TY2596"/>
              <a:gd fmla="*/ 19720 w 11855986" name="TX2597"/>
              <a:gd fmla="*/ 4170493 h 6564101" name="TY2597"/>
              <a:gd fmla="*/ 11838954 w 11855986" name="TX2599"/>
              <a:gd fmla="*/ 4106415 h 6564101" name="TY2599"/>
              <a:gd fmla="*/ 11825586 w 11855986" name="TX2600"/>
              <a:gd fmla="*/ 4108175 h 6564101" name="TY2600"/>
              <a:gd fmla="*/ 11749306 w 11855986" name="TX2601"/>
              <a:gd fmla="*/ 4152215 h 6564101" name="TY2601"/>
              <a:gd fmla="*/ 11742858 w 11855986" name="TX2602"/>
              <a:gd fmla="*/ 4176280 h 6564101" name="TY2602"/>
              <a:gd fmla="*/ 11766923 w 11855986" name="TX2603"/>
              <a:gd fmla="*/ 4182729 h 6564101" name="TY2603"/>
              <a:gd fmla="*/ 11843203 w 11855986" name="TX2604"/>
              <a:gd fmla="*/ 4138687 h 6564101" name="TY2604"/>
              <a:gd fmla="*/ 11849652 w 11855986" name="TX2605"/>
              <a:gd fmla="*/ 4114622 h 6564101" name="TY2605"/>
              <a:gd fmla="*/ 11849651 w 11855986" name="TX2606"/>
              <a:gd fmla="*/ 4114623 h 6564101" name="TY2606"/>
              <a:gd fmla="*/ 11838954 w 11855986" name="TX2607"/>
              <a:gd fmla="*/ 4106415 h 6564101" name="TY2607"/>
              <a:gd fmla="*/ 22518 w 11855986" name="TX2609"/>
              <a:gd fmla="*/ 4105971 h 6564101" name="TY2609"/>
              <a:gd fmla="*/ 11821 w 11855986" name="TX2610"/>
              <a:gd fmla="*/ 4114179 h 6564101" name="TY2610"/>
              <a:gd fmla="*/ 18269 w 11855986" name="TX2611"/>
              <a:gd fmla="*/ 4138244 h 6564101" name="TY2611"/>
              <a:gd fmla="*/ 94549 w 11855986" name="TX2612"/>
              <a:gd fmla="*/ 4182285 h 6564101" name="TY2612"/>
              <a:gd fmla="*/ 118615 w 11855986" name="TX2613"/>
              <a:gd fmla="*/ 4175837 h 6564101" name="TY2613"/>
              <a:gd fmla="*/ 118615 w 11855986" name="TX2614"/>
              <a:gd fmla="*/ 4175838 h 6564101" name="TY2614"/>
              <a:gd fmla="*/ 112167 w 11855986" name="TX2615"/>
              <a:gd fmla="*/ 4151773 h 6564101" name="TY2615"/>
              <a:gd fmla="*/ 35886 w 11855986" name="TX2616"/>
              <a:gd fmla="*/ 4107731 h 6564101" name="TY2616"/>
              <a:gd fmla="*/ 22518 w 11855986" name="TX2617"/>
              <a:gd fmla="*/ 4105971 h 6564101" name="TY2617"/>
              <a:gd fmla="*/ 11750757 w 11855986" name="TX2619"/>
              <a:gd fmla="*/ 4093541 h 6564101" name="TY2619"/>
              <a:gd fmla="*/ 11737544 w 11855986" name="TX2620"/>
              <a:gd fmla="*/ 4106754 h 6564101" name="TY2620"/>
              <a:gd fmla="*/ 11750757 w 11855986" name="TX2621"/>
              <a:gd fmla="*/ 4119967 h 6564101" name="TY2621"/>
              <a:gd fmla="*/ 11763970 w 11855986" name="TX2622"/>
              <a:gd fmla="*/ 4106754 h 6564101" name="TY2622"/>
              <a:gd fmla="*/ 11750757 w 11855986" name="TX2623"/>
              <a:gd fmla="*/ 4093541 h 6564101" name="TY2623"/>
              <a:gd fmla="*/ 110715 w 11855986" name="TX2625"/>
              <a:gd fmla="*/ 4071858 h 6564101" name="TY2625"/>
              <a:gd fmla="*/ 97502 w 11855986" name="TX2626"/>
              <a:gd fmla="*/ 4085071 h 6564101" name="TY2626"/>
              <a:gd fmla="*/ 110715 w 11855986" name="TX2627"/>
              <a:gd fmla="*/ 4098284 h 6564101" name="TY2627"/>
              <a:gd fmla="*/ 123928 w 11855986" name="TX2628"/>
              <a:gd fmla="*/ 4085071 h 6564101" name="TY2628"/>
              <a:gd fmla="*/ 110715 w 11855986" name="TX2629"/>
              <a:gd fmla="*/ 4071858 h 6564101" name="TY2629"/>
              <a:gd fmla="*/ 11753555 w 11855986" name="TX2631"/>
              <a:gd fmla="*/ 4007781 h 6564101" name="TY2631"/>
              <a:gd fmla="*/ 11742858 w 11855986" name="TX2632"/>
              <a:gd fmla="*/ 4015989 h 6564101" name="TY2632"/>
              <a:gd fmla="*/ 11742857 w 11855986" name="TX2633"/>
              <a:gd fmla="*/ 4015988 h 6564101" name="TY2633"/>
              <a:gd fmla="*/ 11749305 w 11855986" name="TX2634"/>
              <a:gd fmla="*/ 4040053 h 6564101" name="TY2634"/>
              <a:gd fmla="*/ 11825586 w 11855986" name="TX2635"/>
              <a:gd fmla="*/ 4084095 h 6564101" name="TY2635"/>
              <a:gd fmla="*/ 11849651 w 11855986" name="TX2636"/>
              <a:gd fmla="*/ 4077646 h 6564101" name="TY2636"/>
              <a:gd fmla="*/ 11843203 w 11855986" name="TX2637"/>
              <a:gd fmla="*/ 4053581 h 6564101" name="TY2637"/>
              <a:gd fmla="*/ 11766923 w 11855986" name="TX2638"/>
              <a:gd fmla="*/ 4009541 h 6564101" name="TY2638"/>
              <a:gd fmla="*/ 11753555 w 11855986" name="TX2639"/>
              <a:gd fmla="*/ 4007781 h 6564101" name="TY2639"/>
              <a:gd fmla="*/ 107917 w 11855986" name="TX2641"/>
              <a:gd fmla="*/ 4007336 h 6564101" name="TY2641"/>
              <a:gd fmla="*/ 94549 w 11855986" name="TX2642"/>
              <a:gd fmla="*/ 4009096 h 6564101" name="TY2642"/>
              <a:gd fmla="*/ 18268 w 11855986" name="TX2643"/>
              <a:gd fmla="*/ 4053138 h 6564101" name="TY2643"/>
              <a:gd fmla="*/ 11820 w 11855986" name="TX2644"/>
              <a:gd fmla="*/ 4077203 h 6564101" name="TY2644"/>
              <a:gd fmla="*/ 11820 w 11855986" name="TX2645"/>
              <a:gd fmla="*/ 4077202 h 6564101" name="TY2645"/>
              <a:gd fmla="*/ 35886 w 11855986" name="TX2646"/>
              <a:gd fmla="*/ 4083650 h 6564101" name="TY2646"/>
              <a:gd fmla="*/ 112166 w 11855986" name="TX2647"/>
              <a:gd fmla="*/ 4039609 h 6564101" name="TY2647"/>
              <a:gd fmla="*/ 118614 w 11855986" name="TX2648"/>
              <a:gd fmla="*/ 4015544 h 6564101" name="TY2648"/>
              <a:gd fmla="*/ 107917 w 11855986" name="TX2649"/>
              <a:gd fmla="*/ 4007336 h 6564101" name="TY2649"/>
              <a:gd fmla="*/ 11841752 w 11855986" name="TX2651"/>
              <a:gd fmla="*/ 3994907 h 6564101" name="TY2651"/>
              <a:gd fmla="*/ 11828539 w 11855986" name="TX2652"/>
              <a:gd fmla="*/ 4008120 h 6564101" name="TY2652"/>
              <a:gd fmla="*/ 11841752 w 11855986" name="TX2653"/>
              <a:gd fmla="*/ 4021333 h 6564101" name="TY2653"/>
              <a:gd fmla="*/ 11854965 w 11855986" name="TX2654"/>
              <a:gd fmla="*/ 4008120 h 6564101" name="TY2654"/>
              <a:gd fmla="*/ 11841752 w 11855986" name="TX2655"/>
              <a:gd fmla="*/ 3994907 h 6564101" name="TY2655"/>
              <a:gd fmla="*/ 20268 w 11855986" name="TX2657"/>
              <a:gd fmla="*/ 3971350 h 6564101" name="TY2657"/>
              <a:gd fmla="*/ 7055 w 11855986" name="TX2658"/>
              <a:gd fmla="*/ 3984563 h 6564101" name="TY2658"/>
              <a:gd fmla="*/ 20268 w 11855986" name="TX2659"/>
              <a:gd fmla="*/ 3997776 h 6564101" name="TY2659"/>
              <a:gd fmla="*/ 33481 w 11855986" name="TX2660"/>
              <a:gd fmla="*/ 3984563 h 6564101" name="TY2660"/>
              <a:gd fmla="*/ 20268 w 11855986" name="TX2661"/>
              <a:gd fmla="*/ 3971350 h 6564101" name="TY2661"/>
              <a:gd fmla="*/ 11839503 w 11855986" name="TX2663"/>
              <a:gd fmla="*/ 3907272 h 6564101" name="TY2663"/>
              <a:gd fmla="*/ 11826135 w 11855986" name="TX2664"/>
              <a:gd fmla="*/ 3909032 h 6564101" name="TY2664"/>
              <a:gd fmla="*/ 11749855 w 11855986" name="TX2665"/>
              <a:gd fmla="*/ 3953072 h 6564101" name="TY2665"/>
              <a:gd fmla="*/ 11743406 w 11855986" name="TX2666"/>
              <a:gd fmla="*/ 3977138 h 6564101" name="TY2666"/>
              <a:gd fmla="*/ 11767471 w 11855986" name="TX2667"/>
              <a:gd fmla="*/ 3983586 h 6564101" name="TY2667"/>
              <a:gd fmla="*/ 11843752 w 11855986" name="TX2668"/>
              <a:gd fmla="*/ 3939544 h 6564101" name="TY2668"/>
              <a:gd fmla="*/ 11850200 w 11855986" name="TX2669"/>
              <a:gd fmla="*/ 3915479 h 6564101" name="TY2669"/>
              <a:gd fmla="*/ 11850200 w 11855986" name="TX2670"/>
              <a:gd fmla="*/ 3915480 h 6564101" name="TY2670"/>
              <a:gd fmla="*/ 11839503 w 11855986" name="TX2671"/>
              <a:gd fmla="*/ 3907272 h 6564101" name="TY2671"/>
              <a:gd fmla="*/ 23066 w 11855986" name="TX2673"/>
              <a:gd fmla="*/ 3906828 h 6564101" name="TY2673"/>
              <a:gd fmla="*/ 12369 w 11855986" name="TX2674"/>
              <a:gd fmla="*/ 3915036 h 6564101" name="TY2674"/>
              <a:gd fmla="*/ 18817 w 11855986" name="TX2675"/>
              <a:gd fmla="*/ 3939101 h 6564101" name="TY2675"/>
              <a:gd fmla="*/ 95097 w 11855986" name="TX2676"/>
              <a:gd fmla="*/ 3983142 h 6564101" name="TY2676"/>
              <a:gd fmla="*/ 119163 w 11855986" name="TX2677"/>
              <a:gd fmla="*/ 3976694 h 6564101" name="TY2677"/>
              <a:gd fmla="*/ 119163 w 11855986" name="TX2678"/>
              <a:gd fmla="*/ 3976695 h 6564101" name="TY2678"/>
              <a:gd fmla="*/ 112715 w 11855986" name="TX2679"/>
              <a:gd fmla="*/ 3952630 h 6564101" name="TY2679"/>
              <a:gd fmla="*/ 36434 w 11855986" name="TX2680"/>
              <a:gd fmla="*/ 3908588 h 6564101" name="TY2680"/>
              <a:gd fmla="*/ 23066 w 11855986" name="TX2681"/>
              <a:gd fmla="*/ 3906828 h 6564101" name="TY2681"/>
              <a:gd fmla="*/ 11751306 w 11855986" name="TX2683"/>
              <a:gd fmla="*/ 3894398 h 6564101" name="TY2683"/>
              <a:gd fmla="*/ 11738093 w 11855986" name="TX2684"/>
              <a:gd fmla="*/ 3907611 h 6564101" name="TY2684"/>
              <a:gd fmla="*/ 11751306 w 11855986" name="TX2685"/>
              <a:gd fmla="*/ 3920824 h 6564101" name="TY2685"/>
              <a:gd fmla="*/ 11764519 w 11855986" name="TX2686"/>
              <a:gd fmla="*/ 3907611 h 6564101" name="TY2686"/>
              <a:gd fmla="*/ 11751306 w 11855986" name="TX2687"/>
              <a:gd fmla="*/ 3894398 h 6564101" name="TY2687"/>
              <a:gd fmla="*/ 110373 w 11855986" name="TX2689"/>
              <a:gd fmla="*/ 3855972 h 6564101" name="TY2689"/>
              <a:gd fmla="*/ 97160 w 11855986" name="TX2690"/>
              <a:gd fmla="*/ 3869185 h 6564101" name="TY2690"/>
              <a:gd fmla="*/ 110373 w 11855986" name="TX2691"/>
              <a:gd fmla="*/ 3882398 h 6564101" name="TY2691"/>
              <a:gd fmla="*/ 123586 w 11855986" name="TX2692"/>
              <a:gd fmla="*/ 3869185 h 6564101" name="TY2692"/>
              <a:gd fmla="*/ 110373 w 11855986" name="TX2693"/>
              <a:gd fmla="*/ 3855972 h 6564101" name="TY2693"/>
              <a:gd fmla="*/ 11754103 w 11855986" name="TX2695"/>
              <a:gd fmla="*/ 3808637 h 6564101" name="TY2695"/>
              <a:gd fmla="*/ 11743406 w 11855986" name="TX2696"/>
              <a:gd fmla="*/ 3816845 h 6564101" name="TY2696"/>
              <a:gd fmla="*/ 11743406 w 11855986" name="TX2697"/>
              <a:gd fmla="*/ 3816844 h 6564101" name="TY2697"/>
              <a:gd fmla="*/ 11749854 w 11855986" name="TX2698"/>
              <a:gd fmla="*/ 3840909 h 6564101" name="TY2698"/>
              <a:gd fmla="*/ 11826135 w 11855986" name="TX2699"/>
              <a:gd fmla="*/ 3884951 h 6564101" name="TY2699"/>
              <a:gd fmla="*/ 11850200 w 11855986" name="TX2700"/>
              <a:gd fmla="*/ 3878503 h 6564101" name="TY2700"/>
              <a:gd fmla="*/ 11843752 w 11855986" name="TX2701"/>
              <a:gd fmla="*/ 3854437 h 6564101" name="TY2701"/>
              <a:gd fmla="*/ 11767471 w 11855986" name="TX2702"/>
              <a:gd fmla="*/ 3810397 h 6564101" name="TY2702"/>
              <a:gd fmla="*/ 11754103 w 11855986" name="TX2703"/>
              <a:gd fmla="*/ 3808637 h 6564101" name="TY2703"/>
              <a:gd fmla="*/ 11842301 w 11855986" name="TX2705"/>
              <a:gd fmla="*/ 3795763 h 6564101" name="TY2705"/>
              <a:gd fmla="*/ 11829088 w 11855986" name="TX2706"/>
              <a:gd fmla="*/ 3808976 h 6564101" name="TY2706"/>
              <a:gd fmla="*/ 11842301 w 11855986" name="TX2707"/>
              <a:gd fmla="*/ 3822189 h 6564101" name="TY2707"/>
              <a:gd fmla="*/ 11855514 w 11855986" name="TX2708"/>
              <a:gd fmla="*/ 3808976 h 6564101" name="TY2708"/>
              <a:gd fmla="*/ 11842301 w 11855986" name="TX2709"/>
              <a:gd fmla="*/ 3795763 h 6564101" name="TY2709"/>
              <a:gd fmla="*/ 107575 w 11855986" name="TX2711"/>
              <a:gd fmla="*/ 3791450 h 6564101" name="TY2711"/>
              <a:gd fmla="*/ 94207 w 11855986" name="TX2712"/>
              <a:gd fmla="*/ 3793210 h 6564101" name="TY2712"/>
              <a:gd fmla="*/ 17926 w 11855986" name="TX2713"/>
              <a:gd fmla="*/ 3837252 h 6564101" name="TY2713"/>
              <a:gd fmla="*/ 11478 w 11855986" name="TX2714"/>
              <a:gd fmla="*/ 3861317 h 6564101" name="TY2714"/>
              <a:gd fmla="*/ 11478 w 11855986" name="TX2715"/>
              <a:gd fmla="*/ 3861316 h 6564101" name="TY2715"/>
              <a:gd fmla="*/ 35544 w 11855986" name="TX2716"/>
              <a:gd fmla="*/ 3867764 h 6564101" name="TY2716"/>
              <a:gd fmla="*/ 111824 w 11855986" name="TX2717"/>
              <a:gd fmla="*/ 3823723 h 6564101" name="TY2717"/>
              <a:gd fmla="*/ 118272 w 11855986" name="TX2718"/>
              <a:gd fmla="*/ 3799658 h 6564101" name="TY2718"/>
              <a:gd fmla="*/ 107575 w 11855986" name="TX2719"/>
              <a:gd fmla="*/ 3791450 h 6564101" name="TY2719"/>
              <a:gd fmla="*/ 18076 w 11855986" name="TX2721"/>
              <a:gd fmla="*/ 3736031 h 6564101" name="TY2721"/>
              <a:gd fmla="*/ 4863 w 11855986" name="TX2722"/>
              <a:gd fmla="*/ 3749244 h 6564101" name="TY2722"/>
              <a:gd fmla="*/ 18076 w 11855986" name="TX2723"/>
              <a:gd fmla="*/ 3762457 h 6564101" name="TY2723"/>
              <a:gd fmla="*/ 31289 w 11855986" name="TX2724"/>
              <a:gd fmla="*/ 3749244 h 6564101" name="TY2724"/>
              <a:gd fmla="*/ 18076 w 11855986" name="TX2725"/>
              <a:gd fmla="*/ 3736031 h 6564101" name="TY2725"/>
              <a:gd fmla="*/ 11837683 w 11855986" name="TX2727"/>
              <a:gd fmla="*/ 3707176 h 6564101" name="TY2727"/>
              <a:gd fmla="*/ 11824314 w 11855986" name="TX2728"/>
              <a:gd fmla="*/ 3708936 h 6564101" name="TY2728"/>
              <a:gd fmla="*/ 11748034 w 11855986" name="TX2729"/>
              <a:gd fmla="*/ 3752976 h 6564101" name="TY2729"/>
              <a:gd fmla="*/ 11741586 w 11855986" name="TX2730"/>
              <a:gd fmla="*/ 3777042 h 6564101" name="TY2730"/>
              <a:gd fmla="*/ 11765651 w 11855986" name="TX2731"/>
              <a:gd fmla="*/ 3783490 h 6564101" name="TY2731"/>
              <a:gd fmla="*/ 11841932 w 11855986" name="TX2732"/>
              <a:gd fmla="*/ 3739448 h 6564101" name="TY2732"/>
              <a:gd fmla="*/ 11848380 w 11855986" name="TX2733"/>
              <a:gd fmla="*/ 3715383 h 6564101" name="TY2733"/>
              <a:gd fmla="*/ 11848380 w 11855986" name="TX2734"/>
              <a:gd fmla="*/ 3715384 h 6564101" name="TY2734"/>
              <a:gd fmla="*/ 11837683 w 11855986" name="TX2735"/>
              <a:gd fmla="*/ 3707176 h 6564101" name="TY2735"/>
              <a:gd fmla="*/ 11749485 w 11855986" name="TX2737"/>
              <a:gd fmla="*/ 3694302 h 6564101" name="TY2737"/>
              <a:gd fmla="*/ 11736272 w 11855986" name="TX2738"/>
              <a:gd fmla="*/ 3707515 h 6564101" name="TY2738"/>
              <a:gd fmla="*/ 11749485 w 11855986" name="TX2739"/>
              <a:gd fmla="*/ 3720728 h 6564101" name="TY2739"/>
              <a:gd fmla="*/ 11762698 w 11855986" name="TX2740"/>
              <a:gd fmla="*/ 3707515 h 6564101" name="TY2740"/>
              <a:gd fmla="*/ 11749485 w 11855986" name="TX2741"/>
              <a:gd fmla="*/ 3694302 h 6564101" name="TY2741"/>
              <a:gd fmla="*/ 20874 w 11855986" name="TX2743"/>
              <a:gd fmla="*/ 3671509 h 6564101" name="TY2743"/>
              <a:gd fmla="*/ 10177 w 11855986" name="TX2744"/>
              <a:gd fmla="*/ 3679717 h 6564101" name="TY2744"/>
              <a:gd fmla="*/ 16625 w 11855986" name="TX2745"/>
              <a:gd fmla="*/ 3703782 h 6564101" name="TY2745"/>
              <a:gd fmla="*/ 92905 w 11855986" name="TX2746"/>
              <a:gd fmla="*/ 3747823 h 6564101" name="TY2746"/>
              <a:gd fmla="*/ 116971 w 11855986" name="TX2747"/>
              <a:gd fmla="*/ 3741375 h 6564101" name="TY2747"/>
              <a:gd fmla="*/ 116971 w 11855986" name="TX2748"/>
              <a:gd fmla="*/ 3741376 h 6564101" name="TY2748"/>
              <a:gd fmla="*/ 110523 w 11855986" name="TX2749"/>
              <a:gd fmla="*/ 3717311 h 6564101" name="TY2749"/>
              <a:gd fmla="*/ 34242 w 11855986" name="TX2750"/>
              <a:gd fmla="*/ 3673269 h 6564101" name="TY2750"/>
              <a:gd fmla="*/ 20874 w 11855986" name="TX2751"/>
              <a:gd fmla="*/ 3671509 h 6564101" name="TY2751"/>
              <a:gd fmla="*/ 109071 w 11855986" name="TX2753"/>
              <a:gd fmla="*/ 3637396 h 6564101" name="TY2753"/>
              <a:gd fmla="*/ 95858 w 11855986" name="TX2754"/>
              <a:gd fmla="*/ 3650609 h 6564101" name="TY2754"/>
              <a:gd fmla="*/ 109071 w 11855986" name="TX2755"/>
              <a:gd fmla="*/ 3663822 h 6564101" name="TY2755"/>
              <a:gd fmla="*/ 122284 w 11855986" name="TX2756"/>
              <a:gd fmla="*/ 3650609 h 6564101" name="TY2756"/>
              <a:gd fmla="*/ 109071 w 11855986" name="TX2757"/>
              <a:gd fmla="*/ 3637396 h 6564101" name="TY2757"/>
              <a:gd fmla="*/ 11747549 w 11855986" name="TX2759"/>
              <a:gd fmla="*/ 3611062 h 6564101" name="TY2759"/>
              <a:gd fmla="*/ 11736852 w 11855986" name="TX2760"/>
              <a:gd fmla="*/ 3619270 h 6564101" name="TY2760"/>
              <a:gd fmla="*/ 11736852 w 11855986" name="TX2761"/>
              <a:gd fmla="*/ 3619269 h 6564101" name="TY2761"/>
              <a:gd fmla="*/ 11743300 w 11855986" name="TX2762"/>
              <a:gd fmla="*/ 3643334 h 6564101" name="TY2762"/>
              <a:gd fmla="*/ 11819581 w 11855986" name="TX2763"/>
              <a:gd fmla="*/ 3687376 h 6564101" name="TY2763"/>
              <a:gd fmla="*/ 11843646 w 11855986" name="TX2764"/>
              <a:gd fmla="*/ 3680928 h 6564101" name="TY2764"/>
              <a:gd fmla="*/ 11837198 w 11855986" name="TX2765"/>
              <a:gd fmla="*/ 3656862 h 6564101" name="TY2765"/>
              <a:gd fmla="*/ 11760917 w 11855986" name="TX2766"/>
              <a:gd fmla="*/ 3612822 h 6564101" name="TY2766"/>
              <a:gd fmla="*/ 11747549 w 11855986" name="TX2767"/>
              <a:gd fmla="*/ 3611062 h 6564101" name="TY2767"/>
              <a:gd fmla="*/ 11835747 w 11855986" name="TX2769"/>
              <a:gd fmla="*/ 3598188 h 6564101" name="TY2769"/>
              <a:gd fmla="*/ 11822534 w 11855986" name="TX2770"/>
              <a:gd fmla="*/ 3611401 h 6564101" name="TY2770"/>
              <a:gd fmla="*/ 11835747 w 11855986" name="TX2771"/>
              <a:gd fmla="*/ 3624614 h 6564101" name="TY2771"/>
              <a:gd fmla="*/ 11848960 w 11855986" name="TX2772"/>
              <a:gd fmla="*/ 3611401 h 6564101" name="TY2772"/>
              <a:gd fmla="*/ 11835747 w 11855986" name="TX2773"/>
              <a:gd fmla="*/ 3598188 h 6564101" name="TY2773"/>
              <a:gd fmla="*/ 106273 w 11855986" name="TX2775"/>
              <a:gd fmla="*/ 3572874 h 6564101" name="TY2775"/>
              <a:gd fmla="*/ 92905 w 11855986" name="TX2776"/>
              <a:gd fmla="*/ 3574634 h 6564101" name="TY2776"/>
              <a:gd fmla="*/ 16624 w 11855986" name="TX2777"/>
              <a:gd fmla="*/ 3618676 h 6564101" name="TY2777"/>
              <a:gd fmla="*/ 10176 w 11855986" name="TX2778"/>
              <a:gd fmla="*/ 3642741 h 6564101" name="TY2778"/>
              <a:gd fmla="*/ 10176 w 11855986" name="TX2779"/>
              <a:gd fmla="*/ 3642740 h 6564101" name="TY2779"/>
              <a:gd fmla="*/ 34242 w 11855986" name="TX2780"/>
              <a:gd fmla="*/ 3649188 h 6564101" name="TY2780"/>
              <a:gd fmla="*/ 110522 w 11855986" name="TX2781"/>
              <a:gd fmla="*/ 3605147 h 6564101" name="TY2781"/>
              <a:gd fmla="*/ 116970 w 11855986" name="TX2782"/>
              <a:gd fmla="*/ 3581082 h 6564101" name="TY2782"/>
              <a:gd fmla="*/ 106273 w 11855986" name="TX2783"/>
              <a:gd fmla="*/ 3572874 h 6564101" name="TY2783"/>
              <a:gd fmla="*/ 18624 w 11855986" name="TX2785"/>
              <a:gd fmla="*/ 3536887 h 6564101" name="TY2785"/>
              <a:gd fmla="*/ 5411 w 11855986" name="TX2786"/>
              <a:gd fmla="*/ 3550100 h 6564101" name="TY2786"/>
              <a:gd fmla="*/ 18624 w 11855986" name="TX2787"/>
              <a:gd fmla="*/ 3563313 h 6564101" name="TY2787"/>
              <a:gd fmla="*/ 31837 w 11855986" name="TX2788"/>
              <a:gd fmla="*/ 3550100 h 6564101" name="TY2788"/>
              <a:gd fmla="*/ 18624 w 11855986" name="TX2789"/>
              <a:gd fmla="*/ 3536887 h 6564101" name="TY2789"/>
              <a:gd fmla="*/ 11833498 w 11855986" name="TX2791"/>
              <a:gd fmla="*/ 3510553 h 6564101" name="TY2791"/>
              <a:gd fmla="*/ 11820130 w 11855986" name="TX2792"/>
              <a:gd fmla="*/ 3512313 h 6564101" name="TY2792"/>
              <a:gd fmla="*/ 11743849 w 11855986" name="TX2793"/>
              <a:gd fmla="*/ 3556353 h 6564101" name="TY2793"/>
              <a:gd fmla="*/ 11737401 w 11855986" name="TX2794"/>
              <a:gd fmla="*/ 3580419 h 6564101" name="TY2794"/>
              <a:gd fmla="*/ 11761466 w 11855986" name="TX2795"/>
              <a:gd fmla="*/ 3586867 h 6564101" name="TY2795"/>
              <a:gd fmla="*/ 11837747 w 11855986" name="TX2796"/>
              <a:gd fmla="*/ 3542825 h 6564101" name="TY2796"/>
              <a:gd fmla="*/ 11844195 w 11855986" name="TX2797"/>
              <a:gd fmla="*/ 3518760 h 6564101" name="TY2797"/>
              <a:gd fmla="*/ 11844195 w 11855986" name="TX2798"/>
              <a:gd fmla="*/ 3518761 h 6564101" name="TY2798"/>
              <a:gd fmla="*/ 11833498 w 11855986" name="TX2799"/>
              <a:gd fmla="*/ 3510553 h 6564101" name="TY2799"/>
              <a:gd fmla="*/ 11745301 w 11855986" name="TX2801"/>
              <a:gd fmla="*/ 3497679 h 6564101" name="TY2801"/>
              <a:gd fmla="*/ 11732088 w 11855986" name="TX2802"/>
              <a:gd fmla="*/ 3510892 h 6564101" name="TY2802"/>
              <a:gd fmla="*/ 11745301 w 11855986" name="TX2803"/>
              <a:gd fmla="*/ 3524105 h 6564101" name="TY2803"/>
              <a:gd fmla="*/ 11758514 w 11855986" name="TX2804"/>
              <a:gd fmla="*/ 3510892 h 6564101" name="TY2804"/>
              <a:gd fmla="*/ 11745301 w 11855986" name="TX2805"/>
              <a:gd fmla="*/ 3497679 h 6564101" name="TY2805"/>
              <a:gd fmla="*/ 21422 w 11855986" name="TX2807"/>
              <a:gd fmla="*/ 3472365 h 6564101" name="TY2807"/>
              <a:gd fmla="*/ 10725 w 11855986" name="TX2808"/>
              <a:gd fmla="*/ 3480573 h 6564101" name="TY2808"/>
              <a:gd fmla="*/ 17173 w 11855986" name="TX2809"/>
              <a:gd fmla="*/ 3504638 h 6564101" name="TY2809"/>
              <a:gd fmla="*/ 93453 w 11855986" name="TX2810"/>
              <a:gd fmla="*/ 3548679 h 6564101" name="TY2810"/>
              <a:gd fmla="*/ 117519 w 11855986" name="TX2811"/>
              <a:gd fmla="*/ 3542231 h 6564101" name="TY2811"/>
              <a:gd fmla="*/ 117519 w 11855986" name="TX2812"/>
              <a:gd fmla="*/ 3542232 h 6564101" name="TY2812"/>
              <a:gd fmla="*/ 111071 w 11855986" name="TX2813"/>
              <a:gd fmla="*/ 3518167 h 6564101" name="TY2813"/>
              <a:gd fmla="*/ 34790 w 11855986" name="TX2814"/>
              <a:gd fmla="*/ 3474125 h 6564101" name="TY2814"/>
              <a:gd fmla="*/ 21422 w 11855986" name="TX2815"/>
              <a:gd fmla="*/ 3472365 h 6564101" name="TY2815"/>
              <a:gd fmla="*/ 109619 w 11855986" name="TX2817"/>
              <a:gd fmla="*/ 3438253 h 6564101" name="TY2817"/>
              <a:gd fmla="*/ 96406 w 11855986" name="TX2818"/>
              <a:gd fmla="*/ 3451466 h 6564101" name="TY2818"/>
              <a:gd fmla="*/ 109619 w 11855986" name="TX2819"/>
              <a:gd fmla="*/ 3464679 h 6564101" name="TY2819"/>
              <a:gd fmla="*/ 122832 w 11855986" name="TX2820"/>
              <a:gd fmla="*/ 3451466 h 6564101" name="TY2820"/>
              <a:gd fmla="*/ 109619 w 11855986" name="TX2821"/>
              <a:gd fmla="*/ 3438253 h 6564101" name="TY2821"/>
              <a:gd fmla="*/ 11748098 w 11855986" name="TX2823"/>
              <a:gd fmla="*/ 3411919 h 6564101" name="TY2823"/>
              <a:gd fmla="*/ 11737401 w 11855986" name="TX2824"/>
              <a:gd fmla="*/ 3420127 h 6564101" name="TY2824"/>
              <a:gd fmla="*/ 11737401 w 11855986" name="TX2825"/>
              <a:gd fmla="*/ 3420126 h 6564101" name="TY2825"/>
              <a:gd fmla="*/ 11743849 w 11855986" name="TX2826"/>
              <a:gd fmla="*/ 3444191 h 6564101" name="TY2826"/>
              <a:gd fmla="*/ 11820129 w 11855986" name="TX2827"/>
              <a:gd fmla="*/ 3488233 h 6564101" name="TY2827"/>
              <a:gd fmla="*/ 11844195 w 11855986" name="TX2828"/>
              <a:gd fmla="*/ 3481785 h 6564101" name="TY2828"/>
              <a:gd fmla="*/ 11837746 w 11855986" name="TX2829"/>
              <a:gd fmla="*/ 3457719 h 6564101" name="TY2829"/>
              <a:gd fmla="*/ 11761466 w 11855986" name="TX2830"/>
              <a:gd fmla="*/ 3413679 h 6564101" name="TY2830"/>
              <a:gd fmla="*/ 11748098 w 11855986" name="TX2831"/>
              <a:gd fmla="*/ 3411919 h 6564101" name="TY2831"/>
              <a:gd fmla="*/ 11836296 w 11855986" name="TX2833"/>
              <a:gd fmla="*/ 3399045 h 6564101" name="TY2833"/>
              <a:gd fmla="*/ 11823083 w 11855986" name="TX2834"/>
              <a:gd fmla="*/ 3412258 h 6564101" name="TY2834"/>
              <a:gd fmla="*/ 11836296 w 11855986" name="TX2835"/>
              <a:gd fmla="*/ 3425471 h 6564101" name="TY2835"/>
              <a:gd fmla="*/ 11849509 w 11855986" name="TX2836"/>
              <a:gd fmla="*/ 3412258 h 6564101" name="TY2836"/>
              <a:gd fmla="*/ 11836296 w 11855986" name="TX2837"/>
              <a:gd fmla="*/ 3399045 h 6564101" name="TY2837"/>
              <a:gd fmla="*/ 106821 w 11855986" name="TX2839"/>
              <a:gd fmla="*/ 3373731 h 6564101" name="TY2839"/>
              <a:gd fmla="*/ 93453 w 11855986" name="TX2840"/>
              <a:gd fmla="*/ 3375491 h 6564101" name="TY2840"/>
              <a:gd fmla="*/ 17172 w 11855986" name="TX2841"/>
              <a:gd fmla="*/ 3419533 h 6564101" name="TY2841"/>
              <a:gd fmla="*/ 10724 w 11855986" name="TX2842"/>
              <a:gd fmla="*/ 3443598 h 6564101" name="TY2842"/>
              <a:gd fmla="*/ 10724 w 11855986" name="TX2843"/>
              <a:gd fmla="*/ 3443597 h 6564101" name="TY2843"/>
              <a:gd fmla="*/ 34790 w 11855986" name="TX2844"/>
              <a:gd fmla="*/ 3450045 h 6564101" name="TY2844"/>
              <a:gd fmla="*/ 111070 w 11855986" name="TX2845"/>
              <a:gd fmla="*/ 3406004 h 6564101" name="TY2845"/>
              <a:gd fmla="*/ 117518 w 11855986" name="TX2846"/>
              <a:gd fmla="*/ 3381939 h 6564101" name="TY2846"/>
              <a:gd fmla="*/ 106821 w 11855986" name="TX2847"/>
              <a:gd fmla="*/ 3373731 h 6564101" name="TY2847"/>
              <a:gd fmla="*/ 19172 w 11855986" name="TX2849"/>
              <a:gd fmla="*/ 3337744 h 6564101" name="TY2849"/>
              <a:gd fmla="*/ 5959 w 11855986" name="TX2850"/>
              <a:gd fmla="*/ 3350957 h 6564101" name="TY2850"/>
              <a:gd fmla="*/ 19172 w 11855986" name="TX2851"/>
              <a:gd fmla="*/ 3364170 h 6564101" name="TY2851"/>
              <a:gd fmla="*/ 32385 w 11855986" name="TX2852"/>
              <a:gd fmla="*/ 3350957 h 6564101" name="TY2852"/>
              <a:gd fmla="*/ 19172 w 11855986" name="TX2853"/>
              <a:gd fmla="*/ 3337744 h 6564101" name="TY2853"/>
              <a:gd fmla="*/ 11834046 w 11855986" name="TX2855"/>
              <a:gd fmla="*/ 3311410 h 6564101" name="TY2855"/>
              <a:gd fmla="*/ 11820678 w 11855986" name="TX2856"/>
              <a:gd fmla="*/ 3313170 h 6564101" name="TY2856"/>
              <a:gd fmla="*/ 11744398 w 11855986" name="TX2857"/>
              <a:gd fmla="*/ 3357210 h 6564101" name="TY2857"/>
              <a:gd fmla="*/ 11737950 w 11855986" name="TX2858"/>
              <a:gd fmla="*/ 3381276 h 6564101" name="TY2858"/>
              <a:gd fmla="*/ 11762015 w 11855986" name="TX2859"/>
              <a:gd fmla="*/ 3387724 h 6564101" name="TY2859"/>
              <a:gd fmla="*/ 11838296 w 11855986" name="TX2860"/>
              <a:gd fmla="*/ 3343682 h 6564101" name="TY2860"/>
              <a:gd fmla="*/ 11844744 w 11855986" name="TX2861"/>
              <a:gd fmla="*/ 3319617 h 6564101" name="TY2861"/>
              <a:gd fmla="*/ 11844744 w 11855986" name="TX2862"/>
              <a:gd fmla="*/ 3319618 h 6564101" name="TY2862"/>
              <a:gd fmla="*/ 11834046 w 11855986" name="TX2863"/>
              <a:gd fmla="*/ 3311410 h 6564101" name="TY2863"/>
              <a:gd fmla="*/ 11745849 w 11855986" name="TX2865"/>
              <a:gd fmla="*/ 3298536 h 6564101" name="TY2865"/>
              <a:gd fmla="*/ 11732636 w 11855986" name="TX2866"/>
              <a:gd fmla="*/ 3311749 h 6564101" name="TY2866"/>
              <a:gd fmla="*/ 11745849 w 11855986" name="TX2867"/>
              <a:gd fmla="*/ 3324962 h 6564101" name="TY2867"/>
              <a:gd fmla="*/ 11759062 w 11855986" name="TX2868"/>
              <a:gd fmla="*/ 3311749 h 6564101" name="TY2868"/>
              <a:gd fmla="*/ 11745849 w 11855986" name="TX2869"/>
              <a:gd fmla="*/ 3298536 h 6564101" name="TY2869"/>
              <a:gd fmla="*/ 21970 w 11855986" name="TX2871"/>
              <a:gd fmla="*/ 3273233 h 6564101" name="TY2871"/>
              <a:gd fmla="*/ 11273 w 11855986" name="TX2872"/>
              <a:gd fmla="*/ 3281433 h 6564101" name="TY2872"/>
              <a:gd fmla="*/ 17721 w 11855986" name="TX2873"/>
              <a:gd fmla="*/ 3305495 h 6564101" name="TY2873"/>
              <a:gd fmla="*/ 94001 w 11855986" name="TX2874"/>
              <a:gd fmla="*/ 3349536 h 6564101" name="TY2874"/>
              <a:gd fmla="*/ 118067 w 11855986" name="TX2875"/>
              <a:gd fmla="*/ 3343088 h 6564101" name="TY2875"/>
              <a:gd fmla="*/ 118067 w 11855986" name="TX2876"/>
              <a:gd fmla="*/ 3343089 h 6564101" name="TY2876"/>
              <a:gd fmla="*/ 111619 w 11855986" name="TX2877"/>
              <a:gd fmla="*/ 3319024 h 6564101" name="TY2877"/>
              <a:gd fmla="*/ 35338 w 11855986" name="TX2878"/>
              <a:gd fmla="*/ 3274996 h 6564101" name="TY2878"/>
              <a:gd fmla="*/ 21970 w 11855986" name="TX2879"/>
              <a:gd fmla="*/ 3273233 h 6564101" name="TY2879"/>
              <a:gd fmla="*/ 110167 w 11855986" name="TX2881"/>
              <a:gd fmla="*/ 3239117 h 6564101" name="TY2881"/>
              <a:gd fmla="*/ 96954 w 11855986" name="TX2882"/>
              <a:gd fmla="*/ 3252331 h 6564101" name="TY2882"/>
              <a:gd fmla="*/ 110167 w 11855986" name="TX2883"/>
              <a:gd fmla="*/ 3265547 h 6564101" name="TY2883"/>
              <a:gd fmla="*/ 123380 w 11855986" name="TX2884"/>
              <a:gd fmla="*/ 3252331 h 6564101" name="TY2884"/>
              <a:gd fmla="*/ 110167 w 11855986" name="TX2885"/>
              <a:gd fmla="*/ 3239117 h 6564101" name="TY2885"/>
              <a:gd fmla="*/ 11748647 w 11855986" name="TX2887"/>
              <a:gd fmla="*/ 3212775 h 6564101" name="TY2887"/>
              <a:gd fmla="*/ 11737950 w 11855986" name="TX2888"/>
              <a:gd fmla="*/ 3220985 h 6564101" name="TY2888"/>
              <a:gd fmla="*/ 11737949 w 11855986" name="TX2889"/>
              <a:gd fmla="*/ 3220984 h 6564101" name="TY2889"/>
              <a:gd fmla="*/ 11744398 w 11855986" name="TX2890"/>
              <a:gd fmla="*/ 3245050 h 6564101" name="TY2890"/>
              <a:gd fmla="*/ 11820678 w 11855986" name="TX2891"/>
              <a:gd fmla="*/ 3289089 h 6564101" name="TY2891"/>
              <a:gd fmla="*/ 11844743 w 11855986" name="TX2892"/>
              <a:gd fmla="*/ 3282641 h 6564101" name="TY2892"/>
              <a:gd fmla="*/ 11838295 w 11855986" name="TX2893"/>
              <a:gd fmla="*/ 3258578 h 6564101" name="TY2893"/>
              <a:gd fmla="*/ 11762015 w 11855986" name="TX2894"/>
              <a:gd fmla="*/ 3214537 h 6564101" name="TY2894"/>
              <a:gd fmla="*/ 11748647 w 11855986" name="TX2895"/>
              <a:gd fmla="*/ 3212775 h 6564101" name="TY2895"/>
              <a:gd fmla="*/ 11836844 w 11855986" name="TX2897"/>
              <a:gd fmla="*/ 3199902 h 6564101" name="TY2897"/>
              <a:gd fmla="*/ 11823631 w 11855986" name="TX2898"/>
              <a:gd fmla="*/ 3213115 h 6564101" name="TY2898"/>
              <a:gd fmla="*/ 11836844 w 11855986" name="TX2899"/>
              <a:gd fmla="*/ 3226329 h 6564101" name="TY2899"/>
              <a:gd fmla="*/ 11850057 w 11855986" name="TX2900"/>
              <a:gd fmla="*/ 3213115 h 6564101" name="TY2900"/>
              <a:gd fmla="*/ 11836844 w 11855986" name="TX2901"/>
              <a:gd fmla="*/ 3199902 h 6564101" name="TY2901"/>
              <a:gd fmla="*/ 107369 w 11855986" name="TX2903"/>
              <a:gd fmla="*/ 3174594 h 6564101" name="TY2903"/>
              <a:gd fmla="*/ 94001 w 11855986" name="TX2904"/>
              <a:gd fmla="*/ 3176358 h 6564101" name="TY2904"/>
              <a:gd fmla="*/ 17720 w 11855986" name="TX2905"/>
              <a:gd fmla="*/ 3220395 h 6564101" name="TY2905"/>
              <a:gd fmla="*/ 11272 w 11855986" name="TX2906"/>
              <a:gd fmla="*/ 3244463 h 6564101" name="TY2906"/>
              <a:gd fmla="*/ 35338 w 11855986" name="TX2907"/>
              <a:gd fmla="*/ 3250911 h 6564101" name="TY2907"/>
              <a:gd fmla="*/ 111618 w 11855986" name="TX2908"/>
              <a:gd fmla="*/ 3206865 h 6564101" name="TY2908"/>
              <a:gd fmla="*/ 118066 w 11855986" name="TX2909"/>
              <a:gd fmla="*/ 3182802 h 6564101" name="TY2909"/>
              <a:gd fmla="*/ 107369 w 11855986" name="TX2910"/>
              <a:gd fmla="*/ 3174594 h 6564101" name="TY2910"/>
              <a:gd fmla="*/ 19720 w 11855986" name="TX2912"/>
              <a:gd fmla="*/ 3138616 h 6564101" name="TY2912"/>
              <a:gd fmla="*/ 6507 w 11855986" name="TX2913"/>
              <a:gd fmla="*/ 3151826 h 6564101" name="TY2913"/>
              <a:gd fmla="*/ 19720 w 11855986" name="TX2914"/>
              <a:gd fmla="*/ 3165035 h 6564101" name="TY2914"/>
              <a:gd fmla="*/ 32933 w 11855986" name="TX2915"/>
              <a:gd fmla="*/ 3151826 h 6564101" name="TY2915"/>
              <a:gd fmla="*/ 19720 w 11855986" name="TX2916"/>
              <a:gd fmla="*/ 3138616 h 6564101" name="TY2916"/>
              <a:gd fmla="*/ 11834595 w 11855986" name="TX2918"/>
              <a:gd fmla="*/ 3112272 h 6564101" name="TY2918"/>
              <a:gd fmla="*/ 11821227 w 11855986" name="TX2919"/>
              <a:gd fmla="*/ 3114030 h 6564101" name="TY2919"/>
              <a:gd fmla="*/ 11744947 w 11855986" name="TX2920"/>
              <a:gd fmla="*/ 3158068 h 6564101" name="TY2920"/>
              <a:gd fmla="*/ 11738498 w 11855986" name="TX2921"/>
              <a:gd fmla="*/ 3182134 h 6564101" name="TY2921"/>
              <a:gd fmla="*/ 11762564 w 11855986" name="TX2922"/>
              <a:gd fmla="*/ 3188582 h 6564101" name="TY2922"/>
              <a:gd fmla="*/ 11838844 w 11855986" name="TX2923"/>
              <a:gd fmla="*/ 3144541 h 6564101" name="TY2923"/>
              <a:gd fmla="*/ 11845293 w 11855986" name="TX2924"/>
              <a:gd fmla="*/ 3120478 h 6564101" name="TY2924"/>
              <a:gd fmla="*/ 11845292 w 11855986" name="TX2925"/>
              <a:gd fmla="*/ 3120480 h 6564101" name="TY2925"/>
              <a:gd fmla="*/ 11834595 w 11855986" name="TX2926"/>
              <a:gd fmla="*/ 3112272 h 6564101" name="TY2926"/>
              <a:gd fmla="*/ 11746398 w 11855986" name="TX2928"/>
              <a:gd fmla="*/ 3099398 h 6564101" name="TY2928"/>
              <a:gd fmla="*/ 11733185 w 11855986" name="TX2929"/>
              <a:gd fmla="*/ 3112610 h 6564101" name="TY2929"/>
              <a:gd fmla="*/ 11746398 w 11855986" name="TX2930"/>
              <a:gd fmla="*/ 3125822 h 6564101" name="TY2930"/>
              <a:gd fmla="*/ 11759611 w 11855986" name="TX2931"/>
              <a:gd fmla="*/ 3112610 h 6564101" name="TY2931"/>
              <a:gd fmla="*/ 11746398 w 11855986" name="TX2932"/>
              <a:gd fmla="*/ 3099398 h 6564101" name="TY2932"/>
              <a:gd fmla="*/ 22518 w 11855986" name="TX2934"/>
              <a:gd fmla="*/ 3074107 h 6564101" name="TY2934"/>
              <a:gd fmla="*/ 11821 w 11855986" name="TX2935"/>
              <a:gd fmla="*/ 3082311 h 6564101" name="TY2935"/>
              <a:gd fmla="*/ 18269 w 11855986" name="TX2936"/>
              <a:gd fmla="*/ 3106374 h 6564101" name="TY2936"/>
              <a:gd fmla="*/ 94549 w 11855986" name="TX2937"/>
              <a:gd fmla="*/ 3150406 h 6564101" name="TY2937"/>
              <a:gd fmla="*/ 118615 w 11855986" name="TX2938"/>
              <a:gd fmla="*/ 3143958 h 6564101" name="TY2938"/>
              <a:gd fmla="*/ 118615 w 11855986" name="TX2939"/>
              <a:gd fmla="*/ 3143962 h 6564101" name="TY2939"/>
              <a:gd fmla="*/ 112167 w 11855986" name="TX2940"/>
              <a:gd fmla="*/ 3119901 h 6564101" name="TY2940"/>
              <a:gd fmla="*/ 35886 w 11855986" name="TX2941"/>
              <a:gd fmla="*/ 3075867 h 6564101" name="TY2941"/>
              <a:gd fmla="*/ 22518 w 11855986" name="TX2942"/>
              <a:gd fmla="*/ 3074107 h 6564101" name="TY2942"/>
              <a:gd fmla="*/ 110715 w 11855986" name="TX2944"/>
              <a:gd fmla="*/ 3040003 h 6564101" name="TY2944"/>
              <a:gd fmla="*/ 97502 w 11855986" name="TX2945"/>
              <a:gd fmla="*/ 3053215 h 6564101" name="TY2945"/>
              <a:gd fmla="*/ 110715 w 11855986" name="TX2946"/>
              <a:gd fmla="*/ 3066422 h 6564101" name="TY2946"/>
              <a:gd fmla="*/ 123928 w 11855986" name="TX2947"/>
              <a:gd fmla="*/ 3053215 h 6564101" name="TY2947"/>
              <a:gd fmla="*/ 110715 w 11855986" name="TX2948"/>
              <a:gd fmla="*/ 3040003 h 6564101" name="TY2948"/>
              <a:gd fmla="*/ 11749195 w 11855986" name="TX2950"/>
              <a:gd fmla="*/ 3013644 h 6564101" name="TY2950"/>
              <a:gd fmla="*/ 11738498 w 11855986" name="TX2951"/>
              <a:gd fmla="*/ 3021850 h 6564101" name="TY2951"/>
              <a:gd fmla="*/ 11738498 w 11855986" name="TX2952"/>
              <a:gd fmla="*/ 3021850 h 6564101" name="TY2952"/>
              <a:gd fmla="*/ 11744946 w 11855986" name="TX2953"/>
              <a:gd fmla="*/ 3045913 h 6564101" name="TY2953"/>
              <a:gd fmla="*/ 11821227 w 11855986" name="TX2954"/>
              <a:gd fmla="*/ 3089951 h 6564101" name="TY2954"/>
              <a:gd fmla="*/ 11845292 w 11855986" name="TX2955"/>
              <a:gd fmla="*/ 3083505 h 6564101" name="TY2955"/>
              <a:gd fmla="*/ 11838844 w 11855986" name="TX2956"/>
              <a:gd fmla="*/ 3059440 h 6564101" name="TY2956"/>
              <a:gd fmla="*/ 11762564 w 11855986" name="TX2957"/>
              <a:gd fmla="*/ 3015401 h 6564101" name="TY2957"/>
              <a:gd fmla="*/ 11749195 w 11855986" name="TX2958"/>
              <a:gd fmla="*/ 3013644 h 6564101" name="TY2958"/>
              <a:gd fmla="*/ 11837393 w 11855986" name="TX2960"/>
              <a:gd fmla="*/ 3000769 h 6564101" name="TY2960"/>
              <a:gd fmla="*/ 11824180 w 11855986" name="TX2961"/>
              <a:gd fmla="*/ 3013979 h 6564101" name="TY2961"/>
              <a:gd fmla="*/ 11837393 w 11855986" name="TX2962"/>
              <a:gd fmla="*/ 3027193 h 6564101" name="TY2962"/>
              <a:gd fmla="*/ 11850606 w 11855986" name="TX2963"/>
              <a:gd fmla="*/ 3013979 h 6564101" name="TY2963"/>
              <a:gd fmla="*/ 11837393 w 11855986" name="TX2964"/>
              <a:gd fmla="*/ 3000769 h 6564101" name="TY2964"/>
              <a:gd fmla="*/ 107917 w 11855986" name="TX2966"/>
              <a:gd fmla="*/ 2975497 h 6564101" name="TY2966"/>
              <a:gd fmla="*/ 94549 w 11855986" name="TX2967"/>
              <a:gd fmla="*/ 2977254 h 6564101" name="TY2967"/>
              <a:gd fmla="*/ 18268 w 11855986" name="TX2968"/>
              <a:gd fmla="*/ 3021288 h 6564101" name="TY2968"/>
              <a:gd fmla="*/ 11820 w 11855986" name="TX2969"/>
              <a:gd fmla="*/ 3045347 h 6564101" name="TY2969"/>
              <a:gd fmla="*/ 11820 w 11855986" name="TX2970"/>
              <a:gd fmla="*/ 3045345 h 6564101" name="TY2970"/>
              <a:gd fmla="*/ 35886 w 11855986" name="TX2971"/>
              <a:gd fmla="*/ 3051791 h 6564101" name="TY2971"/>
              <a:gd fmla="*/ 112166 w 11855986" name="TX2972"/>
              <a:gd fmla="*/ 3007761 h 6564101" name="TY2972"/>
              <a:gd fmla="*/ 118614 w 11855986" name="TX2973"/>
              <a:gd fmla="*/ 2983700 h 6564101" name="TY2973"/>
              <a:gd fmla="*/ 107917 w 11855986" name="TX2974"/>
              <a:gd fmla="*/ 2975497 h 6564101" name="TY2974"/>
              <a:gd fmla="*/ 20268 w 11855986" name="TX2976"/>
              <a:gd fmla="*/ 2939516 h 6564101" name="TY2976"/>
              <a:gd fmla="*/ 7055 w 11855986" name="TX2977"/>
              <a:gd fmla="*/ 2952730 h 6564101" name="TY2977"/>
              <a:gd fmla="*/ 20268 w 11855986" name="TX2978"/>
              <a:gd fmla="*/ 2965936 h 6564101" name="TY2978"/>
              <a:gd fmla="*/ 33481 w 11855986" name="TX2979"/>
              <a:gd fmla="*/ 2952730 h 6564101" name="TY2979"/>
              <a:gd fmla="*/ 20268 w 11855986" name="TX2980"/>
              <a:gd fmla="*/ 2939516 h 6564101" name="TY2980"/>
              <a:gd fmla="*/ 11835144 w 11855986" name="TX2982"/>
              <a:gd fmla="*/ 2913137 h 6564101" name="TY2982"/>
              <a:gd fmla="*/ 11821776 w 11855986" name="TX2983"/>
              <a:gd fmla="*/ 2914897 h 6564101" name="TY2983"/>
              <a:gd fmla="*/ 11745495 w 11855986" name="TX2984"/>
              <a:gd fmla="*/ 2958937 h 6564101" name="TY2984"/>
              <a:gd fmla="*/ 11739047 w 11855986" name="TX2985"/>
              <a:gd fmla="*/ 2982998 h 6564101" name="TY2985"/>
              <a:gd fmla="*/ 11763112 w 11855986" name="TX2986"/>
              <a:gd fmla="*/ 2989449 h 6564101" name="TY2986"/>
              <a:gd fmla="*/ 11839393 w 11855986" name="TX2987"/>
              <a:gd fmla="*/ 2945410 h 6564101" name="TY2987"/>
              <a:gd fmla="*/ 11845841 w 11855986" name="TX2988"/>
              <a:gd fmla="*/ 2921343 h 6564101" name="TY2988"/>
              <a:gd fmla="*/ 11845841 w 11855986" name="TX2989"/>
              <a:gd fmla="*/ 2921345 h 6564101" name="TY2989"/>
              <a:gd fmla="*/ 11835144 w 11855986" name="TX2990"/>
              <a:gd fmla="*/ 2913137 h 6564101" name="TY2990"/>
              <a:gd fmla="*/ 11746947 w 11855986" name="TX2992"/>
              <a:gd fmla="*/ 2900265 h 6564101" name="TY2992"/>
              <a:gd fmla="*/ 11733734 w 11855986" name="TX2993"/>
              <a:gd fmla="*/ 2913477 h 6564101" name="TY2993"/>
              <a:gd fmla="*/ 11746947 w 11855986" name="TX2994"/>
              <a:gd fmla="*/ 2926689 h 6564101" name="TY2994"/>
              <a:gd fmla="*/ 11760160 w 11855986" name="TX2995"/>
              <a:gd fmla="*/ 2913477 h 6564101" name="TY2995"/>
              <a:gd fmla="*/ 11746947 w 11855986" name="TX2996"/>
              <a:gd fmla="*/ 2900265 h 6564101" name="TY2996"/>
              <a:gd fmla="*/ 23066 w 11855986" name="TX2998"/>
              <a:gd fmla="*/ 2875010 h 6564101" name="TY2998"/>
              <a:gd fmla="*/ 12369 w 11855986" name="TX2999"/>
              <a:gd fmla="*/ 2883216 h 6564101" name="TY2999"/>
              <a:gd fmla="*/ 18817 w 11855986" name="TX3000"/>
              <a:gd fmla="*/ 2907274 h 6564101" name="TY3000"/>
              <a:gd fmla="*/ 95097 w 11855986" name="TX3001"/>
              <a:gd fmla="*/ 2951306 h 6564101" name="TY3001"/>
              <a:gd fmla="*/ 119163 w 11855986" name="TX3002"/>
              <a:gd fmla="*/ 2944858 h 6564101" name="TY3002"/>
              <a:gd fmla="*/ 112715 w 11855986" name="TX3003"/>
              <a:gd fmla="*/ 2920802 h 6564101" name="TY3003"/>
              <a:gd fmla="*/ 36434 w 11855986" name="TX3004"/>
              <a:gd fmla="*/ 2876770 h 6564101" name="TY3004"/>
              <a:gd fmla="*/ 23066 w 11855986" name="TX3005"/>
              <a:gd fmla="*/ 2875010 h 6564101" name="TY3005"/>
              <a:gd fmla="*/ 106533 w 11855986" name="TX3007"/>
              <a:gd fmla="*/ 2843419 h 6564101" name="TY3007"/>
              <a:gd fmla="*/ 93320 w 11855986" name="TX3008"/>
              <a:gd fmla="*/ 2856633 h 6564101" name="TY3008"/>
              <a:gd fmla="*/ 106533 w 11855986" name="TX3009"/>
              <a:gd fmla="*/ 2869843 h 6564101" name="TY3009"/>
              <a:gd fmla="*/ 119746 w 11855986" name="TX3010"/>
              <a:gd fmla="*/ 2856633 h 6564101" name="TY3010"/>
              <a:gd fmla="*/ 106533 w 11855986" name="TX3011"/>
              <a:gd fmla="*/ 2843419 h 6564101" name="TY3011"/>
              <a:gd fmla="*/ 11749744 w 11855986" name="TX3013"/>
              <a:gd fmla="*/ 2814506 h 6564101" name="TY3013"/>
              <a:gd fmla="*/ 11739047 w 11855986" name="TX3014"/>
              <a:gd fmla="*/ 2822714 h 6564101" name="TY3014"/>
              <a:gd fmla="*/ 11739047 w 11855986" name="TX3015"/>
              <a:gd fmla="*/ 2822712 h 6564101" name="TY3015"/>
              <a:gd fmla="*/ 11745495 w 11855986" name="TX3016"/>
              <a:gd fmla="*/ 2846779 h 6564101" name="TY3016"/>
              <a:gd fmla="*/ 11821775 w 11855986" name="TX3017"/>
              <a:gd fmla="*/ 2890818 h 6564101" name="TY3017"/>
              <a:gd fmla="*/ 11845841 w 11855986" name="TX3018"/>
              <a:gd fmla="*/ 2884369 h 6564101" name="TY3018"/>
              <a:gd fmla="*/ 11839392 w 11855986" name="TX3019"/>
              <a:gd fmla="*/ 2860306 h 6564101" name="TY3019"/>
              <a:gd fmla="*/ 11763112 w 11855986" name="TX3020"/>
              <a:gd fmla="*/ 2816263 h 6564101" name="TY3020"/>
              <a:gd fmla="*/ 11749744 w 11855986" name="TX3021"/>
              <a:gd fmla="*/ 2814506 h 6564101" name="TY3021"/>
              <a:gd fmla="*/ 11837942 w 11855986" name="TX3023"/>
              <a:gd fmla="*/ 2801629 h 6564101" name="TY3023"/>
              <a:gd fmla="*/ 11824729 w 11855986" name="TX3024"/>
              <a:gd fmla="*/ 2814843 h 6564101" name="TY3024"/>
              <a:gd fmla="*/ 11837942 w 11855986" name="TX3025"/>
              <a:gd fmla="*/ 2828058 h 6564101" name="TY3025"/>
              <a:gd fmla="*/ 11851155 w 11855986" name="TX3026"/>
              <a:gd fmla="*/ 2814843 h 6564101" name="TY3026"/>
              <a:gd fmla="*/ 11837942 w 11855986" name="TX3027"/>
              <a:gd fmla="*/ 2801629 h 6564101" name="TY3027"/>
              <a:gd fmla="*/ 103735 w 11855986" name="TX3029"/>
              <a:gd fmla="*/ 2778896 h 6564101" name="TY3029"/>
              <a:gd fmla="*/ 90367 w 11855986" name="TX3030"/>
              <a:gd fmla="*/ 2780654 h 6564101" name="TY3030"/>
              <a:gd fmla="*/ 14086 w 11855986" name="TX3031"/>
              <a:gd fmla="*/ 2824704 h 6564101" name="TY3031"/>
              <a:gd fmla="*/ 7638 w 11855986" name="TX3032"/>
              <a:gd fmla="*/ 2848765 h 6564101" name="TY3032"/>
              <a:gd fmla="*/ 7638 w 11855986" name="TX3033"/>
              <a:gd fmla="*/ 2848763 h 6564101" name="TY3033"/>
              <a:gd fmla="*/ 31704 w 11855986" name="TX3034"/>
              <a:gd fmla="*/ 2855211 h 6564101" name="TY3034"/>
              <a:gd fmla="*/ 107984 w 11855986" name="TX3035"/>
              <a:gd fmla="*/ 2811174 h 6564101" name="TY3035"/>
              <a:gd fmla="*/ 114432 w 11855986" name="TX3036"/>
              <a:gd fmla="*/ 2787101 h 6564101" name="TY3036"/>
              <a:gd fmla="*/ 103735 w 11855986" name="TX3037"/>
              <a:gd fmla="*/ 2778896 h 6564101" name="TY3037"/>
              <a:gd fmla="*/ 13691 w 11855986" name="TX3039"/>
              <a:gd fmla="*/ 2741978 h 6564101" name="TY3039"/>
              <a:gd fmla="*/ 478 w 11855986" name="TX3040"/>
              <a:gd fmla="*/ 2755200 h 6564101" name="TY3040"/>
              <a:gd fmla="*/ 13691 w 11855986" name="TX3041"/>
              <a:gd fmla="*/ 2768413 h 6564101" name="TY3041"/>
              <a:gd fmla="*/ 26904 w 11855986" name="TX3042"/>
              <a:gd fmla="*/ 2755200 h 6564101" name="TY3042"/>
              <a:gd fmla="*/ 13691 w 11855986" name="TX3043"/>
              <a:gd fmla="*/ 2741978 h 6564101" name="TY3043"/>
              <a:gd fmla="*/ 11833839 w 11855986" name="TX3045"/>
              <a:gd fmla="*/ 2694560 h 6564101" name="TY3045"/>
              <a:gd fmla="*/ 11820471 w 11855986" name="TX3046"/>
              <a:gd fmla="*/ 2696322 h 6564101" name="TY3046"/>
              <a:gd fmla="*/ 11744191 w 11855986" name="TX3047"/>
              <a:gd fmla="*/ 2740363 h 6564101" name="TY3047"/>
              <a:gd fmla="*/ 11737742 w 11855986" name="TX3048"/>
              <a:gd fmla="*/ 2764432 h 6564101" name="TY3048"/>
              <a:gd fmla="*/ 11761808 w 11855986" name="TX3049"/>
              <a:gd fmla="*/ 2770881 h 6564101" name="TY3049"/>
              <a:gd fmla="*/ 11838088 w 11855986" name="TX3050"/>
              <a:gd fmla="*/ 2726834 h 6564101" name="TY3050"/>
              <a:gd fmla="*/ 11844536 w 11855986" name="TX3051"/>
              <a:gd fmla="*/ 2702768 h 6564101" name="TY3051"/>
              <a:gd fmla="*/ 11844536 w 11855986" name="TX3052"/>
              <a:gd fmla="*/ 2702770 h 6564101" name="TY3052"/>
              <a:gd fmla="*/ 11833839 w 11855986" name="TX3053"/>
              <a:gd fmla="*/ 2694560 h 6564101" name="TY3053"/>
              <a:gd fmla="*/ 11745642 w 11855986" name="TX3055"/>
              <a:gd fmla="*/ 2681685 h 6564101" name="TY3055"/>
              <a:gd fmla="*/ 11732429 w 11855986" name="TX3056"/>
              <a:gd fmla="*/ 2694900 h 6564101" name="TY3056"/>
              <a:gd fmla="*/ 11745642 w 11855986" name="TX3057"/>
              <a:gd fmla="*/ 2708112 h 6564101" name="TY3057"/>
              <a:gd fmla="*/ 11758855 w 11855986" name="TX3058"/>
              <a:gd fmla="*/ 2694900 h 6564101" name="TY3058"/>
              <a:gd fmla="*/ 11745642 w 11855986" name="TX3059"/>
              <a:gd fmla="*/ 2681685 h 6564101" name="TY3059"/>
              <a:gd fmla="*/ 16489 w 11855986" name="TX3061"/>
              <a:gd fmla="*/ 2677428 h 6564101" name="TY3061"/>
              <a:gd fmla="*/ 5792 w 11855986" name="TX3062"/>
              <a:gd fmla="*/ 2685642 h 6564101" name="TY3062"/>
              <a:gd fmla="*/ 12240 w 11855986" name="TX3063"/>
              <a:gd fmla="*/ 2709715 h 6564101" name="TY3063"/>
              <a:gd fmla="*/ 88520 w 11855986" name="TX3064"/>
              <a:gd fmla="*/ 2753778 h 6564101" name="TY3064"/>
              <a:gd fmla="*/ 112586 w 11855986" name="TX3065"/>
              <a:gd fmla="*/ 2747324 h 6564101" name="TY3065"/>
              <a:gd fmla="*/ 112586 w 11855986" name="TX3066"/>
              <a:gd fmla="*/ 2747327 h 6564101" name="TY3066"/>
              <a:gd fmla="*/ 106138 w 11855986" name="TX3067"/>
              <a:gd fmla="*/ 2723251 h 6564101" name="TY3067"/>
              <a:gd fmla="*/ 29857 w 11855986" name="TX3068"/>
              <a:gd fmla="*/ 2679191 h 6564101" name="TY3068"/>
              <a:gd fmla="*/ 16489 w 11855986" name="TX3069"/>
              <a:gd fmla="*/ 2677428 h 6564101" name="TY3069"/>
              <a:gd fmla="*/ 104686 w 11855986" name="TX3071"/>
              <a:gd fmla="*/ 2643309 h 6564101" name="TY3071"/>
              <a:gd fmla="*/ 91473 w 11855986" name="TX3072"/>
              <a:gd fmla="*/ 2656527 h 6564101" name="TY3072"/>
              <a:gd fmla="*/ 104686 w 11855986" name="TX3073"/>
              <a:gd fmla="*/ 2669741 h 6564101" name="TY3073"/>
              <a:gd fmla="*/ 117899 w 11855986" name="TX3074"/>
              <a:gd fmla="*/ 2656527 h 6564101" name="TY3074"/>
              <a:gd fmla="*/ 104686 w 11855986" name="TX3075"/>
              <a:gd fmla="*/ 2643309 h 6564101" name="TY3075"/>
              <a:gd fmla="*/ 11747541 w 11855986" name="TX3077"/>
              <a:gd fmla="*/ 2579192 h 6564101" name="TY3077"/>
              <a:gd fmla="*/ 11736844 w 11855986" name="TX3078"/>
              <a:gd fmla="*/ 2587396 h 6564101" name="TY3078"/>
              <a:gd fmla="*/ 11736844 w 11855986" name="TX3079"/>
              <a:gd fmla="*/ 2587396 h 6564101" name="TY3079"/>
              <a:gd fmla="*/ 11743292 w 11855986" name="TX3080"/>
              <a:gd fmla="*/ 2611461 h 6564101" name="TY3080"/>
              <a:gd fmla="*/ 11819572 w 11855986" name="TX3081"/>
              <a:gd fmla="*/ 2655500 h 6564101" name="TY3081"/>
              <a:gd fmla="*/ 11843638 w 11855986" name="TX3082"/>
              <a:gd fmla="*/ 2649054 h 6564101" name="TY3082"/>
              <a:gd fmla="*/ 11837189 w 11855986" name="TX3083"/>
              <a:gd fmla="*/ 2624989 h 6564101" name="TY3083"/>
              <a:gd fmla="*/ 11760909 w 11855986" name="TX3084"/>
              <a:gd fmla="*/ 2580951 h 6564101" name="TY3084"/>
              <a:gd fmla="*/ 11747541 w 11855986" name="TX3085"/>
              <a:gd fmla="*/ 2579192 h 6564101" name="TY3085"/>
              <a:gd fmla="*/ 101888 w 11855986" name="TX3087"/>
              <a:gd fmla="*/ 2578803 h 6564101" name="TY3087"/>
              <a:gd fmla="*/ 88520 w 11855986" name="TX3088"/>
              <a:gd fmla="*/ 2580566 h 6564101" name="TY3088"/>
              <a:gd fmla="*/ 12239 w 11855986" name="TX3089"/>
              <a:gd fmla="*/ 2624595 h 6564101" name="TY3089"/>
              <a:gd fmla="*/ 5791 w 11855986" name="TX3090"/>
              <a:gd fmla="*/ 2648654 h 6564101" name="TY3090"/>
              <a:gd fmla="*/ 5791 w 11855986" name="TX3091"/>
              <a:gd fmla="*/ 2648651 h 6564101" name="TY3091"/>
              <a:gd fmla="*/ 29857 w 11855986" name="TX3092"/>
              <a:gd fmla="*/ 2655100 h 6564101" name="TY3092"/>
              <a:gd fmla="*/ 106137 w 11855986" name="TX3093"/>
              <a:gd fmla="*/ 2611070 h 6564101" name="TY3093"/>
              <a:gd fmla="*/ 112585 w 11855986" name="TX3094"/>
              <a:gd fmla="*/ 2587016 h 6564101" name="TY3094"/>
              <a:gd fmla="*/ 101888 w 11855986" name="TX3095"/>
              <a:gd fmla="*/ 2578803 h 6564101" name="TY3095"/>
              <a:gd fmla="*/ 11835739 w 11855986" name="TX3097"/>
              <a:gd fmla="*/ 2566315 h 6564101" name="TY3097"/>
              <a:gd fmla="*/ 11822526 w 11855986" name="TX3098"/>
              <a:gd fmla="*/ 2579529 h 6564101" name="TY3098"/>
              <a:gd fmla="*/ 11835739 w 11855986" name="TX3099"/>
              <a:gd fmla="*/ 2592742 h 6564101" name="TY3099"/>
              <a:gd fmla="*/ 11848952 w 11855986" name="TX3100"/>
              <a:gd fmla="*/ 2579529 h 6564101" name="TY3100"/>
              <a:gd fmla="*/ 11835739 w 11855986" name="TX3101"/>
              <a:gd fmla="*/ 2566315 h 6564101" name="TY3101"/>
              <a:gd fmla="*/ 14239 w 11855986" name="TX3103"/>
              <a:gd fmla="*/ 2542810 h 6564101" name="TY3103"/>
              <a:gd fmla="*/ 1026 w 11855986" name="TX3104"/>
              <a:gd fmla="*/ 2556025 h 6564101" name="TY3104"/>
              <a:gd fmla="*/ 14239 w 11855986" name="TX3105"/>
              <a:gd fmla="*/ 2569246 h 6564101" name="TY3105"/>
              <a:gd fmla="*/ 27452 w 11855986" name="TX3106"/>
              <a:gd fmla="*/ 2556025 h 6564101" name="TY3106"/>
              <a:gd fmla="*/ 14239 w 11855986" name="TX3107"/>
              <a:gd fmla="*/ 2542810 h 6564101" name="TY3107"/>
              <a:gd fmla="*/ 11833489 w 11855986" name="TX3109"/>
              <a:gd fmla="*/ 2478679 h 6564101" name="TY3109"/>
              <a:gd fmla="*/ 11820121 w 11855986" name="TX3110"/>
              <a:gd fmla="*/ 2480440 h 6564101" name="TY3110"/>
              <a:gd fmla="*/ 11743841 w 11855986" name="TX3111"/>
              <a:gd fmla="*/ 2524481 h 6564101" name="TY3111"/>
              <a:gd fmla="*/ 11737393 w 11855986" name="TX3112"/>
              <a:gd fmla="*/ 2548548 h 6564101" name="TY3112"/>
              <a:gd fmla="*/ 11761458 w 11855986" name="TX3113"/>
              <a:gd fmla="*/ 2554995 h 6564101" name="TY3113"/>
              <a:gd fmla="*/ 11837739 w 11855986" name="TX3114"/>
              <a:gd fmla="*/ 2510953 h 6564101" name="TY3114"/>
              <a:gd fmla="*/ 11844187 w 11855986" name="TX3115"/>
              <a:gd fmla="*/ 2486885 h 6564101" name="TY3115"/>
              <a:gd fmla="*/ 11844187 w 11855986" name="TX3116"/>
              <a:gd fmla="*/ 2486888 h 6564101" name="TY3116"/>
              <a:gd fmla="*/ 11833489 w 11855986" name="TX3117"/>
              <a:gd fmla="*/ 2478679 h 6564101" name="TY3117"/>
              <a:gd fmla="*/ 17037 w 11855986" name="TX3119"/>
              <a:gd fmla="*/ 2478280 h 6564101" name="TY3119"/>
              <a:gd fmla="*/ 6340 w 11855986" name="TX3120"/>
              <a:gd fmla="*/ 2486494 h 6564101" name="TY3120"/>
              <a:gd fmla="*/ 12788 w 11855986" name="TX3121"/>
              <a:gd fmla="*/ 2510558 h 6564101" name="TY3121"/>
              <a:gd fmla="*/ 89068 w 11855986" name="TX3122"/>
              <a:gd fmla="*/ 2554605 h 6564101" name="TY3122"/>
              <a:gd fmla="*/ 113134 w 11855986" name="TX3123"/>
              <a:gd fmla="*/ 2548155 h 6564101" name="TY3123"/>
              <a:gd fmla="*/ 106686 w 11855986" name="TX3124"/>
              <a:gd fmla="*/ 2524087 h 6564101" name="TY3124"/>
              <a:gd fmla="*/ 30405 w 11855986" name="TX3125"/>
              <a:gd fmla="*/ 2480042 h 6564101" name="TY3125"/>
              <a:gd fmla="*/ 17037 w 11855986" name="TX3126"/>
              <a:gd fmla="*/ 2478280 h 6564101" name="TY3126"/>
              <a:gd fmla="*/ 11745292 w 11855986" name="TX3128"/>
              <a:gd fmla="*/ 2465805 h 6564101" name="TY3128"/>
              <a:gd fmla="*/ 11732079 w 11855986" name="TX3129"/>
              <a:gd fmla="*/ 2479018 h 6564101" name="TY3129"/>
              <a:gd fmla="*/ 11745292 w 11855986" name="TX3130"/>
              <a:gd fmla="*/ 2492232 h 6564101" name="TY3130"/>
              <a:gd fmla="*/ 11758505 w 11855986" name="TX3131"/>
              <a:gd fmla="*/ 2479018 h 6564101" name="TY3131"/>
              <a:gd fmla="*/ 11745292 w 11855986" name="TX3132"/>
              <a:gd fmla="*/ 2465805 h 6564101" name="TY3132"/>
              <a:gd fmla="*/ 105234 w 11855986" name="TX3134"/>
              <a:gd fmla="*/ 2444167 h 6564101" name="TY3134"/>
              <a:gd fmla="*/ 92021 w 11855986" name="TX3135"/>
              <a:gd fmla="*/ 2457382 h 6564101" name="TY3135"/>
              <a:gd fmla="*/ 105234 w 11855986" name="TX3136"/>
              <a:gd fmla="*/ 2470596 h 6564101" name="TY3136"/>
              <a:gd fmla="*/ 118447 w 11855986" name="TX3137"/>
              <a:gd fmla="*/ 2457382 h 6564101" name="TY3137"/>
              <a:gd fmla="*/ 105234 w 11855986" name="TX3138"/>
              <a:gd fmla="*/ 2444167 h 6564101" name="TY3138"/>
              <a:gd fmla="*/ 11748090 w 11855986" name="TX3140"/>
              <a:gd fmla="*/ 2380040 h 6564101" name="TY3140"/>
              <a:gd fmla="*/ 11737393 w 11855986" name="TX3141"/>
              <a:gd fmla="*/ 2388248 h 6564101" name="TY3141"/>
              <a:gd fmla="*/ 11737392 w 11855986" name="TX3142"/>
              <a:gd fmla="*/ 2388248 h 6564101" name="TY3142"/>
              <a:gd fmla="*/ 11743841 w 11855986" name="TX3143"/>
              <a:gd fmla="*/ 2412313 h 6564101" name="TY3143"/>
              <a:gd fmla="*/ 11820121 w 11855986" name="TX3144"/>
              <a:gd fmla="*/ 2456358 h 6564101" name="TY3144"/>
              <a:gd fmla="*/ 11844186 w 11855986" name="TX3145"/>
              <a:gd fmla="*/ 2449908 h 6564101" name="TY3145"/>
              <a:gd fmla="*/ 11837738 w 11855986" name="TX3146"/>
              <a:gd fmla="*/ 2425843 h 6564101" name="TY3146"/>
              <a:gd fmla="*/ 11761458 w 11855986" name="TX3147"/>
              <a:gd fmla="*/ 2381800 h 6564101" name="TY3147"/>
              <a:gd fmla="*/ 11748090 w 11855986" name="TX3148"/>
              <a:gd fmla="*/ 2380040 h 6564101" name="TY3148"/>
              <a:gd fmla="*/ 102436 w 11855986" name="TX3150"/>
              <a:gd fmla="*/ 2379635 h 6564101" name="TY3150"/>
              <a:gd fmla="*/ 89068 w 11855986" name="TX3151"/>
              <a:gd fmla="*/ 2381393 h 6564101" name="TY3151"/>
              <a:gd fmla="*/ 12787 w 11855986" name="TX3152"/>
              <a:gd fmla="*/ 2425444 h 6564101" name="TY3152"/>
              <a:gd fmla="*/ 6339 w 11855986" name="TX3153"/>
              <a:gd fmla="*/ 2449514 h 6564101" name="TY3153"/>
              <a:gd fmla="*/ 6339 w 11855986" name="TX3154"/>
              <a:gd fmla="*/ 2449512 h 6564101" name="TY3154"/>
              <a:gd fmla="*/ 30405 w 11855986" name="TX3155"/>
              <a:gd fmla="*/ 2455960 h 6564101" name="TY3155"/>
              <a:gd fmla="*/ 106685 w 11855986" name="TX3156"/>
              <a:gd fmla="*/ 2411913 h 6564101" name="TY3156"/>
              <a:gd fmla="*/ 113133 w 11855986" name="TX3157"/>
              <a:gd fmla="*/ 2387844 h 6564101" name="TY3157"/>
              <a:gd fmla="*/ 102436 w 11855986" name="TX3158"/>
              <a:gd fmla="*/ 2379635 h 6564101" name="TY3158"/>
              <a:gd fmla="*/ 11836287 w 11855986" name="TX3160"/>
              <a:gd fmla="*/ 2367166 h 6564101" name="TY3160"/>
              <a:gd fmla="*/ 11823074 w 11855986" name="TX3161"/>
              <a:gd fmla="*/ 2380378 h 6564101" name="TY3161"/>
              <a:gd fmla="*/ 11836287 w 11855986" name="TX3162"/>
              <a:gd fmla="*/ 2393592 h 6564101" name="TY3162"/>
              <a:gd fmla="*/ 11849500 w 11855986" name="TX3163"/>
              <a:gd fmla="*/ 2380378 h 6564101" name="TY3163"/>
              <a:gd fmla="*/ 11836287 w 11855986" name="TX3164"/>
              <a:gd fmla="*/ 2367166 h 6564101" name="TY3164"/>
              <a:gd fmla="*/ 14787 w 11855986" name="TX3166"/>
              <a:gd fmla="*/ 2343641 h 6564101" name="TY3166"/>
              <a:gd fmla="*/ 1574 w 11855986" name="TX3167"/>
              <a:gd fmla="*/ 2356858 h 6564101" name="TY3167"/>
              <a:gd fmla="*/ 14787 w 11855986" name="TX3168"/>
              <a:gd fmla="*/ 2370072 h 6564101" name="TY3168"/>
              <a:gd fmla="*/ 28000 w 11855986" name="TX3169"/>
              <a:gd fmla="*/ 2356858 h 6564101" name="TY3169"/>
              <a:gd fmla="*/ 14787 w 11855986" name="TX3170"/>
              <a:gd fmla="*/ 2343641 h 6564101" name="TY3170"/>
              <a:gd fmla="*/ 11834039 w 11855986" name="TX3172"/>
              <a:gd fmla="*/ 2279528 h 6564101" name="TY3172"/>
              <a:gd fmla="*/ 11820671 w 11855986" name="TX3173"/>
              <a:gd fmla="*/ 2281287 h 6564101" name="TY3173"/>
              <a:gd fmla="*/ 11744391 w 11855986" name="TX3174"/>
              <a:gd fmla="*/ 2325329 h 6564101" name="TY3174"/>
              <a:gd fmla="*/ 11737942 w 11855986" name="TX3175"/>
              <a:gd fmla="*/ 2349395 h 6564101" name="TY3175"/>
              <a:gd fmla="*/ 11762008 w 11855986" name="TX3176"/>
              <a:gd fmla="*/ 2355843 h 6564101" name="TY3176"/>
              <a:gd fmla="*/ 11838288 w 11855986" name="TX3177"/>
              <a:gd fmla="*/ 2311799 h 6564101" name="TY3177"/>
              <a:gd fmla="*/ 11844737 w 11855986" name="TX3178"/>
              <a:gd fmla="*/ 2287733 h 6564101" name="TY3178"/>
              <a:gd fmla="*/ 11844736 w 11855986" name="TX3179"/>
              <a:gd fmla="*/ 2287735 h 6564101" name="TY3179"/>
              <a:gd fmla="*/ 11834039 w 11855986" name="TX3180"/>
              <a:gd fmla="*/ 2279528 h 6564101" name="TY3180"/>
              <a:gd fmla="*/ 17585 w 11855986" name="TX3182"/>
              <a:gd fmla="*/ 2279109 h 6564101" name="TY3182"/>
              <a:gd fmla="*/ 6888 w 11855986" name="TX3183"/>
              <a:gd fmla="*/ 2287317 h 6564101" name="TY3183"/>
              <a:gd fmla="*/ 13336 w 11855986" name="TX3184"/>
              <a:gd fmla="*/ 2311388 h 6564101" name="TY3184"/>
              <a:gd fmla="*/ 89616 w 11855986" name="TX3185"/>
              <a:gd fmla="*/ 2355435 h 6564101" name="TY3185"/>
              <a:gd fmla="*/ 113682 w 11855986" name="TX3186"/>
              <a:gd fmla="*/ 2348987 h 6564101" name="TY3186"/>
              <a:gd fmla="*/ 107234 w 11855986" name="TX3187"/>
              <a:gd fmla="*/ 2324917 h 6564101" name="TY3187"/>
              <a:gd fmla="*/ 30953 w 11855986" name="TX3188"/>
              <a:gd fmla="*/ 2280869 h 6564101" name="TY3188"/>
              <a:gd fmla="*/ 17585 w 11855986" name="TX3189"/>
              <a:gd fmla="*/ 2279109 h 6564101" name="TY3189"/>
              <a:gd fmla="*/ 11745842 w 11855986" name="TX3191"/>
              <a:gd fmla="*/ 2266652 h 6564101" name="TY3191"/>
              <a:gd fmla="*/ 11732629 w 11855986" name="TX3192"/>
              <a:gd fmla="*/ 2279866 h 6564101" name="TY3192"/>
              <a:gd fmla="*/ 11745842 w 11855986" name="TX3193"/>
              <a:gd fmla="*/ 2293079 h 6564101" name="TY3193"/>
              <a:gd fmla="*/ 11759055 w 11855986" name="TX3194"/>
              <a:gd fmla="*/ 2279866 h 6564101" name="TY3194"/>
              <a:gd fmla="*/ 11745842 w 11855986" name="TX3195"/>
              <a:gd fmla="*/ 2266652 h 6564101" name="TY3195"/>
              <a:gd fmla="*/ 105782 w 11855986" name="TX3197"/>
              <a:gd fmla="*/ 2244991 h 6564101" name="TY3197"/>
              <a:gd fmla="*/ 92569 w 11855986" name="TX3198"/>
              <a:gd fmla="*/ 2258205 h 6564101" name="TY3198"/>
              <a:gd fmla="*/ 105782 w 11855986" name="TX3199"/>
              <a:gd fmla="*/ 2271420 h 6564101" name="TY3199"/>
              <a:gd fmla="*/ 118995 w 11855986" name="TX3200"/>
              <a:gd fmla="*/ 2258205 h 6564101" name="TY3200"/>
              <a:gd fmla="*/ 105782 w 11855986" name="TX3201"/>
              <a:gd fmla="*/ 2244991 h 6564101" name="TY3201"/>
              <a:gd fmla="*/ 11748639 w 11855986" name="TX3203"/>
              <a:gd fmla="*/ 2180887 h 6564101" name="TY3203"/>
              <a:gd fmla="*/ 11737942 w 11855986" name="TX3204"/>
              <a:gd fmla="*/ 2189095 h 6564101" name="TY3204"/>
              <a:gd fmla="*/ 11737942 w 11855986" name="TX3205"/>
              <a:gd fmla="*/ 2189094 h 6564101" name="TY3205"/>
              <a:gd fmla="*/ 11744390 w 11855986" name="TX3206"/>
              <a:gd fmla="*/ 2213160 h 6564101" name="TY3206"/>
              <a:gd fmla="*/ 11820671 w 11855986" name="TX3207"/>
              <a:gd fmla="*/ 2257204 h 6564101" name="TY3207"/>
              <a:gd fmla="*/ 11844736 w 11855986" name="TX3208"/>
              <a:gd fmla="*/ 2250756 h 6564101" name="TY3208"/>
              <a:gd fmla="*/ 11838288 w 11855986" name="TX3209"/>
              <a:gd fmla="*/ 2226689 h 6564101" name="TY3209"/>
              <a:gd fmla="*/ 11762008 w 11855986" name="TX3210"/>
              <a:gd fmla="*/ 2182647 h 6564101" name="TY3210"/>
              <a:gd fmla="*/ 11748639 w 11855986" name="TX3211"/>
              <a:gd fmla="*/ 2180887 h 6564101" name="TY3211"/>
              <a:gd fmla="*/ 102984 w 11855986" name="TX3213"/>
              <a:gd fmla="*/ 2180457 h 6564101" name="TY3213"/>
              <a:gd fmla="*/ 89616 w 11855986" name="TX3214"/>
              <a:gd fmla="*/ 2182217 h 6564101" name="TY3214"/>
              <a:gd fmla="*/ 13335 w 11855986" name="TX3215"/>
              <a:gd fmla="*/ 2226266 h 6564101" name="TY3215"/>
              <a:gd fmla="*/ 6887 w 11855986" name="TX3216"/>
              <a:gd fmla="*/ 2250336 h 6564101" name="TY3216"/>
              <a:gd fmla="*/ 6887 w 11855986" name="TX3217"/>
              <a:gd fmla="*/ 2250334 h 6564101" name="TY3217"/>
              <a:gd fmla="*/ 30953 w 11855986" name="TX3218"/>
              <a:gd fmla="*/ 2256784 h 6564101" name="TY3218"/>
              <a:gd fmla="*/ 107233 w 11855986" name="TX3219"/>
              <a:gd fmla="*/ 2212735 h 6564101" name="TY3219"/>
              <a:gd fmla="*/ 113681 w 11855986" name="TX3220"/>
              <a:gd fmla="*/ 2188666 h 6564101" name="TY3220"/>
              <a:gd fmla="*/ 102984 w 11855986" name="TX3221"/>
              <a:gd fmla="*/ 2180457 h 6564101" name="TY3221"/>
              <a:gd fmla="*/ 11836837 w 11855986" name="TX3223"/>
              <a:gd fmla="*/ 2168012 h 6564101" name="TY3223"/>
              <a:gd fmla="*/ 11823624 w 11855986" name="TX3224"/>
              <a:gd fmla="*/ 2181226 h 6564101" name="TY3224"/>
              <a:gd fmla="*/ 11836837 w 11855986" name="TX3225"/>
              <a:gd fmla="*/ 2194440 h 6564101" name="TY3225"/>
              <a:gd fmla="*/ 11850050 w 11855986" name="TX3226"/>
              <a:gd fmla="*/ 2181226 h 6564101" name="TY3226"/>
              <a:gd fmla="*/ 11836837 w 11855986" name="TX3227"/>
              <a:gd fmla="*/ 2168012 h 6564101" name="TY3227"/>
              <a:gd fmla="*/ 15335 w 11855986" name="TX3229"/>
              <a:gd fmla="*/ 2144464 h 6564101" name="TY3229"/>
              <a:gd fmla="*/ 2122 w 11855986" name="TX3230"/>
              <a:gd fmla="*/ 2157679 h 6564101" name="TY3230"/>
              <a:gd fmla="*/ 15335 w 11855986" name="TX3231"/>
              <a:gd fmla="*/ 2170894 h 6564101" name="TY3231"/>
              <a:gd fmla="*/ 28548 w 11855986" name="TX3232"/>
              <a:gd fmla="*/ 2157679 h 6564101" name="TY3232"/>
              <a:gd fmla="*/ 15335 w 11855986" name="TX3233"/>
              <a:gd fmla="*/ 2144464 h 6564101" name="TY3233"/>
              <a:gd fmla="*/ 11834588 w 11855986" name="TX3235"/>
              <a:gd fmla="*/ 2080382 h 6564101" name="TY3235"/>
              <a:gd fmla="*/ 11821220 w 11855986" name="TX3236"/>
              <a:gd fmla="*/ 2082137 h 6564101" name="TY3236"/>
              <a:gd fmla="*/ 11744939 w 11855986" name="TX3237"/>
              <a:gd fmla="*/ 2126177 h 6564101" name="TY3237"/>
              <a:gd fmla="*/ 11738491 w 11855986" name="TX3238"/>
              <a:gd fmla="*/ 2150243 h 6564101" name="TY3238"/>
              <a:gd fmla="*/ 11762556 w 11855986" name="TX3239"/>
              <a:gd fmla="*/ 2156691 h 6564101" name="TY3239"/>
              <a:gd fmla="*/ 11838837 w 11855986" name="TX3240"/>
              <a:gd fmla="*/ 2112652 h 6564101" name="TY3240"/>
              <a:gd fmla="*/ 11845285 w 11855986" name="TX3241"/>
              <a:gd fmla="*/ 2088586 h 6564101" name="TY3241"/>
              <a:gd fmla="*/ 11845285 w 11855986" name="TX3242"/>
              <a:gd fmla="*/ 2088589 h 6564101" name="TY3242"/>
              <a:gd fmla="*/ 11834588 w 11855986" name="TX3243"/>
              <a:gd fmla="*/ 2080382 h 6564101" name="TY3243"/>
              <a:gd fmla="*/ 18133 w 11855986" name="TX3245"/>
              <a:gd fmla="*/ 2079945 h 6564101" name="TY3245"/>
              <a:gd fmla="*/ 7436 w 11855986" name="TX3246"/>
              <a:gd fmla="*/ 2088148 h 6564101" name="TY3246"/>
              <a:gd fmla="*/ 13884 w 11855986" name="TX3247"/>
              <a:gd fmla="*/ 2112211 h 6564101" name="TY3247"/>
              <a:gd fmla="*/ 90164 w 11855986" name="TX3248"/>
              <a:gd fmla="*/ 2156257 h 6564101" name="TY3248"/>
              <a:gd fmla="*/ 114230 w 11855986" name="TX3249"/>
              <a:gd fmla="*/ 2149809 h 6564101" name="TY3249"/>
              <a:gd fmla="*/ 107782 w 11855986" name="TX3250"/>
              <a:gd fmla="*/ 2125739 h 6564101" name="TY3250"/>
              <a:gd fmla="*/ 31501 w 11855986" name="TX3251"/>
              <a:gd fmla="*/ 2081699 h 6564101" name="TY3251"/>
              <a:gd fmla="*/ 18133 w 11855986" name="TX3252"/>
              <a:gd fmla="*/ 2079945 h 6564101" name="TY3252"/>
              <a:gd fmla="*/ 11746391 w 11855986" name="TX3254"/>
              <a:gd fmla="*/ 2067505 h 6564101" name="TY3254"/>
              <a:gd fmla="*/ 11733178 w 11855986" name="TX3255"/>
              <a:gd fmla="*/ 2080718 h 6564101" name="TY3255"/>
              <a:gd fmla="*/ 11746391 w 11855986" name="TX3256"/>
              <a:gd fmla="*/ 2093929 h 6564101" name="TY3256"/>
              <a:gd fmla="*/ 11759604 w 11855986" name="TX3257"/>
              <a:gd fmla="*/ 2080718 h 6564101" name="TY3257"/>
              <a:gd fmla="*/ 11746391 w 11855986" name="TX3258"/>
              <a:gd fmla="*/ 2067505 h 6564101" name="TY3258"/>
              <a:gd fmla="*/ 106330 w 11855986" name="TX3260"/>
              <a:gd fmla="*/ 2045838 h 6564101" name="TY3260"/>
              <a:gd fmla="*/ 93117 w 11855986" name="TX3261"/>
              <a:gd fmla="*/ 2059048 h 6564101" name="TY3261"/>
              <a:gd fmla="*/ 106330 w 11855986" name="TX3262"/>
              <a:gd fmla="*/ 2072264 h 6564101" name="TY3262"/>
              <a:gd fmla="*/ 119543 w 11855986" name="TX3263"/>
              <a:gd fmla="*/ 2059048 h 6564101" name="TY3263"/>
              <a:gd fmla="*/ 106330 w 11855986" name="TX3264"/>
              <a:gd fmla="*/ 2045838 h 6564101" name="TY3264"/>
              <a:gd fmla="*/ 11749188 w 11855986" name="TX3266"/>
              <a:gd fmla="*/ 1981749 h 6564101" name="TY3266"/>
              <a:gd fmla="*/ 11738491 w 11855986" name="TX3267"/>
              <a:gd fmla="*/ 1989957 h 6564101" name="TY3267"/>
              <a:gd fmla="*/ 11738491 w 11855986" name="TX3268"/>
              <a:gd fmla="*/ 1989954 h 6564101" name="TY3268"/>
              <a:gd fmla="*/ 11744939 w 11855986" name="TX3269"/>
              <a:gd fmla="*/ 2014017 h 6564101" name="TY3269"/>
              <a:gd fmla="*/ 11821220 w 11855986" name="TX3270"/>
              <a:gd fmla="*/ 2058059 h 6564101" name="TY3270"/>
              <a:gd fmla="*/ 11845285 w 11855986" name="TX3271"/>
              <a:gd fmla="*/ 2051610 h 6564101" name="TY3271"/>
              <a:gd fmla="*/ 11838836 w 11855986" name="TX3272"/>
              <a:gd fmla="*/ 2027547 h 6564101" name="TY3272"/>
              <a:gd fmla="*/ 11762556 w 11855986" name="TX3273"/>
              <a:gd fmla="*/ 1983508 h 6564101" name="TY3273"/>
              <a:gd fmla="*/ 11749188 w 11855986" name="TX3274"/>
              <a:gd fmla="*/ 1981749 h 6564101" name="TY3274"/>
              <a:gd fmla="*/ 103532 w 11855986" name="TX3276"/>
              <a:gd fmla="*/ 1981334 h 6564101" name="TY3276"/>
              <a:gd fmla="*/ 90164 w 11855986" name="TX3277"/>
              <a:gd fmla="*/ 1983089 h 6564101" name="TY3277"/>
              <a:gd fmla="*/ 13883 w 11855986" name="TX3278"/>
              <a:gd fmla="*/ 2027121 h 6564101" name="TY3278"/>
              <a:gd fmla="*/ 7435 w 11855986" name="TX3279"/>
              <a:gd fmla="*/ 2051180 h 6564101" name="TY3279"/>
              <a:gd fmla="*/ 31501 w 11855986" name="TX3280"/>
              <a:gd fmla="*/ 2057627 h 6564101" name="TY3280"/>
              <a:gd fmla="*/ 107781 w 11855986" name="TX3281"/>
              <a:gd fmla="*/ 2013596 h 6564101" name="TY3281"/>
              <a:gd fmla="*/ 114229 w 11855986" name="TX3282"/>
              <a:gd fmla="*/ 1989535 h 6564101" name="TY3282"/>
              <a:gd fmla="*/ 103532 w 11855986" name="TX3283"/>
              <a:gd fmla="*/ 1981334 h 6564101" name="TY3283"/>
              <a:gd fmla="*/ 11837386 w 11855986" name="TX3285"/>
              <a:gd fmla="*/ 1968875 h 6564101" name="TY3285"/>
              <a:gd fmla="*/ 11824173 w 11855986" name="TX3286"/>
              <a:gd fmla="*/ 1982087 h 6564101" name="TY3286"/>
              <a:gd fmla="*/ 11837386 w 11855986" name="TX3287"/>
              <a:gd fmla="*/ 1995299 h 6564101" name="TY3287"/>
              <a:gd fmla="*/ 11850599 w 11855986" name="TX3288"/>
              <a:gd fmla="*/ 1982087 h 6564101" name="TY3288"/>
              <a:gd fmla="*/ 11837386 w 11855986" name="TX3289"/>
              <a:gd fmla="*/ 1968875 h 6564101" name="TY3289"/>
              <a:gd fmla="*/ 15883 w 11855986" name="TX3291"/>
              <a:gd fmla="*/ 1945354 h 6564101" name="TY3291"/>
              <a:gd fmla="*/ 2670 w 11855986" name="TX3292"/>
              <a:gd fmla="*/ 1958563 h 6564101" name="TY3292"/>
              <a:gd fmla="*/ 15883 w 11855986" name="TX3293"/>
              <a:gd fmla="*/ 1971775 h 6564101" name="TY3293"/>
              <a:gd fmla="*/ 29096 w 11855986" name="TX3294"/>
              <a:gd fmla="*/ 1958563 h 6564101" name="TY3294"/>
              <a:gd fmla="*/ 15883 w 11855986" name="TX3295"/>
              <a:gd fmla="*/ 1945354 h 6564101" name="TY3295"/>
              <a:gd fmla="*/ 11835137 w 11855986" name="TX3297"/>
              <a:gd fmla="*/ 1881243 h 6564101" name="TY3297"/>
              <a:gd fmla="*/ 11821768 w 11855986" name="TX3298"/>
              <a:gd fmla="*/ 1883003 h 6564101" name="TY3298"/>
              <a:gd fmla="*/ 11745488 w 11855986" name="TX3299"/>
              <a:gd fmla="*/ 1927044 h 6564101" name="TY3299"/>
              <a:gd fmla="*/ 11739040 w 11855986" name="TX3300"/>
              <a:gd fmla="*/ 1951107 h 6564101" name="TY3300"/>
              <a:gd fmla="*/ 11763105 w 11855986" name="TX3301"/>
              <a:gd fmla="*/ 1957557 h 6564101" name="TY3301"/>
              <a:gd fmla="*/ 11839386 w 11855986" name="TX3302"/>
              <a:gd fmla="*/ 1913515 h 6564101" name="TY3302"/>
              <a:gd fmla="*/ 11845834 w 11855986" name="TX3303"/>
              <a:gd fmla="*/ 1889450 h 6564101" name="TY3303"/>
              <a:gd fmla="*/ 11845834 w 11855986" name="TX3304"/>
              <a:gd fmla="*/ 1889451 h 6564101" name="TY3304"/>
              <a:gd fmla="*/ 11835137 w 11855986" name="TX3305"/>
              <a:gd fmla="*/ 1881243 h 6564101" name="TY3305"/>
              <a:gd fmla="*/ 18681 w 11855986" name="TX3307"/>
              <a:gd fmla="*/ 1880838 h 6564101" name="TY3307"/>
              <a:gd fmla="*/ 7984 w 11855986" name="TX3308"/>
              <a:gd fmla="*/ 1889045 h 6564101" name="TY3308"/>
              <a:gd fmla="*/ 14432 w 11855986" name="TX3309"/>
              <a:gd fmla="*/ 1913113 h 6564101" name="TY3309"/>
              <a:gd fmla="*/ 90712 w 11855986" name="TX3310"/>
              <a:gd fmla="*/ 1957143 h 6564101" name="TY3310"/>
              <a:gd fmla="*/ 114778 w 11855986" name="TX3311"/>
              <a:gd fmla="*/ 1950697 h 6564101" name="TY3311"/>
              <a:gd fmla="*/ 108330 w 11855986" name="TX3312"/>
              <a:gd fmla="*/ 1926640 h 6564101" name="TY3312"/>
              <a:gd fmla="*/ 32049 w 11855986" name="TX3313"/>
              <a:gd fmla="*/ 1882598 h 6564101" name="TY3313"/>
              <a:gd fmla="*/ 18681 w 11855986" name="TX3314"/>
              <a:gd fmla="*/ 1880838 h 6564101" name="TY3314"/>
              <a:gd fmla="*/ 11746939 w 11855986" name="TX3316"/>
              <a:gd fmla="*/ 1868369 h 6564101" name="TY3316"/>
              <a:gd fmla="*/ 11733726 w 11855986" name="TX3317"/>
              <a:gd fmla="*/ 1881582 h 6564101" name="TY3317"/>
              <a:gd fmla="*/ 11746939 w 11855986" name="TX3318"/>
              <a:gd fmla="*/ 1894795 h 6564101" name="TY3318"/>
              <a:gd fmla="*/ 11760152 w 11855986" name="TX3319"/>
              <a:gd fmla="*/ 1881582 h 6564101" name="TY3319"/>
              <a:gd fmla="*/ 11746939 w 11855986" name="TX3320"/>
              <a:gd fmla="*/ 1868369 h 6564101" name="TY3320"/>
              <a:gd fmla="*/ 106878 w 11855986" name="TX3322"/>
              <a:gd fmla="*/ 1846723 h 6564101" name="TY3322"/>
              <a:gd fmla="*/ 93665 w 11855986" name="TX3323"/>
              <a:gd fmla="*/ 1859937 h 6564101" name="TY3323"/>
              <a:gd fmla="*/ 106878 w 11855986" name="TX3324"/>
              <a:gd fmla="*/ 1873150 h 6564101" name="TY3324"/>
              <a:gd fmla="*/ 120091 w 11855986" name="TX3325"/>
              <a:gd fmla="*/ 1859937 h 6564101" name="TY3325"/>
              <a:gd fmla="*/ 106878 w 11855986" name="TX3326"/>
              <a:gd fmla="*/ 1846723 h 6564101" name="TY3326"/>
              <a:gd fmla="*/ 11749737 w 11855986" name="TX3328"/>
              <a:gd fmla="*/ 1782608 h 6564101" name="TY3328"/>
              <a:gd fmla="*/ 11739040 w 11855986" name="TX3329"/>
              <a:gd fmla="*/ 1790817 h 6564101" name="TY3329"/>
              <a:gd fmla="*/ 11739039 w 11855986" name="TX3330"/>
              <a:gd fmla="*/ 1790816 h 6564101" name="TY3330"/>
              <a:gd fmla="*/ 11745488 w 11855986" name="TX3331"/>
              <a:gd fmla="*/ 1814881 h 6564101" name="TY3331"/>
              <a:gd fmla="*/ 11821768 w 11855986" name="TX3332"/>
              <a:gd fmla="*/ 1858923 h 6564101" name="TY3332"/>
              <a:gd fmla="*/ 11845833 w 11855986" name="TX3333"/>
              <a:gd fmla="*/ 1852474 h 6564101" name="TY3333"/>
              <a:gd fmla="*/ 11839385 w 11855986" name="TX3334"/>
              <a:gd fmla="*/ 1828409 h 6564101" name="TY3334"/>
              <a:gd fmla="*/ 11763105 w 11855986" name="TX3335"/>
              <a:gd fmla="*/ 1784369 h 6564101" name="TY3335"/>
              <a:gd fmla="*/ 11749737 w 11855986" name="TX3336"/>
              <a:gd fmla="*/ 1782608 h 6564101" name="TY3336"/>
              <a:gd fmla="*/ 104080 w 11855986" name="TX3338"/>
              <a:gd fmla="*/ 1782202 h 6564101" name="TY3338"/>
              <a:gd fmla="*/ 90712 w 11855986" name="TX3339"/>
              <a:gd fmla="*/ 1783962 h 6564101" name="TY3339"/>
              <a:gd fmla="*/ 14431 w 11855986" name="TX3340"/>
              <a:gd fmla="*/ 1828004 h 6564101" name="TY3340"/>
              <a:gd fmla="*/ 7983 w 11855986" name="TX3341"/>
              <a:gd fmla="*/ 1852069 h 6564101" name="TY3341"/>
              <a:gd fmla="*/ 7983 w 11855986" name="TX3342"/>
              <a:gd fmla="*/ 1852068 h 6564101" name="TY3342"/>
              <a:gd fmla="*/ 32049 w 11855986" name="TX3343"/>
              <a:gd fmla="*/ 1858515 h 6564101" name="TY3343"/>
              <a:gd fmla="*/ 108329 w 11855986" name="TX3344"/>
              <a:gd fmla="*/ 1814476 h 6564101" name="TY3344"/>
              <a:gd fmla="*/ 114777 w 11855986" name="TX3345"/>
              <a:gd fmla="*/ 1790411 h 6564101" name="TY3345"/>
              <a:gd fmla="*/ 104080 w 11855986" name="TX3346"/>
              <a:gd fmla="*/ 1782202 h 6564101" name="TY3346"/>
              <a:gd fmla="*/ 11837934 w 11855986" name="TX3348"/>
              <a:gd fmla="*/ 1769735 h 6564101" name="TY3348"/>
              <a:gd fmla="*/ 11824721 w 11855986" name="TX3349"/>
              <a:gd fmla="*/ 1782948 h 6564101" name="TY3349"/>
              <a:gd fmla="*/ 11837934 w 11855986" name="TX3350"/>
              <a:gd fmla="*/ 1796161 h 6564101" name="TY3350"/>
              <a:gd fmla="*/ 11851147 w 11855986" name="TX3351"/>
              <a:gd fmla="*/ 1782948 h 6564101" name="TY3351"/>
              <a:gd fmla="*/ 11837934 w 11855986" name="TX3352"/>
              <a:gd fmla="*/ 1769735 h 6564101" name="TY3352"/>
              <a:gd fmla="*/ 16431 w 11855986" name="TX3354"/>
              <a:gd fmla="*/ 1746217 h 6564101" name="TY3354"/>
              <a:gd fmla="*/ 3218 w 11855986" name="TX3355"/>
              <a:gd fmla="*/ 1759429 h 6564101" name="TY3355"/>
              <a:gd fmla="*/ 16431 w 11855986" name="TX3356"/>
              <a:gd fmla="*/ 1772642 h 6564101" name="TY3356"/>
              <a:gd fmla="*/ 29644 w 11855986" name="TX3357"/>
              <a:gd fmla="*/ 1759429 h 6564101" name="TY3357"/>
              <a:gd fmla="*/ 16431 w 11855986" name="TX3358"/>
              <a:gd fmla="*/ 1746217 h 6564101" name="TY3358"/>
              <a:gd fmla="*/ 11835685 w 11855986" name="TX3360"/>
              <a:gd fmla="*/ 1682100 h 6564101" name="TY3360"/>
              <a:gd fmla="*/ 11822317 w 11855986" name="TX3361"/>
              <a:gd fmla="*/ 1683860 h 6564101" name="TY3361"/>
              <a:gd fmla="*/ 11746037 w 11855986" name="TX3362"/>
              <a:gd fmla="*/ 1727900 h 6564101" name="TY3362"/>
              <a:gd fmla="*/ 11739589 w 11855986" name="TX3363"/>
              <a:gd fmla="*/ 1751965 h 6564101" name="TY3363"/>
              <a:gd fmla="*/ 11763654 w 11855986" name="TX3364"/>
              <a:gd fmla="*/ 1758414 h 6564101" name="TY3364"/>
              <a:gd fmla="*/ 11839934 w 11855986" name="TX3365"/>
              <a:gd fmla="*/ 1714372 h 6564101" name="TY3365"/>
              <a:gd fmla="*/ 11846383 w 11855986" name="TX3366"/>
              <a:gd fmla="*/ 1690307 h 6564101" name="TY3366"/>
              <a:gd fmla="*/ 11846382 w 11855986" name="TX3367"/>
              <a:gd fmla="*/ 1690308 h 6564101" name="TY3367"/>
              <a:gd fmla="*/ 11835685 w 11855986" name="TX3368"/>
              <a:gd fmla="*/ 1682100 h 6564101" name="TY3368"/>
              <a:gd fmla="*/ 19229 w 11855986" name="TX3370"/>
              <a:gd fmla="*/ 1681695 h 6564101" name="TY3370"/>
              <a:gd fmla="*/ 8532 w 11855986" name="TX3371"/>
              <a:gd fmla="*/ 1689904 h 6564101" name="TY3371"/>
              <a:gd fmla="*/ 14980 w 11855986" name="TX3372"/>
              <a:gd fmla="*/ 1713970 h 6564101" name="TY3372"/>
              <a:gd fmla="*/ 91260 w 11855986" name="TX3373"/>
              <a:gd fmla="*/ 1758009 h 6564101" name="TY3373"/>
              <a:gd fmla="*/ 115326 w 11855986" name="TX3374"/>
              <a:gd fmla="*/ 1751561 h 6564101" name="TY3374"/>
              <a:gd fmla="*/ 115326 w 11855986" name="TX3375"/>
              <a:gd fmla="*/ 1751563 h 6564101" name="TY3375"/>
              <a:gd fmla="*/ 108878 w 11855986" name="TX3376"/>
              <a:gd fmla="*/ 1727497 h 6564101" name="TY3376"/>
              <a:gd fmla="*/ 32597 w 11855986" name="TX3377"/>
              <a:gd fmla="*/ 1683456 h 6564101" name="TY3377"/>
              <a:gd fmla="*/ 19229 w 11855986" name="TX3378"/>
              <a:gd fmla="*/ 1681695 h 6564101" name="TY3378"/>
              <a:gd fmla="*/ 11747488 w 11855986" name="TX3380"/>
              <a:gd fmla="*/ 1669226 h 6564101" name="TY3380"/>
              <a:gd fmla="*/ 11734275 w 11855986" name="TX3381"/>
              <a:gd fmla="*/ 1682439 h 6564101" name="TY3381"/>
              <a:gd fmla="*/ 11747488 w 11855986" name="TX3382"/>
              <a:gd fmla="*/ 1695652 h 6564101" name="TY3382"/>
              <a:gd fmla="*/ 11760701 w 11855986" name="TX3383"/>
              <a:gd fmla="*/ 1682439 h 6564101" name="TY3383"/>
              <a:gd fmla="*/ 11747488 w 11855986" name="TX3384"/>
              <a:gd fmla="*/ 1669226 h 6564101" name="TY3384"/>
              <a:gd fmla="*/ 107426 w 11855986" name="TX3386"/>
              <a:gd fmla="*/ 1647585 h 6564101" name="TY3386"/>
              <a:gd fmla="*/ 94213 w 11855986" name="TX3387"/>
              <a:gd fmla="*/ 1660798 h 6564101" name="TY3387"/>
              <a:gd fmla="*/ 107426 w 11855986" name="TX3388"/>
              <a:gd fmla="*/ 1674010 h 6564101" name="TY3388"/>
              <a:gd fmla="*/ 120639 w 11855986" name="TX3389"/>
              <a:gd fmla="*/ 1660798 h 6564101" name="TY3389"/>
              <a:gd fmla="*/ 107426 w 11855986" name="TX3390"/>
              <a:gd fmla="*/ 1647585 h 6564101" name="TY3390"/>
              <a:gd fmla="*/ 11750286 w 11855986" name="TX3392"/>
              <a:gd fmla="*/ 1583466 h 6564101" name="TY3392"/>
              <a:gd fmla="*/ 11739588 w 11855986" name="TX3393"/>
              <a:gd fmla="*/ 1591674 h 6564101" name="TY3393"/>
              <a:gd fmla="*/ 11739588 w 11855986" name="TX3394"/>
              <a:gd fmla="*/ 1591672 h 6564101" name="TY3394"/>
              <a:gd fmla="*/ 11746036 w 11855986" name="TX3395"/>
              <a:gd fmla="*/ 1615738 h 6564101" name="TY3395"/>
              <a:gd fmla="*/ 11822317 w 11855986" name="TX3396"/>
              <a:gd fmla="*/ 1659779 h 6564101" name="TY3396"/>
              <a:gd fmla="*/ 11846382 w 11855986" name="TX3397"/>
              <a:gd fmla="*/ 1653331 h 6564101" name="TY3397"/>
              <a:gd fmla="*/ 11839934 w 11855986" name="TX3398"/>
              <a:gd fmla="*/ 1629266 h 6564101" name="TY3398"/>
              <a:gd fmla="*/ 11763654 w 11855986" name="TX3399"/>
              <a:gd fmla="*/ 1585226 h 6564101" name="TY3399"/>
              <a:gd fmla="*/ 11750286 w 11855986" name="TX3400"/>
              <a:gd fmla="*/ 1583466 h 6564101" name="TY3400"/>
              <a:gd fmla="*/ 104628 w 11855986" name="TX3402"/>
              <a:gd fmla="*/ 1583065 h 6564101" name="TY3402"/>
              <a:gd fmla="*/ 91260 w 11855986" name="TX3403"/>
              <a:gd fmla="*/ 1584825 h 6564101" name="TY3403"/>
              <a:gd fmla="*/ 14979 w 11855986" name="TX3404"/>
              <a:gd fmla="*/ 1628865 h 6564101" name="TY3404"/>
              <a:gd fmla="*/ 8531 w 11855986" name="TX3405"/>
              <a:gd fmla="*/ 1652931 h 6564101" name="TY3405"/>
              <a:gd fmla="*/ 8531 w 11855986" name="TX3406"/>
              <a:gd fmla="*/ 1652929 h 6564101" name="TY3406"/>
              <a:gd fmla="*/ 32597 w 11855986" name="TX3407"/>
              <a:gd fmla="*/ 1659377 h 6564101" name="TY3407"/>
              <a:gd fmla="*/ 108877 w 11855986" name="TX3408"/>
              <a:gd fmla="*/ 1615338 h 6564101" name="TY3408"/>
              <a:gd fmla="*/ 115325 w 11855986" name="TX3409"/>
              <a:gd fmla="*/ 1591273 h 6564101" name="TY3409"/>
              <a:gd fmla="*/ 104628 w 11855986" name="TX3410"/>
              <a:gd fmla="*/ 1583065 h 6564101" name="TY3410"/>
              <a:gd fmla="*/ 11838483 w 11855986" name="TX3412"/>
              <a:gd fmla="*/ 1570592 h 6564101" name="TY3412"/>
              <a:gd fmla="*/ 11825270 w 11855986" name="TX3413"/>
              <a:gd fmla="*/ 1583804 h 6564101" name="TY3413"/>
              <a:gd fmla="*/ 11838483 w 11855986" name="TX3414"/>
              <a:gd fmla="*/ 1597017 h 6564101" name="TY3414"/>
              <a:gd fmla="*/ 11851696 w 11855986" name="TX3415"/>
              <a:gd fmla="*/ 1583804 h 6564101" name="TY3415"/>
              <a:gd fmla="*/ 11838483 w 11855986" name="TX3416"/>
              <a:gd fmla="*/ 1570592 h 6564101" name="TY3416"/>
              <a:gd fmla="*/ 16979 w 11855986" name="TX3418"/>
              <a:gd fmla="*/ 1547079 h 6564101" name="TY3418"/>
              <a:gd fmla="*/ 3766 w 11855986" name="TX3419"/>
              <a:gd fmla="*/ 1560292 h 6564101" name="TY3419"/>
              <a:gd fmla="*/ 16979 w 11855986" name="TX3420"/>
              <a:gd fmla="*/ 1573505 h 6564101" name="TY3420"/>
              <a:gd fmla="*/ 30192 w 11855986" name="TX3421"/>
              <a:gd fmla="*/ 1560292 h 6564101" name="TY3421"/>
              <a:gd fmla="*/ 16979 w 11855986" name="TX3422"/>
              <a:gd fmla="*/ 1547079 h 6564101" name="TY3422"/>
              <a:gd fmla="*/ 11836234 w 11855986" name="TX3424"/>
              <a:gd fmla="*/ 1482957 h 6564101" name="TY3424"/>
              <a:gd fmla="*/ 11822866 w 11855986" name="TX3425"/>
              <a:gd fmla="*/ 1484717 h 6564101" name="TY3425"/>
              <a:gd fmla="*/ 11746586 w 11855986" name="TX3426"/>
              <a:gd fmla="*/ 1528757 h 6564101" name="TY3426"/>
              <a:gd fmla="*/ 11740137 w 11855986" name="TX3427"/>
              <a:gd fmla="*/ 1552822 h 6564101" name="TY3427"/>
              <a:gd fmla="*/ 11764203 w 11855986" name="TX3428"/>
              <a:gd fmla="*/ 1559271 h 6564101" name="TY3428"/>
              <a:gd fmla="*/ 11840483 w 11855986" name="TX3429"/>
              <a:gd fmla="*/ 1515229 h 6564101" name="TY3429"/>
              <a:gd fmla="*/ 11846931 w 11855986" name="TX3430"/>
              <a:gd fmla="*/ 1491164 h 6564101" name="TY3430"/>
              <a:gd fmla="*/ 11846931 w 11855986" name="TX3431"/>
              <a:gd fmla="*/ 1491165 h 6564101" name="TY3431"/>
              <a:gd fmla="*/ 11836234 w 11855986" name="TX3432"/>
              <a:gd fmla="*/ 1482957 h 6564101" name="TY3432"/>
              <a:gd fmla="*/ 19777 w 11855986" name="TX3434"/>
              <a:gd fmla="*/ 1482560 h 6564101" name="TY3434"/>
              <a:gd fmla="*/ 9080 w 11855986" name="TX3435"/>
              <a:gd fmla="*/ 1490767 h 6564101" name="TY3435"/>
              <a:gd fmla="*/ 15528 w 11855986" name="TX3436"/>
              <a:gd fmla="*/ 1514833 h 6564101" name="TY3436"/>
              <a:gd fmla="*/ 91808 w 11855986" name="TX3437"/>
              <a:gd fmla="*/ 1558871 h 6564101" name="TY3437"/>
              <a:gd fmla="*/ 115874 w 11855986" name="TX3438"/>
              <a:gd fmla="*/ 1552423 h 6564101" name="TY3438"/>
              <a:gd fmla="*/ 115874 w 11855986" name="TX3439"/>
              <a:gd fmla="*/ 1552425 h 6564101" name="TY3439"/>
              <a:gd fmla="*/ 109426 w 11855986" name="TX3440"/>
              <a:gd fmla="*/ 1528360 h 6564101" name="TY3440"/>
              <a:gd fmla="*/ 33145 w 11855986" name="TX3441"/>
              <a:gd fmla="*/ 1484319 h 6564101" name="TY3441"/>
              <a:gd fmla="*/ 19777 w 11855986" name="TX3442"/>
              <a:gd fmla="*/ 1482560 h 6564101" name="TY3442"/>
              <a:gd fmla="*/ 11748037 w 11855986" name="TX3444"/>
              <a:gd fmla="*/ 1470083 h 6564101" name="TY3444"/>
              <a:gd fmla="*/ 11734824 w 11855986" name="TX3445"/>
              <a:gd fmla="*/ 1483296 h 6564101" name="TY3445"/>
              <a:gd fmla="*/ 11748037 w 11855986" name="TX3446"/>
              <a:gd fmla="*/ 1496509 h 6564101" name="TY3446"/>
              <a:gd fmla="*/ 11761250 w 11855986" name="TX3447"/>
              <a:gd fmla="*/ 1483296 h 6564101" name="TY3447"/>
              <a:gd fmla="*/ 11748037 w 11855986" name="TX3448"/>
              <a:gd fmla="*/ 1470083 h 6564101" name="TY3448"/>
              <a:gd fmla="*/ 107974 w 11855986" name="TX3450"/>
              <a:gd fmla="*/ 1448448 h 6564101" name="TY3450"/>
              <a:gd fmla="*/ 94761 w 11855986" name="TX3451"/>
              <a:gd fmla="*/ 1461660 h 6564101" name="TY3451"/>
              <a:gd fmla="*/ 107974 w 11855986" name="TX3452"/>
              <a:gd fmla="*/ 1474873 h 6564101" name="TY3452"/>
              <a:gd fmla="*/ 121187 w 11855986" name="TX3453"/>
              <a:gd fmla="*/ 1461660 h 6564101" name="TY3453"/>
              <a:gd fmla="*/ 107974 w 11855986" name="TX3454"/>
              <a:gd fmla="*/ 1448448 h 6564101" name="TY3454"/>
              <a:gd fmla="*/ 11750834 w 11855986" name="TX3456"/>
              <a:gd fmla="*/ 1384324 h 6564101" name="TY3456"/>
              <a:gd fmla="*/ 11740137 w 11855986" name="TX3457"/>
              <a:gd fmla="*/ 1392532 h 6564101" name="TY3457"/>
              <a:gd fmla="*/ 11740137 w 11855986" name="TX3458"/>
              <a:gd fmla="*/ 1392530 h 6564101" name="TY3458"/>
              <a:gd fmla="*/ 11746585 w 11855986" name="TX3459"/>
              <a:gd fmla="*/ 1416596 h 6564101" name="TY3459"/>
              <a:gd fmla="*/ 11822866 w 11855986" name="TX3460"/>
              <a:gd fmla="*/ 1460637 h 6564101" name="TY3460"/>
              <a:gd fmla="*/ 11846931 w 11855986" name="TX3461"/>
              <a:gd fmla="*/ 1454189 h 6564101" name="TY3461"/>
              <a:gd fmla="*/ 11840483 w 11855986" name="TX3462"/>
              <a:gd fmla="*/ 1430124 h 6564101" name="TY3462"/>
              <a:gd fmla="*/ 11764202 w 11855986" name="TX3463"/>
              <a:gd fmla="*/ 1386084 h 6564101" name="TY3463"/>
              <a:gd fmla="*/ 11750834 w 11855986" name="TX3464"/>
              <a:gd fmla="*/ 1384324 h 6564101" name="TY3464"/>
              <a:gd fmla="*/ 105176 w 11855986" name="TX3466"/>
              <a:gd fmla="*/ 1383928 h 6564101" name="TY3466"/>
              <a:gd fmla="*/ 91808 w 11855986" name="TX3467"/>
              <a:gd fmla="*/ 1385688 h 6564101" name="TY3467"/>
              <a:gd fmla="*/ 15527 w 11855986" name="TX3468"/>
              <a:gd fmla="*/ 1429728 h 6564101" name="TY3468"/>
              <a:gd fmla="*/ 9079 w 11855986" name="TX3469"/>
              <a:gd fmla="*/ 1453793 h 6564101" name="TY3469"/>
              <a:gd fmla="*/ 9079 w 11855986" name="TX3470"/>
              <a:gd fmla="*/ 1453792 h 6564101" name="TY3470"/>
              <a:gd fmla="*/ 33145 w 11855986" name="TX3471"/>
              <a:gd fmla="*/ 1460240 h 6564101" name="TY3471"/>
              <a:gd fmla="*/ 109425 w 11855986" name="TX3472"/>
              <a:gd fmla="*/ 1416201 h 6564101" name="TY3472"/>
              <a:gd fmla="*/ 115873 w 11855986" name="TX3473"/>
              <a:gd fmla="*/ 1392136 h 6564101" name="TY3473"/>
              <a:gd fmla="*/ 105176 w 11855986" name="TX3474"/>
              <a:gd fmla="*/ 1383928 h 6564101" name="TY3474"/>
              <a:gd fmla="*/ 11839032 w 11855986" name="TX3476"/>
              <a:gd fmla="*/ 1371450 h 6564101" name="TY3476"/>
              <a:gd fmla="*/ 11825819 w 11855986" name="TX3477"/>
              <a:gd fmla="*/ 1384663 h 6564101" name="TY3477"/>
              <a:gd fmla="*/ 11839032 w 11855986" name="TX3478"/>
              <a:gd fmla="*/ 1397876 h 6564101" name="TY3478"/>
              <a:gd fmla="*/ 11852245 w 11855986" name="TX3479"/>
              <a:gd fmla="*/ 1384663 h 6564101" name="TY3479"/>
              <a:gd fmla="*/ 11839032 w 11855986" name="TX3480"/>
              <a:gd fmla="*/ 1371450 h 6564101" name="TY3480"/>
              <a:gd fmla="*/ 17527 w 11855986" name="TX3482"/>
              <a:gd fmla="*/ 1347942 h 6564101" name="TY3482"/>
              <a:gd fmla="*/ 4314 w 11855986" name="TX3483"/>
              <a:gd fmla="*/ 1361155 h 6564101" name="TY3483"/>
              <a:gd fmla="*/ 17527 w 11855986" name="TX3484"/>
              <a:gd fmla="*/ 1374367 h 6564101" name="TY3484"/>
              <a:gd fmla="*/ 30740 w 11855986" name="TX3485"/>
              <a:gd fmla="*/ 1361155 h 6564101" name="TY3485"/>
              <a:gd fmla="*/ 17527 w 11855986" name="TX3486"/>
              <a:gd fmla="*/ 1347942 h 6564101" name="TY3486"/>
              <a:gd fmla="*/ 11836783 w 11855986" name="TX3488"/>
              <a:gd fmla="*/ 1283814 h 6564101" name="TY3488"/>
              <a:gd fmla="*/ 11823414 w 11855986" name="TX3489"/>
              <a:gd fmla="*/ 1285574 h 6564101" name="TY3489"/>
              <a:gd fmla="*/ 11747134 w 11855986" name="TX3490"/>
              <a:gd fmla="*/ 1329615 h 6564101" name="TY3490"/>
              <a:gd fmla="*/ 11740686 w 11855986" name="TX3491"/>
              <a:gd fmla="*/ 1353681 h 6564101" name="TY3491"/>
              <a:gd fmla="*/ 11764751 w 11855986" name="TX3492"/>
              <a:gd fmla="*/ 1360129 h 6564101" name="TY3492"/>
              <a:gd fmla="*/ 11841032 w 11855986" name="TX3493"/>
              <a:gd fmla="*/ 1316087 h 6564101" name="TY3493"/>
              <a:gd fmla="*/ 11847480 w 11855986" name="TX3494"/>
              <a:gd fmla="*/ 1292021 h 6564101" name="TY3494"/>
              <a:gd fmla="*/ 11847480 w 11855986" name="TX3495"/>
              <a:gd fmla="*/ 1292023 h 6564101" name="TY3495"/>
              <a:gd fmla="*/ 11836783 w 11855986" name="TX3496"/>
              <a:gd fmla="*/ 1283814 h 6564101" name="TY3496"/>
              <a:gd fmla="*/ 20325 w 11855986" name="TX3498"/>
              <a:gd fmla="*/ 1283420 h 6564101" name="TY3498"/>
              <a:gd fmla="*/ 9628 w 11855986" name="TX3499"/>
              <a:gd fmla="*/ 1291629 h 6564101" name="TY3499"/>
              <a:gd fmla="*/ 16076 w 11855986" name="TX3500"/>
              <a:gd fmla="*/ 1315695 h 6564101" name="TY3500"/>
              <a:gd fmla="*/ 92356 w 11855986" name="TX3501"/>
              <a:gd fmla="*/ 1359734 h 6564101" name="TY3501"/>
              <a:gd fmla="*/ 116422 w 11855986" name="TX3502"/>
              <a:gd fmla="*/ 1353286 h 6564101" name="TY3502"/>
              <a:gd fmla="*/ 116422 w 11855986" name="TX3503"/>
              <a:gd fmla="*/ 1353287 h 6564101" name="TY3503"/>
              <a:gd fmla="*/ 109974 w 11855986" name="TX3504"/>
              <a:gd fmla="*/ 1329223 h 6564101" name="TY3504"/>
              <a:gd fmla="*/ 33693 w 11855986" name="TX3505"/>
              <a:gd fmla="*/ 1285180 h 6564101" name="TY3505"/>
              <a:gd fmla="*/ 20325 w 11855986" name="TX3506"/>
              <a:gd fmla="*/ 1283420 h 6564101" name="TY3506"/>
              <a:gd fmla="*/ 11748585 w 11855986" name="TX3508"/>
              <a:gd fmla="*/ 1270940 h 6564101" name="TY3508"/>
              <a:gd fmla="*/ 11735372 w 11855986" name="TX3509"/>
              <a:gd fmla="*/ 1284153 h 6564101" name="TY3509"/>
              <a:gd fmla="*/ 11748585 w 11855986" name="TX3510"/>
              <a:gd fmla="*/ 1297367 h 6564101" name="TY3510"/>
              <a:gd fmla="*/ 11761798 w 11855986" name="TX3511"/>
              <a:gd fmla="*/ 1284153 h 6564101" name="TY3511"/>
              <a:gd fmla="*/ 11748585 w 11855986" name="TX3512"/>
              <a:gd fmla="*/ 1270940 h 6564101" name="TY3512"/>
              <a:gd fmla="*/ 108522 w 11855986" name="TX3514"/>
              <a:gd fmla="*/ 1249306 h 6564101" name="TY3514"/>
              <a:gd fmla="*/ 95309 w 11855986" name="TX3515"/>
              <a:gd fmla="*/ 1262520 h 6564101" name="TY3515"/>
              <a:gd fmla="*/ 108522 w 11855986" name="TX3516"/>
              <a:gd fmla="*/ 1275733 h 6564101" name="TY3516"/>
              <a:gd fmla="*/ 121735 w 11855986" name="TX3517"/>
              <a:gd fmla="*/ 1262520 h 6564101" name="TY3517"/>
              <a:gd fmla="*/ 108522 w 11855986" name="TX3518"/>
              <a:gd fmla="*/ 1249306 h 6564101" name="TY3518"/>
              <a:gd fmla="*/ 11751383 w 11855986" name="TX3520"/>
              <a:gd fmla="*/ 1185178 h 6564101" name="TY3520"/>
              <a:gd fmla="*/ 11740686 w 11855986" name="TX3521"/>
              <a:gd fmla="*/ 1193387 h 6564101" name="TY3521"/>
              <a:gd fmla="*/ 11740685 w 11855986" name="TX3522"/>
              <a:gd fmla="*/ 1193385 h 6564101" name="TY3522"/>
              <a:gd fmla="*/ 11747134 w 11855986" name="TX3523"/>
              <a:gd fmla="*/ 1217451 h 6564101" name="TY3523"/>
              <a:gd fmla="*/ 11823414 w 11855986" name="TX3524"/>
              <a:gd fmla="*/ 1261493 h 6564101" name="TY3524"/>
              <a:gd fmla="*/ 11847480 w 11855986" name="TX3525"/>
              <a:gd fmla="*/ 1255045 h 6564101" name="TY3525"/>
              <a:gd fmla="*/ 11841031 w 11855986" name="TX3526"/>
              <a:gd fmla="*/ 1230979 h 6564101" name="TY3526"/>
              <a:gd fmla="*/ 11764751 w 11855986" name="TX3527"/>
              <a:gd fmla="*/ 1186938 h 6564101" name="TY3527"/>
              <a:gd fmla="*/ 11751383 w 11855986" name="TX3528"/>
              <a:gd fmla="*/ 1185178 h 6564101" name="TY3528"/>
              <a:gd fmla="*/ 105724 w 11855986" name="TX3530"/>
              <a:gd fmla="*/ 1184782 h 6564101" name="TY3530"/>
              <a:gd fmla="*/ 92356 w 11855986" name="TX3531"/>
              <a:gd fmla="*/ 1186542 h 6564101" name="TY3531"/>
              <a:gd fmla="*/ 16075 w 11855986" name="TX3532"/>
              <a:gd fmla="*/ 1230586 h 6564101" name="TY3532"/>
              <a:gd fmla="*/ 9627 w 11855986" name="TX3533"/>
              <a:gd fmla="*/ 1254652 h 6564101" name="TY3533"/>
              <a:gd fmla="*/ 9627 w 11855986" name="TX3534"/>
              <a:gd fmla="*/ 1254650 h 6564101" name="TY3534"/>
              <a:gd fmla="*/ 33693 w 11855986" name="TX3535"/>
              <a:gd fmla="*/ 1261099 h 6564101" name="TY3535"/>
              <a:gd fmla="*/ 109973 w 11855986" name="TX3536"/>
              <a:gd fmla="*/ 1217056 h 6564101" name="TY3536"/>
              <a:gd fmla="*/ 116421 w 11855986" name="TX3537"/>
              <a:gd fmla="*/ 1192991 h 6564101" name="TY3537"/>
              <a:gd fmla="*/ 105724 w 11855986" name="TX3538"/>
              <a:gd fmla="*/ 1184782 h 6564101" name="TY3538"/>
              <a:gd fmla="*/ 11839581 w 11855986" name="TX3540"/>
              <a:gd fmla="*/ 1172304 h 6564101" name="TY3540"/>
              <a:gd fmla="*/ 11826368 w 11855986" name="TX3541"/>
              <a:gd fmla="*/ 1185517 h 6564101" name="TY3541"/>
              <a:gd fmla="*/ 11839581 w 11855986" name="TX3542"/>
              <a:gd fmla="*/ 1198730 h 6564101" name="TY3542"/>
              <a:gd fmla="*/ 11852793 w 11855986" name="TX3543"/>
              <a:gd fmla="*/ 1185517 h 6564101" name="TY3543"/>
              <a:gd fmla="*/ 11839581 w 11855986" name="TX3544"/>
              <a:gd fmla="*/ 1172304 h 6564101" name="TY3544"/>
              <a:gd fmla="*/ 18075 w 11855986" name="TX3546"/>
              <a:gd fmla="*/ 1148793 h 6564101" name="TY3546"/>
              <a:gd fmla="*/ 4862 w 11855986" name="TX3547"/>
              <a:gd fmla="*/ 1162007 h 6564101" name="TY3547"/>
              <a:gd fmla="*/ 18075 w 11855986" name="TX3548"/>
              <a:gd fmla="*/ 1175220 h 6564101" name="TY3548"/>
              <a:gd fmla="*/ 31288 w 11855986" name="TX3549"/>
              <a:gd fmla="*/ 1162007 h 6564101" name="TY3549"/>
              <a:gd fmla="*/ 18075 w 11855986" name="TX3550"/>
              <a:gd fmla="*/ 1148793 h 6564101" name="TY3550"/>
              <a:gd fmla="*/ 11837331 w 11855986" name="TX3552"/>
              <a:gd fmla="*/ 1084668 h 6564101" name="TY3552"/>
              <a:gd fmla="*/ 11823963 w 11855986" name="TX3553"/>
              <a:gd fmla="*/ 1086428 h 6564101" name="TY3553"/>
              <a:gd fmla="*/ 11747683 w 11855986" name="TX3554"/>
              <a:gd fmla="*/ 1130469 h 6564101" name="TY3554"/>
              <a:gd fmla="*/ 11741235 w 11855986" name="TX3555"/>
              <a:gd fmla="*/ 1154535 h 6564101" name="TY3555"/>
              <a:gd fmla="*/ 11765300 w 11855986" name="TX3556"/>
              <a:gd fmla="*/ 1160983 h 6564101" name="TY3556"/>
              <a:gd fmla="*/ 11841580 w 11855986" name="TX3557"/>
              <a:gd fmla="*/ 1116941 h 6564101" name="TY3557"/>
              <a:gd fmla="*/ 11848029 w 11855986" name="TX3558"/>
              <a:gd fmla="*/ 1092875 h 6564101" name="TY3558"/>
              <a:gd fmla="*/ 11848028 w 11855986" name="TX3559"/>
              <a:gd fmla="*/ 1092876 h 6564101" name="TY3559"/>
              <a:gd fmla="*/ 11837331 w 11855986" name="TX3560"/>
              <a:gd fmla="*/ 1084668 h 6564101" name="TY3560"/>
              <a:gd fmla="*/ 20873 w 11855986" name="TX3562"/>
              <a:gd fmla="*/ 1084269 h 6564101" name="TY3562"/>
              <a:gd fmla="*/ 10176 w 11855986" name="TX3563"/>
              <a:gd fmla="*/ 1092478 h 6564101" name="TY3563"/>
              <a:gd fmla="*/ 16624 w 11855986" name="TX3564"/>
              <a:gd fmla="*/ 1116544 h 6564101" name="TY3564"/>
              <a:gd fmla="*/ 92904 w 11855986" name="TX3565"/>
              <a:gd fmla="*/ 1160586 h 6564101" name="TY3565"/>
              <a:gd fmla="*/ 116970 w 11855986" name="TX3566"/>
              <a:gd fmla="*/ 1154138 h 6564101" name="TY3566"/>
              <a:gd fmla="*/ 116970 w 11855986" name="TX3567"/>
              <a:gd fmla="*/ 1154139 h 6564101" name="TY3567"/>
              <a:gd fmla="*/ 110522 w 11855986" name="TX3568"/>
              <a:gd fmla="*/ 1130073 h 6564101" name="TY3568"/>
              <a:gd fmla="*/ 34241 w 11855986" name="TX3569"/>
              <a:gd fmla="*/ 1086029 h 6564101" name="TY3569"/>
              <a:gd fmla="*/ 20873 w 11855986" name="TX3570"/>
              <a:gd fmla="*/ 1084269 h 6564101" name="TY3570"/>
              <a:gd fmla="*/ 11749134 w 11855986" name="TX3572"/>
              <a:gd fmla="*/ 1071794 h 6564101" name="TY3572"/>
              <a:gd fmla="*/ 11735921 w 11855986" name="TX3573"/>
              <a:gd fmla="*/ 1085007 h 6564101" name="TY3573"/>
              <a:gd fmla="*/ 11749134 w 11855986" name="TX3574"/>
              <a:gd fmla="*/ 1098220 h 6564101" name="TY3574"/>
              <a:gd fmla="*/ 11762347 w 11855986" name="TX3575"/>
              <a:gd fmla="*/ 1085007 h 6564101" name="TY3575"/>
              <a:gd fmla="*/ 11749134 w 11855986" name="TX3576"/>
              <a:gd fmla="*/ 1071794 h 6564101" name="TY3576"/>
              <a:gd fmla="*/ 109070 w 11855986" name="TX3578"/>
              <a:gd fmla="*/ 1050154 h 6564101" name="TY3578"/>
              <a:gd fmla="*/ 95857 w 11855986" name="TX3579"/>
              <a:gd fmla="*/ 1063369 h 6564101" name="TY3579"/>
              <a:gd fmla="*/ 109070 w 11855986" name="TX3580"/>
              <a:gd fmla="*/ 1076582 h 6564101" name="TY3580"/>
              <a:gd fmla="*/ 122283 w 11855986" name="TX3581"/>
              <a:gd fmla="*/ 1063369 h 6564101" name="TY3581"/>
              <a:gd fmla="*/ 109070 w 11855986" name="TX3582"/>
              <a:gd fmla="*/ 1050154 h 6564101" name="TY3582"/>
              <a:gd fmla="*/ 11751932 w 11855986" name="TX3584"/>
              <a:gd fmla="*/ 986033 h 6564101" name="TY3584"/>
              <a:gd fmla="*/ 11741235 w 11855986" name="TX3585"/>
              <a:gd fmla="*/ 994241 h 6564101" name="TY3585"/>
              <a:gd fmla="*/ 11741234 w 11855986" name="TX3586"/>
              <a:gd fmla="*/ 994240 h 6564101" name="TY3586"/>
              <a:gd fmla="*/ 11747682 w 11855986" name="TX3587"/>
              <a:gd fmla="*/ 1018306 h 6564101" name="TY3587"/>
              <a:gd fmla="*/ 11823963 w 11855986" name="TX3588"/>
              <a:gd fmla="*/ 1062348 h 6564101" name="TY3588"/>
              <a:gd fmla="*/ 11848028 w 11855986" name="TX3589"/>
              <a:gd fmla="*/ 1055899 h 6564101" name="TY3589"/>
              <a:gd fmla="*/ 11841580 w 11855986" name="TX3590"/>
              <a:gd fmla="*/ 1031834 h 6564101" name="TY3590"/>
              <a:gd fmla="*/ 11765300 w 11855986" name="TX3591"/>
              <a:gd fmla="*/ 987793 h 6564101" name="TY3591"/>
              <a:gd fmla="*/ 11751932 w 11855986" name="TX3592"/>
              <a:gd fmla="*/ 986033 h 6564101" name="TY3592"/>
              <a:gd fmla="*/ 106272 w 11855986" name="TX3594"/>
              <a:gd fmla="*/ 985630 h 6564101" name="TY3594"/>
              <a:gd fmla="*/ 92904 w 11855986" name="TX3595"/>
              <a:gd fmla="*/ 987390 h 6564101" name="TY3595"/>
              <a:gd fmla="*/ 16623 w 11855986" name="TX3596"/>
              <a:gd fmla="*/ 1031434 h 6564101" name="TY3596"/>
              <a:gd fmla="*/ 10175 w 11855986" name="TX3597"/>
              <a:gd fmla="*/ 1055500 h 6564101" name="TY3597"/>
              <a:gd fmla="*/ 10175 w 11855986" name="TX3598"/>
              <a:gd fmla="*/ 1055499 h 6564101" name="TY3598"/>
              <a:gd fmla="*/ 34241 w 11855986" name="TX3599"/>
              <a:gd fmla="*/ 1061948 h 6564101" name="TY3599"/>
              <a:gd fmla="*/ 110521 w 11855986" name="TX3600"/>
              <a:gd fmla="*/ 1017905 h 6564101" name="TY3600"/>
              <a:gd fmla="*/ 116969 w 11855986" name="TX3601"/>
              <a:gd fmla="*/ 993839 h 6564101" name="TY3601"/>
              <a:gd fmla="*/ 106272 w 11855986" name="TX3602"/>
              <a:gd fmla="*/ 985630 h 6564101" name="TY3602"/>
              <a:gd fmla="*/ 11840129 w 11855986" name="TX3604"/>
              <a:gd fmla="*/ 973159 h 6564101" name="TY3604"/>
              <a:gd fmla="*/ 11826916 w 11855986" name="TX3605"/>
              <a:gd fmla="*/ 986372 h 6564101" name="TY3605"/>
              <a:gd fmla="*/ 11840129 w 11855986" name="TX3606"/>
              <a:gd fmla="*/ 999585 h 6564101" name="TY3606"/>
              <a:gd fmla="*/ 11853342 w 11855986" name="TX3607"/>
              <a:gd fmla="*/ 986372 h 6564101" name="TY3607"/>
              <a:gd fmla="*/ 11840129 w 11855986" name="TX3608"/>
              <a:gd fmla="*/ 973159 h 6564101" name="TY3608"/>
              <a:gd fmla="*/ 18623 w 11855986" name="TX3610"/>
              <a:gd fmla="*/ 949643 h 6564101" name="TY3610"/>
              <a:gd fmla="*/ 5410 w 11855986" name="TX3611"/>
              <a:gd fmla="*/ 962856 h 6564101" name="TY3611"/>
              <a:gd fmla="*/ 18623 w 11855986" name="TX3612"/>
              <a:gd fmla="*/ 976070 h 6564101" name="TY3612"/>
              <a:gd fmla="*/ 31836 w 11855986" name="TX3613"/>
              <a:gd fmla="*/ 962856 h 6564101" name="TY3613"/>
              <a:gd fmla="*/ 18623 w 11855986" name="TX3614"/>
              <a:gd fmla="*/ 949643 h 6564101" name="TY3614"/>
              <a:gd fmla="*/ 11837880 w 11855986" name="TX3616"/>
              <a:gd fmla="*/ 885522 h 6564101" name="TY3616"/>
              <a:gd fmla="*/ 11824512 w 11855986" name="TX3617"/>
              <a:gd fmla="*/ 887282 h 6564101" name="TY3617"/>
              <a:gd fmla="*/ 11748232 w 11855986" name="TX3618"/>
              <a:gd fmla="*/ 931324 h 6564101" name="TY3618"/>
              <a:gd fmla="*/ 11741783 w 11855986" name="TX3619"/>
              <a:gd fmla="*/ 955389 h 6564101" name="TY3619"/>
              <a:gd fmla="*/ 11765849 w 11855986" name="TX3620"/>
              <a:gd fmla="*/ 961838 h 6564101" name="TY3620"/>
              <a:gd fmla="*/ 11842129 w 11855986" name="TX3621"/>
              <a:gd fmla="*/ 917796 h 6564101" name="TY3621"/>
              <a:gd fmla="*/ 11848577 w 11855986" name="TX3622"/>
              <a:gd fmla="*/ 893729 h 6564101" name="TY3622"/>
              <a:gd fmla="*/ 11848577 w 11855986" name="TX3623"/>
              <a:gd fmla="*/ 893730 h 6564101" name="TY3623"/>
              <a:gd fmla="*/ 11837880 w 11855986" name="TX3624"/>
              <a:gd fmla="*/ 885522 h 6564101" name="TY3624"/>
              <a:gd fmla="*/ 21421 w 11855986" name="TX3626"/>
              <a:gd fmla="*/ 885114 h 6564101" name="TY3626"/>
              <a:gd fmla="*/ 10724 w 11855986" name="TX3627"/>
              <a:gd fmla="*/ 893322 h 6564101" name="TY3627"/>
              <a:gd fmla="*/ 17172 w 11855986" name="TX3628"/>
              <a:gd fmla="*/ 917393 h 6564101" name="TY3628"/>
              <a:gd fmla="*/ 93452 w 11855986" name="TX3629"/>
              <a:gd fmla="*/ 961436 h 6564101" name="TY3629"/>
              <a:gd fmla="*/ 117518 w 11855986" name="TX3630"/>
              <a:gd fmla="*/ 954987 h 6564101" name="TY3630"/>
              <a:gd fmla="*/ 117518 w 11855986" name="TX3631"/>
              <a:gd fmla="*/ 954988 h 6564101" name="TY3631"/>
              <a:gd fmla="*/ 111070 w 11855986" name="TX3632"/>
              <a:gd fmla="*/ 930922 h 6564101" name="TY3632"/>
              <a:gd fmla="*/ 34789 w 11855986" name="TX3633"/>
              <a:gd fmla="*/ 886874 h 6564101" name="TY3633"/>
              <a:gd fmla="*/ 21421 w 11855986" name="TX3634"/>
              <a:gd fmla="*/ 885114 h 6564101" name="TY3634"/>
              <a:gd fmla="*/ 11749683 w 11855986" name="TX3636"/>
              <a:gd fmla="*/ 872648 h 6564101" name="TY3636"/>
              <a:gd fmla="*/ 11736470 w 11855986" name="TX3637"/>
              <a:gd fmla="*/ 885861 h 6564101" name="TY3637"/>
              <a:gd fmla="*/ 11749683 w 11855986" name="TX3638"/>
              <a:gd fmla="*/ 899075 h 6564101" name="TY3638"/>
              <a:gd fmla="*/ 11762896 w 11855986" name="TX3639"/>
              <a:gd fmla="*/ 885861 h 6564101" name="TY3639"/>
              <a:gd fmla="*/ 11749683 w 11855986" name="TX3640"/>
              <a:gd fmla="*/ 872648 h 6564101" name="TY3640"/>
              <a:gd fmla="*/ 109618 w 11855986" name="TX3642"/>
              <a:gd fmla="*/ 851001 h 6564101" name="TY3642"/>
              <a:gd fmla="*/ 96405 w 11855986" name="TX3643"/>
              <a:gd fmla="*/ 864214 h 6564101" name="TY3643"/>
              <a:gd fmla="*/ 109618 w 11855986" name="TX3644"/>
              <a:gd fmla="*/ 877427 h 6564101" name="TY3644"/>
              <a:gd fmla="*/ 122831 w 11855986" name="TX3645"/>
              <a:gd fmla="*/ 864214 h 6564101" name="TY3645"/>
              <a:gd fmla="*/ 109618 w 11855986" name="TX3646"/>
              <a:gd fmla="*/ 851001 h 6564101" name="TY3646"/>
              <a:gd fmla="*/ 11752480 w 11855986" name="TX3648"/>
              <a:gd fmla="*/ 786887 h 6564101" name="TY3648"/>
              <a:gd fmla="*/ 11741783 w 11855986" name="TX3649"/>
              <a:gd fmla="*/ 795096 h 6564101" name="TY3649"/>
              <a:gd fmla="*/ 11741783 w 11855986" name="TX3650"/>
              <a:gd fmla="*/ 795094 h 6564101" name="TY3650"/>
              <a:gd fmla="*/ 11748231 w 11855986" name="TX3651"/>
              <a:gd fmla="*/ 819159 h 6564101" name="TY3651"/>
              <a:gd fmla="*/ 11824512 w 11855986" name="TX3652"/>
              <a:gd fmla="*/ 863201 h 6564101" name="TY3652"/>
              <a:gd fmla="*/ 11848577 w 11855986" name="TX3653"/>
              <a:gd fmla="*/ 856753 h 6564101" name="TY3653"/>
              <a:gd fmla="*/ 11842129 w 11855986" name="TX3654"/>
              <a:gd fmla="*/ 832688 h 6564101" name="TY3654"/>
              <a:gd fmla="*/ 11765848 w 11855986" name="TX3655"/>
              <a:gd fmla="*/ 788647 h 6564101" name="TY3655"/>
              <a:gd fmla="*/ 11752480 w 11855986" name="TX3656"/>
              <a:gd fmla="*/ 786887 h 6564101" name="TY3656"/>
              <a:gd fmla="*/ 106820 w 11855986" name="TX3658"/>
              <a:gd fmla="*/ 786480 h 6564101" name="TY3658"/>
              <a:gd fmla="*/ 93452 w 11855986" name="TX3659"/>
              <a:gd fmla="*/ 788240 h 6564101" name="TY3659"/>
              <a:gd fmla="*/ 17171 w 11855986" name="TX3660"/>
              <a:gd fmla="*/ 832282 h 6564101" name="TY3660"/>
              <a:gd fmla="*/ 10723 w 11855986" name="TX3661"/>
              <a:gd fmla="*/ 856346 h 6564101" name="TY3661"/>
              <a:gd fmla="*/ 10723 w 11855986" name="TX3662"/>
              <a:gd fmla="*/ 856345 h 6564101" name="TY3662"/>
              <a:gd fmla="*/ 34789 w 11855986" name="TX3663"/>
              <a:gd fmla="*/ 862793 h 6564101" name="TY3663"/>
              <a:gd fmla="*/ 111069 w 11855986" name="TX3664"/>
              <a:gd fmla="*/ 818753 h 6564101" name="TY3664"/>
              <a:gd fmla="*/ 117517 w 11855986" name="TX3665"/>
              <a:gd fmla="*/ 794688 h 6564101" name="TY3665"/>
              <a:gd fmla="*/ 106820 w 11855986" name="TX3666"/>
              <a:gd fmla="*/ 786480 h 6564101" name="TY3666"/>
              <a:gd fmla="*/ 11840678 w 11855986" name="TX3668"/>
              <a:gd fmla="*/ 774013 h 6564101" name="TY3668"/>
              <a:gd fmla="*/ 11827465 w 11855986" name="TX3669"/>
              <a:gd fmla="*/ 787226 h 6564101" name="TY3669"/>
              <a:gd fmla="*/ 11840678 w 11855986" name="TX3670"/>
              <a:gd fmla="*/ 800439 h 6564101" name="TY3670"/>
              <a:gd fmla="*/ 11853891 w 11855986" name="TX3671"/>
              <a:gd fmla="*/ 787226 h 6564101" name="TY3671"/>
              <a:gd fmla="*/ 11840678 w 11855986" name="TX3672"/>
              <a:gd fmla="*/ 774013 h 6564101" name="TY3672"/>
              <a:gd fmla="*/ 19172 w 11855986" name="TX3674"/>
              <a:gd fmla="*/ 750493 h 6564101" name="TY3674"/>
              <a:gd fmla="*/ 5959 w 11855986" name="TX3675"/>
              <a:gd fmla="*/ 763706 h 6564101" name="TY3675"/>
              <a:gd fmla="*/ 19172 w 11855986" name="TX3676"/>
              <a:gd fmla="*/ 776919 h 6564101" name="TY3676"/>
              <a:gd fmla="*/ 32385 w 11855986" name="TX3677"/>
              <a:gd fmla="*/ 763706 h 6564101" name="TY3677"/>
              <a:gd fmla="*/ 19172 w 11855986" name="TX3678"/>
              <a:gd fmla="*/ 750493 h 6564101" name="TY3678"/>
              <a:gd fmla="*/ 11838429 w 11855986" name="TX3680"/>
              <a:gd fmla="*/ 686378 h 6564101" name="TY3680"/>
              <a:gd fmla="*/ 11825061 w 11855986" name="TX3681"/>
              <a:gd fmla="*/ 688138 h 6564101" name="TY3681"/>
              <a:gd fmla="*/ 11748780 w 11855986" name="TX3682"/>
              <a:gd fmla="*/ 732179 h 6564101" name="TY3682"/>
              <a:gd fmla="*/ 11742332 w 11855986" name="TX3683"/>
              <a:gd fmla="*/ 756244 h 6564101" name="TY3683"/>
              <a:gd fmla="*/ 11766397 w 11855986" name="TX3684"/>
              <a:gd fmla="*/ 762692 h 6564101" name="TY3684"/>
              <a:gd fmla="*/ 11842678 w 11855986" name="TX3685"/>
              <a:gd fmla="*/ 718650 h 6564101" name="TY3685"/>
              <a:gd fmla="*/ 11849126 w 11855986" name="TX3686"/>
              <a:gd fmla="*/ 694585 h 6564101" name="TY3686"/>
              <a:gd fmla="*/ 11849126 w 11855986" name="TX3687"/>
              <a:gd fmla="*/ 694587 h 6564101" name="TY3687"/>
              <a:gd fmla="*/ 11838429 w 11855986" name="TX3688"/>
              <a:gd fmla="*/ 686378 h 6564101" name="TY3688"/>
              <a:gd fmla="*/ 21970 w 11855986" name="TX3690"/>
              <a:gd fmla="*/ 685972 h 6564101" name="TY3690"/>
              <a:gd fmla="*/ 11273 w 11855986" name="TX3691"/>
              <a:gd fmla="*/ 694180 h 6564101" name="TY3691"/>
              <a:gd fmla="*/ 17721 w 11855986" name="TX3692"/>
              <a:gd fmla="*/ 718245 h 6564101" name="TY3692"/>
              <a:gd fmla="*/ 94001 w 11855986" name="TX3693"/>
              <a:gd fmla="*/ 762285 h 6564101" name="TY3693"/>
              <a:gd fmla="*/ 118067 w 11855986" name="TX3694"/>
              <a:gd fmla="*/ 755837 h 6564101" name="TY3694"/>
              <a:gd fmla="*/ 118067 w 11855986" name="TX3695"/>
              <a:gd fmla="*/ 755839 h 6564101" name="TY3695"/>
              <a:gd fmla="*/ 111619 w 11855986" name="TX3696"/>
              <a:gd fmla="*/ 731773 h 6564101" name="TY3696"/>
              <a:gd fmla="*/ 35338 w 11855986" name="TX3697"/>
              <a:gd fmla="*/ 687732 h 6564101" name="TY3697"/>
              <a:gd fmla="*/ 21970 w 11855986" name="TX3698"/>
              <a:gd fmla="*/ 685972 h 6564101" name="TY3698"/>
              <a:gd fmla="*/ 11750231 w 11855986" name="TX3700"/>
              <a:gd fmla="*/ 673504 h 6564101" name="TY3700"/>
              <a:gd fmla="*/ 11737019 w 11855986" name="TX3701"/>
              <a:gd fmla="*/ 686717 h 6564101" name="TY3701"/>
              <a:gd fmla="*/ 11750231 w 11855986" name="TX3702"/>
              <a:gd fmla="*/ 699930 h 6564101" name="TY3702"/>
              <a:gd fmla="*/ 11763444 w 11855986" name="TX3703"/>
              <a:gd fmla="*/ 686717 h 6564101" name="TY3703"/>
              <a:gd fmla="*/ 11750231 w 11855986" name="TX3704"/>
              <a:gd fmla="*/ 673504 h 6564101" name="TY3704"/>
              <a:gd fmla="*/ 110167 w 11855986" name="TX3706"/>
              <a:gd fmla="*/ 651859 h 6564101" name="TY3706"/>
              <a:gd fmla="*/ 96954 w 11855986" name="TX3707"/>
              <a:gd fmla="*/ 665072 h 6564101" name="TY3707"/>
              <a:gd fmla="*/ 110167 w 11855986" name="TX3708"/>
              <a:gd fmla="*/ 678285 h 6564101" name="TY3708"/>
              <a:gd fmla="*/ 123380 w 11855986" name="TX3709"/>
              <a:gd fmla="*/ 665072 h 6564101" name="TY3709"/>
              <a:gd fmla="*/ 110167 w 11855986" name="TX3710"/>
              <a:gd fmla="*/ 651859 h 6564101" name="TY3710"/>
              <a:gd fmla="*/ 11753029 w 11855986" name="TX3712"/>
              <a:gd fmla="*/ 587744 h 6564101" name="TY3712"/>
              <a:gd fmla="*/ 11742332 w 11855986" name="TX3713"/>
              <a:gd fmla="*/ 595952 h 6564101" name="TY3713"/>
              <a:gd fmla="*/ 11742331 w 11855986" name="TX3714"/>
              <a:gd fmla="*/ 595951 h 6564101" name="TY3714"/>
              <a:gd fmla="*/ 11748780 w 11855986" name="TX3715"/>
              <a:gd fmla="*/ 620016 h 6564101" name="TY3715"/>
              <a:gd fmla="*/ 11825060 w 11855986" name="TX3716"/>
              <a:gd fmla="*/ 664058 h 6564101" name="TY3716"/>
              <a:gd fmla="*/ 11849126 w 11855986" name="TX3717"/>
              <a:gd fmla="*/ 657610 h 6564101" name="TY3717"/>
              <a:gd fmla="*/ 11842677 w 11855986" name="TX3718"/>
              <a:gd fmla="*/ 633545 h 6564101" name="TY3718"/>
              <a:gd fmla="*/ 11766397 w 11855986" name="TX3719"/>
              <a:gd fmla="*/ 589504 h 6564101" name="TY3719"/>
              <a:gd fmla="*/ 11753029 w 11855986" name="TX3720"/>
              <a:gd fmla="*/ 587744 h 6564101" name="TY3720"/>
              <a:gd fmla="*/ 107369 w 11855986" name="TX3722"/>
              <a:gd fmla="*/ 587338 h 6564101" name="TY3722"/>
              <a:gd fmla="*/ 94001 w 11855986" name="TX3723"/>
              <a:gd fmla="*/ 589098 h 6564101" name="TY3723"/>
              <a:gd fmla="*/ 17720 w 11855986" name="TX3724"/>
              <a:gd fmla="*/ 633139 h 6564101" name="TY3724"/>
              <a:gd fmla="*/ 11272 w 11855986" name="TX3725"/>
              <a:gd fmla="*/ 657204 h 6564101" name="TY3725"/>
              <a:gd fmla="*/ 11272 w 11855986" name="TX3726"/>
              <a:gd fmla="*/ 657203 h 6564101" name="TY3726"/>
              <a:gd fmla="*/ 35338 w 11855986" name="TX3727"/>
              <a:gd fmla="*/ 663651 h 6564101" name="TY3727"/>
              <a:gd fmla="*/ 111618 w 11855986" name="TX3728"/>
              <a:gd fmla="*/ 619611 h 6564101" name="TY3728"/>
              <a:gd fmla="*/ 118066 w 11855986" name="TX3729"/>
              <a:gd fmla="*/ 595546 h 6564101" name="TY3729"/>
              <a:gd fmla="*/ 107369 w 11855986" name="TX3730"/>
              <a:gd fmla="*/ 587338 h 6564101" name="TY3730"/>
              <a:gd fmla="*/ 11841227 w 11855986" name="TX3732"/>
              <a:gd fmla="*/ 574870 h 6564101" name="TY3732"/>
              <a:gd fmla="*/ 11828014 w 11855986" name="TX3733"/>
              <a:gd fmla="*/ 588083 h 6564101" name="TY3733"/>
              <a:gd fmla="*/ 11841227 w 11855986" name="TX3734"/>
              <a:gd fmla="*/ 601296 h 6564101" name="TY3734"/>
              <a:gd fmla="*/ 11854440 w 11855986" name="TX3735"/>
              <a:gd fmla="*/ 588083 h 6564101" name="TY3735"/>
              <a:gd fmla="*/ 11841227 w 11855986" name="TX3736"/>
              <a:gd fmla="*/ 574870 h 6564101" name="TY3736"/>
              <a:gd fmla="*/ 19720 w 11855986" name="TX3738"/>
              <a:gd fmla="*/ 551352 h 6564101" name="TY3738"/>
              <a:gd fmla="*/ 6507 w 11855986" name="TX3739"/>
              <a:gd fmla="*/ 564565 h 6564101" name="TY3739"/>
              <a:gd fmla="*/ 19720 w 11855986" name="TX3740"/>
              <a:gd fmla="*/ 577778 h 6564101" name="TY3740"/>
              <a:gd fmla="*/ 32933 w 11855986" name="TX3741"/>
              <a:gd fmla="*/ 564565 h 6564101" name="TY3741"/>
              <a:gd fmla="*/ 19720 w 11855986" name="TX3742"/>
              <a:gd fmla="*/ 551352 h 6564101" name="TY3742"/>
              <a:gd fmla="*/ 11838977 w 11855986" name="TX3744"/>
              <a:gd fmla="*/ 487235 h 6564101" name="TY3744"/>
              <a:gd fmla="*/ 11825609 w 11855986" name="TX3745"/>
              <a:gd fmla="*/ 488995 h 6564101" name="TY3745"/>
              <a:gd fmla="*/ 11749329 w 11855986" name="TX3746"/>
              <a:gd fmla="*/ 533036 h 6564101" name="TY3746"/>
              <a:gd fmla="*/ 11742881 w 11855986" name="TX3747"/>
              <a:gd fmla="*/ 557101 h 6564101" name="TY3747"/>
              <a:gd fmla="*/ 11766946 w 11855986" name="TX3748"/>
              <a:gd fmla="*/ 563549 h 6564101" name="TY3748"/>
              <a:gd fmla="*/ 11843226 w 11855986" name="TX3749"/>
              <a:gd fmla="*/ 519507 h 6564101" name="TY3749"/>
              <a:gd fmla="*/ 11849675 w 11855986" name="TX3750"/>
              <a:gd fmla="*/ 495442 h 6564101" name="TY3750"/>
              <a:gd fmla="*/ 11849675 w 11855986" name="TX3751"/>
              <a:gd fmla="*/ 495444 h 6564101" name="TY3751"/>
              <a:gd fmla="*/ 11838977 w 11855986" name="TX3752"/>
              <a:gd fmla="*/ 487235 h 6564101" name="TY3752"/>
              <a:gd fmla="*/ 22518 w 11855986" name="TX3754"/>
              <a:gd fmla="*/ 486831 h 6564101" name="TY3754"/>
              <a:gd fmla="*/ 11821 w 11855986" name="TX3755"/>
              <a:gd fmla="*/ 495039 h 6564101" name="TY3755"/>
              <a:gd fmla="*/ 18269 w 11855986" name="TX3756"/>
              <a:gd fmla="*/ 519104 h 6564101" name="TY3756"/>
              <a:gd fmla="*/ 94549 w 11855986" name="TX3757"/>
              <a:gd fmla="*/ 563144 h 6564101" name="TY3757"/>
              <a:gd fmla="*/ 118615 w 11855986" name="TX3758"/>
              <a:gd fmla="*/ 556696 h 6564101" name="TY3758"/>
              <a:gd fmla="*/ 118615 w 11855986" name="TX3759"/>
              <a:gd fmla="*/ 556698 h 6564101" name="TY3759"/>
              <a:gd fmla="*/ 112167 w 11855986" name="TX3760"/>
              <a:gd fmla="*/ 532632 h 6564101" name="TY3760"/>
              <a:gd fmla="*/ 35886 w 11855986" name="TX3761"/>
              <a:gd fmla="*/ 488591 h 6564101" name="TY3761"/>
              <a:gd fmla="*/ 22518 w 11855986" name="TX3762"/>
              <a:gd fmla="*/ 486831 h 6564101" name="TY3762"/>
              <a:gd fmla="*/ 11750780 w 11855986" name="TX3764"/>
              <a:gd fmla="*/ 474361 h 6564101" name="TY3764"/>
              <a:gd fmla="*/ 11737567 w 11855986" name="TX3765"/>
              <a:gd fmla="*/ 487574 h 6564101" name="TY3765"/>
              <a:gd fmla="*/ 11750780 w 11855986" name="TX3766"/>
              <a:gd fmla="*/ 500787 h 6564101" name="TY3766"/>
              <a:gd fmla="*/ 11763993 w 11855986" name="TX3767"/>
              <a:gd fmla="*/ 487574 h 6564101" name="TY3767"/>
              <a:gd fmla="*/ 11750780 w 11855986" name="TX3768"/>
              <a:gd fmla="*/ 474361 h 6564101" name="TY3768"/>
              <a:gd fmla="*/ 109825 w 11855986" name="TX3770"/>
              <a:gd fmla="*/ 435964 h 6564101" name="TY3770"/>
              <a:gd fmla="*/ 96612 w 11855986" name="TX3771"/>
              <a:gd fmla="*/ 449177 h 6564101" name="TY3771"/>
              <a:gd fmla="*/ 109825 w 11855986" name="TX3772"/>
              <a:gd fmla="*/ 462390 h 6564101" name="TY3772"/>
              <a:gd fmla="*/ 123038 w 11855986" name="TX3773"/>
              <a:gd fmla="*/ 449177 h 6564101" name="TY3773"/>
              <a:gd fmla="*/ 109825 w 11855986" name="TX3774"/>
              <a:gd fmla="*/ 435964 h 6564101" name="TY3774"/>
              <a:gd fmla="*/ 11753578 w 11855986" name="TX3776"/>
              <a:gd fmla="*/ 388600 h 6564101" name="TY3776"/>
              <a:gd fmla="*/ 11742881 w 11855986" name="TX3777"/>
              <a:gd fmla="*/ 396808 h 6564101" name="TY3777"/>
              <a:gd fmla="*/ 11742880 w 11855986" name="TX3778"/>
              <a:gd fmla="*/ 396807 h 6564101" name="TY3778"/>
              <a:gd fmla="*/ 11749328 w 11855986" name="TX3779"/>
              <a:gd fmla="*/ 420872 h 6564101" name="TY3779"/>
              <a:gd fmla="*/ 11825609 w 11855986" name="TX3780"/>
              <a:gd fmla="*/ 464914 h 6564101" name="TY3780"/>
              <a:gd fmla="*/ 11849674 w 11855986" name="TX3781"/>
              <a:gd fmla="*/ 458466 h 6564101" name="TY3781"/>
              <a:gd fmla="*/ 11843226 w 11855986" name="TX3782"/>
              <a:gd fmla="*/ 434401 h 6564101" name="TY3782"/>
              <a:gd fmla="*/ 11766946 w 11855986" name="TX3783"/>
              <a:gd fmla="*/ 390360 h 6564101" name="TY3783"/>
              <a:gd fmla="*/ 11753578 w 11855986" name="TX3784"/>
              <a:gd fmla="*/ 388600 h 6564101" name="TY3784"/>
              <a:gd fmla="*/ 11841775 w 11855986" name="TX3786"/>
              <a:gd fmla="*/ 375726 h 6564101" name="TY3786"/>
              <a:gd fmla="*/ 11828562 w 11855986" name="TX3787"/>
              <a:gd fmla="*/ 388939 h 6564101" name="TY3787"/>
              <a:gd fmla="*/ 11841775 w 11855986" name="TX3788"/>
              <a:gd fmla="*/ 402152 h 6564101" name="TY3788"/>
              <a:gd fmla="*/ 11854988 w 11855986" name="TX3789"/>
              <a:gd fmla="*/ 388939 h 6564101" name="TY3789"/>
              <a:gd fmla="*/ 11841775 w 11855986" name="TX3790"/>
              <a:gd fmla="*/ 375726 h 6564101" name="TY3790"/>
              <a:gd fmla="*/ 107027 w 11855986" name="TX3792"/>
              <a:gd fmla="*/ 371442 h 6564101" name="TY3792"/>
              <a:gd fmla="*/ 93659 w 11855986" name="TX3793"/>
              <a:gd fmla="*/ 373202 h 6564101" name="TY3793"/>
              <a:gd fmla="*/ 17378 w 11855986" name="TX3794"/>
              <a:gd fmla="*/ 417244 h 6564101" name="TY3794"/>
              <a:gd fmla="*/ 10930 w 11855986" name="TX3795"/>
              <a:gd fmla="*/ 441309 h 6564101" name="TY3795"/>
              <a:gd fmla="*/ 10930 w 11855986" name="TX3796"/>
              <a:gd fmla="*/ 441308 h 6564101" name="TY3796"/>
              <a:gd fmla="*/ 34996 w 11855986" name="TX3797"/>
              <a:gd fmla="*/ 447756 h 6564101" name="TY3797"/>
              <a:gd fmla="*/ 111276 w 11855986" name="TX3798"/>
              <a:gd fmla="*/ 403716 h 6564101" name="TY3798"/>
              <a:gd fmla="*/ 117724 w 11855986" name="TX3799"/>
              <a:gd fmla="*/ 379651 h 6564101" name="TY3799"/>
              <a:gd fmla="*/ 107027 w 11855986" name="TX3800"/>
              <a:gd fmla="*/ 371442 h 6564101" name="TY3800"/>
              <a:gd fmla="*/ 19379 w 11855986" name="TX3802"/>
              <a:gd fmla="*/ 335456 h 6564101" name="TY3802"/>
              <a:gd fmla="*/ 6166 w 11855986" name="TX3803"/>
              <a:gd fmla="*/ 348669 h 6564101" name="TY3803"/>
              <a:gd fmla="*/ 19379 w 11855986" name="TX3804"/>
              <a:gd fmla="*/ 361882 h 6564101" name="TY3804"/>
              <a:gd fmla="*/ 32592 w 11855986" name="TX3805"/>
              <a:gd fmla="*/ 348669 h 6564101" name="TY3805"/>
              <a:gd fmla="*/ 19379 w 11855986" name="TX3806"/>
              <a:gd fmla="*/ 335456 h 6564101" name="TY3806"/>
              <a:gd fmla="*/ 22177 w 11855986" name="TX3808"/>
              <a:gd fmla="*/ 270934 h 6564101" name="TY3808"/>
              <a:gd fmla="*/ 11480 w 11855986" name="TX3809"/>
              <a:gd fmla="*/ 279143 h 6564101" name="TY3809"/>
              <a:gd fmla="*/ 17928 w 11855986" name="TX3810"/>
              <a:gd fmla="*/ 303208 h 6564101" name="TY3810"/>
              <a:gd fmla="*/ 94208 w 11855986" name="TX3811"/>
              <a:gd fmla="*/ 347248 h 6564101" name="TY3811"/>
              <a:gd fmla="*/ 118274 w 11855986" name="TX3812"/>
              <a:gd fmla="*/ 340800 h 6564101" name="TY3812"/>
              <a:gd fmla="*/ 118274 w 11855986" name="TX3813"/>
              <a:gd fmla="*/ 340801 h 6564101" name="TY3813"/>
              <a:gd fmla="*/ 111826 w 11855986" name="TX3814"/>
              <a:gd fmla="*/ 316736 h 6564101" name="TY3814"/>
              <a:gd fmla="*/ 35545 w 11855986" name="TX3815"/>
              <a:gd fmla="*/ 272694 h 6564101" name="TY3815"/>
              <a:gd fmla="*/ 22177 w 11855986" name="TX3816"/>
              <a:gd fmla="*/ 270934 h 6564101" name="TY3816"/>
              <a:gd fmla="*/ 11840052 w 11855986" name="TX3818"/>
              <a:gd fmla="*/ 270577 h 6564101" name="TY3818"/>
              <a:gd fmla="*/ 11826683 w 11855986" name="TX3819"/>
              <a:gd fmla="*/ 272337 h 6564101" name="TY3819"/>
              <a:gd fmla="*/ 11750403 w 11855986" name="TX3820"/>
              <a:gd fmla="*/ 316377 h 6564101" name="TY3820"/>
              <a:gd fmla="*/ 11743955 w 11855986" name="TX3821"/>
              <a:gd fmla="*/ 340443 h 6564101" name="TY3821"/>
              <a:gd fmla="*/ 11768020 w 11855986" name="TX3822"/>
              <a:gd fmla="*/ 346891 h 6564101" name="TY3822"/>
              <a:gd fmla="*/ 11844301 w 11855986" name="TX3823"/>
              <a:gd fmla="*/ 302849 h 6564101" name="TY3823"/>
              <a:gd fmla="*/ 11850749 w 11855986" name="TX3824"/>
              <a:gd fmla="*/ 278784 h 6564101" name="TY3824"/>
              <a:gd fmla="*/ 11850749 w 11855986" name="TX3825"/>
              <a:gd fmla="*/ 278785 h 6564101" name="TY3825"/>
              <a:gd fmla="*/ 11840052 w 11855986" name="TX3826"/>
              <a:gd fmla="*/ 270577 h 6564101" name="TY3826"/>
              <a:gd fmla="*/ 11751854 w 11855986" name="TX3828"/>
              <a:gd fmla="*/ 257703 h 6564101" name="TY3828"/>
              <a:gd fmla="*/ 11738641 w 11855986" name="TX3829"/>
              <a:gd fmla="*/ 270916 h 6564101" name="TY3829"/>
              <a:gd fmla="*/ 11751854 w 11855986" name="TX3830"/>
              <a:gd fmla="*/ 284129 h 6564101" name="TY3830"/>
              <a:gd fmla="*/ 11765067 w 11855986" name="TX3831"/>
              <a:gd fmla="*/ 270916 h 6564101" name="TY3831"/>
              <a:gd fmla="*/ 11751854 w 11855986" name="TX3832"/>
              <a:gd fmla="*/ 257703 h 6564101" name="TY3832"/>
              <a:gd fmla="*/ 11811276 w 11855986" name="TX3834"/>
              <a:gd fmla="*/ 214374 h 6564101" name="TY3834"/>
              <a:gd fmla="*/ 11803298 w 11855986" name="TX3835"/>
              <a:gd fmla="*/ 220588 h 6564101" name="TY3835"/>
              <a:gd fmla="*/ 11808265 w 11855986" name="TX3836"/>
              <a:gd fmla="*/ 238602 h 6564101" name="TY3836"/>
              <a:gd fmla="*/ 11826279 w 11855986" name="TX3837"/>
              <a:gd fmla="*/ 233635 h 6564101" name="TY3837"/>
              <a:gd fmla="*/ 11821312 w 11855986" name="TX3838"/>
              <a:gd fmla="*/ 215621 h 6564101" name="TY3838"/>
              <a:gd fmla="*/ 11811276 w 11855986" name="TX3839"/>
              <a:gd fmla="*/ 214374 h 6564101" name="TY3839"/>
              <a:gd fmla="*/ 45438 w 11855986" name="TX3841"/>
              <a:gd fmla="*/ 211985 h 6564101" name="TY3841"/>
              <a:gd fmla="*/ 35402 w 11855986" name="TX3842"/>
              <a:gd fmla="*/ 213232 h 6564101" name="TY3842"/>
              <a:gd fmla="*/ 30435 w 11855986" name="TX3843"/>
              <a:gd fmla="*/ 231246 h 6564101" name="TY3843"/>
              <a:gd fmla="*/ 48449 w 11855986" name="TX3844"/>
              <a:gd fmla="*/ 236213 h 6564101" name="TY3844"/>
              <a:gd fmla="*/ 53416 w 11855986" name="TX3845"/>
              <a:gd fmla="*/ 218199 h 6564101" name="TY3845"/>
              <a:gd fmla="*/ 45438 w 11855986" name="TX3846"/>
              <a:gd fmla="*/ 211985 h 6564101" name="TY3846"/>
              <a:gd fmla="*/ 11838240 w 11855986" name="TX3848"/>
              <a:gd fmla="*/ 153060 h 6564101" name="TY3848"/>
              <a:gd fmla="*/ 11750160 w 11855986" name="TX3849"/>
              <a:gd fmla="*/ 153700 h 6564101" name="TY3849"/>
              <a:gd fmla="*/ 11732672 w 11855986" name="TX3850"/>
              <a:gd fmla="*/ 171444 h 6564101" name="TY3850"/>
              <a:gd fmla="*/ 11732673 w 11855986" name="TX3851"/>
              <a:gd fmla="*/ 171443 h 6564101" name="TY3851"/>
              <a:gd fmla="*/ 11750417 w 11855986" name="TX3852"/>
              <a:gd fmla="*/ 188932 h 6564101" name="TY3852"/>
              <a:gd fmla="*/ 11838495 w 11855986" name="TX3853"/>
              <a:gd fmla="*/ 188293 h 6564101" name="TY3853"/>
              <a:gd fmla="*/ 11855984 w 11855986" name="TX3854"/>
              <a:gd fmla="*/ 170549 h 6564101" name="TY3854"/>
              <a:gd fmla="*/ 11838240 w 11855986" name="TX3855"/>
              <a:gd fmla="*/ 153060 h 6564101" name="TY3855"/>
              <a:gd fmla="*/ 18474 w 11855986" name="TX3857"/>
              <a:gd fmla="*/ 150671 h 6564101" name="TY3857"/>
              <a:gd fmla="*/ 730 w 11855986" name="TX3858"/>
              <a:gd fmla="*/ 168160 h 6564101" name="TY3858"/>
              <a:gd fmla="*/ 18218 w 11855986" name="TX3859"/>
              <a:gd fmla="*/ 185904 h 6564101" name="TY3859"/>
              <a:gd fmla="*/ 106297 w 11855986" name="TX3860"/>
              <a:gd fmla="*/ 186543 h 6564101" name="TY3860"/>
              <a:gd fmla="*/ 124041 w 11855986" name="TX3861"/>
              <a:gd fmla="*/ 169054 h 6564101" name="TY3861"/>
              <a:gd fmla="*/ 124042 w 11855986" name="TX3862"/>
              <a:gd fmla="*/ 169055 h 6564101" name="TY3862"/>
              <a:gd fmla="*/ 106554 w 11855986" name="TX3863"/>
              <a:gd fmla="*/ 151311 h 6564101" name="TY3863"/>
              <a:gd fmla="*/ 18474 w 11855986" name="TX3864"/>
              <a:gd fmla="*/ 150671 h 6564101" name="TY3864"/>
              <a:gd fmla="*/ 11594935 w 11855986" name="TX3866"/>
              <a:gd fmla="*/ 110011 h 6564101" name="TY3866"/>
              <a:gd fmla="*/ 11581722 w 11855986" name="TX3867"/>
              <a:gd fmla="*/ 123224 h 6564101" name="TY3867"/>
              <a:gd fmla="*/ 11594935 w 11855986" name="TX3868"/>
              <a:gd fmla="*/ 136436 h 6564101" name="TY3868"/>
              <a:gd fmla="*/ 11608148 w 11855986" name="TX3869"/>
              <a:gd fmla="*/ 123224 h 6564101" name="TY3869"/>
              <a:gd fmla="*/ 11594935 w 11855986" name="TX3870"/>
              <a:gd fmla="*/ 110011 h 6564101" name="TY3870"/>
              <a:gd fmla="*/ 11395791 w 11855986" name="TX3872"/>
              <a:gd fmla="*/ 109463 h 6564101" name="TY3872"/>
              <a:gd fmla="*/ 11382579 w 11855986" name="TX3873"/>
              <a:gd fmla="*/ 122676 h 6564101" name="TY3873"/>
              <a:gd fmla="*/ 11395791 w 11855986" name="TX3874"/>
              <a:gd fmla="*/ 135889 h 6564101" name="TY3874"/>
              <a:gd fmla="*/ 11409004 w 11855986" name="TX3875"/>
              <a:gd fmla="*/ 122676 h 6564101" name="TY3875"/>
              <a:gd fmla="*/ 11395791 w 11855986" name="TX3876"/>
              <a:gd fmla="*/ 109463 h 6564101" name="TY3876"/>
              <a:gd fmla="*/ 261779 w 11855986" name="TX3878"/>
              <a:gd fmla="*/ 107622 h 6564101" name="TY3878"/>
              <a:gd fmla="*/ 248566 w 11855986" name="TX3879"/>
              <a:gd fmla="*/ 120835 h 6564101" name="TY3879"/>
              <a:gd fmla="*/ 261779 w 11855986" name="TX3880"/>
              <a:gd fmla="*/ 134048 h 6564101" name="TY3880"/>
              <a:gd fmla="*/ 274992 w 11855986" name="TX3881"/>
              <a:gd fmla="*/ 120835 h 6564101" name="TY3881"/>
              <a:gd fmla="*/ 261779 w 11855986" name="TX3882"/>
              <a:gd fmla="*/ 107622 h 6564101" name="TY3882"/>
              <a:gd fmla="*/ 460923 w 11855986" name="TX3884"/>
              <a:gd fmla="*/ 107074 h 6564101" name="TY3884"/>
              <a:gd fmla="*/ 447710 w 11855986" name="TX3885"/>
              <a:gd fmla="*/ 120287 h 6564101" name="TY3885"/>
              <a:gd fmla="*/ 460923 w 11855986" name="TX3886"/>
              <a:gd fmla="*/ 133500 h 6564101" name="TY3886"/>
              <a:gd fmla="*/ 474136 w 11855986" name="TX3887"/>
              <a:gd fmla="*/ 120287 h 6564101" name="TY3887"/>
              <a:gd fmla="*/ 460923 w 11855986" name="TX3888"/>
              <a:gd fmla="*/ 107074 h 6564101" name="TY3888"/>
              <a:gd fmla="*/ 660066 w 11855986" name="TX3890"/>
              <a:gd fmla="*/ 106527 h 6564101" name="TY3890"/>
              <a:gd fmla="*/ 646853 w 11855986" name="TX3891"/>
              <a:gd fmla="*/ 119740 h 6564101" name="TY3891"/>
              <a:gd fmla="*/ 660066 w 11855986" name="TX3892"/>
              <a:gd fmla="*/ 132952 h 6564101" name="TY3892"/>
              <a:gd fmla="*/ 673279 w 11855986" name="TX3893"/>
              <a:gd fmla="*/ 119740 h 6564101" name="TY3893"/>
              <a:gd fmla="*/ 660066 w 11855986" name="TX3894"/>
              <a:gd fmla="*/ 106527 h 6564101" name="TY3894"/>
              <a:gd fmla="*/ 859209 w 11855986" name="TX3896"/>
              <a:gd fmla="*/ 105979 h 6564101" name="TY3896"/>
              <a:gd fmla="*/ 845996 w 11855986" name="TX3897"/>
              <a:gd fmla="*/ 119192 h 6564101" name="TY3897"/>
              <a:gd fmla="*/ 859209 w 11855986" name="TX3898"/>
              <a:gd fmla="*/ 132405 h 6564101" name="TY3898"/>
              <a:gd fmla="*/ 872422 w 11855986" name="TX3899"/>
              <a:gd fmla="*/ 119192 h 6564101" name="TY3899"/>
              <a:gd fmla="*/ 859209 w 11855986" name="TX3900"/>
              <a:gd fmla="*/ 105979 h 6564101" name="TY3900"/>
              <a:gd fmla="*/ 1058353 w 11855986" name="TX3902"/>
              <a:gd fmla="*/ 105432 h 6564101" name="TY3902"/>
              <a:gd fmla="*/ 1045140 w 11855986" name="TX3903"/>
              <a:gd fmla="*/ 118644 h 6564101" name="TY3903"/>
              <a:gd fmla="*/ 1058353 w 11855986" name="TX3904"/>
              <a:gd fmla="*/ 131857 h 6564101" name="TY3904"/>
              <a:gd fmla="*/ 1071566 w 11855986" name="TX3905"/>
              <a:gd fmla="*/ 118644 h 6564101" name="TY3905"/>
              <a:gd fmla="*/ 1058353 w 11855986" name="TX3906"/>
              <a:gd fmla="*/ 105432 h 6564101" name="TY3906"/>
              <a:gd fmla="*/ 1257496 w 11855986" name="TX3908"/>
              <a:gd fmla="*/ 104884 h 6564101" name="TY3908"/>
              <a:gd fmla="*/ 1244283 w 11855986" name="TX3909"/>
              <a:gd fmla="*/ 118097 h 6564101" name="TY3909"/>
              <a:gd fmla="*/ 1257496 w 11855986" name="TX3910"/>
              <a:gd fmla="*/ 131310 h 6564101" name="TY3910"/>
              <a:gd fmla="*/ 1270709 w 11855986" name="TX3911"/>
              <a:gd fmla="*/ 118097 h 6564101" name="TY3911"/>
              <a:gd fmla="*/ 1257496 w 11855986" name="TX3912"/>
              <a:gd fmla="*/ 104884 h 6564101" name="TY3912"/>
              <a:gd fmla="*/ 1456640 w 11855986" name="TX3914"/>
              <a:gd fmla="*/ 104336 h 6564101" name="TY3914"/>
              <a:gd fmla="*/ 1443427 w 11855986" name="TX3915"/>
              <a:gd fmla="*/ 117549 h 6564101" name="TY3915"/>
              <a:gd fmla="*/ 1456640 w 11855986" name="TX3916"/>
              <a:gd fmla="*/ 130762 h 6564101" name="TY3916"/>
              <a:gd fmla="*/ 1469853 w 11855986" name="TX3917"/>
              <a:gd fmla="*/ 117549 h 6564101" name="TY3917"/>
              <a:gd fmla="*/ 1456640 w 11855986" name="TX3918"/>
              <a:gd fmla="*/ 104336 h 6564101" name="TY3918"/>
              <a:gd fmla="*/ 1655783 w 11855986" name="TX3920"/>
              <a:gd fmla="*/ 103789 h 6564101" name="TY3920"/>
              <a:gd fmla="*/ 1642570 w 11855986" name="TX3921"/>
              <a:gd fmla="*/ 117002 h 6564101" name="TY3921"/>
              <a:gd fmla="*/ 1655783 w 11855986" name="TX3922"/>
              <a:gd fmla="*/ 130214 h 6564101" name="TY3922"/>
              <a:gd fmla="*/ 1668996 w 11855986" name="TX3923"/>
              <a:gd fmla="*/ 117002 h 6564101" name="TY3923"/>
              <a:gd fmla="*/ 1655783 w 11855986" name="TX3924"/>
              <a:gd fmla="*/ 103789 h 6564101" name="TY3924"/>
              <a:gd fmla="*/ 1854927 w 11855986" name="TX3926"/>
              <a:gd fmla="*/ 103241 h 6564101" name="TY3926"/>
              <a:gd fmla="*/ 1841714 w 11855986" name="TX3927"/>
              <a:gd fmla="*/ 116454 h 6564101" name="TY3927"/>
              <a:gd fmla="*/ 1854927 w 11855986" name="TX3928"/>
              <a:gd fmla="*/ 129667 h 6564101" name="TY3928"/>
              <a:gd fmla="*/ 1868140 w 11855986" name="TX3929"/>
              <a:gd fmla="*/ 116454 h 6564101" name="TY3929"/>
              <a:gd fmla="*/ 1854927 w 11855986" name="TX3930"/>
              <a:gd fmla="*/ 103241 h 6564101" name="TY3930"/>
              <a:gd fmla="*/ 2054070 w 11855986" name="TX3932"/>
              <a:gd fmla="*/ 102693 h 6564101" name="TY3932"/>
              <a:gd fmla="*/ 2040857 w 11855986" name="TX3933"/>
              <a:gd fmla="*/ 115906 h 6564101" name="TY3933"/>
              <a:gd fmla="*/ 2054070 w 11855986" name="TX3934"/>
              <a:gd fmla="*/ 129119 h 6564101" name="TY3934"/>
              <a:gd fmla="*/ 2067283 w 11855986" name="TX3935"/>
              <a:gd fmla="*/ 115906 h 6564101" name="TY3935"/>
              <a:gd fmla="*/ 2054070 w 11855986" name="TX3936"/>
              <a:gd fmla="*/ 102693 h 6564101" name="TY3936"/>
              <a:gd fmla="*/ 2253214 w 11855986" name="TX3938"/>
              <a:gd fmla="*/ 102145 h 6564101" name="TY3938"/>
              <a:gd fmla="*/ 2240001 w 11855986" name="TX3939"/>
              <a:gd fmla="*/ 115358 h 6564101" name="TY3939"/>
              <a:gd fmla="*/ 2253214 w 11855986" name="TX3940"/>
              <a:gd fmla="*/ 128571 h 6564101" name="TY3940"/>
              <a:gd fmla="*/ 2266427 w 11855986" name="TX3941"/>
              <a:gd fmla="*/ 115358 h 6564101" name="TY3941"/>
              <a:gd fmla="*/ 2253214 w 11855986" name="TX3942"/>
              <a:gd fmla="*/ 102145 h 6564101" name="TY3942"/>
              <a:gd fmla="*/ 2452357 w 11855986" name="TX3944"/>
              <a:gd fmla="*/ 101597 h 6564101" name="TY3944"/>
              <a:gd fmla="*/ 2439144 w 11855986" name="TX3945"/>
              <a:gd fmla="*/ 114810 h 6564101" name="TY3945"/>
              <a:gd fmla="*/ 2452357 w 11855986" name="TX3946"/>
              <a:gd fmla="*/ 128023 h 6564101" name="TY3946"/>
              <a:gd fmla="*/ 2465570 w 11855986" name="TX3947"/>
              <a:gd fmla="*/ 114810 h 6564101" name="TY3947"/>
              <a:gd fmla="*/ 2452357 w 11855986" name="TX3948"/>
              <a:gd fmla="*/ 101597 h 6564101" name="TY3948"/>
              <a:gd fmla="*/ 2651501 w 11855986" name="TX3950"/>
              <a:gd fmla="*/ 101049 h 6564101" name="TY3950"/>
              <a:gd fmla="*/ 2638288 w 11855986" name="TX3951"/>
              <a:gd fmla="*/ 114263 h 6564101" name="TY3951"/>
              <a:gd fmla="*/ 2651501 w 11855986" name="TX3952"/>
              <a:gd fmla="*/ 127475 h 6564101" name="TY3952"/>
              <a:gd fmla="*/ 2664714 w 11855986" name="TX3953"/>
              <a:gd fmla="*/ 114263 h 6564101" name="TY3953"/>
              <a:gd fmla="*/ 2651501 w 11855986" name="TX3954"/>
              <a:gd fmla="*/ 101049 h 6564101" name="TY3954"/>
              <a:gd fmla="*/ 2850644 w 11855986" name="TX3956"/>
              <a:gd fmla="*/ 100502 h 6564101" name="TY3956"/>
              <a:gd fmla="*/ 2837431 w 11855986" name="TX3957"/>
              <a:gd fmla="*/ 113715 h 6564101" name="TY3957"/>
              <a:gd fmla="*/ 2850644 w 11855986" name="TX3958"/>
              <a:gd fmla="*/ 126928 h 6564101" name="TY3958"/>
              <a:gd fmla="*/ 2863857 w 11855986" name="TX3959"/>
              <a:gd fmla="*/ 113715 h 6564101" name="TY3959"/>
              <a:gd fmla="*/ 2850644 w 11855986" name="TX3960"/>
              <a:gd fmla="*/ 100502 h 6564101" name="TY3960"/>
              <a:gd fmla="*/ 3049788 w 11855986" name="TX3962"/>
              <a:gd fmla="*/ 99954 h 6564101" name="TY3962"/>
              <a:gd fmla="*/ 3036575 w 11855986" name="TX3963"/>
              <a:gd fmla="*/ 113167 h 6564101" name="TY3963"/>
              <a:gd fmla="*/ 3049788 w 11855986" name="TX3964"/>
              <a:gd fmla="*/ 126380 h 6564101" name="TY3964"/>
              <a:gd fmla="*/ 3063001 w 11855986" name="TX3965"/>
              <a:gd fmla="*/ 113167 h 6564101" name="TY3965"/>
              <a:gd fmla="*/ 3049788 w 11855986" name="TX3966"/>
              <a:gd fmla="*/ 99954 h 6564101" name="TY3966"/>
              <a:gd fmla="*/ 3248931 w 11855986" name="TX3968"/>
              <a:gd fmla="*/ 99407 h 6564101" name="TY3968"/>
              <a:gd fmla="*/ 3235718 w 11855986" name="TX3969"/>
              <a:gd fmla="*/ 112620 h 6564101" name="TY3969"/>
              <a:gd fmla="*/ 3248931 w 11855986" name="TX3970"/>
              <a:gd fmla="*/ 125832 h 6564101" name="TY3970"/>
              <a:gd fmla="*/ 3262144 w 11855986" name="TX3971"/>
              <a:gd fmla="*/ 112620 h 6564101" name="TY3971"/>
              <a:gd fmla="*/ 3248931 w 11855986" name="TX3972"/>
              <a:gd fmla="*/ 99407 h 6564101" name="TY3972"/>
              <a:gd fmla="*/ 3854826 w 11855986" name="TX3974"/>
              <a:gd fmla="*/ 99095 h 6564101" name="TY3974"/>
              <a:gd fmla="*/ 3841613 w 11855986" name="TX3975"/>
              <a:gd fmla="*/ 112308 h 6564101" name="TY3975"/>
              <a:gd fmla="*/ 3854826 w 11855986" name="TX3976"/>
              <a:gd fmla="*/ 125521 h 6564101" name="TY3976"/>
              <a:gd fmla="*/ 3868039 w 11855986" name="TX3977"/>
              <a:gd fmla="*/ 112308 h 6564101" name="TY3977"/>
              <a:gd fmla="*/ 3854826 w 11855986" name="TX3978"/>
              <a:gd fmla="*/ 99095 h 6564101" name="TY3978"/>
              <a:gd fmla="*/ 3448075 w 11855986" name="TX3980"/>
              <a:gd fmla="*/ 98859 h 6564101" name="TY3980"/>
              <a:gd fmla="*/ 3434862 w 11855986" name="TX3981"/>
              <a:gd fmla="*/ 112072 h 6564101" name="TY3981"/>
              <a:gd fmla="*/ 3448075 w 11855986" name="TX3982"/>
              <a:gd fmla="*/ 125285 h 6564101" name="TY3982"/>
              <a:gd fmla="*/ 3461288 w 11855986" name="TX3983"/>
              <a:gd fmla="*/ 112072 h 6564101" name="TY3983"/>
              <a:gd fmla="*/ 3448075 w 11855986" name="TX3984"/>
              <a:gd fmla="*/ 98859 h 6564101" name="TY3984"/>
              <a:gd fmla="*/ 4053970 w 11855986" name="TX3986"/>
              <a:gd fmla="*/ 98547 h 6564101" name="TY3986"/>
              <a:gd fmla="*/ 4040757 w 11855986" name="TX3987"/>
              <a:gd fmla="*/ 111760 h 6564101" name="TY3987"/>
              <a:gd fmla="*/ 4053970 w 11855986" name="TX3988"/>
              <a:gd fmla="*/ 124973 h 6564101" name="TY3988"/>
              <a:gd fmla="*/ 4067183 w 11855986" name="TX3989"/>
              <a:gd fmla="*/ 111760 h 6564101" name="TY3989"/>
              <a:gd fmla="*/ 4053970 w 11855986" name="TX3990"/>
              <a:gd fmla="*/ 98547 h 6564101" name="TY3990"/>
              <a:gd fmla="*/ 3647218 w 11855986" name="TX3992"/>
              <a:gd fmla="*/ 98311 h 6564101" name="TY3992"/>
              <a:gd fmla="*/ 3634005 w 11855986" name="TX3993"/>
              <a:gd fmla="*/ 111524 h 6564101" name="TY3993"/>
              <a:gd fmla="*/ 3647218 w 11855986" name="TX3994"/>
              <a:gd fmla="*/ 124737 h 6564101" name="TY3994"/>
              <a:gd fmla="*/ 3660431 w 11855986" name="TX3995"/>
              <a:gd fmla="*/ 111524 h 6564101" name="TY3995"/>
              <a:gd fmla="*/ 3647218 w 11855986" name="TX3996"/>
              <a:gd fmla="*/ 98311 h 6564101" name="TY3996"/>
              <a:gd fmla="*/ 4253113 w 11855986" name="TX3998"/>
              <a:gd fmla="*/ 98000 h 6564101" name="TY3998"/>
              <a:gd fmla="*/ 4239900 w 11855986" name="TX3999"/>
              <a:gd fmla="*/ 111213 h 6564101" name="TY3999"/>
              <a:gd fmla="*/ 4253113 w 11855986" name="TX4000"/>
              <a:gd fmla="*/ 124426 h 6564101" name="TY4000"/>
              <a:gd fmla="*/ 4266326 w 11855986" name="TX4001"/>
              <a:gd fmla="*/ 111213 h 6564101" name="TY4001"/>
              <a:gd fmla="*/ 4253113 w 11855986" name="TX4002"/>
              <a:gd fmla="*/ 98000 h 6564101" name="TY4002"/>
              <a:gd fmla="*/ 4452257 w 11855986" name="TX4004"/>
              <a:gd fmla="*/ 97452 h 6564101" name="TY4004"/>
              <a:gd fmla="*/ 4439044 w 11855986" name="TX4005"/>
              <a:gd fmla="*/ 110665 h 6564101" name="TY4005"/>
              <a:gd fmla="*/ 4452257 w 11855986" name="TX4006"/>
              <a:gd fmla="*/ 123878 h 6564101" name="TY4006"/>
              <a:gd fmla="*/ 4465470 w 11855986" name="TX4007"/>
              <a:gd fmla="*/ 110665 h 6564101" name="TY4007"/>
              <a:gd fmla="*/ 4452257 w 11855986" name="TX4008"/>
              <a:gd fmla="*/ 97452 h 6564101" name="TY4008"/>
              <a:gd fmla="*/ 4651400 w 11855986" name="TX4010"/>
              <a:gd fmla="*/ 96905 h 6564101" name="TY4010"/>
              <a:gd fmla="*/ 4638187 w 11855986" name="TX4011"/>
              <a:gd fmla="*/ 110118 h 6564101" name="TY4011"/>
              <a:gd fmla="*/ 4651400 w 11855986" name="TX4012"/>
              <a:gd fmla="*/ 123330 h 6564101" name="TY4012"/>
              <a:gd fmla="*/ 4664613 w 11855986" name="TX4013"/>
              <a:gd fmla="*/ 110118 h 6564101" name="TY4013"/>
              <a:gd fmla="*/ 4651400 w 11855986" name="TX4014"/>
              <a:gd fmla="*/ 96905 h 6564101" name="TY4014"/>
              <a:gd fmla="*/ 4850544 w 11855986" name="TX4016"/>
              <a:gd fmla="*/ 96357 h 6564101" name="TY4016"/>
              <a:gd fmla="*/ 4837331 w 11855986" name="TX4017"/>
              <a:gd fmla="*/ 109570 h 6564101" name="TY4017"/>
              <a:gd fmla="*/ 4850544 w 11855986" name="TX4018"/>
              <a:gd fmla="*/ 122783 h 6564101" name="TY4018"/>
              <a:gd fmla="*/ 4863757 w 11855986" name="TX4019"/>
              <a:gd fmla="*/ 109570 h 6564101" name="TY4019"/>
              <a:gd fmla="*/ 4850544 w 11855986" name="TX4020"/>
              <a:gd fmla="*/ 96357 h 6564101" name="TY4020"/>
              <a:gd fmla="*/ 5049687 w 11855986" name="TX4022"/>
              <a:gd fmla="*/ 95809 h 6564101" name="TY4022"/>
              <a:gd fmla="*/ 5036474 w 11855986" name="TX4023"/>
              <a:gd fmla="*/ 109022 h 6564101" name="TY4023"/>
              <a:gd fmla="*/ 5049687 w 11855986" name="TX4024"/>
              <a:gd fmla="*/ 122235 h 6564101" name="TY4024"/>
              <a:gd fmla="*/ 5062900 w 11855986" name="TX4025"/>
              <a:gd fmla="*/ 109022 h 6564101" name="TY4025"/>
              <a:gd fmla="*/ 5049687 w 11855986" name="TX4026"/>
              <a:gd fmla="*/ 95809 h 6564101" name="TY4026"/>
              <a:gd fmla="*/ 5248831 w 11855986" name="TX4028"/>
              <a:gd fmla="*/ 95261 h 6564101" name="TY4028"/>
              <a:gd fmla="*/ 5235618 w 11855986" name="TX4029"/>
              <a:gd fmla="*/ 108474 h 6564101" name="TY4029"/>
              <a:gd fmla="*/ 5248831 w 11855986" name="TX4030"/>
              <a:gd fmla="*/ 121687 h 6564101" name="TY4030"/>
              <a:gd fmla="*/ 5262044 w 11855986" name="TX4031"/>
              <a:gd fmla="*/ 108474 h 6564101" name="TY4031"/>
              <a:gd fmla="*/ 5248831 w 11855986" name="TX4032"/>
              <a:gd fmla="*/ 95261 h 6564101" name="TY4032"/>
              <a:gd fmla="*/ 5447974 w 11855986" name="TX4034"/>
              <a:gd fmla="*/ 94713 h 6564101" name="TY4034"/>
              <a:gd fmla="*/ 5434761 w 11855986" name="TX4035"/>
              <a:gd fmla="*/ 107926 h 6564101" name="TY4035"/>
              <a:gd fmla="*/ 5447974 w 11855986" name="TX4036"/>
              <a:gd fmla="*/ 121139 h 6564101" name="TY4036"/>
              <a:gd fmla="*/ 5461187 w 11855986" name="TX4037"/>
              <a:gd fmla="*/ 107926 h 6564101" name="TY4037"/>
              <a:gd fmla="*/ 5447974 w 11855986" name="TX4038"/>
              <a:gd fmla="*/ 94713 h 6564101" name="TY4038"/>
              <a:gd fmla="*/ 5647118 w 11855986" name="TX4040"/>
              <a:gd fmla="*/ 94166 h 6564101" name="TY4040"/>
              <a:gd fmla="*/ 5633905 w 11855986" name="TX4041"/>
              <a:gd fmla="*/ 107378 h 6564101" name="TY4041"/>
              <a:gd fmla="*/ 5647118 w 11855986" name="TX4042"/>
              <a:gd fmla="*/ 120591 h 6564101" name="TY4042"/>
              <a:gd fmla="*/ 5660331 w 11855986" name="TX4043"/>
              <a:gd fmla="*/ 107378 h 6564101" name="TY4043"/>
              <a:gd fmla="*/ 5647118 w 11855986" name="TX4044"/>
              <a:gd fmla="*/ 94166 h 6564101" name="TY4044"/>
              <a:gd fmla="*/ 5846261 w 11855986" name="TX4046"/>
              <a:gd fmla="*/ 93618 h 6564101" name="TY4046"/>
              <a:gd fmla="*/ 5833048 w 11855986" name="TX4047"/>
              <a:gd fmla="*/ 106831 h 6564101" name="TY4047"/>
              <a:gd fmla="*/ 5846261 w 11855986" name="TX4048"/>
              <a:gd fmla="*/ 120044 h 6564101" name="TY4048"/>
              <a:gd fmla="*/ 5859474 w 11855986" name="TX4049"/>
              <a:gd fmla="*/ 106831 h 6564101" name="TY4049"/>
              <a:gd fmla="*/ 5846261 w 11855986" name="TX4050"/>
              <a:gd fmla="*/ 93618 h 6564101" name="TY4050"/>
              <a:gd fmla="*/ 6045404 w 11855986" name="TX4052"/>
              <a:gd fmla="*/ 93070 h 6564101" name="TY4052"/>
              <a:gd fmla="*/ 6032192 w 11855986" name="TX4053"/>
              <a:gd fmla="*/ 106283 h 6564101" name="TY4053"/>
              <a:gd fmla="*/ 6045404 w 11855986" name="TX4054"/>
              <a:gd fmla="*/ 119496 h 6564101" name="TY4054"/>
              <a:gd fmla="*/ 6058617 w 11855986" name="TX4055"/>
              <a:gd fmla="*/ 106283 h 6564101" name="TY4055"/>
              <a:gd fmla="*/ 6045404 w 11855986" name="TX4056"/>
              <a:gd fmla="*/ 93070 h 6564101" name="TY4056"/>
              <a:gd fmla="*/ 6244540 w 11855986" name="TX4058"/>
              <a:gd fmla="*/ 92523 h 6564101" name="TY4058"/>
              <a:gd fmla="*/ 6231328 w 11855986" name="TX4059"/>
              <a:gd fmla="*/ 105736 h 6564101" name="TY4059"/>
              <a:gd fmla="*/ 6244540 w 11855986" name="TX4060"/>
              <a:gd fmla="*/ 118949 h 6564101" name="TY4060"/>
              <a:gd fmla="*/ 6257753 w 11855986" name="TX4061"/>
              <a:gd fmla="*/ 105736 h 6564101" name="TY4061"/>
              <a:gd fmla="*/ 6244540 w 11855986" name="TX4062"/>
              <a:gd fmla="*/ 92523 h 6564101" name="TY4062"/>
              <a:gd fmla="*/ 6443676 w 11855986" name="TX4064"/>
              <a:gd fmla="*/ 91975 h 6564101" name="TY4064"/>
              <a:gd fmla="*/ 6430465 w 11855986" name="TX4065"/>
              <a:gd fmla="*/ 105188 h 6564101" name="TY4065"/>
              <a:gd fmla="*/ 6443676 w 11855986" name="TX4066"/>
              <a:gd fmla="*/ 118401 h 6564101" name="TY4066"/>
              <a:gd fmla="*/ 6456890 w 11855986" name="TX4067"/>
              <a:gd fmla="*/ 105188 h 6564101" name="TY4067"/>
              <a:gd fmla="*/ 6443676 w 11855986" name="TX4068"/>
              <a:gd fmla="*/ 91975 h 6564101" name="TY4068"/>
              <a:gd fmla="*/ 6850427 w 11855986" name="TX4070"/>
              <a:gd fmla="*/ 91542 h 6564101" name="TY4070"/>
              <a:gd fmla="*/ 6837211 w 11855986" name="TX4071"/>
              <a:gd fmla="*/ 104755 h 6564101" name="TY4071"/>
              <a:gd fmla="*/ 6850427 w 11855986" name="TX4072"/>
              <a:gd fmla="*/ 117968 h 6564101" name="TY4072"/>
              <a:gd fmla="*/ 6863645 w 11855986" name="TX4073"/>
              <a:gd fmla="*/ 104755 h 6564101" name="TY4073"/>
              <a:gd fmla="*/ 6850427 w 11855986" name="TX4074"/>
              <a:gd fmla="*/ 91542 h 6564101" name="TY4074"/>
              <a:gd fmla="*/ 6642824 w 11855986" name="TX4076"/>
              <a:gd fmla="*/ 91427 h 6564101" name="TY4076"/>
              <a:gd fmla="*/ 6629605 w 11855986" name="TX4077"/>
              <a:gd fmla="*/ 104640 h 6564101" name="TY4077"/>
              <a:gd fmla="*/ 6642824 w 11855986" name="TX4078"/>
              <a:gd fmla="*/ 117853 h 6564101" name="TY4078"/>
              <a:gd fmla="*/ 6656039 w 11855986" name="TX4079"/>
              <a:gd fmla="*/ 104640 h 6564101" name="TY4079"/>
              <a:gd fmla="*/ 6642824 w 11855986" name="TX4080"/>
              <a:gd fmla="*/ 91427 h 6564101" name="TY4080"/>
              <a:gd fmla="*/ 7049572 w 11855986" name="TX4082"/>
              <a:gd fmla="*/ 90995 h 6564101" name="TY4082"/>
              <a:gd fmla="*/ 7036359 w 11855986" name="TX4083"/>
              <a:gd fmla="*/ 104208 h 6564101" name="TY4083"/>
              <a:gd fmla="*/ 7049572 w 11855986" name="TX4084"/>
              <a:gd fmla="*/ 117421 h 6564101" name="TY4084"/>
              <a:gd fmla="*/ 7062788 w 11855986" name="TX4085"/>
              <a:gd fmla="*/ 104208 h 6564101" name="TY4085"/>
              <a:gd fmla="*/ 7049572 w 11855986" name="TX4086"/>
              <a:gd fmla="*/ 90995 h 6564101" name="TY4086"/>
              <a:gd fmla="*/ 11816333 w 11855986" name="TX4088"/>
              <a:gd fmla="*/ 84592 h 6564101" name="TY4088"/>
              <a:gd fmla="*/ 11806240 w 11855986" name="TX4089"/>
              <a:gd fmla="*/ 85228 h 6564101" name="TY4089"/>
              <a:gd fmla="*/ 11800189 w 11855986" name="TX4090"/>
              <a:gd fmla="*/ 102907 h 6564101" name="TY4090"/>
              <a:gd fmla="*/ 11817868 w 11855986" name="TX4091"/>
              <a:gd fmla="*/ 108958 h 6564101" name="TY4091"/>
              <a:gd fmla="*/ 11823919 w 11855986" name="TX4092"/>
              <a:gd fmla="*/ 91279 h 6564101" name="TY4092"/>
              <a:gd fmla="*/ 11816333 w 11855986" name="TX4093"/>
              <a:gd fmla="*/ 84592 h 6564101" name="TY4093"/>
              <a:gd fmla="*/ 40380 w 11855986" name="TX4095"/>
              <a:gd fmla="*/ 82203 h 6564101" name="TY4095"/>
              <a:gd fmla="*/ 32793 w 11855986" name="TX4096"/>
              <a:gd fmla="*/ 88890 h 6564101" name="TY4096"/>
              <a:gd fmla="*/ 38844 w 11855986" name="TX4097"/>
              <a:gd fmla="*/ 106569 h 6564101" name="TY4097"/>
              <a:gd fmla="*/ 56523 w 11855986" name="TX4098"/>
              <a:gd fmla="*/ 100518 h 6564101" name="TY4098"/>
              <a:gd fmla="*/ 50472 w 11855986" name="TX4099"/>
              <a:gd fmla="*/ 82839 h 6564101" name="TY4099"/>
              <a:gd fmla="*/ 40380 w 11855986" name="TX4100"/>
              <a:gd fmla="*/ 82203 h 6564101" name="TY4100"/>
              <a:gd fmla="*/ 11775337 w 11855986" name="TX4102"/>
              <a:gd fmla="*/ 28518 h 6564101" name="TY4102"/>
              <a:gd fmla="*/ 11764107 w 11855986" name="TX4103"/>
              <a:gd fmla="*/ 35981 h 6564101" name="TY4103"/>
              <a:gd fmla="*/ 11714988 w 11855986" name="TX4104"/>
              <a:gd fmla="*/ 109095 h 6564101" name="TY4104"/>
              <a:gd fmla="*/ 11719787 w 11855986" name="TX4105"/>
              <a:gd fmla="*/ 133543 h 6564101" name="TY4105"/>
              <a:gd fmla="*/ 11719786 w 11855986" name="TX4106"/>
              <a:gd fmla="*/ 133541 h 6564101" name="TY4106"/>
              <a:gd fmla="*/ 11744234 w 11855986" name="TX4107"/>
              <a:gd fmla="*/ 128742 h 6564101" name="TY4107"/>
              <a:gd fmla="*/ 11793354 w 11855986" name="TX4108"/>
              <a:gd fmla="*/ 55630 h 6564101" name="TY4108"/>
              <a:gd fmla="*/ 11788555 w 11855986" name="TX4109"/>
              <a:gd fmla="*/ 31182 h 6564101" name="TY4109"/>
              <a:gd fmla="*/ 11775337 w 11855986" name="TX4110"/>
              <a:gd fmla="*/ 28518 h 6564101" name="TY4110"/>
              <a:gd fmla="*/ 81376 w 11855986" name="TX4112"/>
              <a:gd fmla="*/ 26130 h 6564101" name="TY4112"/>
              <a:gd fmla="*/ 68159 w 11855986" name="TX4113"/>
              <a:gd fmla="*/ 28794 h 6564101" name="TY4113"/>
              <a:gd fmla="*/ 63360 w 11855986" name="TX4114"/>
              <a:gd fmla="*/ 53241 h 6564101" name="TY4114"/>
              <a:gd fmla="*/ 112480 w 11855986" name="TX4115"/>
              <a:gd fmla="*/ 126354 h 6564101" name="TY4115"/>
              <a:gd fmla="*/ 136927 w 11855986" name="TX4116"/>
              <a:gd fmla="*/ 131152 h 6564101" name="TY4116"/>
              <a:gd fmla="*/ 136927 w 11855986" name="TX4117"/>
              <a:gd fmla="*/ 131154 h 6564101" name="TY4117"/>
              <a:gd fmla="*/ 141726 w 11855986" name="TX4118"/>
              <a:gd fmla="*/ 106706 h 6564101" name="TY4118"/>
              <a:gd fmla="*/ 92606 w 11855986" name="TX4119"/>
              <a:gd fmla="*/ 33592 h 6564101" name="TY4119"/>
              <a:gd fmla="*/ 81376 w 11855986" name="TX4120"/>
              <a:gd fmla="*/ 26130 h 6564101" name="TY4120"/>
              <a:gd fmla="*/ 11639285 w 11855986" name="TX4122"/>
              <a:gd fmla="*/ 23117 h 6564101" name="TY4122"/>
              <a:gd fmla="*/ 11625917 w 11855986" name="TX4123"/>
              <a:gd fmla="*/ 24878 h 6564101" name="TY4123"/>
              <a:gd fmla="*/ 11619469 w 11855986" name="TX4124"/>
              <a:gd fmla="*/ 48943 h 6564101" name="TY4124"/>
              <a:gd fmla="*/ 11663511 w 11855986" name="TX4125"/>
              <a:gd fmla="*/ 125223 h 6564101" name="TY4125"/>
              <a:gd fmla="*/ 11687576 w 11855986" name="TX4126"/>
              <a:gd fmla="*/ 131672 h 6564101" name="TY4126"/>
              <a:gd fmla="*/ 11687574 w 11855986" name="TX4127"/>
              <a:gd fmla="*/ 131671 h 6564101" name="TY4127"/>
              <a:gd fmla="*/ 11694022 w 11855986" name="TX4128"/>
              <a:gd fmla="*/ 107606 h 6564101" name="TY4128"/>
              <a:gd fmla="*/ 11649982 w 11855986" name="TX4129"/>
              <a:gd fmla="*/ 31326 h 6564101" name="TY4129"/>
              <a:gd fmla="*/ 11639285 w 11855986" name="TX4130"/>
              <a:gd fmla="*/ 23117 h 6564101" name="TY4130"/>
              <a:gd fmla="*/ 11440141 w 11855986" name="TX4132"/>
              <a:gd fmla="*/ 22570 h 6564101" name="TY4132"/>
              <a:gd fmla="*/ 11426773 w 11855986" name="TX4133"/>
              <a:gd fmla="*/ 24330 h 6564101" name="TY4133"/>
              <a:gd fmla="*/ 11420325 w 11855986" name="TX4134"/>
              <a:gd fmla="*/ 48395 h 6564101" name="TY4134"/>
              <a:gd fmla="*/ 11464367 w 11855986" name="TX4135"/>
              <a:gd fmla="*/ 124676 h 6564101" name="TY4135"/>
              <a:gd fmla="*/ 11488432 w 11855986" name="TX4136"/>
              <a:gd fmla="*/ 131124 h 6564101" name="TY4136"/>
              <a:gd fmla="*/ 11488430 w 11855986" name="TX4137"/>
              <a:gd fmla="*/ 131124 h 6564101" name="TY4137"/>
              <a:gd fmla="*/ 11494879 w 11855986" name="TX4138"/>
              <a:gd fmla="*/ 107058 h 6564101" name="TY4138"/>
              <a:gd fmla="*/ 11450839 w 11855986" name="TX4139"/>
              <a:gd fmla="*/ 30778 h 6564101" name="TY4139"/>
              <a:gd fmla="*/ 11440141 w 11855986" name="TX4140"/>
              <a:gd fmla="*/ 22570 h 6564101" name="TY4140"/>
              <a:gd fmla="*/ 11573699 w 11855986" name="TX4142"/>
              <a:gd fmla="*/ 22569 h 6564101" name="TY4142"/>
              <a:gd fmla="*/ 11563001 w 11855986" name="TX4143"/>
              <a:gd fmla="*/ 30777 h 6564101" name="TY4143"/>
              <a:gd fmla="*/ 11518960 w 11855986" name="TX4144"/>
              <a:gd fmla="*/ 107058 h 6564101" name="TY4144"/>
              <a:gd fmla="*/ 11525408 w 11855986" name="TX4145"/>
              <a:gd fmla="*/ 131123 h 6564101" name="TY4145"/>
              <a:gd fmla="*/ 11549473 w 11855986" name="TX4146"/>
              <a:gd fmla="*/ 124675 h 6564101" name="TY4146"/>
              <a:gd fmla="*/ 11593514 w 11855986" name="TX4147"/>
              <a:gd fmla="*/ 48395 h 6564101" name="TY4147"/>
              <a:gd fmla="*/ 11587065 w 11855986" name="TX4148"/>
              <a:gd fmla="*/ 24329 h 6564101" name="TY4148"/>
              <a:gd fmla="*/ 11587066 w 11855986" name="TX4149"/>
              <a:gd fmla="*/ 24329 h 6564101" name="TY4149"/>
              <a:gd fmla="*/ 11573699 w 11855986" name="TX4150"/>
              <a:gd fmla="*/ 22569 h 6564101" name="TY4150"/>
              <a:gd fmla="*/ 11374556 w 11855986" name="TX4152"/>
              <a:gd fmla="*/ 22021 h 6564101" name="TY4152"/>
              <a:gd fmla="*/ 11363859 w 11855986" name="TX4153"/>
              <a:gd fmla="*/ 30230 h 6564101" name="TY4153"/>
              <a:gd fmla="*/ 11319817 w 11855986" name="TX4154"/>
              <a:gd fmla="*/ 106510 h 6564101" name="TY4154"/>
              <a:gd fmla="*/ 11326265 w 11855986" name="TX4155"/>
              <a:gd fmla="*/ 130575 h 6564101" name="TY4155"/>
              <a:gd fmla="*/ 11350330 w 11855986" name="TX4156"/>
              <a:gd fmla="*/ 124127 h 6564101" name="TY4156"/>
              <a:gd fmla="*/ 11394371 w 11855986" name="TX4157"/>
              <a:gd fmla="*/ 47847 h 6564101" name="TY4157"/>
              <a:gd fmla="*/ 11387923 w 11855986" name="TX4158"/>
              <a:gd fmla="*/ 23782 h 6564101" name="TY4158"/>
              <a:gd fmla="*/ 11387924 w 11855986" name="TX4159"/>
              <a:gd fmla="*/ 23781 h 6564101" name="TY4159"/>
              <a:gd fmla="*/ 11374556 w 11855986" name="TX4160"/>
              <a:gd fmla="*/ 22021 h 6564101" name="TY4160"/>
              <a:gd fmla="*/ 217428 w 11855986" name="TX4162"/>
              <a:gd fmla="*/ 20729 h 6564101" name="TY4162"/>
              <a:gd fmla="*/ 206731 w 11855986" name="TX4163"/>
              <a:gd fmla="*/ 28937 h 6564101" name="TY4163"/>
              <a:gd fmla="*/ 162691 w 11855986" name="TX4164"/>
              <a:gd fmla="*/ 105217 h 6564101" name="TY4164"/>
              <a:gd fmla="*/ 169139 w 11855986" name="TX4165"/>
              <a:gd fmla="*/ 129283 h 6564101" name="TY4165"/>
              <a:gd fmla="*/ 169138 w 11855986" name="TX4166"/>
              <a:gd fmla="*/ 129283 h 6564101" name="TY4166"/>
              <a:gd fmla="*/ 193203 w 11855986" name="TX4167"/>
              <a:gd fmla="*/ 122835 h 6564101" name="TY4167"/>
              <a:gd fmla="*/ 237245 w 11855986" name="TX4168"/>
              <a:gd fmla="*/ 46555 h 6564101" name="TY4168"/>
              <a:gd fmla="*/ 230797 w 11855986" name="TX4169"/>
              <a:gd fmla="*/ 22489 h 6564101" name="TY4169"/>
              <a:gd fmla="*/ 217428 w 11855986" name="TX4170"/>
              <a:gd fmla="*/ 20729 h 6564101" name="TY4170"/>
              <a:gd fmla="*/ 416572 w 11855986" name="TX4172"/>
              <a:gd fmla="*/ 20181 h 6564101" name="TY4172"/>
              <a:gd fmla="*/ 405875 w 11855986" name="TX4173"/>
              <a:gd fmla="*/ 28390 h 6564101" name="TY4173"/>
              <a:gd fmla="*/ 361835 w 11855986" name="TX4174"/>
              <a:gd fmla="*/ 104670 h 6564101" name="TY4174"/>
              <a:gd fmla="*/ 368283 w 11855986" name="TX4175"/>
              <a:gd fmla="*/ 128735 h 6564101" name="TY4175"/>
              <a:gd fmla="*/ 368282 w 11855986" name="TX4176"/>
              <a:gd fmla="*/ 128735 h 6564101" name="TY4176"/>
              <a:gd fmla="*/ 392347 w 11855986" name="TX4177"/>
              <a:gd fmla="*/ 122287 h 6564101" name="TY4177"/>
              <a:gd fmla="*/ 436389 w 11855986" name="TX4178"/>
              <a:gd fmla="*/ 46007 h 6564101" name="TY4178"/>
              <a:gd fmla="*/ 429941 w 11855986" name="TX4179"/>
              <a:gd fmla="*/ 21942 h 6564101" name="TY4179"/>
              <a:gd fmla="*/ 416572 w 11855986" name="TX4180"/>
              <a:gd fmla="*/ 20181 h 6564101" name="TY4180"/>
              <a:gd fmla="*/ 283015 w 11855986" name="TX4182"/>
              <a:gd fmla="*/ 20180 h 6564101" name="TY4182"/>
              <a:gd fmla="*/ 269647 w 11855986" name="TX4183"/>
              <a:gd fmla="*/ 21940 h 6564101" name="TY4183"/>
              <a:gd fmla="*/ 269648 w 11855986" name="TX4184"/>
              <a:gd fmla="*/ 21941 h 6564101" name="TY4184"/>
              <a:gd fmla="*/ 263200 w 11855986" name="TX4185"/>
              <a:gd fmla="*/ 46006 h 6564101" name="TY4185"/>
              <a:gd fmla="*/ 307240 w 11855986" name="TX4186"/>
              <a:gd fmla="*/ 122286 h 6564101" name="TY4186"/>
              <a:gd fmla="*/ 331306 w 11855986" name="TX4187"/>
              <a:gd fmla="*/ 128734 h 6564101" name="TY4187"/>
              <a:gd fmla="*/ 337754 w 11855986" name="TX4188"/>
              <a:gd fmla="*/ 104669 h 6564101" name="TY4188"/>
              <a:gd fmla="*/ 293712 w 11855986" name="TX4189"/>
              <a:gd fmla="*/ 28389 h 6564101" name="TY4189"/>
              <a:gd fmla="*/ 283015 w 11855986" name="TX4190"/>
              <a:gd fmla="*/ 20180 h 6564101" name="TY4190"/>
              <a:gd fmla="*/ 615715 w 11855986" name="TX4192"/>
              <a:gd fmla="*/ 19634 h 6564101" name="TY4192"/>
              <a:gd fmla="*/ 605018 w 11855986" name="TX4193"/>
              <a:gd fmla="*/ 27842 h 6564101" name="TY4193"/>
              <a:gd fmla="*/ 560978 w 11855986" name="TX4194"/>
              <a:gd fmla="*/ 104122 h 6564101" name="TY4194"/>
              <a:gd fmla="*/ 567426 w 11855986" name="TX4195"/>
              <a:gd fmla="*/ 128187 h 6564101" name="TY4195"/>
              <a:gd fmla="*/ 567425 w 11855986" name="TX4196"/>
              <a:gd fmla="*/ 128187 h 6564101" name="TY4196"/>
              <a:gd fmla="*/ 591490 w 11855986" name="TX4197"/>
              <a:gd fmla="*/ 121739 h 6564101" name="TY4197"/>
              <a:gd fmla="*/ 635532 w 11855986" name="TX4198"/>
              <a:gd fmla="*/ 45459 h 6564101" name="TY4198"/>
              <a:gd fmla="*/ 629084 w 11855986" name="TX4199"/>
              <a:gd fmla="*/ 21394 h 6564101" name="TY4199"/>
              <a:gd fmla="*/ 615715 w 11855986" name="TX4200"/>
              <a:gd fmla="*/ 19634 h 6564101" name="TY4200"/>
              <a:gd fmla="*/ 482159 w 11855986" name="TX4202"/>
              <a:gd fmla="*/ 19633 h 6564101" name="TY4202"/>
              <a:gd fmla="*/ 468791 w 11855986" name="TX4203"/>
              <a:gd fmla="*/ 21393 h 6564101" name="TY4203"/>
              <a:gd fmla="*/ 468792 w 11855986" name="TX4204"/>
              <a:gd fmla="*/ 21393 h 6564101" name="TY4204"/>
              <a:gd fmla="*/ 462344 w 11855986" name="TX4205"/>
              <a:gd fmla="*/ 45458 h 6564101" name="TY4205"/>
              <a:gd fmla="*/ 506384 w 11855986" name="TX4206"/>
              <a:gd fmla="*/ 121738 h 6564101" name="TY4206"/>
              <a:gd fmla="*/ 530450 w 11855986" name="TX4207"/>
              <a:gd fmla="*/ 128187 h 6564101" name="TY4207"/>
              <a:gd fmla="*/ 536898 w 11855986" name="TX4208"/>
              <a:gd fmla="*/ 104121 h 6564101" name="TY4208"/>
              <a:gd fmla="*/ 492856 w 11855986" name="TX4209"/>
              <a:gd fmla="*/ 27841 h 6564101" name="TY4209"/>
              <a:gd fmla="*/ 482159 w 11855986" name="TX4210"/>
              <a:gd fmla="*/ 19633 h 6564101" name="TY4210"/>
              <a:gd fmla="*/ 11695444 w 11855986" name="TX4212"/>
              <a:gd fmla="*/ 19564 h 6564101" name="TY4212"/>
              <a:gd fmla="*/ 11682231 w 11855986" name="TX4213"/>
              <a:gd fmla="*/ 32777 h 6564101" name="TY4213"/>
              <a:gd fmla="*/ 11695444 w 11855986" name="TX4214"/>
              <a:gd fmla="*/ 45990 h 6564101" name="TY4214"/>
              <a:gd fmla="*/ 11708657 w 11855986" name="TX4215"/>
              <a:gd fmla="*/ 32777 h 6564101" name="TY4215"/>
              <a:gd fmla="*/ 11695444 w 11855986" name="TX4216"/>
              <a:gd fmla="*/ 19564 h 6564101" name="TY4216"/>
              <a:gd fmla="*/ 814859 w 11855986" name="TX4218"/>
              <a:gd fmla="*/ 19086 h 6564101" name="TY4218"/>
              <a:gd fmla="*/ 804162 w 11855986" name="TX4219"/>
              <a:gd fmla="*/ 27295 h 6564101" name="TY4219"/>
              <a:gd fmla="*/ 760122 w 11855986" name="TX4220"/>
              <a:gd fmla="*/ 103574 h 6564101" name="TY4220"/>
              <a:gd fmla="*/ 766570 w 11855986" name="TX4221"/>
              <a:gd fmla="*/ 127640 h 6564101" name="TY4221"/>
              <a:gd fmla="*/ 766569 w 11855986" name="TX4222"/>
              <a:gd fmla="*/ 127640 h 6564101" name="TY4222"/>
              <a:gd fmla="*/ 790634 w 11855986" name="TX4223"/>
              <a:gd fmla="*/ 121192 h 6564101" name="TY4223"/>
              <a:gd fmla="*/ 834676 w 11855986" name="TX4224"/>
              <a:gd fmla="*/ 44911 h 6564101" name="TY4224"/>
              <a:gd fmla="*/ 828228 w 11855986" name="TX4225"/>
              <a:gd fmla="*/ 20846 h 6564101" name="TY4225"/>
              <a:gd fmla="*/ 814859 w 11855986" name="TX4226"/>
              <a:gd fmla="*/ 19086 h 6564101" name="TY4226"/>
              <a:gd fmla="*/ 681302 w 11855986" name="TX4228"/>
              <a:gd fmla="*/ 19085 h 6564101" name="TY4228"/>
              <a:gd fmla="*/ 667934 w 11855986" name="TX4229"/>
              <a:gd fmla="*/ 20845 h 6564101" name="TY4229"/>
              <a:gd fmla="*/ 667935 w 11855986" name="TX4230"/>
              <a:gd fmla="*/ 20846 h 6564101" name="TY4230"/>
              <a:gd fmla="*/ 661487 w 11855986" name="TX4231"/>
              <a:gd fmla="*/ 44911 h 6564101" name="TY4231"/>
              <a:gd fmla="*/ 705527 w 11855986" name="TX4232"/>
              <a:gd fmla="*/ 121191 h 6564101" name="TY4232"/>
              <a:gd fmla="*/ 729593 w 11855986" name="TX4233"/>
              <a:gd fmla="*/ 127639 h 6564101" name="TY4233"/>
              <a:gd fmla="*/ 736041 w 11855986" name="TX4234"/>
              <a:gd fmla="*/ 103574 h 6564101" name="TY4234"/>
              <a:gd fmla="*/ 691999 w 11855986" name="TX4235"/>
              <a:gd fmla="*/ 27293 h 6564101" name="TY4235"/>
              <a:gd fmla="*/ 681302 w 11855986" name="TX4236"/>
              <a:gd fmla="*/ 19085 h 6564101" name="TY4236"/>
              <a:gd fmla="*/ 11496300 w 11855986" name="TX4238"/>
              <a:gd fmla="*/ 19016 h 6564101" name="TY4238"/>
              <a:gd fmla="*/ 11483087 w 11855986" name="TX4239"/>
              <a:gd fmla="*/ 32229 h 6564101" name="TY4239"/>
              <a:gd fmla="*/ 11496300 w 11855986" name="TX4240"/>
              <a:gd fmla="*/ 45442 h 6564101" name="TY4240"/>
              <a:gd fmla="*/ 11509513 w 11855986" name="TX4241"/>
              <a:gd fmla="*/ 32229 h 6564101" name="TY4241"/>
              <a:gd fmla="*/ 11496300 w 11855986" name="TX4242"/>
              <a:gd fmla="*/ 19016 h 6564101" name="TY4242"/>
              <a:gd fmla="*/ 1014002 w 11855986" name="TX4244"/>
              <a:gd fmla="*/ 18539 h 6564101" name="TY4244"/>
              <a:gd fmla="*/ 1003305 w 11855986" name="TX4245"/>
              <a:gd fmla="*/ 26747 h 6564101" name="TY4245"/>
              <a:gd fmla="*/ 959265 w 11855986" name="TX4246"/>
              <a:gd fmla="*/ 103027 h 6564101" name="TY4246"/>
              <a:gd fmla="*/ 965713 w 11855986" name="TX4247"/>
              <a:gd fmla="*/ 127092 h 6564101" name="TY4247"/>
              <a:gd fmla="*/ 965712 w 11855986" name="TX4248"/>
              <a:gd fmla="*/ 127092 h 6564101" name="TY4248"/>
              <a:gd fmla="*/ 989777 w 11855986" name="TX4249"/>
              <a:gd fmla="*/ 120644 h 6564101" name="TY4249"/>
              <a:gd fmla="*/ 1033819 w 11855986" name="TX4250"/>
              <a:gd fmla="*/ 44364 h 6564101" name="TY4250"/>
              <a:gd fmla="*/ 1027371 w 11855986" name="TX4251"/>
              <a:gd fmla="*/ 20299 h 6564101" name="TY4251"/>
              <a:gd fmla="*/ 1014002 w 11855986" name="TX4252"/>
              <a:gd fmla="*/ 18539 h 6564101" name="TY4252"/>
              <a:gd fmla="*/ 880445 w 11855986" name="TX4254"/>
              <a:gd fmla="*/ 18537 h 6564101" name="TY4254"/>
              <a:gd fmla="*/ 867077 w 11855986" name="TX4255"/>
              <a:gd fmla="*/ 20297 h 6564101" name="TY4255"/>
              <a:gd fmla="*/ 867078 w 11855986" name="TX4256"/>
              <a:gd fmla="*/ 20298 h 6564101" name="TY4256"/>
              <a:gd fmla="*/ 860630 w 11855986" name="TX4257"/>
              <a:gd fmla="*/ 44363 h 6564101" name="TY4257"/>
              <a:gd fmla="*/ 904670 w 11855986" name="TX4258"/>
              <a:gd fmla="*/ 120643 h 6564101" name="TY4258"/>
              <a:gd fmla="*/ 928736 w 11855986" name="TX4259"/>
              <a:gd fmla="*/ 127091 h 6564101" name="TY4259"/>
              <a:gd fmla="*/ 935184 w 11855986" name="TX4260"/>
              <a:gd fmla="*/ 103026 h 6564101" name="TY4260"/>
              <a:gd fmla="*/ 891142 w 11855986" name="TX4261"/>
              <a:gd fmla="*/ 26746 h 6564101" name="TY4261"/>
              <a:gd fmla="*/ 880445 w 11855986" name="TX4262"/>
              <a:gd fmla="*/ 18537 h 6564101" name="TY4262"/>
              <a:gd fmla="*/ 1213146 w 11855986" name="TX4264"/>
              <a:gd fmla="*/ 17991 h 6564101" name="TY4264"/>
              <a:gd fmla="*/ 1202449 w 11855986" name="TX4265"/>
              <a:gd fmla="*/ 26199 h 6564101" name="TY4265"/>
              <a:gd fmla="*/ 1158409 w 11855986" name="TX4266"/>
              <a:gd fmla="*/ 102479 h 6564101" name="TY4266"/>
              <a:gd fmla="*/ 1164857 w 11855986" name="TX4267"/>
              <a:gd fmla="*/ 126544 h 6564101" name="TY4267"/>
              <a:gd fmla="*/ 1164856 w 11855986" name="TX4268"/>
              <a:gd fmla="*/ 126545 h 6564101" name="TY4268"/>
              <a:gd fmla="*/ 1188921 w 11855986" name="TX4269"/>
              <a:gd fmla="*/ 120096 h 6564101" name="TY4269"/>
              <a:gd fmla="*/ 1232963 w 11855986" name="TX4270"/>
              <a:gd fmla="*/ 43816 h 6564101" name="TY4270"/>
              <a:gd fmla="*/ 1226515 w 11855986" name="TX4271"/>
              <a:gd fmla="*/ 19751 h 6564101" name="TY4271"/>
              <a:gd fmla="*/ 1213146 w 11855986" name="TX4272"/>
              <a:gd fmla="*/ 17991 h 6564101" name="TY4272"/>
              <a:gd fmla="*/ 1079589 w 11855986" name="TX4274"/>
              <a:gd fmla="*/ 17990 h 6564101" name="TY4274"/>
              <a:gd fmla="*/ 1066221 w 11855986" name="TX4275"/>
              <a:gd fmla="*/ 19750 h 6564101" name="TY4275"/>
              <a:gd fmla="*/ 1066222 w 11855986" name="TX4276"/>
              <a:gd fmla="*/ 19751 h 6564101" name="TY4276"/>
              <a:gd fmla="*/ 1059774 w 11855986" name="TX4277"/>
              <a:gd fmla="*/ 43816 h 6564101" name="TY4277"/>
              <a:gd fmla="*/ 1103814 w 11855986" name="TX4278"/>
              <a:gd fmla="*/ 120095 h 6564101" name="TY4278"/>
              <a:gd fmla="*/ 1127880 w 11855986" name="TX4279"/>
              <a:gd fmla="*/ 126544 h 6564101" name="TY4279"/>
              <a:gd fmla="*/ 1134328 w 11855986" name="TX4280"/>
              <a:gd fmla="*/ 102479 h 6564101" name="TY4280"/>
              <a:gd fmla="*/ 1090286 w 11855986" name="TX4281"/>
              <a:gd fmla="*/ 26198 h 6564101" name="TY4281"/>
              <a:gd fmla="*/ 1079589 w 11855986" name="TX4282"/>
              <a:gd fmla="*/ 17990 h 6564101" name="TY4282"/>
              <a:gd fmla="*/ 1412289 w 11855986" name="TX4284"/>
              <a:gd fmla="*/ 17443 h 6564101" name="TY4284"/>
              <a:gd fmla="*/ 1401592 w 11855986" name="TX4285"/>
              <a:gd fmla="*/ 25652 h 6564101" name="TY4285"/>
              <a:gd fmla="*/ 1357552 w 11855986" name="TX4286"/>
              <a:gd fmla="*/ 101932 h 6564101" name="TY4286"/>
              <a:gd fmla="*/ 1364000 w 11855986" name="TX4287"/>
              <a:gd fmla="*/ 125997 h 6564101" name="TY4287"/>
              <a:gd fmla="*/ 1363999 w 11855986" name="TX4288"/>
              <a:gd fmla="*/ 125997 h 6564101" name="TY4288"/>
              <a:gd fmla="*/ 1388064 w 11855986" name="TX4289"/>
              <a:gd fmla="*/ 119549 h 6564101" name="TY4289"/>
              <a:gd fmla="*/ 1432106 w 11855986" name="TX4290"/>
              <a:gd fmla="*/ 43269 h 6564101" name="TY4290"/>
              <a:gd fmla="*/ 1425658 w 11855986" name="TX4291"/>
              <a:gd fmla="*/ 19203 h 6564101" name="TY4291"/>
              <a:gd fmla="*/ 1412289 w 11855986" name="TX4292"/>
              <a:gd fmla="*/ 17443 h 6564101" name="TY4292"/>
              <a:gd fmla="*/ 1278732 w 11855986" name="TX4294"/>
              <a:gd fmla="*/ 17442 h 6564101" name="TY4294"/>
              <a:gd fmla="*/ 1265364 w 11855986" name="TX4295"/>
              <a:gd fmla="*/ 19202 h 6564101" name="TY4295"/>
              <a:gd fmla="*/ 1265365 w 11855986" name="TX4296"/>
              <a:gd fmla="*/ 19203 h 6564101" name="TY4296"/>
              <a:gd fmla="*/ 1258917 w 11855986" name="TX4297"/>
              <a:gd fmla="*/ 43268 h 6564101" name="TY4297"/>
              <a:gd fmla="*/ 1302957 w 11855986" name="TX4298"/>
              <a:gd fmla="*/ 119548 h 6564101" name="TY4298"/>
              <a:gd fmla="*/ 1327023 w 11855986" name="TX4299"/>
              <a:gd fmla="*/ 125996 h 6564101" name="TY4299"/>
              <a:gd fmla="*/ 1333471 w 11855986" name="TX4300"/>
              <a:gd fmla="*/ 101931 h 6564101" name="TY4300"/>
              <a:gd fmla="*/ 1289429 w 11855986" name="TX4301"/>
              <a:gd fmla="*/ 25651 h 6564101" name="TY4301"/>
              <a:gd fmla="*/ 1278732 w 11855986" name="TX4302"/>
              <a:gd fmla="*/ 17442 h 6564101" name="TY4302"/>
              <a:gd fmla="*/ 161270 w 11855986" name="TX4304"/>
              <a:gd fmla="*/ 17175 h 6564101" name="TY4304"/>
              <a:gd fmla="*/ 148057 w 11855986" name="TX4305"/>
              <a:gd fmla="*/ 30388 h 6564101" name="TY4305"/>
              <a:gd fmla="*/ 161270 w 11855986" name="TX4306"/>
              <a:gd fmla="*/ 43601 h 6564101" name="TY4306"/>
              <a:gd fmla="*/ 174483 w 11855986" name="TX4307"/>
              <a:gd fmla="*/ 30388 h 6564101" name="TY4307"/>
              <a:gd fmla="*/ 161270 w 11855986" name="TX4308"/>
              <a:gd fmla="*/ 17175 h 6564101" name="TY4308"/>
              <a:gd fmla="*/ 1611432 w 11855986" name="TX4310"/>
              <a:gd fmla="*/ 16896 h 6564101" name="TY4310"/>
              <a:gd fmla="*/ 1600735 w 11855986" name="TX4311"/>
              <a:gd fmla="*/ 25104 h 6564101" name="TY4311"/>
              <a:gd fmla="*/ 1556695 w 11855986" name="TX4312"/>
              <a:gd fmla="*/ 101384 h 6564101" name="TY4312"/>
              <a:gd fmla="*/ 1563143 w 11855986" name="TX4313"/>
              <a:gd fmla="*/ 125449 h 6564101" name="TY4313"/>
              <a:gd fmla="*/ 1563142 w 11855986" name="TX4314"/>
              <a:gd fmla="*/ 125449 h 6564101" name="TY4314"/>
              <a:gd fmla="*/ 1587207 w 11855986" name="TX4315"/>
              <a:gd fmla="*/ 119001 h 6564101" name="TY4315"/>
              <a:gd fmla="*/ 1631249 w 11855986" name="TX4316"/>
              <a:gd fmla="*/ 42721 h 6564101" name="TY4316"/>
              <a:gd fmla="*/ 1624801 w 11855986" name="TX4317"/>
              <a:gd fmla="*/ 18656 h 6564101" name="TY4317"/>
              <a:gd fmla="*/ 1611432 w 11855986" name="TX4318"/>
              <a:gd fmla="*/ 16896 h 6564101" name="TY4318"/>
              <a:gd fmla="*/ 1477876 w 11855986" name="TX4320"/>
              <a:gd fmla="*/ 16895 h 6564101" name="TY4320"/>
              <a:gd fmla="*/ 1464508 w 11855986" name="TX4321"/>
              <a:gd fmla="*/ 18655 h 6564101" name="TY4321"/>
              <a:gd fmla="*/ 1464509 w 11855986" name="TX4322"/>
              <a:gd fmla="*/ 18655 h 6564101" name="TY4322"/>
              <a:gd fmla="*/ 1458061 w 11855986" name="TX4323"/>
              <a:gd fmla="*/ 42720 h 6564101" name="TY4323"/>
              <a:gd fmla="*/ 1502101 w 11855986" name="TX4324"/>
              <a:gd fmla="*/ 119000 h 6564101" name="TY4324"/>
              <a:gd fmla="*/ 1526167 w 11855986" name="TX4325"/>
              <a:gd fmla="*/ 125448 h 6564101" name="TY4325"/>
              <a:gd fmla="*/ 1532615 w 11855986" name="TX4326"/>
              <a:gd fmla="*/ 101383 h 6564101" name="TY4326"/>
              <a:gd fmla="*/ 1488573 w 11855986" name="TX4327"/>
              <a:gd fmla="*/ 25103 h 6564101" name="TY4327"/>
              <a:gd fmla="*/ 1477876 w 11855986" name="TX4328"/>
              <a:gd fmla="*/ 16895 h 6564101" name="TY4328"/>
              <a:gd fmla="*/ 360414 w 11855986" name="TX4330"/>
              <a:gd fmla="*/ 16628 h 6564101" name="TY4330"/>
              <a:gd fmla="*/ 347201 w 11855986" name="TX4331"/>
              <a:gd fmla="*/ 29841 h 6564101" name="TY4331"/>
              <a:gd fmla="*/ 360414 w 11855986" name="TX4332"/>
              <a:gd fmla="*/ 43054 h 6564101" name="TY4332"/>
              <a:gd fmla="*/ 373627 w 11855986" name="TX4333"/>
              <a:gd fmla="*/ 29841 h 6564101" name="TY4333"/>
              <a:gd fmla="*/ 360414 w 11855986" name="TX4334"/>
              <a:gd fmla="*/ 16628 h 6564101" name="TY4334"/>
              <a:gd fmla="*/ 1810576 w 11855986" name="TX4336"/>
              <a:gd fmla="*/ 16348 h 6564101" name="TY4336"/>
              <a:gd fmla="*/ 1799879 w 11855986" name="TX4337"/>
              <a:gd fmla="*/ 24556 h 6564101" name="TY4337"/>
              <a:gd fmla="*/ 1755839 w 11855986" name="TX4338"/>
              <a:gd fmla="*/ 100836 h 6564101" name="TY4338"/>
              <a:gd fmla="*/ 1762287 w 11855986" name="TX4339"/>
              <a:gd fmla="*/ 124902 h 6564101" name="TY4339"/>
              <a:gd fmla="*/ 1762286 w 11855986" name="TX4340"/>
              <a:gd fmla="*/ 124902 h 6564101" name="TY4340"/>
              <a:gd fmla="*/ 1786351 w 11855986" name="TX4341"/>
              <a:gd fmla="*/ 118454 h 6564101" name="TY4341"/>
              <a:gd fmla="*/ 1830393 w 11855986" name="TX4342"/>
              <a:gd fmla="*/ 42173 h 6564101" name="TY4342"/>
              <a:gd fmla="*/ 1823945 w 11855986" name="TX4343"/>
              <a:gd fmla="*/ 18108 h 6564101" name="TY4343"/>
              <a:gd fmla="*/ 1810576 w 11855986" name="TX4344"/>
              <a:gd fmla="*/ 16348 h 6564101" name="TY4344"/>
              <a:gd fmla="*/ 1677019 w 11855986" name="TX4346"/>
              <a:gd fmla="*/ 16347 h 6564101" name="TY4346"/>
              <a:gd fmla="*/ 1663651 w 11855986" name="TX4347"/>
              <a:gd fmla="*/ 18107 h 6564101" name="TY4347"/>
              <a:gd fmla="*/ 1663652 w 11855986" name="TX4348"/>
              <a:gd fmla="*/ 18108 h 6564101" name="TY4348"/>
              <a:gd fmla="*/ 1657204 w 11855986" name="TX4349"/>
              <a:gd fmla="*/ 42173 h 6564101" name="TY4349"/>
              <a:gd fmla="*/ 1701244 w 11855986" name="TX4350"/>
              <a:gd fmla="*/ 118453 h 6564101" name="TY4350"/>
              <a:gd fmla="*/ 1725310 w 11855986" name="TX4351"/>
              <a:gd fmla="*/ 124901 h 6564101" name="TY4351"/>
              <a:gd fmla="*/ 1731758 w 11855986" name="TX4352"/>
              <a:gd fmla="*/ 100836 h 6564101" name="TY4352"/>
              <a:gd fmla="*/ 1687716 w 11855986" name="TX4353"/>
              <a:gd fmla="*/ 24555 h 6564101" name="TY4353"/>
              <a:gd fmla="*/ 1677019 w 11855986" name="TX4354"/>
              <a:gd fmla="*/ 16347 h 6564101" name="TY4354"/>
              <a:gd fmla="*/ 559557 w 11855986" name="TX4356"/>
              <a:gd fmla="*/ 16080 h 6564101" name="TY4356"/>
              <a:gd fmla="*/ 546344 w 11855986" name="TX4357"/>
              <a:gd fmla="*/ 29293 h 6564101" name="TY4357"/>
              <a:gd fmla="*/ 559557 w 11855986" name="TX4358"/>
              <a:gd fmla="*/ 42506 h 6564101" name="TY4358"/>
              <a:gd fmla="*/ 572770 w 11855986" name="TX4359"/>
              <a:gd fmla="*/ 29293 h 6564101" name="TY4359"/>
              <a:gd fmla="*/ 559557 w 11855986" name="TX4360"/>
              <a:gd fmla="*/ 16080 h 6564101" name="TY4360"/>
              <a:gd fmla="*/ 2009719 w 11855986" name="TX4362"/>
              <a:gd fmla="*/ 15800 h 6564101" name="TY4362"/>
              <a:gd fmla="*/ 1999022 w 11855986" name="TX4363"/>
              <a:gd fmla="*/ 24009 h 6564101" name="TY4363"/>
              <a:gd fmla="*/ 1954982 w 11855986" name="TX4364"/>
              <a:gd fmla="*/ 100289 h 6564101" name="TY4364"/>
              <a:gd fmla="*/ 1961430 w 11855986" name="TX4365"/>
              <a:gd fmla="*/ 124354 h 6564101" name="TY4365"/>
              <a:gd fmla="*/ 1961429 w 11855986" name="TX4366"/>
              <a:gd fmla="*/ 124354 h 6564101" name="TY4366"/>
              <a:gd fmla="*/ 1985494 w 11855986" name="TX4367"/>
              <a:gd fmla="*/ 117906 h 6564101" name="TY4367"/>
              <a:gd fmla="*/ 2029536 w 11855986" name="TX4368"/>
              <a:gd fmla="*/ 41626 h 6564101" name="TY4368"/>
              <a:gd fmla="*/ 2023088 w 11855986" name="TX4369"/>
              <a:gd fmla="*/ 17561 h 6564101" name="TY4369"/>
              <a:gd fmla="*/ 2009719 w 11855986" name="TX4370"/>
              <a:gd fmla="*/ 15800 h 6564101" name="TY4370"/>
              <a:gd fmla="*/ 1876163 w 11855986" name="TX4372"/>
              <a:gd fmla="*/ 15799 h 6564101" name="TY4372"/>
              <a:gd fmla="*/ 1862795 w 11855986" name="TX4373"/>
              <a:gd fmla="*/ 17560 h 6564101" name="TY4373"/>
              <a:gd fmla="*/ 1862796 w 11855986" name="TX4374"/>
              <a:gd fmla="*/ 17560 h 6564101" name="TY4374"/>
              <a:gd fmla="*/ 1856348 w 11855986" name="TX4375"/>
              <a:gd fmla="*/ 41625 h 6564101" name="TY4375"/>
              <a:gd fmla="*/ 1900388 w 11855986" name="TX4376"/>
              <a:gd fmla="*/ 117905 h 6564101" name="TY4376"/>
              <a:gd fmla="*/ 1924454 w 11855986" name="TX4377"/>
              <a:gd fmla="*/ 124353 h 6564101" name="TY4377"/>
              <a:gd fmla="*/ 1930902 w 11855986" name="TX4378"/>
              <a:gd fmla="*/ 100288 h 6564101" name="TY4378"/>
              <a:gd fmla="*/ 1886860 w 11855986" name="TX4379"/>
              <a:gd fmla="*/ 24008 h 6564101" name="TY4379"/>
              <a:gd fmla="*/ 1876163 w 11855986" name="TX4380"/>
              <a:gd fmla="*/ 15799 h 6564101" name="TY4380"/>
              <a:gd fmla="*/ 758701 w 11855986" name="TX4382"/>
              <a:gd fmla="*/ 15532 h 6564101" name="TY4382"/>
              <a:gd fmla="*/ 745488 w 11855986" name="TX4383"/>
              <a:gd fmla="*/ 28745 h 6564101" name="TY4383"/>
              <a:gd fmla="*/ 758701 w 11855986" name="TX4384"/>
              <a:gd fmla="*/ 41958 h 6564101" name="TY4384"/>
              <a:gd fmla="*/ 771914 w 11855986" name="TX4385"/>
              <a:gd fmla="*/ 28745 h 6564101" name="TY4385"/>
              <a:gd fmla="*/ 758701 w 11855986" name="TX4386"/>
              <a:gd fmla="*/ 15532 h 6564101" name="TY4386"/>
              <a:gd fmla="*/ 2208863 w 11855986" name="TX4388"/>
              <a:gd fmla="*/ 15253 h 6564101" name="TY4388"/>
              <a:gd fmla="*/ 2198166 w 11855986" name="TX4389"/>
              <a:gd fmla="*/ 23461 h 6564101" name="TY4389"/>
              <a:gd fmla="*/ 2154126 w 11855986" name="TX4390"/>
              <a:gd fmla="*/ 99741 h 6564101" name="TY4390"/>
              <a:gd fmla="*/ 2160574 w 11855986" name="TX4391"/>
              <a:gd fmla="*/ 123806 h 6564101" name="TY4391"/>
              <a:gd fmla="*/ 2160573 w 11855986" name="TX4392"/>
              <a:gd fmla="*/ 123806 h 6564101" name="TY4392"/>
              <a:gd fmla="*/ 2184638 w 11855986" name="TX4393"/>
              <a:gd fmla="*/ 117358 h 6564101" name="TY4393"/>
              <a:gd fmla="*/ 2228680 w 11855986" name="TX4394"/>
              <a:gd fmla="*/ 41078 h 6564101" name="TY4394"/>
              <a:gd fmla="*/ 2222232 w 11855986" name="TX4395"/>
              <a:gd fmla="*/ 17013 h 6564101" name="TY4395"/>
              <a:gd fmla="*/ 2208863 w 11855986" name="TX4396"/>
              <a:gd fmla="*/ 15253 h 6564101" name="TY4396"/>
              <a:gd fmla="*/ 2075306 w 11855986" name="TX4398"/>
              <a:gd fmla="*/ 15252 h 6564101" name="TY4398"/>
              <a:gd fmla="*/ 2061938 w 11855986" name="TX4399"/>
              <a:gd fmla="*/ 17012 h 6564101" name="TY4399"/>
              <a:gd fmla="*/ 2061939 w 11855986" name="TX4400"/>
              <a:gd fmla="*/ 17012 h 6564101" name="TY4400"/>
              <a:gd fmla="*/ 2055491 w 11855986" name="TX4401"/>
              <a:gd fmla="*/ 41077 h 6564101" name="TY4401"/>
              <a:gd fmla="*/ 2099531 w 11855986" name="TX4402"/>
              <a:gd fmla="*/ 117357 h 6564101" name="TY4402"/>
              <a:gd fmla="*/ 2123597 w 11855986" name="TX4403"/>
              <a:gd fmla="*/ 123805 h 6564101" name="TY4403"/>
              <a:gd fmla="*/ 2130045 w 11855986" name="TX4404"/>
              <a:gd fmla="*/ 99741 h 6564101" name="TY4404"/>
              <a:gd fmla="*/ 2086003 w 11855986" name="TX4405"/>
              <a:gd fmla="*/ 23460 h 6564101" name="TY4405"/>
              <a:gd fmla="*/ 2075306 w 11855986" name="TX4406"/>
              <a:gd fmla="*/ 15252 h 6564101" name="TY4406"/>
              <a:gd fmla="*/ 957844 w 11855986" name="TX4408"/>
              <a:gd fmla="*/ 14985 h 6564101" name="TY4408"/>
              <a:gd fmla="*/ 944631 w 11855986" name="TX4409"/>
              <a:gd fmla="*/ 28198 h 6564101" name="TY4409"/>
              <a:gd fmla="*/ 957844 w 11855986" name="TX4410"/>
              <a:gd fmla="*/ 41411 h 6564101" name="TY4410"/>
              <a:gd fmla="*/ 971057 w 11855986" name="TX4411"/>
              <a:gd fmla="*/ 28198 h 6564101" name="TY4411"/>
              <a:gd fmla="*/ 957844 w 11855986" name="TX4412"/>
              <a:gd fmla="*/ 14985 h 6564101" name="TY4412"/>
              <a:gd fmla="*/ 2408006 w 11855986" name="TX4414"/>
              <a:gd fmla="*/ 14704 h 6564101" name="TY4414"/>
              <a:gd fmla="*/ 2397309 w 11855986" name="TX4415"/>
              <a:gd fmla="*/ 22912 h 6564101" name="TY4415"/>
              <a:gd fmla="*/ 2353269 w 11855986" name="TX4416"/>
              <a:gd fmla="*/ 99192 h 6564101" name="TY4416"/>
              <a:gd fmla="*/ 2359717 w 11855986" name="TX4417"/>
              <a:gd fmla="*/ 123258 h 6564101" name="TY4417"/>
              <a:gd fmla="*/ 2359716 w 11855986" name="TX4418"/>
              <a:gd fmla="*/ 123258 h 6564101" name="TY4418"/>
              <a:gd fmla="*/ 2383781 w 11855986" name="TX4419"/>
              <a:gd fmla="*/ 116810 h 6564101" name="TY4419"/>
              <a:gd fmla="*/ 2427823 w 11855986" name="TX4420"/>
              <a:gd fmla="*/ 40530 h 6564101" name="TY4420"/>
              <a:gd fmla="*/ 2421375 w 11855986" name="TX4421"/>
              <a:gd fmla="*/ 16464 h 6564101" name="TY4421"/>
              <a:gd fmla="*/ 2408006 w 11855986" name="TX4422"/>
              <a:gd fmla="*/ 14704 h 6564101" name="TY4422"/>
              <a:gd fmla="*/ 2274450 w 11855986" name="TX4424"/>
              <a:gd fmla="*/ 14703 h 6564101" name="TY4424"/>
              <a:gd fmla="*/ 2261082 w 11855986" name="TX4425"/>
              <a:gd fmla="*/ 16463 h 6564101" name="TY4425"/>
              <a:gd fmla="*/ 2261083 w 11855986" name="TX4426"/>
              <a:gd fmla="*/ 16464 h 6564101" name="TY4426"/>
              <a:gd fmla="*/ 2254635 w 11855986" name="TX4427"/>
              <a:gd fmla="*/ 40529 h 6564101" name="TY4427"/>
              <a:gd fmla="*/ 2298675 w 11855986" name="TX4428"/>
              <a:gd fmla="*/ 116809 h 6564101" name="TY4428"/>
              <a:gd fmla="*/ 2322741 w 11855986" name="TX4429"/>
              <a:gd fmla="*/ 123257 h 6564101" name="TY4429"/>
              <a:gd fmla="*/ 2329189 w 11855986" name="TX4430"/>
              <a:gd fmla="*/ 99192 h 6564101" name="TY4430"/>
              <a:gd fmla="*/ 2285147 w 11855986" name="TX4431"/>
              <a:gd fmla="*/ 22912 h 6564101" name="TY4431"/>
              <a:gd fmla="*/ 2274450 w 11855986" name="TX4432"/>
              <a:gd fmla="*/ 14703 h 6564101" name="TY4432"/>
              <a:gd fmla="*/ 1156988 w 11855986" name="TX4434"/>
              <a:gd fmla="*/ 14437 h 6564101" name="TY4434"/>
              <a:gd fmla="*/ 1143775 w 11855986" name="TX4435"/>
              <a:gd fmla="*/ 27650 h 6564101" name="TY4435"/>
              <a:gd fmla="*/ 1156988 w 11855986" name="TX4436"/>
              <a:gd fmla="*/ 40863 h 6564101" name="TY4436"/>
              <a:gd fmla="*/ 1170201 w 11855986" name="TX4437"/>
              <a:gd fmla="*/ 27650 h 6564101" name="TY4437"/>
              <a:gd fmla="*/ 1156988 w 11855986" name="TX4438"/>
              <a:gd fmla="*/ 14437 h 6564101" name="TY4438"/>
              <a:gd fmla="*/ 2607150 w 11855986" name="TX4440"/>
              <a:gd fmla="*/ 14157 h 6564101" name="TY4440"/>
              <a:gd fmla="*/ 2596453 w 11855986" name="TX4441"/>
              <a:gd fmla="*/ 22365 h 6564101" name="TY4441"/>
              <a:gd fmla="*/ 2552413 w 11855986" name="TX4442"/>
              <a:gd fmla="*/ 98645 h 6564101" name="TY4442"/>
              <a:gd fmla="*/ 2558861 w 11855986" name="TX4443"/>
              <a:gd fmla="*/ 122710 h 6564101" name="TY4443"/>
              <a:gd fmla="*/ 2558860 w 11855986" name="TX4444"/>
              <a:gd fmla="*/ 122710 h 6564101" name="TY4444"/>
              <a:gd fmla="*/ 2582925 w 11855986" name="TX4445"/>
              <a:gd fmla="*/ 116262 h 6564101" name="TY4445"/>
              <a:gd fmla="*/ 2626967 w 11855986" name="TX4446"/>
              <a:gd fmla="*/ 39982 h 6564101" name="TY4446"/>
              <a:gd fmla="*/ 2620519 w 11855986" name="TX4447"/>
              <a:gd fmla="*/ 15917 h 6564101" name="TY4447"/>
              <a:gd fmla="*/ 2607150 w 11855986" name="TX4448"/>
              <a:gd fmla="*/ 14157 h 6564101" name="TY4448"/>
              <a:gd fmla="*/ 2473593 w 11855986" name="TX4450"/>
              <a:gd fmla="*/ 14156 h 6564101" name="TY4450"/>
              <a:gd fmla="*/ 2460225 w 11855986" name="TX4451"/>
              <a:gd fmla="*/ 15916 h 6564101" name="TY4451"/>
              <a:gd fmla="*/ 2460226 w 11855986" name="TX4452"/>
              <a:gd fmla="*/ 15916 h 6564101" name="TY4452"/>
              <a:gd fmla="*/ 2453778 w 11855986" name="TX4453"/>
              <a:gd fmla="*/ 39981 h 6564101" name="TY4453"/>
              <a:gd fmla="*/ 2497818 w 11855986" name="TX4454"/>
              <a:gd fmla="*/ 116261 h 6564101" name="TY4454"/>
              <a:gd fmla="*/ 2521884 w 11855986" name="TX4455"/>
              <a:gd fmla="*/ 122709 h 6564101" name="TY4455"/>
              <a:gd fmla="*/ 2528332 w 11855986" name="TX4456"/>
              <a:gd fmla="*/ 98644 h 6564101" name="TY4456"/>
              <a:gd fmla="*/ 2484290 w 11855986" name="TX4457"/>
              <a:gd fmla="*/ 22364 h 6564101" name="TY4457"/>
              <a:gd fmla="*/ 2473593 w 11855986" name="TX4458"/>
              <a:gd fmla="*/ 14156 h 6564101" name="TY4458"/>
              <a:gd fmla="*/ 1356131 w 11855986" name="TX4460"/>
              <a:gd fmla="*/ 13890 h 6564101" name="TY4460"/>
              <a:gd fmla="*/ 1342918 w 11855986" name="TX4461"/>
              <a:gd fmla="*/ 27103 h 6564101" name="TY4461"/>
              <a:gd fmla="*/ 1356131 w 11855986" name="TX4462"/>
              <a:gd fmla="*/ 40316 h 6564101" name="TY4462"/>
              <a:gd fmla="*/ 1369344 w 11855986" name="TX4463"/>
              <a:gd fmla="*/ 27103 h 6564101" name="TY4463"/>
              <a:gd fmla="*/ 1356131 w 11855986" name="TX4464"/>
              <a:gd fmla="*/ 13890 h 6564101" name="TY4464"/>
              <a:gd fmla="*/ 2806293 w 11855986" name="TX4466"/>
              <a:gd fmla="*/ 13609 h 6564101" name="TY4466"/>
              <a:gd fmla="*/ 2795596 w 11855986" name="TX4467"/>
              <a:gd fmla="*/ 21817 h 6564101" name="TY4467"/>
              <a:gd fmla="*/ 2751556 w 11855986" name="TX4468"/>
              <a:gd fmla="*/ 98097 h 6564101" name="TY4468"/>
              <a:gd fmla="*/ 2758004 w 11855986" name="TX4469"/>
              <a:gd fmla="*/ 122162 h 6564101" name="TY4469"/>
              <a:gd fmla="*/ 2758003 w 11855986" name="TX4470"/>
              <a:gd fmla="*/ 122163 h 6564101" name="TY4470"/>
              <a:gd fmla="*/ 2782068 w 11855986" name="TX4471"/>
              <a:gd fmla="*/ 115715 h 6564101" name="TY4471"/>
              <a:gd fmla="*/ 2826110 w 11855986" name="TX4472"/>
              <a:gd fmla="*/ 39434 h 6564101" name="TY4472"/>
              <a:gd fmla="*/ 2819662 w 11855986" name="TX4473"/>
              <a:gd fmla="*/ 15369 h 6564101" name="TY4473"/>
              <a:gd fmla="*/ 2806293 w 11855986" name="TX4474"/>
              <a:gd fmla="*/ 13609 h 6564101" name="TY4474"/>
              <a:gd fmla="*/ 2672737 w 11855986" name="TX4476"/>
              <a:gd fmla="*/ 13608 h 6564101" name="TY4476"/>
              <a:gd fmla="*/ 2659369 w 11855986" name="TX4477"/>
              <a:gd fmla="*/ 15368 h 6564101" name="TY4477"/>
              <a:gd fmla="*/ 2659370 w 11855986" name="TX4478"/>
              <a:gd fmla="*/ 15368 h 6564101" name="TY4478"/>
              <a:gd fmla="*/ 2652922 w 11855986" name="TX4479"/>
              <a:gd fmla="*/ 39433 h 6564101" name="TY4479"/>
              <a:gd fmla="*/ 2696962 w 11855986" name="TX4480"/>
              <a:gd fmla="*/ 115713 h 6564101" name="TY4480"/>
              <a:gd fmla="*/ 2721028 w 11855986" name="TX4481"/>
              <a:gd fmla="*/ 122162 h 6564101" name="TY4481"/>
              <a:gd fmla="*/ 2727476 w 11855986" name="TX4482"/>
              <a:gd fmla="*/ 98097 h 6564101" name="TY4482"/>
              <a:gd fmla="*/ 2683434 w 11855986" name="TX4483"/>
              <a:gd fmla="*/ 21816 h 6564101" name="TY4483"/>
              <a:gd fmla="*/ 2672737 w 11855986" name="TX4484"/>
              <a:gd fmla="*/ 13608 h 6564101" name="TY4484"/>
              <a:gd fmla="*/ 1555274 w 11855986" name="TX4486"/>
              <a:gd fmla="*/ 13342 h 6564101" name="TY4486"/>
              <a:gd fmla="*/ 1542061 w 11855986" name="TX4487"/>
              <a:gd fmla="*/ 26555 h 6564101" name="TY4487"/>
              <a:gd fmla="*/ 1555274 w 11855986" name="TX4488"/>
              <a:gd fmla="*/ 39768 h 6564101" name="TY4488"/>
              <a:gd fmla="*/ 1568487 w 11855986" name="TX4489"/>
              <a:gd fmla="*/ 26555 h 6564101" name="TY4489"/>
              <a:gd fmla="*/ 1555274 w 11855986" name="TX4490"/>
              <a:gd fmla="*/ 13342 h 6564101" name="TY4490"/>
              <a:gd fmla="*/ 3005437 w 11855986" name="TX4492"/>
              <a:gd fmla="*/ 13061 h 6564101" name="TY4492"/>
              <a:gd fmla="*/ 2994740 w 11855986" name="TX4493"/>
              <a:gd fmla="*/ 21270 h 6564101" name="TY4493"/>
              <a:gd fmla="*/ 2950700 w 11855986" name="TX4494"/>
              <a:gd fmla="*/ 97550 h 6564101" name="TY4494"/>
              <a:gd fmla="*/ 2957148 w 11855986" name="TX4495"/>
              <a:gd fmla="*/ 121615 h 6564101" name="TY4495"/>
              <a:gd fmla="*/ 2957147 w 11855986" name="TX4496"/>
              <a:gd fmla="*/ 121615 h 6564101" name="TY4496"/>
              <a:gd fmla="*/ 2981212 w 11855986" name="TX4497"/>
              <a:gd fmla="*/ 115167 h 6564101" name="TY4497"/>
              <a:gd fmla="*/ 3025254 w 11855986" name="TX4498"/>
              <a:gd fmla="*/ 38887 h 6564101" name="TY4498"/>
              <a:gd fmla="*/ 3018806 w 11855986" name="TX4499"/>
              <a:gd fmla="*/ 14822 h 6564101" name="TY4499"/>
              <a:gd fmla="*/ 3005437 w 11855986" name="TX4500"/>
              <a:gd fmla="*/ 13061 h 6564101" name="TY4500"/>
              <a:gd fmla="*/ 2871880 w 11855986" name="TX4502"/>
              <a:gd fmla="*/ 13061 h 6564101" name="TY4502"/>
              <a:gd fmla="*/ 2858512 w 11855986" name="TX4503"/>
              <a:gd fmla="*/ 14820 h 6564101" name="TY4503"/>
              <a:gd fmla="*/ 2858513 w 11855986" name="TX4504"/>
              <a:gd fmla="*/ 14821 h 6564101" name="TY4504"/>
              <a:gd fmla="*/ 2852065 w 11855986" name="TX4505"/>
              <a:gd fmla="*/ 38886 h 6564101" name="TY4505"/>
              <a:gd fmla="*/ 2896105 w 11855986" name="TX4506"/>
              <a:gd fmla="*/ 115166 h 6564101" name="TY4506"/>
              <a:gd fmla="*/ 2920171 w 11855986" name="TX4507"/>
              <a:gd fmla="*/ 121614 h 6564101" name="TY4507"/>
              <a:gd fmla="*/ 2926619 w 11855986" name="TX4508"/>
              <a:gd fmla="*/ 97549 h 6564101" name="TY4508"/>
              <a:gd fmla="*/ 2882577 w 11855986" name="TX4509"/>
              <a:gd fmla="*/ 21269 h 6564101" name="TY4509"/>
              <a:gd fmla="*/ 2871880 w 11855986" name="TX4510"/>
              <a:gd fmla="*/ 13061 h 6564101" name="TY4510"/>
              <a:gd fmla="*/ 1754418 w 11855986" name="TX4512"/>
              <a:gd fmla="*/ 12794 h 6564101" name="TY4512"/>
              <a:gd fmla="*/ 1741205 w 11855986" name="TX4513"/>
              <a:gd fmla="*/ 26007 h 6564101" name="TY4513"/>
              <a:gd fmla="*/ 1754418 w 11855986" name="TX4514"/>
              <a:gd fmla="*/ 39220 h 6564101" name="TY4514"/>
              <a:gd fmla="*/ 1767631 w 11855986" name="TX4515"/>
              <a:gd fmla="*/ 26007 h 6564101" name="TY4515"/>
              <a:gd fmla="*/ 1754418 w 11855986" name="TX4516"/>
              <a:gd fmla="*/ 12794 h 6564101" name="TY4516"/>
              <a:gd fmla="*/ 3204580 w 11855986" name="TX4518"/>
              <a:gd fmla="*/ 12514 h 6564101" name="TY4518"/>
              <a:gd fmla="*/ 3193883 w 11855986" name="TX4519"/>
              <a:gd fmla="*/ 20722 h 6564101" name="TY4519"/>
              <a:gd fmla="*/ 3149843 w 11855986" name="TX4520"/>
              <a:gd fmla="*/ 97002 h 6564101" name="TY4520"/>
              <a:gd fmla="*/ 3156291 w 11855986" name="TX4521"/>
              <a:gd fmla="*/ 121067 h 6564101" name="TY4521"/>
              <a:gd fmla="*/ 3156290 w 11855986" name="TX4522"/>
              <a:gd fmla="*/ 121067 h 6564101" name="TY4522"/>
              <a:gd fmla="*/ 3180355 w 11855986" name="TX4523"/>
              <a:gd fmla="*/ 114619 h 6564101" name="TY4523"/>
              <a:gd fmla="*/ 3224397 w 11855986" name="TX4524"/>
              <a:gd fmla="*/ 38339 h 6564101" name="TY4524"/>
              <a:gd fmla="*/ 3217949 w 11855986" name="TX4525"/>
              <a:gd fmla="*/ 14274 h 6564101" name="TY4525"/>
              <a:gd fmla="*/ 3204580 w 11855986" name="TX4526"/>
              <a:gd fmla="*/ 12514 h 6564101" name="TY4526"/>
              <a:gd fmla="*/ 3071024 w 11855986" name="TX4528"/>
              <a:gd fmla="*/ 12513 h 6564101" name="TY4528"/>
              <a:gd fmla="*/ 3057656 w 11855986" name="TX4529"/>
              <a:gd fmla="*/ 14273 h 6564101" name="TY4529"/>
              <a:gd fmla="*/ 3057657 w 11855986" name="TX4530"/>
              <a:gd fmla="*/ 14273 h 6564101" name="TY4530"/>
              <a:gd fmla="*/ 3051209 w 11855986" name="TX4531"/>
              <a:gd fmla="*/ 38338 h 6564101" name="TY4531"/>
              <a:gd fmla="*/ 3095249 w 11855986" name="TX4532"/>
              <a:gd fmla="*/ 114618 h 6564101" name="TY4532"/>
              <a:gd fmla="*/ 3119315 w 11855986" name="TX4533"/>
              <a:gd fmla="*/ 121066 h 6564101" name="TY4533"/>
              <a:gd fmla="*/ 3125763 w 11855986" name="TX4534"/>
              <a:gd fmla="*/ 97001 h 6564101" name="TY4534"/>
              <a:gd fmla="*/ 3081721 w 11855986" name="TX4535"/>
              <a:gd fmla="*/ 20721 h 6564101" name="TY4535"/>
              <a:gd fmla="*/ 3071024 w 11855986" name="TX4536"/>
              <a:gd fmla="*/ 12513 h 6564101" name="TY4536"/>
              <a:gd fmla="*/ 1953561 w 11855986" name="TX4538"/>
              <a:gd fmla="*/ 12247 h 6564101" name="TY4538"/>
              <a:gd fmla="*/ 1940348 w 11855986" name="TX4539"/>
              <a:gd fmla="*/ 25460 h 6564101" name="TY4539"/>
              <a:gd fmla="*/ 1953561 w 11855986" name="TX4540"/>
              <a:gd fmla="*/ 38673 h 6564101" name="TY4540"/>
              <a:gd fmla="*/ 1966774 w 11855986" name="TX4541"/>
              <a:gd fmla="*/ 25460 h 6564101" name="TY4541"/>
              <a:gd fmla="*/ 1953561 w 11855986" name="TX4542"/>
              <a:gd fmla="*/ 12247 h 6564101" name="TY4542"/>
              <a:gd fmla="*/ 3403724 w 11855986" name="TX4544"/>
              <a:gd fmla="*/ 11966 h 6564101" name="TY4544"/>
              <a:gd fmla="*/ 3393027 w 11855986" name="TX4545"/>
              <a:gd fmla="*/ 20175 h 6564101" name="TY4545"/>
              <a:gd fmla="*/ 3348987 w 11855986" name="TX4546"/>
              <a:gd fmla="*/ 96454 h 6564101" name="TY4546"/>
              <a:gd fmla="*/ 3355435 w 11855986" name="TX4547"/>
              <a:gd fmla="*/ 120520 h 6564101" name="TY4547"/>
              <a:gd fmla="*/ 3355434 w 11855986" name="TX4548"/>
              <a:gd fmla="*/ 120520 h 6564101" name="TY4548"/>
              <a:gd fmla="*/ 3379499 w 11855986" name="TX4549"/>
              <a:gd fmla="*/ 114072 h 6564101" name="TY4549"/>
              <a:gd fmla="*/ 3423541 w 11855986" name="TX4550"/>
              <a:gd fmla="*/ 37791 h 6564101" name="TY4550"/>
              <a:gd fmla="*/ 3417093 w 11855986" name="TX4551"/>
              <a:gd fmla="*/ 13726 h 6564101" name="TY4551"/>
              <a:gd fmla="*/ 3403724 w 11855986" name="TX4552"/>
              <a:gd fmla="*/ 11966 h 6564101" name="TY4552"/>
              <a:gd fmla="*/ 3270167 w 11855986" name="TX4554"/>
              <a:gd fmla="*/ 11965 h 6564101" name="TY4554"/>
              <a:gd fmla="*/ 3256799 w 11855986" name="TX4555"/>
              <a:gd fmla="*/ 13725 h 6564101" name="TY4555"/>
              <a:gd fmla="*/ 3256800 w 11855986" name="TX4556"/>
              <a:gd fmla="*/ 13726 h 6564101" name="TY4556"/>
              <a:gd fmla="*/ 3250352 w 11855986" name="TX4557"/>
              <a:gd fmla="*/ 37791 h 6564101" name="TY4557"/>
              <a:gd fmla="*/ 3294392 w 11855986" name="TX4558"/>
              <a:gd fmla="*/ 114071 h 6564101" name="TY4558"/>
              <a:gd fmla="*/ 3318458 w 11855986" name="TX4559"/>
              <a:gd fmla="*/ 120519 h 6564101" name="TY4559"/>
              <a:gd fmla="*/ 3324906 w 11855986" name="TX4560"/>
              <a:gd fmla="*/ 96454 h 6564101" name="TY4560"/>
              <a:gd fmla="*/ 3280864 w 11855986" name="TX4561"/>
              <a:gd fmla="*/ 20173 h 6564101" name="TY4561"/>
              <a:gd fmla="*/ 3270167 w 11855986" name="TX4562"/>
              <a:gd fmla="*/ 11965 h 6564101" name="TY4562"/>
              <a:gd fmla="*/ 2152705 w 11855986" name="TX4564"/>
              <a:gd fmla="*/ 11699 h 6564101" name="TY4564"/>
              <a:gd fmla="*/ 2139492 w 11855986" name="TX4565"/>
              <a:gd fmla="*/ 24912 h 6564101" name="TY4565"/>
              <a:gd fmla="*/ 2152705 w 11855986" name="TX4566"/>
              <a:gd fmla="*/ 38125 h 6564101" name="TY4566"/>
              <a:gd fmla="*/ 2165918 w 11855986" name="TX4567"/>
              <a:gd fmla="*/ 24912 h 6564101" name="TY4567"/>
              <a:gd fmla="*/ 2152705 w 11855986" name="TX4568"/>
              <a:gd fmla="*/ 11699 h 6564101" name="TY4568"/>
              <a:gd fmla="*/ 4009619 w 11855986" name="TX4570"/>
              <a:gd fmla="*/ 11654 h 6564101" name="TY4570"/>
              <a:gd fmla="*/ 3998922 w 11855986" name="TX4571"/>
              <a:gd fmla="*/ 19863 h 6564101" name="TY4571"/>
              <a:gd fmla="*/ 3954882 w 11855986" name="TX4572"/>
              <a:gd fmla="*/ 96143 h 6564101" name="TY4572"/>
              <a:gd fmla="*/ 3961330 w 11855986" name="TX4573"/>
              <a:gd fmla="*/ 120208 h 6564101" name="TY4573"/>
              <a:gd fmla="*/ 3961329 w 11855986" name="TX4574"/>
              <a:gd fmla="*/ 120208 h 6564101" name="TY4574"/>
              <a:gd fmla="*/ 3985394 w 11855986" name="TX4575"/>
              <a:gd fmla="*/ 113760 h 6564101" name="TY4575"/>
              <a:gd fmla="*/ 4029436 w 11855986" name="TX4576"/>
              <a:gd fmla="*/ 37480 h 6564101" name="TY4576"/>
              <a:gd fmla="*/ 4022987 w 11855986" name="TX4577"/>
              <a:gd fmla="*/ 13414 h 6564101" name="TY4577"/>
              <a:gd fmla="*/ 4009619 w 11855986" name="TX4578"/>
              <a:gd fmla="*/ 11654 h 6564101" name="TY4578"/>
              <a:gd fmla="*/ 3876061 w 11855986" name="TX4580"/>
              <a:gd fmla="*/ 11653 h 6564101" name="TY4580"/>
              <a:gd fmla="*/ 3862694 w 11855986" name="TX4581"/>
              <a:gd fmla="*/ 13413 h 6564101" name="TY4581"/>
              <a:gd fmla="*/ 3862695 w 11855986" name="TX4582"/>
              <a:gd fmla="*/ 13414 h 6564101" name="TY4582"/>
              <a:gd fmla="*/ 3856247 w 11855986" name="TX4583"/>
              <a:gd fmla="*/ 37479 h 6564101" name="TY4583"/>
              <a:gd fmla="*/ 3900287 w 11855986" name="TX4584"/>
              <a:gd fmla="*/ 113759 h 6564101" name="TY4584"/>
              <a:gd fmla="*/ 3924352 w 11855986" name="TX4585"/>
              <a:gd fmla="*/ 120207 h 6564101" name="TY4585"/>
              <a:gd fmla="*/ 3930801 w 11855986" name="TX4586"/>
              <a:gd fmla="*/ 96142 h 6564101" name="TY4586"/>
              <a:gd fmla="*/ 3886759 w 11855986" name="TX4587"/>
              <a:gd fmla="*/ 19862 h 6564101" name="TY4587"/>
              <a:gd fmla="*/ 3876061 w 11855986" name="TX4588"/>
              <a:gd fmla="*/ 11653 h 6564101" name="TY4588"/>
              <a:gd fmla="*/ 3602867 w 11855986" name="TX4590"/>
              <a:gd fmla="*/ 11418 h 6564101" name="TY4590"/>
              <a:gd fmla="*/ 3592170 w 11855986" name="TX4591"/>
              <a:gd fmla="*/ 19627 h 6564101" name="TY4591"/>
              <a:gd fmla="*/ 3548130 w 11855986" name="TX4592"/>
              <a:gd fmla="*/ 95907 h 6564101" name="TY4592"/>
              <a:gd fmla="*/ 3554578 w 11855986" name="TX4593"/>
              <a:gd fmla="*/ 119972 h 6564101" name="TY4593"/>
              <a:gd fmla="*/ 3554577 w 11855986" name="TX4594"/>
              <a:gd fmla="*/ 119972 h 6564101" name="TY4594"/>
              <a:gd fmla="*/ 3578642 w 11855986" name="TX4595"/>
              <a:gd fmla="*/ 113524 h 6564101" name="TY4595"/>
              <a:gd fmla="*/ 3622684 w 11855986" name="TX4596"/>
              <a:gd fmla="*/ 37244 h 6564101" name="TY4596"/>
              <a:gd fmla="*/ 3616236 w 11855986" name="TX4597"/>
              <a:gd fmla="*/ 13179 h 6564101" name="TY4597"/>
              <a:gd fmla="*/ 3602867 w 11855986" name="TX4598"/>
              <a:gd fmla="*/ 11418 h 6564101" name="TY4598"/>
              <a:gd fmla="*/ 3469311 w 11855986" name="TX4600"/>
              <a:gd fmla="*/ 11417 h 6564101" name="TY4600"/>
              <a:gd fmla="*/ 3455943 w 11855986" name="TX4601"/>
              <a:gd fmla="*/ 13178 h 6564101" name="TY4601"/>
              <a:gd fmla="*/ 3455944 w 11855986" name="TX4602"/>
              <a:gd fmla="*/ 13178 h 6564101" name="TY4602"/>
              <a:gd fmla="*/ 3449496 w 11855986" name="TX4603"/>
              <a:gd fmla="*/ 37243 h 6564101" name="TY4603"/>
              <a:gd fmla="*/ 3493536 w 11855986" name="TX4604"/>
              <a:gd fmla="*/ 113523 h 6564101" name="TY4604"/>
              <a:gd fmla="*/ 3517602 w 11855986" name="TX4605"/>
              <a:gd fmla="*/ 119971 h 6564101" name="TY4605"/>
              <a:gd fmla="*/ 3524050 w 11855986" name="TX4606"/>
              <a:gd fmla="*/ 95906 h 6564101" name="TY4606"/>
              <a:gd fmla="*/ 3480008 w 11855986" name="TX4607"/>
              <a:gd fmla="*/ 19626 h 6564101" name="TY4607"/>
              <a:gd fmla="*/ 3469311 w 11855986" name="TX4608"/>
              <a:gd fmla="*/ 11417 h 6564101" name="TY4608"/>
              <a:gd fmla="*/ 2351848 w 11855986" name="TX4610"/>
              <a:gd fmla="*/ 11151 h 6564101" name="TY4610"/>
              <a:gd fmla="*/ 2338635 w 11855986" name="TX4611"/>
              <a:gd fmla="*/ 24364 h 6564101" name="TY4611"/>
              <a:gd fmla="*/ 2351848 w 11855986" name="TX4612"/>
              <a:gd fmla="*/ 37577 h 6564101" name="TY4612"/>
              <a:gd fmla="*/ 2365061 w 11855986" name="TX4613"/>
              <a:gd fmla="*/ 24364 h 6564101" name="TY4613"/>
              <a:gd fmla="*/ 2351848 w 11855986" name="TX4614"/>
              <a:gd fmla="*/ 11151 h 6564101" name="TY4614"/>
              <a:gd fmla="*/ 4208764 w 11855986" name="TX4616"/>
              <a:gd fmla="*/ 11107 h 6564101" name="TY4616"/>
              <a:gd fmla="*/ 4198067 w 11855986" name="TX4617"/>
              <a:gd fmla="*/ 19315 h 6564101" name="TY4617"/>
              <a:gd fmla="*/ 4154026 w 11855986" name="TX4618"/>
              <a:gd fmla="*/ 95595 h 6564101" name="TY4618"/>
              <a:gd fmla="*/ 4160474 w 11855986" name="TX4619"/>
              <a:gd fmla="*/ 119660 h 6564101" name="TY4619"/>
              <a:gd fmla="*/ 4160473 w 11855986" name="TX4620"/>
              <a:gd fmla="*/ 119661 h 6564101" name="TY4620"/>
              <a:gd fmla="*/ 4184538 w 11855986" name="TX4621"/>
              <a:gd fmla="*/ 113212 h 6564101" name="TY4621"/>
              <a:gd fmla="*/ 4228580 w 11855986" name="TX4622"/>
              <a:gd fmla="*/ 36932 h 6564101" name="TY4622"/>
              <a:gd fmla="*/ 4222132 w 11855986" name="TX4623"/>
              <a:gd fmla="*/ 12867 h 6564101" name="TY4623"/>
              <a:gd fmla="*/ 4208764 w 11855986" name="TX4624"/>
              <a:gd fmla="*/ 11107 h 6564101" name="TY4624"/>
              <a:gd fmla="*/ 4075206 w 11855986" name="TX4626"/>
              <a:gd fmla="*/ 11106 h 6564101" name="TY4626"/>
              <a:gd fmla="*/ 4061838 w 11855986" name="TX4627"/>
              <a:gd fmla="*/ 12866 h 6564101" name="TY4627"/>
              <a:gd fmla="*/ 4061839 w 11855986" name="TX4628"/>
              <a:gd fmla="*/ 12866 h 6564101" name="TY4628"/>
              <a:gd fmla="*/ 4055391 w 11855986" name="TX4629"/>
              <a:gd fmla="*/ 36931 h 6564101" name="TY4629"/>
              <a:gd fmla="*/ 4099432 w 11855986" name="TX4630"/>
              <a:gd fmla="*/ 113211 h 6564101" name="TY4630"/>
              <a:gd fmla="*/ 4123497 w 11855986" name="TX4631"/>
              <a:gd fmla="*/ 119660 h 6564101" name="TY4631"/>
              <a:gd fmla="*/ 4129945 w 11855986" name="TX4632"/>
              <a:gd fmla="*/ 95594 h 6564101" name="TY4632"/>
              <a:gd fmla="*/ 4085903 w 11855986" name="TX4633"/>
              <a:gd fmla="*/ 19314 h 6564101" name="TY4633"/>
              <a:gd fmla="*/ 4075206 w 11855986" name="TX4634"/>
              <a:gd fmla="*/ 11106 h 6564101" name="TY4634"/>
              <a:gd fmla="*/ 3802011 w 11855986" name="TX4636"/>
              <a:gd fmla="*/ 10871 h 6564101" name="TY4636"/>
              <a:gd fmla="*/ 3791314 w 11855986" name="TX4637"/>
              <a:gd fmla="*/ 19079 h 6564101" name="TY4637"/>
              <a:gd fmla="*/ 3747274 w 11855986" name="TX4638"/>
              <a:gd fmla="*/ 95359 h 6564101" name="TY4638"/>
              <a:gd fmla="*/ 3753722 w 11855986" name="TX4639"/>
              <a:gd fmla="*/ 119424 h 6564101" name="TY4639"/>
              <a:gd fmla="*/ 3753721 w 11855986" name="TX4640"/>
              <a:gd fmla="*/ 119425 h 6564101" name="TY4640"/>
              <a:gd fmla="*/ 3777786 w 11855986" name="TX4641"/>
              <a:gd fmla="*/ 112976 h 6564101" name="TY4641"/>
              <a:gd fmla="*/ 3821828 w 11855986" name="TX4642"/>
              <a:gd fmla="*/ 36696 h 6564101" name="TY4642"/>
              <a:gd fmla="*/ 3815379 w 11855986" name="TX4643"/>
              <a:gd fmla="*/ 12631 h 6564101" name="TY4643"/>
              <a:gd fmla="*/ 3802011 w 11855986" name="TX4644"/>
              <a:gd fmla="*/ 10871 h 6564101" name="TY4644"/>
              <a:gd fmla="*/ 3668454 w 11855986" name="TX4646"/>
              <a:gd fmla="*/ 10870 h 6564101" name="TY4646"/>
              <a:gd fmla="*/ 3655086 w 11855986" name="TX4647"/>
              <a:gd fmla="*/ 12630 h 6564101" name="TY4647"/>
              <a:gd fmla="*/ 3655087 w 11855986" name="TX4648"/>
              <a:gd fmla="*/ 12630 h 6564101" name="TY4648"/>
              <a:gd fmla="*/ 3648639 w 11855986" name="TX4649"/>
              <a:gd fmla="*/ 36695 h 6564101" name="TY4649"/>
              <a:gd fmla="*/ 3692679 w 11855986" name="TX4650"/>
              <a:gd fmla="*/ 112975 h 6564101" name="TY4650"/>
              <a:gd fmla="*/ 3716744 w 11855986" name="TX4651"/>
              <a:gd fmla="*/ 119423 h 6564101" name="TY4651"/>
              <a:gd fmla="*/ 3723193 w 11855986" name="TX4652"/>
              <a:gd fmla="*/ 95358 h 6564101" name="TY4652"/>
              <a:gd fmla="*/ 3679151 w 11855986" name="TX4653"/>
              <a:gd fmla="*/ 19078 h 6564101" name="TY4653"/>
              <a:gd fmla="*/ 3668454 w 11855986" name="TX4654"/>
              <a:gd fmla="*/ 10870 h 6564101" name="TY4654"/>
              <a:gd fmla="*/ 2550992 w 11855986" name="TX4656"/>
              <a:gd fmla="*/ 10603 h 6564101" name="TY4656"/>
              <a:gd fmla="*/ 2537779 w 11855986" name="TX4657"/>
              <a:gd fmla="*/ 23816 h 6564101" name="TY4657"/>
              <a:gd fmla="*/ 2550992 w 11855986" name="TX4658"/>
              <a:gd fmla="*/ 37029 h 6564101" name="TY4658"/>
              <a:gd fmla="*/ 2564205 w 11855986" name="TX4659"/>
              <a:gd fmla="*/ 23816 h 6564101" name="TY4659"/>
              <a:gd fmla="*/ 2550992 w 11855986" name="TX4660"/>
              <a:gd fmla="*/ 10603 h 6564101" name="TY4660"/>
              <a:gd fmla="*/ 4407907 w 11855986" name="TX4662"/>
              <a:gd fmla="*/ 10559 h 6564101" name="TY4662"/>
              <a:gd fmla="*/ 4397210 w 11855986" name="TX4663"/>
              <a:gd fmla="*/ 18767 h 6564101" name="TY4663"/>
              <a:gd fmla="*/ 4353169 w 11855986" name="TX4664"/>
              <a:gd fmla="*/ 95048 h 6564101" name="TY4664"/>
              <a:gd fmla="*/ 4359617 w 11855986" name="TX4665"/>
              <a:gd fmla="*/ 119113 h 6564101" name="TY4665"/>
              <a:gd fmla="*/ 4359616 w 11855986" name="TX4666"/>
              <a:gd fmla="*/ 119113 h 6564101" name="TY4666"/>
              <a:gd fmla="*/ 4383681 w 11855986" name="TX4667"/>
              <a:gd fmla="*/ 112665 h 6564101" name="TY4667"/>
              <a:gd fmla="*/ 4427723 w 11855986" name="TX4668"/>
              <a:gd fmla="*/ 36384 h 6564101" name="TY4668"/>
              <a:gd fmla="*/ 4421275 w 11855986" name="TX4669"/>
              <a:gd fmla="*/ 12319 h 6564101" name="TY4669"/>
              <a:gd fmla="*/ 4407907 w 11855986" name="TX4670"/>
              <a:gd fmla="*/ 10559 h 6564101" name="TY4670"/>
              <a:gd fmla="*/ 4274349 w 11855986" name="TX4672"/>
              <a:gd fmla="*/ 10558 h 6564101" name="TY4672"/>
              <a:gd fmla="*/ 4260981 w 11855986" name="TX4673"/>
              <a:gd fmla="*/ 12318 h 6564101" name="TY4673"/>
              <a:gd fmla="*/ 4260982 w 11855986" name="TX4674"/>
              <a:gd fmla="*/ 12319 h 6564101" name="TY4674"/>
              <a:gd fmla="*/ 4254534 w 11855986" name="TX4675"/>
              <a:gd fmla="*/ 36384 h 6564101" name="TY4675"/>
              <a:gd fmla="*/ 4298575 w 11855986" name="TX4676"/>
              <a:gd fmla="*/ 112664 h 6564101" name="TY4676"/>
              <a:gd fmla="*/ 4322640 w 11855986" name="TX4677"/>
              <a:gd fmla="*/ 119112 h 6564101" name="TY4677"/>
              <a:gd fmla="*/ 4329088 w 11855986" name="TX4678"/>
              <a:gd fmla="*/ 95047 h 6564101" name="TY4678"/>
              <a:gd fmla="*/ 4285046 w 11855986" name="TX4679"/>
              <a:gd fmla="*/ 18766 h 6564101" name="TY4679"/>
              <a:gd fmla="*/ 4274349 w 11855986" name="TX4680"/>
              <a:gd fmla="*/ 10558 h 6564101" name="TY4680"/>
              <a:gd fmla="*/ 2750135 w 11855986" name="TX4682"/>
              <a:gd fmla="*/ 10055 h 6564101" name="TY4682"/>
              <a:gd fmla="*/ 2736922 w 11855986" name="TX4683"/>
              <a:gd fmla="*/ 23268 h 6564101" name="TY4683"/>
              <a:gd fmla="*/ 2750135 w 11855986" name="TX4684"/>
              <a:gd fmla="*/ 36481 h 6564101" name="TY4684"/>
              <a:gd fmla="*/ 2763348 w 11855986" name="TX4685"/>
              <a:gd fmla="*/ 23268 h 6564101" name="TY4685"/>
              <a:gd fmla="*/ 2750135 w 11855986" name="TX4686"/>
              <a:gd fmla="*/ 10055 h 6564101" name="TY4686"/>
              <a:gd fmla="*/ 4607050 w 11855986" name="TX4688"/>
              <a:gd fmla="*/ 10011 h 6564101" name="TY4688"/>
              <a:gd fmla="*/ 4596353 w 11855986" name="TX4689"/>
              <a:gd fmla="*/ 18220 h 6564101" name="TY4689"/>
              <a:gd fmla="*/ 4552312 w 11855986" name="TX4690"/>
              <a:gd fmla="*/ 94500 h 6564101" name="TY4690"/>
              <a:gd fmla="*/ 4558760 w 11855986" name="TX4691"/>
              <a:gd fmla="*/ 118565 h 6564101" name="TY4691"/>
              <a:gd fmla="*/ 4558759 w 11855986" name="TX4692"/>
              <a:gd fmla="*/ 118565 h 6564101" name="TY4692"/>
              <a:gd fmla="*/ 4582824 w 11855986" name="TX4693"/>
              <a:gd fmla="*/ 112117 h 6564101" name="TY4693"/>
              <a:gd fmla="*/ 4626866 w 11855986" name="TX4694"/>
              <a:gd fmla="*/ 35837 h 6564101" name="TY4694"/>
              <a:gd fmla="*/ 4620418 w 11855986" name="TX4695"/>
              <a:gd fmla="*/ 11772 h 6564101" name="TY4695"/>
              <a:gd fmla="*/ 4607050 w 11855986" name="TX4696"/>
              <a:gd fmla="*/ 10011 h 6564101" name="TY4696"/>
              <a:gd fmla="*/ 4473493 w 11855986" name="TX4698"/>
              <a:gd fmla="*/ 10010 h 6564101" name="TY4698"/>
              <a:gd fmla="*/ 4460125 w 11855986" name="TX4699"/>
              <a:gd fmla="*/ 11771 h 6564101" name="TY4699"/>
              <a:gd fmla="*/ 4460126 w 11855986" name="TX4700"/>
              <a:gd fmla="*/ 11771 h 6564101" name="TY4700"/>
              <a:gd fmla="*/ 4453678 w 11855986" name="TX4701"/>
              <a:gd fmla="*/ 35836 h 6564101" name="TY4701"/>
              <a:gd fmla="*/ 4497719 w 11855986" name="TX4702"/>
              <a:gd fmla="*/ 112116 h 6564101" name="TY4702"/>
              <a:gd fmla="*/ 4521784 w 11855986" name="TX4703"/>
              <a:gd fmla="*/ 118564 h 6564101" name="TY4703"/>
              <a:gd fmla="*/ 4528232 w 11855986" name="TX4704"/>
              <a:gd fmla="*/ 94499 h 6564101" name="TY4704"/>
              <a:gd fmla="*/ 4484190 w 11855986" name="TX4705"/>
              <a:gd fmla="*/ 18219 h 6564101" name="TY4705"/>
              <a:gd fmla="*/ 4473493 w 11855986" name="TX4706"/>
              <a:gd fmla="*/ 10010 h 6564101" name="TY4706"/>
              <a:gd fmla="*/ 2949279 w 11855986" name="TX4708"/>
              <a:gd fmla="*/ 9508 h 6564101" name="TY4708"/>
              <a:gd fmla="*/ 2936066 w 11855986" name="TX4709"/>
              <a:gd fmla="*/ 22721 h 6564101" name="TY4709"/>
              <a:gd fmla="*/ 2949279 w 11855986" name="TX4710"/>
              <a:gd fmla="*/ 35934 h 6564101" name="TY4710"/>
              <a:gd fmla="*/ 2962492 w 11855986" name="TX4711"/>
              <a:gd fmla="*/ 22721 h 6564101" name="TY4711"/>
              <a:gd fmla="*/ 2949279 w 11855986" name="TX4712"/>
              <a:gd fmla="*/ 9508 h 6564101" name="TY4712"/>
              <a:gd fmla="*/ 4806194 w 11855986" name="TX4714"/>
              <a:gd fmla="*/ 9464 h 6564101" name="TY4714"/>
              <a:gd fmla="*/ 4795497 w 11855986" name="TX4715"/>
              <a:gd fmla="*/ 17672 h 6564101" name="TY4715"/>
              <a:gd fmla="*/ 4751456 w 11855986" name="TX4716"/>
              <a:gd fmla="*/ 93952 h 6564101" name="TY4716"/>
              <a:gd fmla="*/ 4757904 w 11855986" name="TX4717"/>
              <a:gd fmla="*/ 118017 h 6564101" name="TY4717"/>
              <a:gd fmla="*/ 4757903 w 11855986" name="TX4718"/>
              <a:gd fmla="*/ 118018 h 6564101" name="TY4718"/>
              <a:gd fmla="*/ 4781968 w 11855986" name="TX4719"/>
              <a:gd fmla="*/ 111570 h 6564101" name="TY4719"/>
              <a:gd fmla="*/ 4826010 w 11855986" name="TX4720"/>
              <a:gd fmla="*/ 35289 h 6564101" name="TY4720"/>
              <a:gd fmla="*/ 4819562 w 11855986" name="TX4721"/>
              <a:gd fmla="*/ 11224 h 6564101" name="TY4721"/>
              <a:gd fmla="*/ 4806194 w 11855986" name="TX4722"/>
              <a:gd fmla="*/ 9464 h 6564101" name="TY4722"/>
              <a:gd fmla="*/ 4672636 w 11855986" name="TX4724"/>
              <a:gd fmla="*/ 9463 h 6564101" name="TY4724"/>
              <a:gd fmla="*/ 4659268 w 11855986" name="TX4725"/>
              <a:gd fmla="*/ 11223 h 6564101" name="TY4725"/>
              <a:gd fmla="*/ 4659269 w 11855986" name="TX4726"/>
              <a:gd fmla="*/ 11223 h 6564101" name="TY4726"/>
              <a:gd fmla="*/ 4652821 w 11855986" name="TX4727"/>
              <a:gd fmla="*/ 35288 h 6564101" name="TY4727"/>
              <a:gd fmla="*/ 4696862 w 11855986" name="TX4728"/>
              <a:gd fmla="*/ 111568 h 6564101" name="TY4728"/>
              <a:gd fmla="*/ 4720927 w 11855986" name="TX4729"/>
              <a:gd fmla="*/ 118017 h 6564101" name="TY4729"/>
              <a:gd fmla="*/ 4727375 w 11855986" name="TX4730"/>
              <a:gd fmla="*/ 93952 h 6564101" name="TY4730"/>
              <a:gd fmla="*/ 4683333 w 11855986" name="TX4731"/>
              <a:gd fmla="*/ 17671 h 6564101" name="TY4731"/>
              <a:gd fmla="*/ 4672636 w 11855986" name="TX4732"/>
              <a:gd fmla="*/ 9463 h 6564101" name="TY4732"/>
              <a:gd fmla="*/ 3148422 w 11855986" name="TX4734"/>
              <a:gd fmla="*/ 8960 h 6564101" name="TY4734"/>
              <a:gd fmla="*/ 3135209 w 11855986" name="TX4735"/>
              <a:gd fmla="*/ 22173 h 6564101" name="TY4735"/>
              <a:gd fmla="*/ 3148422 w 11855986" name="TX4736"/>
              <a:gd fmla="*/ 35386 h 6564101" name="TY4736"/>
              <a:gd fmla="*/ 3161635 w 11855986" name="TX4737"/>
              <a:gd fmla="*/ 22173 h 6564101" name="TY4737"/>
              <a:gd fmla="*/ 3148422 w 11855986" name="TX4738"/>
              <a:gd fmla="*/ 8960 h 6564101" name="TY4738"/>
              <a:gd fmla="*/ 5005337 w 11855986" name="TX4740"/>
              <a:gd fmla="*/ 8916 h 6564101" name="TY4740"/>
              <a:gd fmla="*/ 4994640 w 11855986" name="TX4741"/>
              <a:gd fmla="*/ 17125 h 6564101" name="TY4741"/>
              <a:gd fmla="*/ 4950599 w 11855986" name="TX4742"/>
              <a:gd fmla="*/ 93405 h 6564101" name="TY4742"/>
              <a:gd fmla="*/ 4957047 w 11855986" name="TX4743"/>
              <a:gd fmla="*/ 117470 h 6564101" name="TY4743"/>
              <a:gd fmla="*/ 4957046 w 11855986" name="TX4744"/>
              <a:gd fmla="*/ 117470 h 6564101" name="TY4744"/>
              <a:gd fmla="*/ 4981111 w 11855986" name="TX4745"/>
              <a:gd fmla="*/ 111022 h 6564101" name="TY4745"/>
              <a:gd fmla="*/ 5025153 w 11855986" name="TX4746"/>
              <a:gd fmla="*/ 34742 h 6564101" name="TY4746"/>
              <a:gd fmla="*/ 5018705 w 11855986" name="TX4747"/>
              <a:gd fmla="*/ 10677 h 6564101" name="TY4747"/>
              <a:gd fmla="*/ 5005337 w 11855986" name="TX4748"/>
              <a:gd fmla="*/ 8916 h 6564101" name="TY4748"/>
              <a:gd fmla="*/ 4871780 w 11855986" name="TX4750"/>
              <a:gd fmla="*/ 8915 h 6564101" name="TY4750"/>
              <a:gd fmla="*/ 4858412 w 11855986" name="TX4751"/>
              <a:gd fmla="*/ 10675 h 6564101" name="TY4751"/>
              <a:gd fmla="*/ 4858413 w 11855986" name="TX4752"/>
              <a:gd fmla="*/ 10676 h 6564101" name="TY4752"/>
              <a:gd fmla="*/ 4851965 w 11855986" name="TX4753"/>
              <a:gd fmla="*/ 34741 h 6564101" name="TY4753"/>
              <a:gd fmla="*/ 4896006 w 11855986" name="TX4754"/>
              <a:gd fmla="*/ 111021 h 6564101" name="TY4754"/>
              <a:gd fmla="*/ 4920071 w 11855986" name="TX4755"/>
              <a:gd fmla="*/ 117469 h 6564101" name="TY4755"/>
              <a:gd fmla="*/ 4926519 w 11855986" name="TX4756"/>
              <a:gd fmla="*/ 93404 h 6564101" name="TY4756"/>
              <a:gd fmla="*/ 4882477 w 11855986" name="TX4757"/>
              <a:gd fmla="*/ 17124 h 6564101" name="TY4757"/>
              <a:gd fmla="*/ 4871780 w 11855986" name="TX4758"/>
              <a:gd fmla="*/ 8915 h 6564101" name="TY4758"/>
              <a:gd fmla="*/ 3347566 w 11855986" name="TX4760"/>
              <a:gd fmla="*/ 8412 h 6564101" name="TY4760"/>
              <a:gd fmla="*/ 3334353 w 11855986" name="TX4761"/>
              <a:gd fmla="*/ 21625 h 6564101" name="TY4761"/>
              <a:gd fmla="*/ 3347566 w 11855986" name="TX4762"/>
              <a:gd fmla="*/ 34838 h 6564101" name="TY4762"/>
              <a:gd fmla="*/ 3360779 w 11855986" name="TX4763"/>
              <a:gd fmla="*/ 21625 h 6564101" name="TY4763"/>
              <a:gd fmla="*/ 3347566 w 11855986" name="TX4764"/>
              <a:gd fmla="*/ 8412 h 6564101" name="TY4764"/>
              <a:gd fmla="*/ 5204481 w 11855986" name="TX4766"/>
              <a:gd fmla="*/ 8369 h 6564101" name="TY4766"/>
              <a:gd fmla="*/ 5193784 w 11855986" name="TX4767"/>
              <a:gd fmla="*/ 16577 h 6564101" name="TY4767"/>
              <a:gd fmla="*/ 5149743 w 11855986" name="TX4768"/>
              <a:gd fmla="*/ 92857 h 6564101" name="TY4768"/>
              <a:gd fmla="*/ 5156191 w 11855986" name="TX4769"/>
              <a:gd fmla="*/ 116922 h 6564101" name="TY4769"/>
              <a:gd fmla="*/ 5156190 w 11855986" name="TX4770"/>
              <a:gd fmla="*/ 116923 h 6564101" name="TY4770"/>
              <a:gd fmla="*/ 5180255 w 11855986" name="TX4771"/>
              <a:gd fmla="*/ 110474 h 6564101" name="TY4771"/>
              <a:gd fmla="*/ 5224297 w 11855986" name="TX4772"/>
              <a:gd fmla="*/ 34194 h 6564101" name="TY4772"/>
              <a:gd fmla="*/ 5217849 w 11855986" name="TX4773"/>
              <a:gd fmla="*/ 10129 h 6564101" name="TY4773"/>
              <a:gd fmla="*/ 5204481 w 11855986" name="TX4774"/>
              <a:gd fmla="*/ 8369 h 6564101" name="TY4774"/>
              <a:gd fmla="*/ 5070923 w 11855986" name="TX4776"/>
              <a:gd fmla="*/ 8367 h 6564101" name="TY4776"/>
              <a:gd fmla="*/ 5057555 w 11855986" name="TX4777"/>
              <a:gd fmla="*/ 10128 h 6564101" name="TY4777"/>
              <a:gd fmla="*/ 5057556 w 11855986" name="TX4778"/>
              <a:gd fmla="*/ 10128 h 6564101" name="TY4778"/>
              <a:gd fmla="*/ 5051108 w 11855986" name="TX4779"/>
              <a:gd fmla="*/ 34193 h 6564101" name="TY4779"/>
              <a:gd fmla="*/ 5095149 w 11855986" name="TX4780"/>
              <a:gd fmla="*/ 110473 h 6564101" name="TY4780"/>
              <a:gd fmla="*/ 5119214 w 11855986" name="TX4781"/>
              <a:gd fmla="*/ 116921 h 6564101" name="TY4781"/>
              <a:gd fmla="*/ 5125662 w 11855986" name="TX4782"/>
              <a:gd fmla="*/ 92856 h 6564101" name="TY4782"/>
              <a:gd fmla="*/ 5081620 w 11855986" name="TX4783"/>
              <a:gd fmla="*/ 16576 h 6564101" name="TY4783"/>
              <a:gd fmla="*/ 5070923 w 11855986" name="TX4784"/>
              <a:gd fmla="*/ 8367 h 6564101" name="TY4784"/>
              <a:gd fmla="*/ 3953461 w 11855986" name="TX4786"/>
              <a:gd fmla="*/ 8101 h 6564101" name="TY4786"/>
              <a:gd fmla="*/ 3940248 w 11855986" name="TX4787"/>
              <a:gd fmla="*/ 21314 h 6564101" name="TY4787"/>
              <a:gd fmla="*/ 3953461 w 11855986" name="TX4788"/>
              <a:gd fmla="*/ 34527 h 6564101" name="TY4788"/>
              <a:gd fmla="*/ 3966674 w 11855986" name="TX4789"/>
              <a:gd fmla="*/ 21314 h 6564101" name="TY4789"/>
              <a:gd fmla="*/ 3953461 w 11855986" name="TX4790"/>
              <a:gd fmla="*/ 8101 h 6564101" name="TY4790"/>
              <a:gd fmla="*/ 3546709 w 11855986" name="TX4792"/>
              <a:gd fmla="*/ 7865 h 6564101" name="TY4792"/>
              <a:gd fmla="*/ 3533496 w 11855986" name="TX4793"/>
              <a:gd fmla="*/ 21078 h 6564101" name="TY4793"/>
              <a:gd fmla="*/ 3546709 w 11855986" name="TX4794"/>
              <a:gd fmla="*/ 34291 h 6564101" name="TY4794"/>
              <a:gd fmla="*/ 3559922 w 11855986" name="TX4795"/>
              <a:gd fmla="*/ 21078 h 6564101" name="TY4795"/>
              <a:gd fmla="*/ 3546709 w 11855986" name="TX4796"/>
              <a:gd fmla="*/ 7865 h 6564101" name="TY4796"/>
              <a:gd fmla="*/ 5403624 w 11855986" name="TX4798"/>
              <a:gd fmla="*/ 7820 h 6564101" name="TY4798"/>
              <a:gd fmla="*/ 5392927 w 11855986" name="TX4799"/>
              <a:gd fmla="*/ 16028 h 6564101" name="TY4799"/>
              <a:gd fmla="*/ 5348886 w 11855986" name="TX4800"/>
              <a:gd fmla="*/ 92308 h 6564101" name="TY4800"/>
              <a:gd fmla="*/ 5355334 w 11855986" name="TX4801"/>
              <a:gd fmla="*/ 116373 h 6564101" name="TY4801"/>
              <a:gd fmla="*/ 5355333 w 11855986" name="TX4802"/>
              <a:gd fmla="*/ 116374 h 6564101" name="TY4802"/>
              <a:gd fmla="*/ 5379398 w 11855986" name="TX4803"/>
              <a:gd fmla="*/ 109926 h 6564101" name="TY4803"/>
              <a:gd fmla="*/ 5423440 w 11855986" name="TX4804"/>
              <a:gd fmla="*/ 33645 h 6564101" name="TY4804"/>
              <a:gd fmla="*/ 5416992 w 11855986" name="TX4805"/>
              <a:gd fmla="*/ 9580 h 6564101" name="TY4805"/>
              <a:gd fmla="*/ 5403624 w 11855986" name="TX4806"/>
              <a:gd fmla="*/ 7820 h 6564101" name="TY4806"/>
              <a:gd fmla="*/ 5270067 w 11855986" name="TX4808"/>
              <a:gd fmla="*/ 7819 h 6564101" name="TY4808"/>
              <a:gd fmla="*/ 5256699 w 11855986" name="TX4809"/>
              <a:gd fmla="*/ 9579 h 6564101" name="TY4809"/>
              <a:gd fmla="*/ 5256700 w 11855986" name="TX4810"/>
              <a:gd fmla="*/ 9580 h 6564101" name="TY4810"/>
              <a:gd fmla="*/ 5250252 w 11855986" name="TX4811"/>
              <a:gd fmla="*/ 33645 h 6564101" name="TY4811"/>
              <a:gd fmla="*/ 5294293 w 11855986" name="TX4812"/>
              <a:gd fmla="*/ 109925 h 6564101" name="TY4812"/>
              <a:gd fmla="*/ 5318358 w 11855986" name="TX4813"/>
              <a:gd fmla="*/ 116373 h 6564101" name="TY4813"/>
              <a:gd fmla="*/ 5324806 w 11855986" name="TX4814"/>
              <a:gd fmla="*/ 92308 h 6564101" name="TY4814"/>
              <a:gd fmla="*/ 5280764 w 11855986" name="TX4815"/>
              <a:gd fmla="*/ 16027 h 6564101" name="TY4815"/>
              <a:gd fmla="*/ 5270067 w 11855986" name="TX4816"/>
              <a:gd fmla="*/ 7819 h 6564101" name="TY4816"/>
              <a:gd fmla="*/ 4152605 w 11855986" name="TX4818"/>
              <a:gd fmla="*/ 7553 h 6564101" name="TY4818"/>
              <a:gd fmla="*/ 4139392 w 11855986" name="TX4819"/>
              <a:gd fmla="*/ 20766 h 6564101" name="TY4819"/>
              <a:gd fmla="*/ 4152605 w 11855986" name="TX4820"/>
              <a:gd fmla="*/ 33979 h 6564101" name="TY4820"/>
              <a:gd fmla="*/ 4165818 w 11855986" name="TX4821"/>
              <a:gd fmla="*/ 20766 h 6564101" name="TY4821"/>
              <a:gd fmla="*/ 4152605 w 11855986" name="TX4822"/>
              <a:gd fmla="*/ 7553 h 6564101" name="TY4822"/>
              <a:gd fmla="*/ 3745853 w 11855986" name="TX4824"/>
              <a:gd fmla="*/ 7317 h 6564101" name="TY4824"/>
              <a:gd fmla="*/ 3732640 w 11855986" name="TX4825"/>
              <a:gd fmla="*/ 20530 h 6564101" name="TY4825"/>
              <a:gd fmla="*/ 3745853 w 11855986" name="TX4826"/>
              <a:gd fmla="*/ 33743 h 6564101" name="TY4826"/>
              <a:gd fmla="*/ 3759066 w 11855986" name="TX4827"/>
              <a:gd fmla="*/ 20530 h 6564101" name="TY4827"/>
              <a:gd fmla="*/ 3745853 w 11855986" name="TX4828"/>
              <a:gd fmla="*/ 7317 h 6564101" name="TY4828"/>
              <a:gd fmla="*/ 5602768 w 11855986" name="TX4830"/>
              <a:gd fmla="*/ 7272 h 6564101" name="TY4830"/>
              <a:gd fmla="*/ 5592071 w 11855986" name="TX4831"/>
              <a:gd fmla="*/ 15481 h 6564101" name="TY4831"/>
              <a:gd fmla="*/ 5548030 w 11855986" name="TX4832"/>
              <a:gd fmla="*/ 91761 h 6564101" name="TY4832"/>
              <a:gd fmla="*/ 5554478 w 11855986" name="TX4833"/>
              <a:gd fmla="*/ 115826 h 6564101" name="TY4833"/>
              <a:gd fmla="*/ 5554477 w 11855986" name="TX4834"/>
              <a:gd fmla="*/ 115826 h 6564101" name="TY4834"/>
              <a:gd fmla="*/ 5578542 w 11855986" name="TX4835"/>
              <a:gd fmla="*/ 109378 h 6564101" name="TY4835"/>
              <a:gd fmla="*/ 5622584 w 11855986" name="TX4836"/>
              <a:gd fmla="*/ 33098 h 6564101" name="TY4836"/>
              <a:gd fmla="*/ 5616136 w 11855986" name="TX4837"/>
              <a:gd fmla="*/ 9032 h 6564101" name="TY4837"/>
              <a:gd fmla="*/ 5602768 w 11855986" name="TX4838"/>
              <a:gd fmla="*/ 7272 h 6564101" name="TY4838"/>
              <a:gd fmla="*/ 5469210 w 11855986" name="TX4840"/>
              <a:gd fmla="*/ 7271 h 6564101" name="TY4840"/>
              <a:gd fmla="*/ 5455842 w 11855986" name="TX4841"/>
              <a:gd fmla="*/ 9032 h 6564101" name="TY4841"/>
              <a:gd fmla="*/ 5455843 w 11855986" name="TX4842"/>
              <a:gd fmla="*/ 9032 h 6564101" name="TY4842"/>
              <a:gd fmla="*/ 5449395 w 11855986" name="TX4843"/>
              <a:gd fmla="*/ 33097 h 6564101" name="TY4843"/>
              <a:gd fmla="*/ 5493436 w 11855986" name="TX4844"/>
              <a:gd fmla="*/ 109377 h 6564101" name="TY4844"/>
              <a:gd fmla="*/ 5517501 w 11855986" name="TX4845"/>
              <a:gd fmla="*/ 115825 h 6564101" name="TY4845"/>
              <a:gd fmla="*/ 5523949 w 11855986" name="TX4846"/>
              <a:gd fmla="*/ 91760 h 6564101" name="TY4846"/>
              <a:gd fmla="*/ 5479907 w 11855986" name="TX4847"/>
              <a:gd fmla="*/ 15480 h 6564101" name="TY4847"/>
              <a:gd fmla="*/ 5469210 w 11855986" name="TX4848"/>
              <a:gd fmla="*/ 7271 h 6564101" name="TY4848"/>
              <a:gd fmla="*/ 4351748 w 11855986" name="TX4850"/>
              <a:gd fmla="*/ 7005 h 6564101" name="TY4850"/>
              <a:gd fmla="*/ 4338535 w 11855986" name="TX4851"/>
              <a:gd fmla="*/ 20218 h 6564101" name="TY4851"/>
              <a:gd fmla="*/ 4351748 w 11855986" name="TX4852"/>
              <a:gd fmla="*/ 33431 h 6564101" name="TY4852"/>
              <a:gd fmla="*/ 4364961 w 11855986" name="TX4853"/>
              <a:gd fmla="*/ 20218 h 6564101" name="TY4853"/>
              <a:gd fmla="*/ 4351748 w 11855986" name="TX4854"/>
              <a:gd fmla="*/ 7005 h 6564101" name="TY4854"/>
              <a:gd fmla="*/ 5801911 w 11855986" name="TX4856"/>
              <a:gd fmla="*/ 6725 h 6564101" name="TY4856"/>
              <a:gd fmla="*/ 5791214 w 11855986" name="TX4857"/>
              <a:gd fmla="*/ 14933 h 6564101" name="TY4857"/>
              <a:gd fmla="*/ 5747173 w 11855986" name="TX4858"/>
              <a:gd fmla="*/ 91213 h 6564101" name="TY4858"/>
              <a:gd fmla="*/ 5753621 w 11855986" name="TX4859"/>
              <a:gd fmla="*/ 115278 h 6564101" name="TY4859"/>
              <a:gd fmla="*/ 5753620 w 11855986" name="TX4860"/>
              <a:gd fmla="*/ 115279 h 6564101" name="TY4860"/>
              <a:gd fmla="*/ 5777685 w 11855986" name="TX4861"/>
              <a:gd fmla="*/ 108830 h 6564101" name="TY4861"/>
              <a:gd fmla="*/ 5821727 w 11855986" name="TX4862"/>
              <a:gd fmla="*/ 32550 h 6564101" name="TY4862"/>
              <a:gd fmla="*/ 5815279 w 11855986" name="TX4863"/>
              <a:gd fmla="*/ 8485 h 6564101" name="TY4863"/>
              <a:gd fmla="*/ 5801911 w 11855986" name="TX4864"/>
              <a:gd fmla="*/ 6725 h 6564101" name="TY4864"/>
              <a:gd fmla="*/ 5668354 w 11855986" name="TX4866"/>
              <a:gd fmla="*/ 6724 h 6564101" name="TY4866"/>
              <a:gd fmla="*/ 5654986 w 11855986" name="TX4867"/>
              <a:gd fmla="*/ 8484 h 6564101" name="TY4867"/>
              <a:gd fmla="*/ 5654987 w 11855986" name="TX4868"/>
              <a:gd fmla="*/ 8484 h 6564101" name="TY4868"/>
              <a:gd fmla="*/ 5648539 w 11855986" name="TX4869"/>
              <a:gd fmla="*/ 32549 h 6564101" name="TY4869"/>
              <a:gd fmla="*/ 5692580 w 11855986" name="TX4870"/>
              <a:gd fmla="*/ 108829 h 6564101" name="TY4870"/>
              <a:gd fmla="*/ 5716645 w 11855986" name="TX4871"/>
              <a:gd fmla="*/ 115278 h 6564101" name="TY4871"/>
              <a:gd fmla="*/ 5723093 w 11855986" name="TX4872"/>
              <a:gd fmla="*/ 91212 h 6564101" name="TY4872"/>
              <a:gd fmla="*/ 5679051 w 11855986" name="TX4873"/>
              <a:gd fmla="*/ 14932 h 6564101" name="TY4873"/>
              <a:gd fmla="*/ 5668354 w 11855986" name="TX4874"/>
              <a:gd fmla="*/ 6724 h 6564101" name="TY4874"/>
              <a:gd fmla="*/ 4550891 w 11855986" name="TX4876"/>
              <a:gd fmla="*/ 6458 h 6564101" name="TY4876"/>
              <a:gd fmla="*/ 4537678 w 11855986" name="TX4877"/>
              <a:gd fmla="*/ 19671 h 6564101" name="TY4877"/>
              <a:gd fmla="*/ 4550891 w 11855986" name="TX4878"/>
              <a:gd fmla="*/ 32884 h 6564101" name="TY4878"/>
              <a:gd fmla="*/ 4564104 w 11855986" name="TX4879"/>
              <a:gd fmla="*/ 19671 h 6564101" name="TY4879"/>
              <a:gd fmla="*/ 4550891 w 11855986" name="TX4880"/>
              <a:gd fmla="*/ 6458 h 6564101" name="TY4880"/>
              <a:gd fmla="*/ 6001053 w 11855986" name="TX4882"/>
              <a:gd fmla="*/ 6177 h 6564101" name="TY4882"/>
              <a:gd fmla="*/ 5990355 w 11855986" name="TX4883"/>
              <a:gd fmla="*/ 14386 h 6564101" name="TY4883"/>
              <a:gd fmla="*/ 5946312 w 11855986" name="TX4884"/>
              <a:gd fmla="*/ 90666 h 6564101" name="TY4884"/>
              <a:gd fmla="*/ 5952761 w 11855986" name="TX4885"/>
              <a:gd fmla="*/ 114731 h 6564101" name="TY4885"/>
              <a:gd fmla="*/ 5952759 w 11855986" name="TX4886"/>
              <a:gd fmla="*/ 114731 h 6564101" name="TY4886"/>
              <a:gd fmla="*/ 5976826 w 11855986" name="TX4887"/>
              <a:gd fmla="*/ 108283 h 6564101" name="TY4887"/>
              <a:gd fmla="*/ 6020871 w 11855986" name="TX4888"/>
              <a:gd fmla="*/ 32002 h 6564101" name="TY4888"/>
              <a:gd fmla="*/ 6014422 w 11855986" name="TX4889"/>
              <a:gd fmla="*/ 7937 h 6564101" name="TY4889"/>
              <a:gd fmla="*/ 6001053 w 11855986" name="TX4890"/>
              <a:gd fmla="*/ 6177 h 6564101" name="TY4890"/>
              <a:gd fmla="*/ 5867496 w 11855986" name="TX4892"/>
              <a:gd fmla="*/ 6176 h 6564101" name="TY4892"/>
              <a:gd fmla="*/ 5854129 w 11855986" name="TX4893"/>
              <a:gd fmla="*/ 7936 h 6564101" name="TY4893"/>
              <a:gd fmla="*/ 5854130 w 11855986" name="TX4894"/>
              <a:gd fmla="*/ 7937 h 6564101" name="TY4894"/>
              <a:gd fmla="*/ 5847682 w 11855986" name="TX4895"/>
              <a:gd fmla="*/ 32002 h 6564101" name="TY4895"/>
              <a:gd fmla="*/ 5891723 w 11855986" name="TX4896"/>
              <a:gd fmla="*/ 108282 h 6564101" name="TY4896"/>
              <a:gd fmla="*/ 5915788 w 11855986" name="TX4897"/>
              <a:gd fmla="*/ 114730 h 6564101" name="TY4897"/>
              <a:gd fmla="*/ 5922236 w 11855986" name="TX4898"/>
              <a:gd fmla="*/ 90665 h 6564101" name="TY4898"/>
              <a:gd fmla="*/ 5878194 w 11855986" name="TX4899"/>
              <a:gd fmla="*/ 14384 h 6564101" name="TY4899"/>
              <a:gd fmla="*/ 5867496 w 11855986" name="TX4900"/>
              <a:gd fmla="*/ 6176 h 6564101" name="TY4900"/>
              <a:gd fmla="*/ 4750035 w 11855986" name="TX4902"/>
              <a:gd fmla="*/ 5910 h 6564101" name="TY4902"/>
              <a:gd fmla="*/ 4736822 w 11855986" name="TX4903"/>
              <a:gd fmla="*/ 19123 h 6564101" name="TY4903"/>
              <a:gd fmla="*/ 4750035 w 11855986" name="TX4904"/>
              <a:gd fmla="*/ 32336 h 6564101" name="TY4904"/>
              <a:gd fmla="*/ 4763248 w 11855986" name="TX4905"/>
              <a:gd fmla="*/ 19123 h 6564101" name="TY4905"/>
              <a:gd fmla="*/ 4750035 w 11855986" name="TX4906"/>
              <a:gd fmla="*/ 5910 h 6564101" name="TY4906"/>
              <a:gd fmla="*/ 6200192 w 11855986" name="TX4908"/>
              <a:gd fmla="*/ 5630 h 6564101" name="TY4908"/>
              <a:gd fmla="*/ 6189495 w 11855986" name="TX4909"/>
              <a:gd fmla="*/ 13838 h 6564101" name="TY4909"/>
              <a:gd fmla="*/ 6145456 w 11855986" name="TX4910"/>
              <a:gd fmla="*/ 90118 h 6564101" name="TY4910"/>
              <a:gd fmla="*/ 6151903 w 11855986" name="TX4911"/>
              <a:gd fmla="*/ 114183 h 6564101" name="TY4911"/>
              <a:gd fmla="*/ 6151903 w 11855986" name="TX4912"/>
              <a:gd fmla="*/ 114183 h 6564101" name="TY4912"/>
              <a:gd fmla="*/ 6175967 w 11855986" name="TX4913"/>
              <a:gd fmla="*/ 107735 h 6564101" name="TY4913"/>
              <a:gd fmla="*/ 6220007 w 11855986" name="TX4914"/>
              <a:gd fmla="*/ 31455 h 6564101" name="TY4914"/>
              <a:gd fmla="*/ 6213559 w 11855986" name="TX4915"/>
              <a:gd fmla="*/ 7390 h 6564101" name="TY4915"/>
              <a:gd fmla="*/ 6200192 w 11855986" name="TX4916"/>
              <a:gd fmla="*/ 5630 h 6564101" name="TY4916"/>
              <a:gd fmla="*/ 6066640 w 11855986" name="TX4918"/>
              <a:gd fmla="*/ 5629 h 6564101" name="TY4918"/>
              <a:gd fmla="*/ 6053272 w 11855986" name="TX4919"/>
              <a:gd fmla="*/ 7389 h 6564101" name="TY4919"/>
              <a:gd fmla="*/ 6053273 w 11855986" name="TX4920"/>
              <a:gd fmla="*/ 7389 h 6564101" name="TY4920"/>
              <a:gd fmla="*/ 6046825 w 11855986" name="TX4921"/>
              <a:gd fmla="*/ 31454 h 6564101" name="TY4921"/>
              <a:gd fmla="*/ 6090864 w 11855986" name="TX4922"/>
              <a:gd fmla="*/ 107734 h 6564101" name="TY4922"/>
              <a:gd fmla="*/ 6114928 w 11855986" name="TX4923"/>
              <a:gd fmla="*/ 114182 h 6564101" name="TY4923"/>
              <a:gd fmla="*/ 6121377 w 11855986" name="TX4924"/>
              <a:gd fmla="*/ 90117 h 6564101" name="TY4924"/>
              <a:gd fmla="*/ 6077336 w 11855986" name="TX4925"/>
              <a:gd fmla="*/ 13837 h 6564101" name="TY4925"/>
              <a:gd fmla="*/ 6066640 w 11855986" name="TX4926"/>
              <a:gd fmla="*/ 5629 h 6564101" name="TY4926"/>
              <a:gd fmla="*/ 4949178 w 11855986" name="TX4928"/>
              <a:gd fmla="*/ 5363 h 6564101" name="TY4928"/>
              <a:gd fmla="*/ 4935965 w 11855986" name="TX4929"/>
              <a:gd fmla="*/ 18575 h 6564101" name="TY4929"/>
              <a:gd fmla="*/ 4949178 w 11855986" name="TX4930"/>
              <a:gd fmla="*/ 31788 h 6564101" name="TY4930"/>
              <a:gd fmla="*/ 4962391 w 11855986" name="TX4931"/>
              <a:gd fmla="*/ 18575 h 6564101" name="TY4931"/>
              <a:gd fmla="*/ 4949178 w 11855986" name="TX4932"/>
              <a:gd fmla="*/ 5363 h 6564101" name="TY4932"/>
              <a:gd fmla="*/ 6399329 w 11855986" name="TX4934"/>
              <a:gd fmla="*/ 5082 h 6564101" name="TY4934"/>
              <a:gd fmla="*/ 6388632 w 11855986" name="TX4935"/>
              <a:gd fmla="*/ 13290 h 6564101" name="TY4935"/>
              <a:gd fmla="*/ 6344593 w 11855986" name="TX4936"/>
              <a:gd fmla="*/ 89570 h 6564101" name="TY4936"/>
              <a:gd fmla="*/ 6351041 w 11855986" name="TX4937"/>
              <a:gd fmla="*/ 113635 h 6564101" name="TY4937"/>
              <a:gd fmla="*/ 6351040 w 11855986" name="TX4938"/>
              <a:gd fmla="*/ 113636 h 6564101" name="TY4938"/>
              <a:gd fmla="*/ 6375103 w 11855986" name="TX4939"/>
              <a:gd fmla="*/ 107188 h 6564101" name="TY4939"/>
              <a:gd fmla="*/ 6419144 w 11855986" name="TX4940"/>
              <a:gd fmla="*/ 30907 h 6564101" name="TY4940"/>
              <a:gd fmla="*/ 6412695 w 11855986" name="TX4941"/>
              <a:gd fmla="*/ 6842 h 6564101" name="TY4941"/>
              <a:gd fmla="*/ 6399329 w 11855986" name="TX4942"/>
              <a:gd fmla="*/ 5082 h 6564101" name="TY4942"/>
              <a:gd fmla="*/ 6265774 w 11855986" name="TX4944"/>
              <a:gd fmla="*/ 5081 h 6564101" name="TY4944"/>
              <a:gd fmla="*/ 6252408 w 11855986" name="TX4945"/>
              <a:gd fmla="*/ 6841 h 6564101" name="TY4945"/>
              <a:gd fmla="*/ 6252409 w 11855986" name="TX4946"/>
              <a:gd fmla="*/ 6841 h 6564101" name="TY4946"/>
              <a:gd fmla="*/ 6245961 w 11855986" name="TX4947"/>
              <a:gd fmla="*/ 30906 h 6564101" name="TY4947"/>
              <a:gd fmla="*/ 6290000 w 11855986" name="TX4948"/>
              <a:gd fmla="*/ 107187 h 6564101" name="TY4948"/>
              <a:gd fmla="*/ 6314064 w 11855986" name="TX4949"/>
              <a:gd fmla="*/ 113635 h 6564101" name="TY4949"/>
              <a:gd fmla="*/ 6320513 w 11855986" name="TX4950"/>
              <a:gd fmla="*/ 89570 h 6564101" name="TY4950"/>
              <a:gd fmla="*/ 6276472 w 11855986" name="TX4951"/>
              <a:gd fmla="*/ 13289 h 6564101" name="TY4951"/>
              <a:gd fmla="*/ 6265774 w 11855986" name="TX4952"/>
              <a:gd fmla="*/ 5081 h 6564101" name="TY4952"/>
              <a:gd fmla="*/ 5148322 w 11855986" name="TX4954"/>
              <a:gd fmla="*/ 4815 h 6564101" name="TY4954"/>
              <a:gd fmla="*/ 5135109 w 11855986" name="TX4955"/>
              <a:gd fmla="*/ 18028 h 6564101" name="TY4955"/>
              <a:gd fmla="*/ 5148322 w 11855986" name="TX4956"/>
              <a:gd fmla="*/ 31241 h 6564101" name="TY4956"/>
              <a:gd fmla="*/ 5161535 w 11855986" name="TX4957"/>
              <a:gd fmla="*/ 18028 h 6564101" name="TY4957"/>
              <a:gd fmla="*/ 5148322 w 11855986" name="TX4958"/>
              <a:gd fmla="*/ 4815 h 6564101" name="TY4958"/>
              <a:gd fmla="*/ 6598467 w 11855986" name="TX4960"/>
              <a:gd fmla="*/ 4534 h 6564101" name="TY4960"/>
              <a:gd fmla="*/ 6587771 w 11855986" name="TX4961"/>
              <a:gd fmla="*/ 12743 h 6564101" name="TY4961"/>
              <a:gd fmla="*/ 6543730 w 11855986" name="TX4962"/>
              <a:gd fmla="*/ 89023 h 6564101" name="TY4962"/>
              <a:gd fmla="*/ 6550181 w 11855986" name="TX4963"/>
              <a:gd fmla="*/ 113088 h 6564101" name="TY4963"/>
              <a:gd fmla="*/ 6550181 w 11855986" name="TX4964"/>
              <a:gd fmla="*/ 113088 h 6564101" name="TY4964"/>
              <a:gd fmla="*/ 6574246 w 11855986" name="TX4965"/>
              <a:gd fmla="*/ 106640 h 6564101" name="TY4965"/>
              <a:gd fmla="*/ 6618282 w 11855986" name="TX4966"/>
              <a:gd fmla="*/ 30360 h 6564101" name="TY4966"/>
              <a:gd fmla="*/ 6611835 w 11855986" name="TX4967"/>
              <a:gd fmla="*/ 6294 h 6564101" name="TY4967"/>
              <a:gd fmla="*/ 6598467 w 11855986" name="TX4968"/>
              <a:gd fmla="*/ 4534 h 6564101" name="TY4968"/>
              <a:gd fmla="*/ 6464913 w 11855986" name="TX4970"/>
              <a:gd fmla="*/ 4533 h 6564101" name="TY4970"/>
              <a:gd fmla="*/ 6451545 w 11855986" name="TX4971"/>
              <a:gd fmla="*/ 6293 h 6564101" name="TY4971"/>
              <a:gd fmla="*/ 6451546 w 11855986" name="TX4972"/>
              <a:gd fmla="*/ 6294 h 6564101" name="TY4972"/>
              <a:gd fmla="*/ 6445099 w 11855986" name="TX4973"/>
              <a:gd fmla="*/ 30359 h 6564101" name="TY4973"/>
              <a:gd fmla="*/ 6489138 w 11855986" name="TX4974"/>
              <a:gd fmla="*/ 106639 h 6564101" name="TY4974"/>
              <a:gd fmla="*/ 6513203 w 11855986" name="TX4975"/>
              <a:gd fmla="*/ 113087 h 6564101" name="TY4975"/>
              <a:gd fmla="*/ 6519650 w 11855986" name="TX4976"/>
              <a:gd fmla="*/ 89022 h 6564101" name="TY4976"/>
              <a:gd fmla="*/ 6475609 w 11855986" name="TX4977"/>
              <a:gd fmla="*/ 12742 h 6564101" name="TY4977"/>
              <a:gd fmla="*/ 6464913 w 11855986" name="TX4978"/>
              <a:gd fmla="*/ 4533 h 6564101" name="TY4978"/>
              <a:gd fmla="*/ 5347465 w 11855986" name="TX4980"/>
              <a:gd fmla="*/ 4266 h 6564101" name="TY4980"/>
              <a:gd fmla="*/ 5334252 w 11855986" name="TX4981"/>
              <a:gd fmla="*/ 17479 h 6564101" name="TY4981"/>
              <a:gd fmla="*/ 5347465 w 11855986" name="TX4982"/>
              <a:gd fmla="*/ 30692 h 6564101" name="TY4982"/>
              <a:gd fmla="*/ 5360678 w 11855986" name="TX4983"/>
              <a:gd fmla="*/ 17479 h 6564101" name="TY4983"/>
              <a:gd fmla="*/ 5347465 w 11855986" name="TX4984"/>
              <a:gd fmla="*/ 4266 h 6564101" name="TY4984"/>
              <a:gd fmla="*/ 7005223 w 11855986" name="TX4986"/>
              <a:gd fmla="*/ 4102 h 6564101" name="TY4986"/>
              <a:gd fmla="*/ 6994524 w 11855986" name="TX4987"/>
              <a:gd fmla="*/ 12310 h 6564101" name="TY4987"/>
              <a:gd fmla="*/ 6950488 w 11855986" name="TX4988"/>
              <a:gd fmla="*/ 88590 h 6564101" name="TY4988"/>
              <a:gd fmla="*/ 6956933 w 11855986" name="TX4989"/>
              <a:gd fmla="*/ 112655 h 6564101" name="TY4989"/>
              <a:gd fmla="*/ 6956933 w 11855986" name="TX4990"/>
              <a:gd fmla="*/ 112656 h 6564101" name="TY4990"/>
              <a:gd fmla="*/ 6980992 w 11855986" name="TX4991"/>
              <a:gd fmla="*/ 106207 h 6564101" name="TY4991"/>
              <a:gd fmla="*/ 7025039 w 11855986" name="TX4992"/>
              <a:gd fmla="*/ 29927 h 6564101" name="TY4992"/>
              <a:gd fmla="*/ 7018581 w 11855986" name="TX4993"/>
              <a:gd fmla="*/ 5862 h 6564101" name="TY4993"/>
              <a:gd fmla="*/ 7005223 w 11855986" name="TX4994"/>
              <a:gd fmla="*/ 4102 h 6564101" name="TY4994"/>
              <a:gd fmla="*/ 6871674 w 11855986" name="TX4996"/>
              <a:gd fmla="*/ 4101 h 6564101" name="TY4996"/>
              <a:gd fmla="*/ 6858299 w 11855986" name="TX4997"/>
              <a:gd fmla="*/ 5861 h 6564101" name="TY4997"/>
              <a:gd fmla="*/ 6858302 w 11855986" name="TX4998"/>
              <a:gd fmla="*/ 5861 h 6564101" name="TY4998"/>
              <a:gd fmla="*/ 6851849 w 11855986" name="TX4999"/>
              <a:gd fmla="*/ 29926 h 6564101" name="TY4999"/>
              <a:gd fmla="*/ 6895898 w 11855986" name="TX5000"/>
              <a:gd fmla="*/ 106206 h 6564101" name="TY5000"/>
              <a:gd fmla="*/ 6919957 w 11855986" name="TX5001"/>
              <a:gd fmla="*/ 112655 h 6564101" name="TY5001"/>
              <a:gd fmla="*/ 6926407 w 11855986" name="TX5002"/>
              <a:gd fmla="*/ 88589 h 6564101" name="TY5002"/>
              <a:gd fmla="*/ 6882374 w 11855986" name="TX5003"/>
              <a:gd fmla="*/ 12309 h 6564101" name="TY5003"/>
              <a:gd fmla="*/ 6871674 w 11855986" name="TX5004"/>
              <a:gd fmla="*/ 4101 h 6564101" name="TY5004"/>
              <a:gd fmla="*/ 6797609 w 11855986" name="TX5006"/>
              <a:gd fmla="*/ 3987 h 6564101" name="TY5006"/>
              <a:gd fmla="*/ 6786911 w 11855986" name="TX5007"/>
              <a:gd fmla="*/ 12195 h 6564101" name="TY5007"/>
              <a:gd fmla="*/ 6742878 w 11855986" name="TX5008"/>
              <a:gd fmla="*/ 88475 h 6564101" name="TY5008"/>
              <a:gd fmla="*/ 6749326 w 11855986" name="TX5009"/>
              <a:gd fmla="*/ 112540 h 6564101" name="TY5009"/>
              <a:gd fmla="*/ 6749326 w 11855986" name="TX5010"/>
              <a:gd fmla="*/ 112541 h 6564101" name="TY5010"/>
              <a:gd fmla="*/ 6773385 w 11855986" name="TX5011"/>
              <a:gd fmla="*/ 106092 h 6564101" name="TY5011"/>
              <a:gd fmla="*/ 6817420 w 11855986" name="TX5012"/>
              <a:gd fmla="*/ 29812 h 6564101" name="TY5012"/>
              <a:gd fmla="*/ 6810975 w 11855986" name="TX5013"/>
              <a:gd fmla="*/ 5747 h 6564101" name="TY5013"/>
              <a:gd fmla="*/ 6797609 w 11855986" name="TX5014"/>
              <a:gd fmla="*/ 3987 h 6564101" name="TY5014"/>
              <a:gd fmla="*/ 6664060 w 11855986" name="TX5016"/>
              <a:gd fmla="*/ 3986 h 6564101" name="TY5016"/>
              <a:gd fmla="*/ 6650693 w 11855986" name="TX5017"/>
              <a:gd fmla="*/ 5746 h 6564101" name="TY5017"/>
              <a:gd fmla="*/ 6650693 w 11855986" name="TX5018"/>
              <a:gd fmla="*/ 5746 h 6564101" name="TY5018"/>
              <a:gd fmla="*/ 6644246 w 11855986" name="TX5019"/>
              <a:gd fmla="*/ 29811 h 6564101" name="TY5019"/>
              <a:gd fmla="*/ 6688275 w 11855986" name="TX5020"/>
              <a:gd fmla="*/ 106091 h 6564101" name="TY5020"/>
              <a:gd fmla="*/ 6712343 w 11855986" name="TX5021"/>
              <a:gd fmla="*/ 112540 h 6564101" name="TY5021"/>
              <a:gd fmla="*/ 6718793 w 11855986" name="TX5022"/>
              <a:gd fmla="*/ 88474 h 6564101" name="TY5022"/>
              <a:gd fmla="*/ 6674754 w 11855986" name="TX5023"/>
              <a:gd fmla="*/ 12194 h 6564101" name="TY5023"/>
              <a:gd fmla="*/ 6664060 w 11855986" name="TX5024"/>
              <a:gd fmla="*/ 3986 h 6564101" name="TY5024"/>
              <a:gd fmla="*/ 5546609 w 11855986" name="TX5026"/>
              <a:gd fmla="*/ 3719 h 6564101" name="TY5026"/>
              <a:gd fmla="*/ 5533396 w 11855986" name="TX5027"/>
              <a:gd fmla="*/ 16932 h 6564101" name="TY5027"/>
              <a:gd fmla="*/ 5546609 w 11855986" name="TX5028"/>
              <a:gd fmla="*/ 30145 h 6564101" name="TY5028"/>
              <a:gd fmla="*/ 5559822 w 11855986" name="TX5029"/>
              <a:gd fmla="*/ 16932 h 6564101" name="TY5029"/>
              <a:gd fmla="*/ 5546609 w 11855986" name="TX5030"/>
              <a:gd fmla="*/ 3719 h 6564101" name="TY5030"/>
              <a:gd fmla="*/ 7204372 w 11855986" name="TX5032"/>
              <a:gd fmla="*/ 3554 h 6564101" name="TY5032"/>
              <a:gd fmla="*/ 7193674 w 11855986" name="TX5033"/>
              <a:gd fmla="*/ 11762 h 6564101" name="TY5033"/>
              <a:gd fmla="*/ 7149627 w 11855986" name="TX5034"/>
              <a:gd fmla="*/ 88042 h 6564101" name="TY5034"/>
              <a:gd fmla="*/ 7156077 w 11855986" name="TX5035"/>
              <a:gd fmla="*/ 112108 h 6564101" name="TY5035"/>
              <a:gd fmla="*/ 7156075 w 11855986" name="TX5036"/>
              <a:gd fmla="*/ 112108 h 6564101" name="TY5036"/>
              <a:gd fmla="*/ 7180145 w 11855986" name="TX5037"/>
              <a:gd fmla="*/ 105660 h 6564101" name="TY5037"/>
              <a:gd fmla="*/ 7224193 w 11855986" name="TX5038"/>
              <a:gd fmla="*/ 29379 h 6564101" name="TY5038"/>
              <a:gd fmla="*/ 7217740 w 11855986" name="TX5039"/>
              <a:gd fmla="*/ 5314 h 6564101" name="TY5039"/>
              <a:gd fmla="*/ 7204372 w 11855986" name="TX5040"/>
              <a:gd fmla="*/ 3554 h 6564101" name="TY5040"/>
              <a:gd fmla="*/ 7070807 w 11855986" name="TX5042"/>
              <a:gd fmla="*/ 3553 h 6564101" name="TY5042"/>
              <a:gd fmla="*/ 7057439 w 11855986" name="TX5043"/>
              <a:gd fmla="*/ 5313 h 6564101" name="TY5043"/>
              <a:gd fmla="*/ 7057440 w 11855986" name="TX5044"/>
              <a:gd fmla="*/ 5313 h 6564101" name="TY5044"/>
              <a:gd fmla="*/ 7050993 w 11855986" name="TX5045"/>
              <a:gd fmla="*/ 29379 h 6564101" name="TY5045"/>
              <a:gd fmla="*/ 7095034 w 11855986" name="TX5046"/>
              <a:gd fmla="*/ 105659 h 6564101" name="TY5046"/>
              <a:gd fmla="*/ 7119097 w 11855986" name="TX5047"/>
              <a:gd fmla="*/ 112107 h 6564101" name="TY5047"/>
              <a:gd fmla="*/ 7125547 w 11855986" name="TX5048"/>
              <a:gd fmla="*/ 88042 h 6564101" name="TY5048"/>
              <a:gd fmla="*/ 7081506 w 11855986" name="TX5049"/>
              <a:gd fmla="*/ 11761 h 6564101" name="TY5049"/>
              <a:gd fmla="*/ 7070807 w 11855986" name="TX5050"/>
              <a:gd fmla="*/ 3553 h 6564101" name="TY5050"/>
              <a:gd fmla="*/ 5745752 w 11855986" name="TX5052"/>
              <a:gd fmla="*/ 3171 h 6564101" name="TY5052"/>
              <a:gd fmla="*/ 5732539 w 11855986" name="TX5053"/>
              <a:gd fmla="*/ 16384 h 6564101" name="TY5053"/>
              <a:gd fmla="*/ 5745752 w 11855986" name="TX5054"/>
              <a:gd fmla="*/ 29597 h 6564101" name="TY5054"/>
              <a:gd fmla="*/ 5758965 w 11855986" name="TX5055"/>
              <a:gd fmla="*/ 16384 h 6564101" name="TY5055"/>
              <a:gd fmla="*/ 5745752 w 11855986" name="TX5056"/>
              <a:gd fmla="*/ 3171 h 6564101" name="TY5056"/>
              <a:gd fmla="*/ 5944891 w 11855986" name="TX5058"/>
              <a:gd fmla="*/ 2624 h 6564101" name="TY5058"/>
              <a:gd fmla="*/ 5931677 w 11855986" name="TX5059"/>
              <a:gd fmla="*/ 15836 h 6564101" name="TY5059"/>
              <a:gd fmla="*/ 5944891 w 11855986" name="TX5060"/>
              <a:gd fmla="*/ 29049 h 6564101" name="TY5060"/>
              <a:gd fmla="*/ 5958104 w 11855986" name="TX5061"/>
              <a:gd fmla="*/ 15836 h 6564101" name="TY5061"/>
              <a:gd fmla="*/ 5944891 w 11855986" name="TX5062"/>
              <a:gd fmla="*/ 2624 h 6564101" name="TY5062"/>
              <a:gd fmla="*/ 6144034 w 11855986" name="TX5064"/>
              <a:gd fmla="*/ 2076 h 6564101" name="TY5064"/>
              <a:gd fmla="*/ 6130822 w 11855986" name="TX5065"/>
              <a:gd fmla="*/ 15289 h 6564101" name="TY5065"/>
              <a:gd fmla="*/ 6144034 w 11855986" name="TX5066"/>
              <a:gd fmla="*/ 28502 h 6564101" name="TY5066"/>
              <a:gd fmla="*/ 6157247 w 11855986" name="TX5067"/>
              <a:gd fmla="*/ 15289 h 6564101" name="TY5067"/>
              <a:gd fmla="*/ 6144034 w 11855986" name="TX5068"/>
              <a:gd fmla="*/ 2076 h 6564101" name="TY5068"/>
              <a:gd fmla="*/ 6343173 w 11855986" name="TX5070"/>
              <a:gd fmla="*/ 1528 h 6564101" name="TY5070"/>
              <a:gd fmla="*/ 6329959 w 11855986" name="TX5071"/>
              <a:gd fmla="*/ 14741 h 6564101" name="TY5071"/>
              <a:gd fmla="*/ 6343173 w 11855986" name="TX5072"/>
              <a:gd fmla="*/ 27954 h 6564101" name="TY5072"/>
              <a:gd fmla="*/ 6356384 w 11855986" name="TX5073"/>
              <a:gd fmla="*/ 14741 h 6564101" name="TY5073"/>
              <a:gd fmla="*/ 6343173 w 11855986" name="TX5074"/>
              <a:gd fmla="*/ 1528 h 6564101" name="TY5074"/>
              <a:gd fmla="*/ 6542310 w 11855986" name="TX5076"/>
              <a:gd fmla="*/ 981 h 6564101" name="TY5076"/>
              <a:gd fmla="*/ 6529098 w 11855986" name="TX5077"/>
              <a:gd fmla="*/ 14194 h 6564101" name="TY5077"/>
              <a:gd fmla="*/ 6542310 w 11855986" name="TX5078"/>
              <a:gd fmla="*/ 27407 h 6564101" name="TY5078"/>
              <a:gd fmla="*/ 6555526 w 11855986" name="TX5079"/>
              <a:gd fmla="*/ 14194 h 6564101" name="TY5079"/>
              <a:gd fmla="*/ 6542310 w 11855986" name="TX5080"/>
              <a:gd fmla="*/ 981 h 6564101" name="TY5080"/>
              <a:gd fmla="*/ 6949067 w 11855986" name="TX5082"/>
              <a:gd fmla="*/ 548 h 6564101" name="TY5082"/>
              <a:gd fmla="*/ 6935850 w 11855986" name="TX5083"/>
              <a:gd fmla="*/ 13761 h 6564101" name="TY5083"/>
              <a:gd fmla="*/ 6949067 w 11855986" name="TX5084"/>
              <a:gd fmla="*/ 26974 h 6564101" name="TY5084"/>
              <a:gd fmla="*/ 6962277 w 11855986" name="TX5085"/>
              <a:gd fmla="*/ 13761 h 6564101" name="TY5085"/>
              <a:gd fmla="*/ 6949067 w 11855986" name="TX5086"/>
              <a:gd fmla="*/ 548 h 6564101" name="TY5086"/>
              <a:gd fmla="*/ 6741457 w 11855986" name="TX5088"/>
              <a:gd fmla="*/ 433 h 6564101" name="TY5088"/>
              <a:gd fmla="*/ 6728242 w 11855986" name="TX5089"/>
              <a:gd fmla="*/ 13646 h 6564101" name="TY5089"/>
              <a:gd fmla="*/ 6741457 w 11855986" name="TX5090"/>
              <a:gd fmla="*/ 26859 h 6564101" name="TY5090"/>
              <a:gd fmla="*/ 6754670 w 11855986" name="TX5091"/>
              <a:gd fmla="*/ 13646 h 6564101" name="TY5091"/>
              <a:gd fmla="*/ 6741457 w 11855986" name="TX5092"/>
              <a:gd fmla="*/ 433 h 6564101" name="TY5092"/>
              <a:gd fmla="*/ 7148206 w 11855986" name="TX5094"/>
              <a:gd fmla="*/ 0 h 6564101" name="TY5094"/>
              <a:gd fmla="*/ 7134995 w 11855986" name="TX5095"/>
              <a:gd fmla="*/ 13213 h 6564101" name="TY5095"/>
              <a:gd fmla="*/ 7148206 w 11855986" name="TX5096"/>
              <a:gd fmla="*/ 26426 h 6564101" name="TY5096"/>
              <a:gd fmla="*/ 7161422 w 11855986" name="TX5097"/>
              <a:gd fmla="*/ 13213 h 6564101" name="TY5097"/>
              <a:gd fmla="*/ 7148206 w 11855986" name="TX5098"/>
              <a:gd fmla="*/ 0 h 6564101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6" h="6564101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5294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7" name="Rect 0"/>
          <p:cNvSpPr txBox="1">
            <a:spLocks/>
          </p:cNvSpPr>
          <p:nvPr/>
        </p:nvSpPr>
        <p:spPr>
          <a:xfrm>
            <a:off x="753110" y="94615"/>
            <a:ext cx="4120515" cy="5226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 lvl="2">
              <a:buFontTx/>
              <a:buNone/>
              <a:defRPr/>
            </a:pPr>
            <a:r>
              <a:rPr lang="ko-KR" altLang="ko-KR"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게시판 </a:t>
            </a:r>
            <a:r>
              <a:rPr lang="en-US" altLang="ko-KR"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상세 페이지</a:t>
            </a:r>
            <a:endParaRPr lang="ko-KR" altLang="en-US" sz="28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688" name="Rect 0"/>
          <p:cNvSpPr>
            <a:spLocks/>
          </p:cNvSpPr>
          <p:nvPr/>
        </p:nvSpPr>
        <p:spPr>
          <a:xfrm rot="0">
            <a:off x="541020" y="688975"/>
            <a:ext cx="4227195" cy="112141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☺LOGO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7" name="Rect 0"/>
          <p:cNvSpPr>
            <a:spLocks/>
          </p:cNvSpPr>
          <p:nvPr/>
        </p:nvSpPr>
        <p:spPr>
          <a:xfrm rot="0">
            <a:off x="552450" y="3021965"/>
            <a:ext cx="4215765" cy="34315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7" name="Shape 97"/>
          <p:cNvSpPr>
            <a:spLocks/>
          </p:cNvSpPr>
          <p:nvPr/>
        </p:nvSpPr>
        <p:spPr>
          <a:xfrm rot="0">
            <a:off x="542290" y="1905000"/>
            <a:ext cx="4227195" cy="98615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&lt;h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&gt;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제목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&lt;/h&gt;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# </a:t>
            </a: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필수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태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그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# </a:t>
            </a: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선택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태</a:t>
            </a:r>
            <a:r>
              <a:rPr lang="ko-KR" sz="1300">
                <a:solidFill>
                  <a:schemeClr val="tx1"/>
                </a:solidFill>
                <a:latin typeface="Malgun Gothic" charset="0"/>
                <a:ea typeface="Malgun Gothic" charset="0"/>
              </a:rPr>
              <a:t>그</a:t>
            </a:r>
            <a:endParaRPr lang="ko-KR" altLang="en-US" sz="13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39" name="Shape 99"/>
          <p:cNvSpPr>
            <a:spLocks/>
          </p:cNvSpPr>
          <p:nvPr/>
        </p:nvSpPr>
        <p:spPr>
          <a:xfrm rot="0">
            <a:off x="3872230" y="2045335"/>
            <a:ext cx="762635" cy="708660"/>
          </a:xfrm>
          <a:prstGeom prst="ellipse"/>
          <a:solidFill>
            <a:schemeClr val="bg1"/>
          </a:solidFill>
          <a:ln w="12700" cap="flat" cmpd="sng">
            <a:solidFill>
              <a:srgbClr val="BFBFB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900">
                <a:solidFill>
                  <a:schemeClr val="tx1"/>
                </a:solidFill>
                <a:latin typeface="Malgun Gothic" charset="0"/>
                <a:ea typeface="Malgun Gothic" charset="0"/>
              </a:rPr>
              <a:t>Image</a:t>
            </a:r>
            <a:endParaRPr lang="ko-KR" altLang="en-US" sz="9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1" name="Shape 101"/>
          <p:cNvSpPr>
            <a:spLocks/>
          </p:cNvSpPr>
          <p:nvPr/>
        </p:nvSpPr>
        <p:spPr>
          <a:xfrm rot="0">
            <a:off x="772160" y="3178175"/>
            <a:ext cx="3759200" cy="262382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7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1700">
                <a:solidFill>
                  <a:schemeClr val="tx1"/>
                </a:solidFill>
                <a:latin typeface="Malgun Gothic" charset="0"/>
                <a:ea typeface="Malgun Gothic" charset="0"/>
              </a:rPr>
              <a:t>&lt;P&gt; 내용 &lt;p&gt;</a:t>
            </a:r>
            <a:endParaRPr lang="ko-KR" altLang="en-US" sz="1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3" name="Shape 103"/>
          <p:cNvSpPr>
            <a:spLocks/>
          </p:cNvSpPr>
          <p:nvPr/>
        </p:nvSpPr>
        <p:spPr>
          <a:xfrm rot="0">
            <a:off x="3619500" y="5848350"/>
            <a:ext cx="892175" cy="21082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채팅 참여 하기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7" name="Shape 108"/>
          <p:cNvSpPr>
            <a:spLocks/>
          </p:cNvSpPr>
          <p:nvPr/>
        </p:nvSpPr>
        <p:spPr>
          <a:xfrm rot="0">
            <a:off x="3722370" y="6181090"/>
            <a:ext cx="365760" cy="12954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8" name="Shape 109"/>
          <p:cNvSpPr>
            <a:spLocks/>
          </p:cNvSpPr>
          <p:nvPr/>
        </p:nvSpPr>
        <p:spPr>
          <a:xfrm rot="0">
            <a:off x="4146550" y="6183630"/>
            <a:ext cx="365760" cy="129540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600">
                <a:solidFill>
                  <a:schemeClr val="tx1"/>
                </a:solidFill>
                <a:latin typeface="Malgun Gothic" charset="0"/>
                <a:ea typeface="Malgun Gothic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9" name="텍스트 상자 93"/>
          <p:cNvSpPr txBox="1">
            <a:spLocks/>
          </p:cNvSpPr>
          <p:nvPr/>
        </p:nvSpPr>
        <p:spPr>
          <a:xfrm rot="0">
            <a:off x="2890520" y="1471295"/>
            <a:ext cx="1813560" cy="2933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300">
                <a:latin typeface="맑은 고딕" charset="0"/>
                <a:ea typeface="맑은 고딕" charset="0"/>
              </a:rPr>
              <a:t>He</a:t>
            </a:r>
            <a:r>
              <a:rPr lang="ko-KR" sz="1300">
                <a:latin typeface="맑은 고딕" charset="0"/>
                <a:ea typeface="맑은 고딕" charset="0"/>
              </a:rPr>
              <a:t>ader</a:t>
            </a:r>
            <a:r>
              <a:rPr lang="ko-KR" sz="1300">
                <a:latin typeface="맑은 고딕" charset="0"/>
                <a:ea typeface="맑은 고딕" charset="0"/>
              </a:rPr>
              <a:t> </a:t>
            </a:r>
            <a:r>
              <a:rPr lang="ko-KR" sz="1300">
                <a:latin typeface="맑은 고딕" charset="0"/>
                <a:ea typeface="맑은 고딕" charset="0"/>
              </a:rPr>
              <a:t>C</a:t>
            </a:r>
            <a:r>
              <a:rPr lang="ko-KR" sz="1300">
                <a:latin typeface="맑은 고딕" charset="0"/>
                <a:ea typeface="맑은 고딕" charset="0"/>
              </a:rPr>
              <a:t>omponents</a:t>
            </a:r>
            <a:endParaRPr lang="ko-KR" altLang="en-US" sz="1300">
              <a:latin typeface="맑은 고딕" charset="0"/>
              <a:ea typeface="맑은 고딕" charset="0"/>
            </a:endParaRPr>
          </a:p>
        </p:txBody>
      </p:sp>
      <p:sp>
        <p:nvSpPr>
          <p:cNvPr id="750" name="도형 127"/>
          <p:cNvSpPr>
            <a:spLocks/>
          </p:cNvSpPr>
          <p:nvPr/>
        </p:nvSpPr>
        <p:spPr>
          <a:xfrm rot="0">
            <a:off x="3632200" y="6113145"/>
            <a:ext cx="949325" cy="278130"/>
          </a:xfrm>
          <a:prstGeom prst="round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1" name="도형 129"/>
          <p:cNvSpPr>
            <a:spLocks/>
          </p:cNvSpPr>
          <p:nvPr/>
        </p:nvSpPr>
        <p:spPr>
          <a:xfrm rot="0">
            <a:off x="3472180" y="6182360"/>
            <a:ext cx="186690" cy="14795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2" name="도형 130"/>
          <p:cNvSpPr>
            <a:spLocks/>
          </p:cNvSpPr>
          <p:nvPr/>
        </p:nvSpPr>
        <p:spPr>
          <a:xfrm rot="0">
            <a:off x="2710815" y="6117590"/>
            <a:ext cx="818515" cy="256540"/>
          </a:xfrm>
          <a:prstGeom prst="roundRect"/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700">
                <a:latin typeface="맑은 고딕" charset="0"/>
                <a:ea typeface="맑은 고딕" charset="0"/>
              </a:rPr>
              <a:t>작성자 만</a:t>
            </a:r>
            <a:r>
              <a:rPr lang="ko-KR" sz="700">
                <a:latin typeface="맑은 고딕" charset="0"/>
                <a:ea typeface="맑은 고딕" charset="0"/>
              </a:rPr>
              <a:t/>
            </a:r>
            <a:br>
              <a:rPr lang="ko-KR" sz="700">
                <a:latin typeface="맑은 고딕" charset="0"/>
                <a:ea typeface="맑은 고딕" charset="0"/>
              </a:rPr>
            </a:br>
            <a:r>
              <a:rPr lang="ko-KR" sz="700">
                <a:latin typeface="맑은 고딕" charset="0"/>
                <a:ea typeface="맑은 고딕" charset="0"/>
              </a:rPr>
              <a:t> </a:t>
            </a:r>
            <a:r>
              <a:rPr lang="ko-KR" sz="700">
                <a:latin typeface="맑은 고딕" charset="0"/>
                <a:ea typeface="맑은 고딕" charset="0"/>
              </a:rPr>
              <a:t>보이</a:t>
            </a:r>
            <a:r>
              <a:rPr lang="ko-KR" sz="700">
                <a:latin typeface="맑은 고딕" charset="0"/>
                <a:ea typeface="맑은 고딕" charset="0"/>
              </a:rPr>
              <a:t>는 버튼</a:t>
            </a:r>
            <a:endParaRPr lang="ko-KR" altLang="en-US" sz="7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ct 0"/>
          <p:cNvSpPr>
            <a:spLocks/>
          </p:cNvSpPr>
          <p:nvPr/>
        </p:nvSpPr>
        <p:spPr>
          <a:xfrm rot="0">
            <a:off x="5166360" y="503555"/>
            <a:ext cx="6558280" cy="595122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내용 설명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2" name="Rect 0"/>
          <p:cNvSpPr>
            <a:spLocks/>
          </p:cNvSpPr>
          <p:nvPr/>
        </p:nvSpPr>
        <p:spPr>
          <a:xfrm rot="0" flipH="1">
            <a:off x="193040" y="153670"/>
            <a:ext cx="11857990" cy="6565900"/>
          </a:xfrm>
          <a:custGeom>
            <a:gdLst>
              <a:gd fmla="*/ 4707811 w 11855987" name="TX0"/>
              <a:gd fmla="*/ 6537673 h 6564102" name="TY0"/>
              <a:gd fmla="*/ 4694598 w 11855987" name="TX1"/>
              <a:gd fmla="*/ 6550886 h 6564102" name="TY1"/>
              <a:gd fmla="*/ 4707811 w 11855987" name="TX2"/>
              <a:gd fmla="*/ 6564099 h 6564102" name="TY2"/>
              <a:gd fmla="*/ 4721024 w 11855987" name="TX3"/>
              <a:gd fmla="*/ 6550886 h 6564102" name="TY3"/>
              <a:gd fmla="*/ 4707811 w 11855987" name="TX4"/>
              <a:gd fmla="*/ 6537673 h 6564102" name="TY4"/>
              <a:gd fmla="*/ 5114562 w 11855987" name="TX6"/>
              <a:gd fmla="*/ 6537246 h 6564102" name="TY6"/>
              <a:gd fmla="*/ 5101349 w 11855987" name="TX7"/>
              <a:gd fmla="*/ 6550459 h 6564102" name="TY7"/>
              <a:gd fmla="*/ 5114562 w 11855987" name="TX8"/>
              <a:gd fmla="*/ 6563672 h 6564102" name="TY8"/>
              <a:gd fmla="*/ 5127775 w 11855987" name="TX9"/>
              <a:gd fmla="*/ 6550459 h 6564102" name="TY9"/>
              <a:gd fmla="*/ 5114562 w 11855987" name="TX10"/>
              <a:gd fmla="*/ 6537246 h 6564102" name="TY10"/>
              <a:gd fmla="*/ 4906955 w 11855987" name="TX12"/>
              <a:gd fmla="*/ 6537125 h 6564102" name="TY12"/>
              <a:gd fmla="*/ 4893742 w 11855987" name="TX13"/>
              <a:gd fmla="*/ 6550338 h 6564102" name="TY13"/>
              <a:gd fmla="*/ 4906955 w 11855987" name="TX14"/>
              <a:gd fmla="*/ 6563551 h 6564102" name="TY14"/>
              <a:gd fmla="*/ 4920168 w 11855987" name="TX15"/>
              <a:gd fmla="*/ 6550338 h 6564102" name="TY15"/>
              <a:gd fmla="*/ 4906955 w 11855987" name="TX16"/>
              <a:gd fmla="*/ 6537125 h 6564102" name="TY16"/>
              <a:gd fmla="*/ 5313706 w 11855987" name="TX18"/>
              <a:gd fmla="*/ 6536698 h 6564102" name="TY18"/>
              <a:gd fmla="*/ 5300493 w 11855987" name="TX19"/>
              <a:gd fmla="*/ 6549911 h 6564102" name="TY19"/>
              <a:gd fmla="*/ 5313706 w 11855987" name="TX20"/>
              <a:gd fmla="*/ 6563124 h 6564102" name="TY20"/>
              <a:gd fmla="*/ 5326919 w 11855987" name="TX21"/>
              <a:gd fmla="*/ 6549911 h 6564102" name="TY21"/>
              <a:gd fmla="*/ 5313706 w 11855987" name="TX22"/>
              <a:gd fmla="*/ 6536698 h 6564102" name="TY22"/>
              <a:gd fmla="*/ 5512849 w 11855987" name="TX24"/>
              <a:gd fmla="*/ 6536150 h 6564102" name="TY24"/>
              <a:gd fmla="*/ 5499636 w 11855987" name="TX25"/>
              <a:gd fmla="*/ 6549363 h 6564102" name="TY25"/>
              <a:gd fmla="*/ 5512849 w 11855987" name="TX26"/>
              <a:gd fmla="*/ 6562576 h 6564102" name="TY26"/>
              <a:gd fmla="*/ 5526062 w 11855987" name="TX27"/>
              <a:gd fmla="*/ 6549363 h 6564102" name="TY27"/>
              <a:gd fmla="*/ 5512849 w 11855987" name="TX28"/>
              <a:gd fmla="*/ 6536150 h 6564102" name="TY28"/>
              <a:gd fmla="*/ 5711993 w 11855987" name="TX30"/>
              <a:gd fmla="*/ 6535602 h 6564102" name="TY30"/>
              <a:gd fmla="*/ 5698780 w 11855987" name="TX31"/>
              <a:gd fmla="*/ 6548815 h 6564102" name="TY31"/>
              <a:gd fmla="*/ 5711993 w 11855987" name="TX32"/>
              <a:gd fmla="*/ 6562028 h 6564102" name="TY32"/>
              <a:gd fmla="*/ 5725206 w 11855987" name="TX33"/>
              <a:gd fmla="*/ 6548815 h 6564102" name="TY33"/>
              <a:gd fmla="*/ 5711993 w 11855987" name="TX34"/>
              <a:gd fmla="*/ 6535602 h 6564102" name="TY34"/>
              <a:gd fmla="*/ 5911136 w 11855987" name="TX36"/>
              <a:gd fmla="*/ 6535054 h 6564102" name="TY36"/>
              <a:gd fmla="*/ 5897923 w 11855987" name="TX37"/>
              <a:gd fmla="*/ 6548267 h 6564102" name="TY37"/>
              <a:gd fmla="*/ 5911136 w 11855987" name="TX38"/>
              <a:gd fmla="*/ 6561480 h 6564102" name="TY38"/>
              <a:gd fmla="*/ 5924349 w 11855987" name="TX39"/>
              <a:gd fmla="*/ 6548267 h 6564102" name="TY39"/>
              <a:gd fmla="*/ 5911136 w 11855987" name="TX40"/>
              <a:gd fmla="*/ 6535054 h 6564102" name="TY40"/>
              <a:gd fmla="*/ 4538972 w 11855987" name="TX42"/>
              <a:gd fmla="*/ 6534729 h 6564102" name="TY42"/>
              <a:gd fmla="*/ 4525759 w 11855987" name="TX43"/>
              <a:gd fmla="*/ 6547942 h 6564102" name="TY43"/>
              <a:gd fmla="*/ 4538972 w 11855987" name="TX44"/>
              <a:gd fmla="*/ 6561155 h 6564102" name="TY44"/>
              <a:gd fmla="*/ 4552185 w 11855987" name="TX45"/>
              <a:gd fmla="*/ 6547942 h 6564102" name="TY45"/>
              <a:gd fmla="*/ 4538972 w 11855987" name="TX46"/>
              <a:gd fmla="*/ 6534729 h 6564102" name="TY46"/>
              <a:gd fmla="*/ 6110280 w 11855987" name="TX48"/>
              <a:gd fmla="*/ 6534506 h 6564102" name="TY48"/>
              <a:gd fmla="*/ 6097067 w 11855987" name="TX49"/>
              <a:gd fmla="*/ 6547719 h 6564102" name="TY49"/>
              <a:gd fmla="*/ 6110280 w 11855987" name="TX50"/>
              <a:gd fmla="*/ 6560932 h 6564102" name="TY50"/>
              <a:gd fmla="*/ 6123493 w 11855987" name="TX51"/>
              <a:gd fmla="*/ 6547719 h 6564102" name="TY51"/>
              <a:gd fmla="*/ 6110280 w 11855987" name="TX52"/>
              <a:gd fmla="*/ 6534506 h 6564102" name="TY52"/>
              <a:gd fmla="*/ 4339829 w 11855987" name="TX54"/>
              <a:gd fmla="*/ 6534181 h 6564102" name="TY54"/>
              <a:gd fmla="*/ 4326616 w 11855987" name="TX55"/>
              <a:gd fmla="*/ 6547394 h 6564102" name="TY55"/>
              <a:gd fmla="*/ 4339829 w 11855987" name="TX56"/>
              <a:gd fmla="*/ 6560607 h 6564102" name="TY56"/>
              <a:gd fmla="*/ 4353042 w 11855987" name="TX57"/>
              <a:gd fmla="*/ 6547394 h 6564102" name="TY57"/>
              <a:gd fmla="*/ 4339829 w 11855987" name="TX58"/>
              <a:gd fmla="*/ 6534181 h 6564102" name="TY58"/>
              <a:gd fmla="*/ 6309422 w 11855987" name="TX60"/>
              <a:gd fmla="*/ 6533958 h 6564102" name="TY60"/>
              <a:gd fmla="*/ 6296209 w 11855987" name="TX61"/>
              <a:gd fmla="*/ 6547171 h 6564102" name="TY61"/>
              <a:gd fmla="*/ 6309422 w 11855987" name="TX62"/>
              <a:gd fmla="*/ 6560384 h 6564102" name="TY62"/>
              <a:gd fmla="*/ 6322635 w 11855987" name="TX63"/>
              <a:gd fmla="*/ 6547171 h 6564102" name="TY63"/>
              <a:gd fmla="*/ 6309422 w 11855987" name="TX64"/>
              <a:gd fmla="*/ 6533958 h 6564102" name="TY64"/>
              <a:gd fmla="*/ 4140685 w 11855987" name="TX66"/>
              <a:gd fmla="*/ 6533633 h 6564102" name="TY66"/>
              <a:gd fmla="*/ 4127472 w 11855987" name="TX67"/>
              <a:gd fmla="*/ 6546846 h 6564102" name="TY67"/>
              <a:gd fmla="*/ 4140685 w 11855987" name="TX68"/>
              <a:gd fmla="*/ 6560059 h 6564102" name="TY68"/>
              <a:gd fmla="*/ 4153898 w 11855987" name="TX69"/>
              <a:gd fmla="*/ 6546846 h 6564102" name="TY69"/>
              <a:gd fmla="*/ 4140685 w 11855987" name="TX70"/>
              <a:gd fmla="*/ 6533633 h 6564102" name="TY70"/>
              <a:gd fmla="*/ 6508564 w 11855987" name="TX72"/>
              <a:gd fmla="*/ 6533410 h 6564102" name="TY72"/>
              <a:gd fmla="*/ 6495352 w 11855987" name="TX73"/>
              <a:gd fmla="*/ 6546623 h 6564102" name="TY73"/>
              <a:gd fmla="*/ 6508564 w 11855987" name="TX74"/>
              <a:gd fmla="*/ 6559836 h 6564102" name="TY74"/>
              <a:gd fmla="*/ 6521777 w 11855987" name="TX75"/>
              <a:gd fmla="*/ 6546623 h 6564102" name="TY75"/>
              <a:gd fmla="*/ 6508564 w 11855987" name="TX76"/>
              <a:gd fmla="*/ 6533410 h 6564102" name="TY76"/>
              <a:gd fmla="*/ 6707709 w 11855987" name="TX78"/>
              <a:gd fmla="*/ 6532861 h 6564102" name="TY78"/>
              <a:gd fmla="*/ 6694496 w 11855987" name="TX79"/>
              <a:gd fmla="*/ 6546074 h 6564102" name="TY79"/>
              <a:gd fmla="*/ 6707709 w 11855987" name="TX80"/>
              <a:gd fmla="*/ 6559287 h 6564102" name="TY80"/>
              <a:gd fmla="*/ 6720921 w 11855987" name="TX81"/>
              <a:gd fmla="*/ 6546074 h 6564102" name="TY81"/>
              <a:gd fmla="*/ 6707709 w 11855987" name="TX82"/>
              <a:gd fmla="*/ 6532861 h 6564102" name="TY82"/>
              <a:gd fmla="*/ 6906853 w 11855987" name="TX84"/>
              <a:gd fmla="*/ 6532313 h 6564102" name="TY84"/>
              <a:gd fmla="*/ 6893641 w 11855987" name="TX85"/>
              <a:gd fmla="*/ 6545526 h 6564102" name="TY85"/>
              <a:gd fmla="*/ 6906853 w 11855987" name="TX86"/>
              <a:gd fmla="*/ 6558739 h 6564102" name="TY86"/>
              <a:gd fmla="*/ 6920065 w 11855987" name="TX87"/>
              <a:gd fmla="*/ 6545526 h 6564102" name="TY87"/>
              <a:gd fmla="*/ 6906853 w 11855987" name="TX88"/>
              <a:gd fmla="*/ 6532313 h 6564102" name="TY88"/>
              <a:gd fmla="*/ 7105996 w 11855987" name="TX90"/>
              <a:gd fmla="*/ 6531765 h 6564102" name="TY90"/>
              <a:gd fmla="*/ 7092783 w 11855987" name="TX91"/>
              <a:gd fmla="*/ 6544978 h 6564102" name="TY91"/>
              <a:gd fmla="*/ 7105996 w 11855987" name="TX92"/>
              <a:gd fmla="*/ 6558191 h 6564102" name="TY92"/>
              <a:gd fmla="*/ 7119209 w 11855987" name="TX93"/>
              <a:gd fmla="*/ 6544978 h 6564102" name="TY93"/>
              <a:gd fmla="*/ 7105996 w 11855987" name="TX94"/>
              <a:gd fmla="*/ 6531765 h 6564102" name="TY94"/>
              <a:gd fmla="*/ 7305137 w 11855987" name="TX96"/>
              <a:gd fmla="*/ 6531217 h 6564102" name="TY96"/>
              <a:gd fmla="*/ 7291924 w 11855987" name="TX97"/>
              <a:gd fmla="*/ 6544430 h 6564102" name="TY97"/>
              <a:gd fmla="*/ 7305137 w 11855987" name="TX98"/>
              <a:gd fmla="*/ 6557643 h 6564102" name="TY98"/>
              <a:gd fmla="*/ 7318350 w 11855987" name="TX99"/>
              <a:gd fmla="*/ 6544430 h 6564102" name="TY99"/>
              <a:gd fmla="*/ 7305137 w 11855987" name="TX100"/>
              <a:gd fmla="*/ 6531217 h 6564102" name="TY100"/>
              <a:gd fmla="*/ 7504283 w 11855987" name="TX102"/>
              <a:gd fmla="*/ 6530669 h 6564102" name="TY102"/>
              <a:gd fmla="*/ 7491069 w 11855987" name="TX103"/>
              <a:gd fmla="*/ 6543882 h 6564102" name="TY103"/>
              <a:gd fmla="*/ 7504283 w 11855987" name="TX104"/>
              <a:gd fmla="*/ 6557095 h 6564102" name="TY104"/>
              <a:gd fmla="*/ 7517496 w 11855987" name="TX105"/>
              <a:gd fmla="*/ 6543882 h 6564102" name="TY105"/>
              <a:gd fmla="*/ 7504283 w 11855987" name="TX106"/>
              <a:gd fmla="*/ 6530669 h 6564102" name="TY106"/>
              <a:gd fmla="*/ 8110137 w 11855987" name="TX108"/>
              <a:gd fmla="*/ 6530376 h 6564102" name="TY108"/>
              <a:gd fmla="*/ 8096926 w 11855987" name="TX109"/>
              <a:gd fmla="*/ 6543589 h 6564102" name="TY109"/>
              <a:gd fmla="*/ 8110137 w 11855987" name="TX110"/>
              <a:gd fmla="*/ 6556802 h 6564102" name="TY110"/>
              <a:gd fmla="*/ 8123350 w 11855987" name="TX111"/>
              <a:gd fmla="*/ 6543589 h 6564102" name="TY111"/>
              <a:gd fmla="*/ 8110137 w 11855987" name="TX112"/>
              <a:gd fmla="*/ 6530376 h 6564102" name="TY112"/>
              <a:gd fmla="*/ 7703426 w 11855987" name="TX114"/>
              <a:gd fmla="*/ 6530121 h 6564102" name="TY114"/>
              <a:gd fmla="*/ 7690213 w 11855987" name="TX115"/>
              <a:gd fmla="*/ 6543334 h 6564102" name="TY115"/>
              <a:gd fmla="*/ 7703426 w 11855987" name="TX116"/>
              <a:gd fmla="*/ 6556547 h 6564102" name="TY116"/>
              <a:gd fmla="*/ 7716639 w 11855987" name="TX117"/>
              <a:gd fmla="*/ 6543334 h 6564102" name="TY117"/>
              <a:gd fmla="*/ 7703426 w 11855987" name="TX118"/>
              <a:gd fmla="*/ 6530121 h 6564102" name="TY118"/>
              <a:gd fmla="*/ 8309283 w 11855987" name="TX120"/>
              <a:gd fmla="*/ 6529828 h 6564102" name="TY120"/>
              <a:gd fmla="*/ 8296070 w 11855987" name="TX121"/>
              <a:gd fmla="*/ 6543041 h 6564102" name="TY121"/>
              <a:gd fmla="*/ 8309283 w 11855987" name="TX122"/>
              <a:gd fmla="*/ 6556254 h 6564102" name="TY122"/>
              <a:gd fmla="*/ 8322497 w 11855987" name="TX123"/>
              <a:gd fmla="*/ 6543041 h 6564102" name="TY123"/>
              <a:gd fmla="*/ 8309283 w 11855987" name="TX124"/>
              <a:gd fmla="*/ 6529828 h 6564102" name="TY124"/>
              <a:gd fmla="*/ 7902567 w 11855987" name="TX126"/>
              <a:gd fmla="*/ 6529573 h 6564102" name="TY126"/>
              <a:gd fmla="*/ 7889354 w 11855987" name="TX127"/>
              <a:gd fmla="*/ 6542786 h 6564102" name="TY127"/>
              <a:gd fmla="*/ 7902567 w 11855987" name="TX128"/>
              <a:gd fmla="*/ 6555999 h 6564102" name="TY128"/>
              <a:gd fmla="*/ 7915780 w 11855987" name="TX129"/>
              <a:gd fmla="*/ 6542786 h 6564102" name="TY129"/>
              <a:gd fmla="*/ 7902567 w 11855987" name="TX130"/>
              <a:gd fmla="*/ 6529573 h 6564102" name="TY130"/>
              <a:gd fmla="*/ 8508437 w 11855987" name="TX132"/>
              <a:gd fmla="*/ 6529280 h 6564102" name="TY132"/>
              <a:gd fmla="*/ 8495224 w 11855987" name="TX133"/>
              <a:gd fmla="*/ 6542493 h 6564102" name="TY133"/>
              <a:gd fmla="*/ 8508437 w 11855987" name="TX134"/>
              <a:gd fmla="*/ 6555706 h 6564102" name="TY134"/>
              <a:gd fmla="*/ 8521651 w 11855987" name="TX135"/>
              <a:gd fmla="*/ 6542493 h 6564102" name="TY135"/>
              <a:gd fmla="*/ 8508437 w 11855987" name="TX136"/>
              <a:gd fmla="*/ 6529280 h 6564102" name="TY136"/>
              <a:gd fmla="*/ 8707573 w 11855987" name="TX138"/>
              <a:gd fmla="*/ 6528732 h 6564102" name="TY138"/>
              <a:gd fmla="*/ 8694362 w 11855987" name="TX139"/>
              <a:gd fmla="*/ 6541945 h 6564102" name="TY139"/>
              <a:gd fmla="*/ 8707573 w 11855987" name="TX140"/>
              <a:gd fmla="*/ 6555158 h 6564102" name="TY140"/>
              <a:gd fmla="*/ 8720785 w 11855987" name="TX141"/>
              <a:gd fmla="*/ 6541945 h 6564102" name="TY141"/>
              <a:gd fmla="*/ 8707573 w 11855987" name="TX142"/>
              <a:gd fmla="*/ 6528732 h 6564102" name="TY142"/>
              <a:gd fmla="*/ 3944266 w 11855987" name="TX144"/>
              <a:gd fmla="*/ 6528521 h 6564102" name="TY144"/>
              <a:gd fmla="*/ 3931053 w 11855987" name="TX145"/>
              <a:gd fmla="*/ 6541734 h 6564102" name="TY145"/>
              <a:gd fmla="*/ 3944266 w 11855987" name="TX146"/>
              <a:gd fmla="*/ 6554947 h 6564102" name="TY146"/>
              <a:gd fmla="*/ 3957479 w 11855987" name="TX147"/>
              <a:gd fmla="*/ 6541734 h 6564102" name="TY147"/>
              <a:gd fmla="*/ 3944266 w 11855987" name="TX148"/>
              <a:gd fmla="*/ 6528521 h 6564102" name="TY148"/>
              <a:gd fmla="*/ 8906706 w 11855987" name="TX150"/>
              <a:gd fmla="*/ 6528184 h 6564102" name="TY150"/>
              <a:gd fmla="*/ 8893494 w 11855987" name="TX151"/>
              <a:gd fmla="*/ 6541397 h 6564102" name="TY151"/>
              <a:gd fmla="*/ 8906706 w 11855987" name="TX152"/>
              <a:gd fmla="*/ 6554610 h 6564102" name="TY152"/>
              <a:gd fmla="*/ 8919919 w 11855987" name="TX153"/>
              <a:gd fmla="*/ 6541397 h 6564102" name="TY153"/>
              <a:gd fmla="*/ 8906706 w 11855987" name="TX154"/>
              <a:gd fmla="*/ 6528184 h 6564102" name="TY154"/>
              <a:gd fmla="*/ 3745123 w 11855987" name="TX156"/>
              <a:gd fmla="*/ 6527973 h 6564102" name="TY156"/>
              <a:gd fmla="*/ 3731910 w 11855987" name="TX157"/>
              <a:gd fmla="*/ 6541186 h 6564102" name="TY157"/>
              <a:gd fmla="*/ 3745123 w 11855987" name="TX158"/>
              <a:gd fmla="*/ 6554399 h 6564102" name="TY158"/>
              <a:gd fmla="*/ 3758336 w 11855987" name="TX159"/>
              <a:gd fmla="*/ 6541186 h 6564102" name="TY159"/>
              <a:gd fmla="*/ 3745123 w 11855987" name="TX160"/>
              <a:gd fmla="*/ 6527973 h 6564102" name="TY160"/>
              <a:gd fmla="*/ 9105856 w 11855987" name="TX162"/>
              <a:gd fmla="*/ 6527636 h 6564102" name="TY162"/>
              <a:gd fmla="*/ 9092640 w 11855987" name="TX163"/>
              <a:gd fmla="*/ 6540849 h 6564102" name="TY163"/>
              <a:gd fmla="*/ 9105856 w 11855987" name="TX164"/>
              <a:gd fmla="*/ 6554062 h 6564102" name="TY164"/>
              <a:gd fmla="*/ 9119066 w 11855987" name="TX165"/>
              <a:gd fmla="*/ 6540849 h 6564102" name="TY165"/>
              <a:gd fmla="*/ 9105856 w 11855987" name="TX166"/>
              <a:gd fmla="*/ 6527636 h 6564102" name="TY166"/>
              <a:gd fmla="*/ 3545979 w 11855987" name="TX168"/>
              <a:gd fmla="*/ 6527425 h 6564102" name="TY168"/>
              <a:gd fmla="*/ 3532766 w 11855987" name="TX169"/>
              <a:gd fmla="*/ 6540638 h 6564102" name="TY169"/>
              <a:gd fmla="*/ 3545979 w 11855987" name="TX170"/>
              <a:gd fmla="*/ 6553851 h 6564102" name="TY170"/>
              <a:gd fmla="*/ 3559192 w 11855987" name="TX171"/>
              <a:gd fmla="*/ 6540638 h 6564102" name="TY171"/>
              <a:gd fmla="*/ 3545979 w 11855987" name="TX172"/>
              <a:gd fmla="*/ 6527425 h 6564102" name="TY172"/>
              <a:gd fmla="*/ 9305002 w 11855987" name="TX174"/>
              <a:gd fmla="*/ 6527088 h 6564102" name="TY174"/>
              <a:gd fmla="*/ 9291789 w 11855987" name="TX175"/>
              <a:gd fmla="*/ 6540301 h 6564102" name="TY175"/>
              <a:gd fmla="*/ 9305002 w 11855987" name="TX176"/>
              <a:gd fmla="*/ 6553514 h 6564102" name="TY176"/>
              <a:gd fmla="*/ 9318216 w 11855987" name="TX177"/>
              <a:gd fmla="*/ 6540301 h 6564102" name="TY177"/>
              <a:gd fmla="*/ 9305002 w 11855987" name="TX178"/>
              <a:gd fmla="*/ 6527088 h 6564102" name="TY178"/>
              <a:gd fmla="*/ 3346836 w 11855987" name="TX180"/>
              <a:gd fmla="*/ 6526877 h 6564102" name="TY180"/>
              <a:gd fmla="*/ 3333623 w 11855987" name="TX181"/>
              <a:gd fmla="*/ 6540090 h 6564102" name="TY181"/>
              <a:gd fmla="*/ 3346836 w 11855987" name="TX182"/>
              <a:gd fmla="*/ 6553303 h 6564102" name="TY182"/>
              <a:gd fmla="*/ 3360049 w 11855987" name="TX183"/>
              <a:gd fmla="*/ 6540090 h 6564102" name="TY183"/>
              <a:gd fmla="*/ 3346836 w 11855987" name="TX184"/>
              <a:gd fmla="*/ 6526877 h 6564102" name="TY184"/>
              <a:gd fmla="*/ 9504147 w 11855987" name="TX186"/>
              <a:gd fmla="*/ 6526540 h 6564102" name="TY186"/>
              <a:gd fmla="*/ 9490933 w 11855987" name="TX187"/>
              <a:gd fmla="*/ 6539753 h 6564102" name="TY187"/>
              <a:gd fmla="*/ 9504147 w 11855987" name="TX188"/>
              <a:gd fmla="*/ 6552966 h 6564102" name="TY188"/>
              <a:gd fmla="*/ 9517361 w 11855987" name="TX189"/>
              <a:gd fmla="*/ 6539753 h 6564102" name="TY189"/>
              <a:gd fmla="*/ 9504147 w 11855987" name="TX190"/>
              <a:gd fmla="*/ 6526540 h 6564102" name="TY190"/>
              <a:gd fmla="*/ 3147692 w 11855987" name="TX192"/>
              <a:gd fmla="*/ 6526329 h 6564102" name="TY192"/>
              <a:gd fmla="*/ 3134479 w 11855987" name="TX193"/>
              <a:gd fmla="*/ 6539542 h 6564102" name="TY193"/>
              <a:gd fmla="*/ 3147692 w 11855987" name="TX194"/>
              <a:gd fmla="*/ 6552755 h 6564102" name="TY194"/>
              <a:gd fmla="*/ 3160905 w 11855987" name="TX195"/>
              <a:gd fmla="*/ 6539542 h 6564102" name="TY195"/>
              <a:gd fmla="*/ 3147692 w 11855987" name="TX196"/>
              <a:gd fmla="*/ 6526329 h 6564102" name="TY196"/>
              <a:gd fmla="*/ 9703290 w 11855987" name="TX198"/>
              <a:gd fmla="*/ 6525991 h 6564102" name="TY198"/>
              <a:gd fmla="*/ 9690078 w 11855987" name="TX199"/>
              <a:gd fmla="*/ 6539204 h 6564102" name="TY199"/>
              <a:gd fmla="*/ 9703290 w 11855987" name="TX200"/>
              <a:gd fmla="*/ 6552417 h 6564102" name="TY200"/>
              <a:gd fmla="*/ 9716504 w 11855987" name="TX201"/>
              <a:gd fmla="*/ 6539204 h 6564102" name="TY201"/>
              <a:gd fmla="*/ 9703290 w 11855987" name="TX202"/>
              <a:gd fmla="*/ 6525991 h 6564102" name="TY202"/>
              <a:gd fmla="*/ 2948549 w 11855987" name="TX204"/>
              <a:gd fmla="*/ 6525781 h 6564102" name="TY204"/>
              <a:gd fmla="*/ 2935336 w 11855987" name="TX205"/>
              <a:gd fmla="*/ 6538994 h 6564102" name="TY205"/>
              <a:gd fmla="*/ 2948549 w 11855987" name="TX206"/>
              <a:gd fmla="*/ 6552207 h 6564102" name="TY206"/>
              <a:gd fmla="*/ 2961762 w 11855987" name="TX207"/>
              <a:gd fmla="*/ 6538994 h 6564102" name="TY207"/>
              <a:gd fmla="*/ 2948549 w 11855987" name="TX208"/>
              <a:gd fmla="*/ 6525781 h 6564102" name="TY208"/>
              <a:gd fmla="*/ 9902436 w 11855987" name="TX210"/>
              <a:gd fmla="*/ 6525443 h 6564102" name="TY210"/>
              <a:gd fmla="*/ 9889224 w 11855987" name="TX211"/>
              <a:gd fmla="*/ 6538656 h 6564102" name="TY211"/>
              <a:gd fmla="*/ 9902436 w 11855987" name="TX212"/>
              <a:gd fmla="*/ 6551869 h 6564102" name="TY212"/>
              <a:gd fmla="*/ 9915649 w 11855987" name="TX213"/>
              <a:gd fmla="*/ 6538656 h 6564102" name="TY213"/>
              <a:gd fmla="*/ 9902436 w 11855987" name="TX214"/>
              <a:gd fmla="*/ 6525443 h 6564102" name="TY214"/>
              <a:gd fmla="*/ 2749405 w 11855987" name="TX216"/>
              <a:gd fmla="*/ 6525233 h 6564102" name="TY216"/>
              <a:gd fmla="*/ 2736192 w 11855987" name="TX217"/>
              <a:gd fmla="*/ 6538446 h 6564102" name="TY217"/>
              <a:gd fmla="*/ 2749405 w 11855987" name="TX218"/>
              <a:gd fmla="*/ 6551659 h 6564102" name="TY218"/>
              <a:gd fmla="*/ 2762618 w 11855987" name="TX219"/>
              <a:gd fmla="*/ 6538446 h 6564102" name="TY219"/>
              <a:gd fmla="*/ 2749405 w 11855987" name="TX220"/>
              <a:gd fmla="*/ 6525233 h 6564102" name="TY220"/>
              <a:gd fmla="*/ 10101585 w 11855987" name="TX222"/>
              <a:gd fmla="*/ 6524895 h 6564102" name="TY222"/>
              <a:gd fmla="*/ 10088372 w 11855987" name="TX223"/>
              <a:gd fmla="*/ 6538108 h 6564102" name="TY223"/>
              <a:gd fmla="*/ 10101585 w 11855987" name="TX224"/>
              <a:gd fmla="*/ 6551321 h 6564102" name="TY224"/>
              <a:gd fmla="*/ 10114798 w 11855987" name="TX225"/>
              <a:gd fmla="*/ 6538108 h 6564102" name="TY225"/>
              <a:gd fmla="*/ 10101585 w 11855987" name="TX226"/>
              <a:gd fmla="*/ 6524895 h 6564102" name="TY226"/>
              <a:gd fmla="*/ 2550262 w 11855987" name="TX228"/>
              <a:gd fmla="*/ 6524685 h 6564102" name="TY228"/>
              <a:gd fmla="*/ 2537049 w 11855987" name="TX229"/>
              <a:gd fmla="*/ 6537898 h 6564102" name="TY229"/>
              <a:gd fmla="*/ 2550262 w 11855987" name="TX230"/>
              <a:gd fmla="*/ 6551111 h 6564102" name="TY230"/>
              <a:gd fmla="*/ 2563475 w 11855987" name="TX231"/>
              <a:gd fmla="*/ 6537898 h 6564102" name="TY231"/>
              <a:gd fmla="*/ 2550262 w 11855987" name="TX232"/>
              <a:gd fmla="*/ 6524685 h 6564102" name="TY232"/>
              <a:gd fmla="*/ 10300730 w 11855987" name="TX234"/>
              <a:gd fmla="*/ 6524347 h 6564102" name="TY234"/>
              <a:gd fmla="*/ 10287517 w 11855987" name="TX235"/>
              <a:gd fmla="*/ 6537560 h 6564102" name="TY235"/>
              <a:gd fmla="*/ 10300730 w 11855987" name="TX236"/>
              <a:gd fmla="*/ 6550773 h 6564102" name="TY236"/>
              <a:gd fmla="*/ 10313943 w 11855987" name="TX237"/>
              <a:gd fmla="*/ 6537560 h 6564102" name="TY237"/>
              <a:gd fmla="*/ 10300730 w 11855987" name="TX238"/>
              <a:gd fmla="*/ 6524347 h 6564102" name="TY238"/>
              <a:gd fmla="*/ 2351118 w 11855987" name="TX240"/>
              <a:gd fmla="*/ 6524137 h 6564102" name="TY240"/>
              <a:gd fmla="*/ 2337905 w 11855987" name="TX241"/>
              <a:gd fmla="*/ 6537350 h 6564102" name="TY241"/>
              <a:gd fmla="*/ 2351118 w 11855987" name="TX242"/>
              <a:gd fmla="*/ 6550563 h 6564102" name="TY242"/>
              <a:gd fmla="*/ 2364331 w 11855987" name="TX243"/>
              <a:gd fmla="*/ 6537350 h 6564102" name="TY243"/>
              <a:gd fmla="*/ 2351118 w 11855987" name="TX244"/>
              <a:gd fmla="*/ 6524137 h 6564102" name="TY244"/>
              <a:gd fmla="*/ 10499873 w 11855987" name="TX246"/>
              <a:gd fmla="*/ 6523799 h 6564102" name="TY246"/>
              <a:gd fmla="*/ 10486660 w 11855987" name="TX247"/>
              <a:gd fmla="*/ 6537012 h 6564102" name="TY247"/>
              <a:gd fmla="*/ 10499873 w 11855987" name="TX248"/>
              <a:gd fmla="*/ 6550225 h 6564102" name="TY248"/>
              <a:gd fmla="*/ 10513086 w 11855987" name="TX249"/>
              <a:gd fmla="*/ 6537012 h 6564102" name="TY249"/>
              <a:gd fmla="*/ 10499873 w 11855987" name="TX250"/>
              <a:gd fmla="*/ 6523799 h 6564102" name="TY250"/>
              <a:gd fmla="*/ 2151975 w 11855987" name="TX252"/>
              <a:gd fmla="*/ 6523589 h 6564102" name="TY252"/>
              <a:gd fmla="*/ 2138762 w 11855987" name="TX253"/>
              <a:gd fmla="*/ 6536802 h 6564102" name="TY253"/>
              <a:gd fmla="*/ 2151975 w 11855987" name="TX254"/>
              <a:gd fmla="*/ 6550015 h 6564102" name="TY254"/>
              <a:gd fmla="*/ 2165188 w 11855987" name="TX255"/>
              <a:gd fmla="*/ 6536802 h 6564102" name="TY255"/>
              <a:gd fmla="*/ 2151975 w 11855987" name="TX256"/>
              <a:gd fmla="*/ 6523589 h 6564102" name="TY256"/>
              <a:gd fmla="*/ 10699016 w 11855987" name="TX258"/>
              <a:gd fmla="*/ 6523251 h 6564102" name="TY258"/>
              <a:gd fmla="*/ 10685803 w 11855987" name="TX259"/>
              <a:gd fmla="*/ 6536464 h 6564102" name="TY259"/>
              <a:gd fmla="*/ 10699016 w 11855987" name="TX260"/>
              <a:gd fmla="*/ 6549677 h 6564102" name="TY260"/>
              <a:gd fmla="*/ 10712229 w 11855987" name="TX261"/>
              <a:gd fmla="*/ 6536464 h 6564102" name="TY261"/>
              <a:gd fmla="*/ 10699016 w 11855987" name="TX262"/>
              <a:gd fmla="*/ 6523251 h 6564102" name="TY262"/>
              <a:gd fmla="*/ 1952831 w 11855987" name="TX264"/>
              <a:gd fmla="*/ 6523041 h 6564102" name="TY264"/>
              <a:gd fmla="*/ 1939618 w 11855987" name="TX265"/>
              <a:gd fmla="*/ 6536254 h 6564102" name="TY265"/>
              <a:gd fmla="*/ 1952831 w 11855987" name="TX266"/>
              <a:gd fmla="*/ 6549467 h 6564102" name="TY266"/>
              <a:gd fmla="*/ 1966044 w 11855987" name="TX267"/>
              <a:gd fmla="*/ 6536254 h 6564102" name="TY267"/>
              <a:gd fmla="*/ 1952831 w 11855987" name="TX268"/>
              <a:gd fmla="*/ 6523041 h 6564102" name="TY268"/>
              <a:gd fmla="*/ 10898161 w 11855987" name="TX270"/>
              <a:gd fmla="*/ 6522703 h 6564102" name="TY270"/>
              <a:gd fmla="*/ 10884948 w 11855987" name="TX271"/>
              <a:gd fmla="*/ 6535916 h 6564102" name="TY271"/>
              <a:gd fmla="*/ 10898161 w 11855987" name="TX272"/>
              <a:gd fmla="*/ 6549129 h 6564102" name="TY272"/>
              <a:gd fmla="*/ 10911373 w 11855987" name="TX273"/>
              <a:gd fmla="*/ 6535916 h 6564102" name="TY273"/>
              <a:gd fmla="*/ 10898161 w 11855987" name="TX274"/>
              <a:gd fmla="*/ 6522703 h 6564102" name="TY274"/>
              <a:gd fmla="*/ 1753688 w 11855987" name="TX276"/>
              <a:gd fmla="*/ 6522493 h 6564102" name="TY276"/>
              <a:gd fmla="*/ 1740475 w 11855987" name="TX277"/>
              <a:gd fmla="*/ 6535706 h 6564102" name="TY277"/>
              <a:gd fmla="*/ 1753688 w 11855987" name="TX278"/>
              <a:gd fmla="*/ 6548919 h 6564102" name="TY278"/>
              <a:gd fmla="*/ 1766901 w 11855987" name="TX279"/>
              <a:gd fmla="*/ 6535706 h 6564102" name="TY279"/>
              <a:gd fmla="*/ 1753688 w 11855987" name="TX280"/>
              <a:gd fmla="*/ 6522493 h 6564102" name="TY280"/>
              <a:gd fmla="*/ 11097304 w 11855987" name="TX282"/>
              <a:gd fmla="*/ 6522155 h 6564102" name="TY282"/>
              <a:gd fmla="*/ 11084091 w 11855987" name="TX283"/>
              <a:gd fmla="*/ 6535368 h 6564102" name="TY283"/>
              <a:gd fmla="*/ 11097304 w 11855987" name="TX284"/>
              <a:gd fmla="*/ 6548581 h 6564102" name="TY284"/>
              <a:gd fmla="*/ 11110517 w 11855987" name="TX285"/>
              <a:gd fmla="*/ 6535368 h 6564102" name="TY285"/>
              <a:gd fmla="*/ 11097304 w 11855987" name="TX286"/>
              <a:gd fmla="*/ 6522155 h 6564102" name="TY286"/>
              <a:gd fmla="*/ 1554544 w 11855987" name="TX288"/>
              <a:gd fmla="*/ 6521945 h 6564102" name="TY288"/>
              <a:gd fmla="*/ 1541331 w 11855987" name="TX289"/>
              <a:gd fmla="*/ 6535158 h 6564102" name="TY289"/>
              <a:gd fmla="*/ 1554544 w 11855987" name="TX290"/>
              <a:gd fmla="*/ 6548371 h 6564102" name="TY290"/>
              <a:gd fmla="*/ 1567757 w 11855987" name="TX291"/>
              <a:gd fmla="*/ 6535158 h 6564102" name="TY291"/>
              <a:gd fmla="*/ 1554544 w 11855987" name="TX292"/>
              <a:gd fmla="*/ 6521945 h 6564102" name="TY292"/>
              <a:gd fmla="*/ 11296448 w 11855987" name="TX294"/>
              <a:gd fmla="*/ 6521607 h 6564102" name="TY294"/>
              <a:gd fmla="*/ 11283235 w 11855987" name="TX295"/>
              <a:gd fmla="*/ 6534820 h 6564102" name="TY295"/>
              <a:gd fmla="*/ 11296448 w 11855987" name="TX296"/>
              <a:gd fmla="*/ 6548033 h 6564102" name="TY296"/>
              <a:gd fmla="*/ 11309661 w 11855987" name="TX297"/>
              <a:gd fmla="*/ 6534820 h 6564102" name="TY297"/>
              <a:gd fmla="*/ 11296448 w 11855987" name="TX298"/>
              <a:gd fmla="*/ 6521607 h 6564102" name="TY298"/>
              <a:gd fmla="*/ 1355401 w 11855987" name="TX300"/>
              <a:gd fmla="*/ 6521396 h 6564102" name="TY300"/>
              <a:gd fmla="*/ 1342188 w 11855987" name="TX301"/>
              <a:gd fmla="*/ 6534609 h 6564102" name="TY301"/>
              <a:gd fmla="*/ 1355401 w 11855987" name="TX302"/>
              <a:gd fmla="*/ 6547822 h 6564102" name="TY302"/>
              <a:gd fmla="*/ 1368614 w 11855987" name="TX303"/>
              <a:gd fmla="*/ 6534609 h 6564102" name="TY303"/>
              <a:gd fmla="*/ 1355401 w 11855987" name="TX304"/>
              <a:gd fmla="*/ 6521396 h 6564102" name="TY304"/>
              <a:gd fmla="*/ 11495591 w 11855987" name="TX306"/>
              <a:gd fmla="*/ 6521059 h 6564102" name="TY306"/>
              <a:gd fmla="*/ 11482378 w 11855987" name="TX307"/>
              <a:gd fmla="*/ 6534272 h 6564102" name="TY307"/>
              <a:gd fmla="*/ 11495591 w 11855987" name="TX308"/>
              <a:gd fmla="*/ 6547485 h 6564102" name="TY308"/>
              <a:gd fmla="*/ 11508804 w 11855987" name="TX309"/>
              <a:gd fmla="*/ 6534272 h 6564102" name="TY309"/>
              <a:gd fmla="*/ 11495591 w 11855987" name="TX310"/>
              <a:gd fmla="*/ 6521059 h 6564102" name="TY310"/>
              <a:gd fmla="*/ 1156257 w 11855987" name="TX312"/>
              <a:gd fmla="*/ 6520848 h 6564102" name="TY312"/>
              <a:gd fmla="*/ 1143044 w 11855987" name="TX313"/>
              <a:gd fmla="*/ 6534061 h 6564102" name="TY313"/>
              <a:gd fmla="*/ 1156257 w 11855987" name="TX314"/>
              <a:gd fmla="*/ 6547274 h 6564102" name="TY314"/>
              <a:gd fmla="*/ 1169470 w 11855987" name="TX315"/>
              <a:gd fmla="*/ 6534061 h 6564102" name="TY315"/>
              <a:gd fmla="*/ 1156257 w 11855987" name="TX316"/>
              <a:gd fmla="*/ 6520848 h 6564102" name="TY316"/>
              <a:gd fmla="*/ 11694735 w 11855987" name="TX318"/>
              <a:gd fmla="*/ 6520511 h 6564102" name="TY318"/>
              <a:gd fmla="*/ 11681522 w 11855987" name="TX319"/>
              <a:gd fmla="*/ 6533724 h 6564102" name="TY319"/>
              <a:gd fmla="*/ 11694735 w 11855987" name="TX320"/>
              <a:gd fmla="*/ 6546937 h 6564102" name="TY320"/>
              <a:gd fmla="*/ 11707948 w 11855987" name="TX321"/>
              <a:gd fmla="*/ 6533724 h 6564102" name="TY321"/>
              <a:gd fmla="*/ 11694735 w 11855987" name="TX322"/>
              <a:gd fmla="*/ 6520511 h 6564102" name="TY322"/>
              <a:gd fmla="*/ 957114 w 11855987" name="TX324"/>
              <a:gd fmla="*/ 6520300 h 6564102" name="TY324"/>
              <a:gd fmla="*/ 943901 w 11855987" name="TX325"/>
              <a:gd fmla="*/ 6533513 h 6564102" name="TY325"/>
              <a:gd fmla="*/ 957114 w 11855987" name="TX326"/>
              <a:gd fmla="*/ 6546726 h 6564102" name="TY326"/>
              <a:gd fmla="*/ 970327 w 11855987" name="TX327"/>
              <a:gd fmla="*/ 6533513 h 6564102" name="TY327"/>
              <a:gd fmla="*/ 957114 w 11855987" name="TX328"/>
              <a:gd fmla="*/ 6520300 h 6564102" name="TY328"/>
              <a:gd fmla="*/ 757971 w 11855987" name="TX330"/>
              <a:gd fmla="*/ 6519752 h 6564102" name="TY330"/>
              <a:gd fmla="*/ 744758 w 11855987" name="TX331"/>
              <a:gd fmla="*/ 6532965 h 6564102" name="TY331"/>
              <a:gd fmla="*/ 757971 w 11855987" name="TX332"/>
              <a:gd fmla="*/ 6546178 h 6564102" name="TY332"/>
              <a:gd fmla="*/ 771184 w 11855987" name="TX333"/>
              <a:gd fmla="*/ 6532965 h 6564102" name="TY333"/>
              <a:gd fmla="*/ 757971 w 11855987" name="TX334"/>
              <a:gd fmla="*/ 6519752 h 6564102" name="TY334"/>
              <a:gd fmla="*/ 558827 w 11855987" name="TX336"/>
              <a:gd fmla="*/ 6519204 h 6564102" name="TY336"/>
              <a:gd fmla="*/ 545614 w 11855987" name="TX337"/>
              <a:gd fmla="*/ 6532417 h 6564102" name="TY337"/>
              <a:gd fmla="*/ 558827 w 11855987" name="TX338"/>
              <a:gd fmla="*/ 6545630 h 6564102" name="TY338"/>
              <a:gd fmla="*/ 572040 w 11855987" name="TX339"/>
              <a:gd fmla="*/ 6532417 h 6564102" name="TY339"/>
              <a:gd fmla="*/ 558827 w 11855987" name="TX340"/>
              <a:gd fmla="*/ 6519204 h 6564102" name="TY340"/>
              <a:gd fmla="*/ 359684 w 11855987" name="TX342"/>
              <a:gd fmla="*/ 6518656 h 6564102" name="TY342"/>
              <a:gd fmla="*/ 346471 w 11855987" name="TX343"/>
              <a:gd fmla="*/ 6531869 h 6564102" name="TY343"/>
              <a:gd fmla="*/ 359684 w 11855987" name="TX344"/>
              <a:gd fmla="*/ 6545082 h 6564102" name="TY344"/>
              <a:gd fmla="*/ 372897 w 11855987" name="TX345"/>
              <a:gd fmla="*/ 6531869 h 6564102" name="TY345"/>
              <a:gd fmla="*/ 359684 w 11855987" name="TX346"/>
              <a:gd fmla="*/ 6518656 h 6564102" name="TY346"/>
              <a:gd fmla="*/ 160540 w 11855987" name="TX348"/>
              <a:gd fmla="*/ 6518108 h 6564102" name="TY348"/>
              <a:gd fmla="*/ 147327 w 11855987" name="TX349"/>
              <a:gd fmla="*/ 6531321 h 6564102" name="TY349"/>
              <a:gd fmla="*/ 160540 w 11855987" name="TX350"/>
              <a:gd fmla="*/ 6544534 h 6564102" name="TY350"/>
              <a:gd fmla="*/ 173753 w 11855987" name="TX351"/>
              <a:gd fmla="*/ 6531321 h 6564102" name="TY351"/>
              <a:gd fmla="*/ 160540 w 11855987" name="TX352"/>
              <a:gd fmla="*/ 6518108 h 6564102" name="TY352"/>
              <a:gd fmla="*/ 11807068 w 11855987" name="TX354"/>
              <a:gd fmla="*/ 6456908 h 6564102" name="TY354"/>
              <a:gd fmla="*/ 11799481 w 11855987" name="TX355"/>
              <a:gd fmla="*/ 6463595 h 6564102" name="TY355"/>
              <a:gd fmla="*/ 11805532 w 11855987" name="TX356"/>
              <a:gd fmla="*/ 6481274 h 6564102" name="TY356"/>
              <a:gd fmla="*/ 11823211 w 11855987" name="TX357"/>
              <a:gd fmla="*/ 6475223 h 6564102" name="TY357"/>
              <a:gd fmla="*/ 11817160 w 11855987" name="TX358"/>
              <a:gd fmla="*/ 6457544 h 6564102" name="TY358"/>
              <a:gd fmla="*/ 11807068 w 11855987" name="TX359"/>
              <a:gd fmla="*/ 6456908 h 6564102" name="TY359"/>
              <a:gd fmla="*/ 48207 w 11855987" name="TX361"/>
              <a:gd fmla="*/ 6454505 h 6564102" name="TY361"/>
              <a:gd fmla="*/ 38114 w 11855987" name="TX362"/>
              <a:gd fmla="*/ 6455141 h 6564102" name="TY362"/>
              <a:gd fmla="*/ 32063 w 11855987" name="TX363"/>
              <a:gd fmla="*/ 6472820 h 6564102" name="TY363"/>
              <a:gd fmla="*/ 49742 w 11855987" name="TX364"/>
              <a:gd fmla="*/ 6478871 h 6564102" name="TY364"/>
              <a:gd fmla="*/ 55793 w 11855987" name="TX365"/>
              <a:gd fmla="*/ 6461192 h 6564102" name="TY365"/>
              <a:gd fmla="*/ 48207 w 11855987" name="TX366"/>
              <a:gd fmla="*/ 6454505 h 6564102" name="TY366"/>
              <a:gd fmla="*/ 4750288 w 11855987" name="TX368"/>
              <a:gd fmla="*/ 6450232 h 6564102" name="TY368"/>
              <a:gd fmla="*/ 4736920 w 11855987" name="TX369"/>
              <a:gd fmla="*/ 6451992 h 6564102" name="TY369"/>
              <a:gd fmla="*/ 4730471 w 11855987" name="TX370"/>
              <a:gd fmla="*/ 6476057 h 6564102" name="TY370"/>
              <a:gd fmla="*/ 4774513 w 11855987" name="TX371"/>
              <a:gd fmla="*/ 6552338 h 6564102" name="TY371"/>
              <a:gd fmla="*/ 4798578 w 11855987" name="TX372"/>
              <a:gd fmla="*/ 6558786 h 6564102" name="TY372"/>
              <a:gd fmla="*/ 4798577 w 11855987" name="TX373"/>
              <a:gd fmla="*/ 6558786 h 6564102" name="TY373"/>
              <a:gd fmla="*/ 4805025 w 11855987" name="TX374"/>
              <a:gd fmla="*/ 6534721 h 6564102" name="TY374"/>
              <a:gd fmla="*/ 4760985 w 11855987" name="TX375"/>
              <a:gd fmla="*/ 6458440 h 6564102" name="TY375"/>
              <a:gd fmla="*/ 4750288 w 11855987" name="TX376"/>
              <a:gd fmla="*/ 6450232 h 6564102" name="TY376"/>
              <a:gd fmla="*/ 4686575 w 11855987" name="TX378"/>
              <a:gd fmla="*/ 6450231 h 6564102" name="TY378"/>
              <a:gd fmla="*/ 4675878 w 11855987" name="TX379"/>
              <a:gd fmla="*/ 6458439 h 6564102" name="TY379"/>
              <a:gd fmla="*/ 4631836 w 11855987" name="TX380"/>
              <a:gd fmla="*/ 6534720 h 6564102" name="TY380"/>
              <a:gd fmla="*/ 4638285 w 11855987" name="TX381"/>
              <a:gd fmla="*/ 6558785 h 6564102" name="TY381"/>
              <a:gd fmla="*/ 4662350 w 11855987" name="TX382"/>
              <a:gd fmla="*/ 6552337 h 6564102" name="TY382"/>
              <a:gd fmla="*/ 4706390 w 11855987" name="TX383"/>
              <a:gd fmla="*/ 6476057 h 6564102" name="TY383"/>
              <a:gd fmla="*/ 4699942 w 11855987" name="TX384"/>
              <a:gd fmla="*/ 6451992 h 6564102" name="TY384"/>
              <a:gd fmla="*/ 4699943 w 11855987" name="TX385"/>
              <a:gd fmla="*/ 6451991 h 6564102" name="TY385"/>
              <a:gd fmla="*/ 4686575 w 11855987" name="TX386"/>
              <a:gd fmla="*/ 6450231 h 6564102" name="TY386"/>
              <a:gd fmla="*/ 5157039 w 11855987" name="TX388"/>
              <a:gd fmla="*/ 6449805 h 6564102" name="TY388"/>
              <a:gd fmla="*/ 5143671 w 11855987" name="TX389"/>
              <a:gd fmla="*/ 6451565 h 6564102" name="TY389"/>
              <a:gd fmla="*/ 5137222 w 11855987" name="TX390"/>
              <a:gd fmla="*/ 6475630 h 6564102" name="TY390"/>
              <a:gd fmla="*/ 5181264 w 11855987" name="TX391"/>
              <a:gd fmla="*/ 6551911 h 6564102" name="TY391"/>
              <a:gd fmla="*/ 5205329 w 11855987" name="TX392"/>
              <a:gd fmla="*/ 6558359 h 6564102" name="TY392"/>
              <a:gd fmla="*/ 5205328 w 11855987" name="TX393"/>
              <a:gd fmla="*/ 6558359 h 6564102" name="TY393"/>
              <a:gd fmla="*/ 5211776 w 11855987" name="TX394"/>
              <a:gd fmla="*/ 6534294 h 6564102" name="TY394"/>
              <a:gd fmla="*/ 5167736 w 11855987" name="TX395"/>
              <a:gd fmla="*/ 6458013 h 6564102" name="TY395"/>
              <a:gd fmla="*/ 5157039 w 11855987" name="TX396"/>
              <a:gd fmla="*/ 6449805 h 6564102" name="TY396"/>
              <a:gd fmla="*/ 5093326 w 11855987" name="TX398"/>
              <a:gd fmla="*/ 6449804 h 6564102" name="TY398"/>
              <a:gd fmla="*/ 5082629 w 11855987" name="TX399"/>
              <a:gd fmla="*/ 6458012 h 6564102" name="TY399"/>
              <a:gd fmla="*/ 5038587 w 11855987" name="TX400"/>
              <a:gd fmla="*/ 6534293 h 6564102" name="TY400"/>
              <a:gd fmla="*/ 5045036 w 11855987" name="TX401"/>
              <a:gd fmla="*/ 6558358 h 6564102" name="TY401"/>
              <a:gd fmla="*/ 5069101 w 11855987" name="TX402"/>
              <a:gd fmla="*/ 6551910 h 6564102" name="TY402"/>
              <a:gd fmla="*/ 5113141 w 11855987" name="TX403"/>
              <a:gd fmla="*/ 6475630 h 6564102" name="TY403"/>
              <a:gd fmla="*/ 5106693 w 11855987" name="TX404"/>
              <a:gd fmla="*/ 6451565 h 6564102" name="TY404"/>
              <a:gd fmla="*/ 5106694 w 11855987" name="TX405"/>
              <a:gd fmla="*/ 6451564 h 6564102" name="TY405"/>
              <a:gd fmla="*/ 5093326 w 11855987" name="TX406"/>
              <a:gd fmla="*/ 6449804 h 6564102" name="TY406"/>
              <a:gd fmla="*/ 4949431 w 11855987" name="TX408"/>
              <a:gd fmla="*/ 6449684 h 6564102" name="TY408"/>
              <a:gd fmla="*/ 4936063 w 11855987" name="TX409"/>
              <a:gd fmla="*/ 6451444 h 6564102" name="TY409"/>
              <a:gd fmla="*/ 4929614 w 11855987" name="TX410"/>
              <a:gd fmla="*/ 6475509 h 6564102" name="TY410"/>
              <a:gd fmla="*/ 4973656 w 11855987" name="TX411"/>
              <a:gd fmla="*/ 6551790 h 6564102" name="TY411"/>
              <a:gd fmla="*/ 4997721 w 11855987" name="TX412"/>
              <a:gd fmla="*/ 6558238 h 6564102" name="TY412"/>
              <a:gd fmla="*/ 4997720 w 11855987" name="TX413"/>
              <a:gd fmla="*/ 6558238 h 6564102" name="TY413"/>
              <a:gd fmla="*/ 5004168 w 11855987" name="TX414"/>
              <a:gd fmla="*/ 6534173 h 6564102" name="TY414"/>
              <a:gd fmla="*/ 4960128 w 11855987" name="TX415"/>
              <a:gd fmla="*/ 6457892 h 6564102" name="TY415"/>
              <a:gd fmla="*/ 4949431 w 11855987" name="TX416"/>
              <a:gd fmla="*/ 6449684 h 6564102" name="TY416"/>
              <a:gd fmla="*/ 4885719 w 11855987" name="TX418"/>
              <a:gd fmla="*/ 6449683 h 6564102" name="TY418"/>
              <a:gd fmla="*/ 4875022 w 11855987" name="TX419"/>
              <a:gd fmla="*/ 6457891 h 6564102" name="TY419"/>
              <a:gd fmla="*/ 4830980 w 11855987" name="TX420"/>
              <a:gd fmla="*/ 6534172 h 6564102" name="TY420"/>
              <a:gd fmla="*/ 4837429 w 11855987" name="TX421"/>
              <a:gd fmla="*/ 6558237 h 6564102" name="TY421"/>
              <a:gd fmla="*/ 4861494 w 11855987" name="TX422"/>
              <a:gd fmla="*/ 6551789 h 6564102" name="TY422"/>
              <a:gd fmla="*/ 4905534 w 11855987" name="TX423"/>
              <a:gd fmla="*/ 6475509 h 6564102" name="TY423"/>
              <a:gd fmla="*/ 4899086 w 11855987" name="TX424"/>
              <a:gd fmla="*/ 6451444 h 6564102" name="TY424"/>
              <a:gd fmla="*/ 4899087 w 11855987" name="TX425"/>
              <a:gd fmla="*/ 6451443 h 6564102" name="TY425"/>
              <a:gd fmla="*/ 4885719 w 11855987" name="TX426"/>
              <a:gd fmla="*/ 6449683 h 6564102" name="TY426"/>
              <a:gd fmla="*/ 5356182 w 11855987" name="TX428"/>
              <a:gd fmla="*/ 6449257 h 6564102" name="TY428"/>
              <a:gd fmla="*/ 5342814 w 11855987" name="TX429"/>
              <a:gd fmla="*/ 6451017 h 6564102" name="TY429"/>
              <a:gd fmla="*/ 5336365 w 11855987" name="TX430"/>
              <a:gd fmla="*/ 6475082 h 6564102" name="TY430"/>
              <a:gd fmla="*/ 5380407 w 11855987" name="TX431"/>
              <a:gd fmla="*/ 6551363 h 6564102" name="TY431"/>
              <a:gd fmla="*/ 5404472 w 11855987" name="TX432"/>
              <a:gd fmla="*/ 6557811 h 6564102" name="TY432"/>
              <a:gd fmla="*/ 5404471 w 11855987" name="TX433"/>
              <a:gd fmla="*/ 6557811 h 6564102" name="TY433"/>
              <a:gd fmla="*/ 5410919 w 11855987" name="TX434"/>
              <a:gd fmla="*/ 6533746 h 6564102" name="TY434"/>
              <a:gd fmla="*/ 5366879 w 11855987" name="TX435"/>
              <a:gd fmla="*/ 6457465 h 6564102" name="TY435"/>
              <a:gd fmla="*/ 5356182 w 11855987" name="TX436"/>
              <a:gd fmla="*/ 6449257 h 6564102" name="TY436"/>
              <a:gd fmla="*/ 5292470 w 11855987" name="TX438"/>
              <a:gd fmla="*/ 6449256 h 6564102" name="TY438"/>
              <a:gd fmla="*/ 5281773 w 11855987" name="TX439"/>
              <a:gd fmla="*/ 6457464 h 6564102" name="TY439"/>
              <a:gd fmla="*/ 5237731 w 11855987" name="TX440"/>
              <a:gd fmla="*/ 6533745 h 6564102" name="TY440"/>
              <a:gd fmla="*/ 5244180 w 11855987" name="TX441"/>
              <a:gd fmla="*/ 6557810 h 6564102" name="TY441"/>
              <a:gd fmla="*/ 5268245 w 11855987" name="TX442"/>
              <a:gd fmla="*/ 6551362 h 6564102" name="TY442"/>
              <a:gd fmla="*/ 5312285 w 11855987" name="TX443"/>
              <a:gd fmla="*/ 6475082 h 6564102" name="TY443"/>
              <a:gd fmla="*/ 5305837 w 11855987" name="TX444"/>
              <a:gd fmla="*/ 6451017 h 6564102" name="TY444"/>
              <a:gd fmla="*/ 5305838 w 11855987" name="TX445"/>
              <a:gd fmla="*/ 6451016 h 6564102" name="TY445"/>
              <a:gd fmla="*/ 5292470 w 11855987" name="TX446"/>
              <a:gd fmla="*/ 6449256 h 6564102" name="TY446"/>
              <a:gd fmla="*/ 5555326 w 11855987" name="TX448"/>
              <a:gd fmla="*/ 6448709 h 6564102" name="TY448"/>
              <a:gd fmla="*/ 5541958 w 11855987" name="TX449"/>
              <a:gd fmla="*/ 6450469 h 6564102" name="TY449"/>
              <a:gd fmla="*/ 5535509 w 11855987" name="TX450"/>
              <a:gd fmla="*/ 6474534 h 6564102" name="TY450"/>
              <a:gd fmla="*/ 5579551 w 11855987" name="TX451"/>
              <a:gd fmla="*/ 6550815 h 6564102" name="TY451"/>
              <a:gd fmla="*/ 5603616 w 11855987" name="TX452"/>
              <a:gd fmla="*/ 6557263 h 6564102" name="TY452"/>
              <a:gd fmla="*/ 5603615 w 11855987" name="TX453"/>
              <a:gd fmla="*/ 6557263 h 6564102" name="TY453"/>
              <a:gd fmla="*/ 5610063 w 11855987" name="TX454"/>
              <a:gd fmla="*/ 6533198 h 6564102" name="TY454"/>
              <a:gd fmla="*/ 5566023 w 11855987" name="TX455"/>
              <a:gd fmla="*/ 6456917 h 6564102" name="TY455"/>
              <a:gd fmla="*/ 5555326 w 11855987" name="TX456"/>
              <a:gd fmla="*/ 6448709 h 6564102" name="TY456"/>
              <a:gd fmla="*/ 5491613 w 11855987" name="TX458"/>
              <a:gd fmla="*/ 6448708 h 6564102" name="TY458"/>
              <a:gd fmla="*/ 5480916 w 11855987" name="TX459"/>
              <a:gd fmla="*/ 6456916 h 6564102" name="TY459"/>
              <a:gd fmla="*/ 5436874 w 11855987" name="TX460"/>
              <a:gd fmla="*/ 6533197 h 6564102" name="TY460"/>
              <a:gd fmla="*/ 5443323 w 11855987" name="TX461"/>
              <a:gd fmla="*/ 6557262 h 6564102" name="TY461"/>
              <a:gd fmla="*/ 5467388 w 11855987" name="TX462"/>
              <a:gd fmla="*/ 6550814 h 6564102" name="TY462"/>
              <a:gd fmla="*/ 5511428 w 11855987" name="TX463"/>
              <a:gd fmla="*/ 6474534 h 6564102" name="TY463"/>
              <a:gd fmla="*/ 5504980 w 11855987" name="TX464"/>
              <a:gd fmla="*/ 6450469 h 6564102" name="TY464"/>
              <a:gd fmla="*/ 5504981 w 11855987" name="TX465"/>
              <a:gd fmla="*/ 6450468 h 6564102" name="TY465"/>
              <a:gd fmla="*/ 5491613 w 11855987" name="TX466"/>
              <a:gd fmla="*/ 6448708 h 6564102" name="TY466"/>
              <a:gd fmla="*/ 5754469 w 11855987" name="TX468"/>
              <a:gd fmla="*/ 6448161 h 6564102" name="TY468"/>
              <a:gd fmla="*/ 5741101 w 11855987" name="TX469"/>
              <a:gd fmla="*/ 6449921 h 6564102" name="TY469"/>
              <a:gd fmla="*/ 5734652 w 11855987" name="TX470"/>
              <a:gd fmla="*/ 6473986 h 6564102" name="TY470"/>
              <a:gd fmla="*/ 5778694 w 11855987" name="TX471"/>
              <a:gd fmla="*/ 6550267 h 6564102" name="TY471"/>
              <a:gd fmla="*/ 5802759 w 11855987" name="TX472"/>
              <a:gd fmla="*/ 6556715 h 6564102" name="TY472"/>
              <a:gd fmla="*/ 5802758 w 11855987" name="TX473"/>
              <a:gd fmla="*/ 6556715 h 6564102" name="TY473"/>
              <a:gd fmla="*/ 5809206 w 11855987" name="TX474"/>
              <a:gd fmla="*/ 6532650 h 6564102" name="TY474"/>
              <a:gd fmla="*/ 5765166 w 11855987" name="TX475"/>
              <a:gd fmla="*/ 6456369 h 6564102" name="TY475"/>
              <a:gd fmla="*/ 5754469 w 11855987" name="TX476"/>
              <a:gd fmla="*/ 6448161 h 6564102" name="TY476"/>
              <a:gd fmla="*/ 5690757 w 11855987" name="TX478"/>
              <a:gd fmla="*/ 6448160 h 6564102" name="TY478"/>
              <a:gd fmla="*/ 5680060 w 11855987" name="TX479"/>
              <a:gd fmla="*/ 6456368 h 6564102" name="TY479"/>
              <a:gd fmla="*/ 5636018 w 11855987" name="TX480"/>
              <a:gd fmla="*/ 6532649 h 6564102" name="TY480"/>
              <a:gd fmla="*/ 5642467 w 11855987" name="TX481"/>
              <a:gd fmla="*/ 6556714 h 6564102" name="TY481"/>
              <a:gd fmla="*/ 5666532 w 11855987" name="TX482"/>
              <a:gd fmla="*/ 6550266 h 6564102" name="TY482"/>
              <a:gd fmla="*/ 5710572 w 11855987" name="TX483"/>
              <a:gd fmla="*/ 6473986 h 6564102" name="TY483"/>
              <a:gd fmla="*/ 5704124 w 11855987" name="TX484"/>
              <a:gd fmla="*/ 6449921 h 6564102" name="TY484"/>
              <a:gd fmla="*/ 5704125 w 11855987" name="TX485"/>
              <a:gd fmla="*/ 6449920 h 6564102" name="TY485"/>
              <a:gd fmla="*/ 5690757 w 11855987" name="TX486"/>
              <a:gd fmla="*/ 6448160 h 6564102" name="TY486"/>
              <a:gd fmla="*/ 5953612 w 11855987" name="TX488"/>
              <a:gd fmla="*/ 6447613 h 6564102" name="TY488"/>
              <a:gd fmla="*/ 5940244 w 11855987" name="TX489"/>
              <a:gd fmla="*/ 6449373 h 6564102" name="TY489"/>
              <a:gd fmla="*/ 5933795 w 11855987" name="TX490"/>
              <a:gd fmla="*/ 6473438 h 6564102" name="TY490"/>
              <a:gd fmla="*/ 5977837 w 11855987" name="TX491"/>
              <a:gd fmla="*/ 6549719 h 6564102" name="TY491"/>
              <a:gd fmla="*/ 6001903 w 11855987" name="TX492"/>
              <a:gd fmla="*/ 6556167 h 6564102" name="TY492"/>
              <a:gd fmla="*/ 6001902 w 11855987" name="TX493"/>
              <a:gd fmla="*/ 6556167 h 6564102" name="TY493"/>
              <a:gd fmla="*/ 6008350 w 11855987" name="TX494"/>
              <a:gd fmla="*/ 6532102 h 6564102" name="TY494"/>
              <a:gd fmla="*/ 5964309 w 11855987" name="TX495"/>
              <a:gd fmla="*/ 6455821 h 6564102" name="TY495"/>
              <a:gd fmla="*/ 5953612 w 11855987" name="TX496"/>
              <a:gd fmla="*/ 6447613 h 6564102" name="TY496"/>
              <a:gd fmla="*/ 5889900 w 11855987" name="TX498"/>
              <a:gd fmla="*/ 6447612 h 6564102" name="TY498"/>
              <a:gd fmla="*/ 5879203 w 11855987" name="TX499"/>
              <a:gd fmla="*/ 6455820 h 6564102" name="TY499"/>
              <a:gd fmla="*/ 5835161 w 11855987" name="TX500"/>
              <a:gd fmla="*/ 6532101 h 6564102" name="TY500"/>
              <a:gd fmla="*/ 5841610 w 11855987" name="TX501"/>
              <a:gd fmla="*/ 6556166 h 6564102" name="TY501"/>
              <a:gd fmla="*/ 5865675 w 11855987" name="TX502"/>
              <a:gd fmla="*/ 6549718 h 6564102" name="TY502"/>
              <a:gd fmla="*/ 5909715 w 11855987" name="TX503"/>
              <a:gd fmla="*/ 6473438 h 6564102" name="TY503"/>
              <a:gd fmla="*/ 5903267 w 11855987" name="TX504"/>
              <a:gd fmla="*/ 6449373 h 6564102" name="TY504"/>
              <a:gd fmla="*/ 5903268 w 11855987" name="TX505"/>
              <a:gd fmla="*/ 6449372 h 6564102" name="TY505"/>
              <a:gd fmla="*/ 5889900 w 11855987" name="TX506"/>
              <a:gd fmla="*/ 6447612 h 6564102" name="TY506"/>
              <a:gd fmla="*/ 4496496 w 11855987" name="TX508"/>
              <a:gd fmla="*/ 6447288 h 6564102" name="TY508"/>
              <a:gd fmla="*/ 4485799 w 11855987" name="TX509"/>
              <a:gd fmla="*/ 6455496 h 6564102" name="TY509"/>
              <a:gd fmla="*/ 4441758 w 11855987" name="TX510"/>
              <a:gd fmla="*/ 6531777 h 6564102" name="TY510"/>
              <a:gd fmla="*/ 4448206 w 11855987" name="TX511"/>
              <a:gd fmla="*/ 6555842 h 6564102" name="TY511"/>
              <a:gd fmla="*/ 4448205 w 11855987" name="TX512"/>
              <a:gd fmla="*/ 6555842 h 6564102" name="TY512"/>
              <a:gd fmla="*/ 4472270 w 11855987" name="TX513"/>
              <a:gd fmla="*/ 6549394 h 6564102" name="TY513"/>
              <a:gd fmla="*/ 4516312 w 11855987" name="TX514"/>
              <a:gd fmla="*/ 6473113 h 6564102" name="TY514"/>
              <a:gd fmla="*/ 4509864 w 11855987" name="TX515"/>
              <a:gd fmla="*/ 6449048 h 6564102" name="TY515"/>
              <a:gd fmla="*/ 4496496 w 11855987" name="TX516"/>
              <a:gd fmla="*/ 6447288 h 6564102" name="TY516"/>
              <a:gd fmla="*/ 4560208 w 11855987" name="TX518"/>
              <a:gd fmla="*/ 6447287 h 6564102" name="TY518"/>
              <a:gd fmla="*/ 4546840 w 11855987" name="TX519"/>
              <a:gd fmla="*/ 6449047 h 6564102" name="TY519"/>
              <a:gd fmla="*/ 4546841 w 11855987" name="TX520"/>
              <a:gd fmla="*/ 6449048 h 6564102" name="TY520"/>
              <a:gd fmla="*/ 4540393 w 11855987" name="TX521"/>
              <a:gd fmla="*/ 6473113 h 6564102" name="TY521"/>
              <a:gd fmla="*/ 4584434 w 11855987" name="TX522"/>
              <a:gd fmla="*/ 6549393 h 6564102" name="TY522"/>
              <a:gd fmla="*/ 4608499 w 11855987" name="TX523"/>
              <a:gd fmla="*/ 6555841 h 6564102" name="TY523"/>
              <a:gd fmla="*/ 4614947 w 11855987" name="TX524"/>
              <a:gd fmla="*/ 6531776 h 6564102" name="TY524"/>
              <a:gd fmla="*/ 4570905 w 11855987" name="TX525"/>
              <a:gd fmla="*/ 6455495 h 6564102" name="TY525"/>
              <a:gd fmla="*/ 4560208 w 11855987" name="TX526"/>
              <a:gd fmla="*/ 6447287 h 6564102" name="TY526"/>
              <a:gd fmla="*/ 6152754 w 11855987" name="TX528"/>
              <a:gd fmla="*/ 6447065 h 6564102" name="TY528"/>
              <a:gd fmla="*/ 6139387 w 11855987" name="TX529"/>
              <a:gd fmla="*/ 6448825 h 6564102" name="TY529"/>
              <a:gd fmla="*/ 6132939 w 11855987" name="TX530"/>
              <a:gd fmla="*/ 6472890 h 6564102" name="TY530"/>
              <a:gd fmla="*/ 6176980 w 11855987" name="TX531"/>
              <a:gd fmla="*/ 6549171 h 6564102" name="TY531"/>
              <a:gd fmla="*/ 6201045 w 11855987" name="TX532"/>
              <a:gd fmla="*/ 6555619 h 6564102" name="TY532"/>
              <a:gd fmla="*/ 6201044 w 11855987" name="TX533"/>
              <a:gd fmla="*/ 6555619 h 6564102" name="TY533"/>
              <a:gd fmla="*/ 6207492 w 11855987" name="TX534"/>
              <a:gd fmla="*/ 6531554 h 6564102" name="TY534"/>
              <a:gd fmla="*/ 6163452 w 11855987" name="TX535"/>
              <a:gd fmla="*/ 6455273 h 6564102" name="TY535"/>
              <a:gd fmla="*/ 6152754 w 11855987" name="TX536"/>
              <a:gd fmla="*/ 6447065 h 6564102" name="TY536"/>
              <a:gd fmla="*/ 6089044 w 11855987" name="TX538"/>
              <a:gd fmla="*/ 6447064 h 6564102" name="TY538"/>
              <a:gd fmla="*/ 6078347 w 11855987" name="TX539"/>
              <a:gd fmla="*/ 6455272 h 6564102" name="TY539"/>
              <a:gd fmla="*/ 6034305 w 11855987" name="TX540"/>
              <a:gd fmla="*/ 6531553 h 6564102" name="TY540"/>
              <a:gd fmla="*/ 6040754 w 11855987" name="TX541"/>
              <a:gd fmla="*/ 6555618 h 6564102" name="TY541"/>
              <a:gd fmla="*/ 6064818 w 11855987" name="TX542"/>
              <a:gd fmla="*/ 6549170 h 6564102" name="TY542"/>
              <a:gd fmla="*/ 6108859 w 11855987" name="TX543"/>
              <a:gd fmla="*/ 6472890 h 6564102" name="TY543"/>
              <a:gd fmla="*/ 6102410 w 11855987" name="TX544"/>
              <a:gd fmla="*/ 6448825 h 6564102" name="TY544"/>
              <a:gd fmla="*/ 6102412 w 11855987" name="TX545"/>
              <a:gd fmla="*/ 6448824 h 6564102" name="TY545"/>
              <a:gd fmla="*/ 6089044 w 11855987" name="TX546"/>
              <a:gd fmla="*/ 6447064 h 6564102" name="TY546"/>
              <a:gd fmla="*/ 4297353 w 11855987" name="TX548"/>
              <a:gd fmla="*/ 6446740 h 6564102" name="TY548"/>
              <a:gd fmla="*/ 4286656 w 11855987" name="TX549"/>
              <a:gd fmla="*/ 6454948 h 6564102" name="TY549"/>
              <a:gd fmla="*/ 4242615 w 11855987" name="TX550"/>
              <a:gd fmla="*/ 6531229 h 6564102" name="TY550"/>
              <a:gd fmla="*/ 4249063 w 11855987" name="TX551"/>
              <a:gd fmla="*/ 6555294 h 6564102" name="TY551"/>
              <a:gd fmla="*/ 4249062 w 11855987" name="TX552"/>
              <a:gd fmla="*/ 6555294 h 6564102" name="TY552"/>
              <a:gd fmla="*/ 4273127 w 11855987" name="TX553"/>
              <a:gd fmla="*/ 6548846 h 6564102" name="TY553"/>
              <a:gd fmla="*/ 4317169 w 11855987" name="TX554"/>
              <a:gd fmla="*/ 6472565 h 6564102" name="TY554"/>
              <a:gd fmla="*/ 4310721 w 11855987" name="TX555"/>
              <a:gd fmla="*/ 6448500 h 6564102" name="TY555"/>
              <a:gd fmla="*/ 4297353 w 11855987" name="TX556"/>
              <a:gd fmla="*/ 6446740 h 6564102" name="TY556"/>
              <a:gd fmla="*/ 4361065 w 11855987" name="TX558"/>
              <a:gd fmla="*/ 6446739 h 6564102" name="TY558"/>
              <a:gd fmla="*/ 4347697 w 11855987" name="TX559"/>
              <a:gd fmla="*/ 6448499 h 6564102" name="TY559"/>
              <a:gd fmla="*/ 4347698 w 11855987" name="TX560"/>
              <a:gd fmla="*/ 6448500 h 6564102" name="TY560"/>
              <a:gd fmla="*/ 4341250 w 11855987" name="TX561"/>
              <a:gd fmla="*/ 6472565 h 6564102" name="TY561"/>
              <a:gd fmla="*/ 4385291 w 11855987" name="TX562"/>
              <a:gd fmla="*/ 6548845 h 6564102" name="TY562"/>
              <a:gd fmla="*/ 4409356 w 11855987" name="TX563"/>
              <a:gd fmla="*/ 6555293 h 6564102" name="TY563"/>
              <a:gd fmla="*/ 4415804 w 11855987" name="TX564"/>
              <a:gd fmla="*/ 6531228 h 6564102" name="TY564"/>
              <a:gd fmla="*/ 4371762 w 11855987" name="TX565"/>
              <a:gd fmla="*/ 6454947 h 6564102" name="TY565"/>
              <a:gd fmla="*/ 4361065 w 11855987" name="TX566"/>
              <a:gd fmla="*/ 6446739 h 6564102" name="TY566"/>
              <a:gd fmla="*/ 4806446 w 11855987" name="TX568"/>
              <a:gd fmla="*/ 6446678 h 6564102" name="TY568"/>
              <a:gd fmla="*/ 4793233 w 11855987" name="TX569"/>
              <a:gd fmla="*/ 6459891 h 6564102" name="TY569"/>
              <a:gd fmla="*/ 4806446 w 11855987" name="TX570"/>
              <a:gd fmla="*/ 6473104 h 6564102" name="TY570"/>
              <a:gd fmla="*/ 4819659 w 11855987" name="TX571"/>
              <a:gd fmla="*/ 6459891 h 6564102" name="TY571"/>
              <a:gd fmla="*/ 4806446 w 11855987" name="TX572"/>
              <a:gd fmla="*/ 6446678 h 6564102" name="TY572"/>
              <a:gd fmla="*/ 6351898 w 11855987" name="TX574"/>
              <a:gd fmla="*/ 6446517 h 6564102" name="TY574"/>
              <a:gd fmla="*/ 6338529 w 11855987" name="TX575"/>
              <a:gd fmla="*/ 6448277 h 6564102" name="TY575"/>
              <a:gd fmla="*/ 6332081 w 11855987" name="TX576"/>
              <a:gd fmla="*/ 6472342 h 6564102" name="TY576"/>
              <a:gd fmla="*/ 6376123 w 11855987" name="TX577"/>
              <a:gd fmla="*/ 6548623 h 6564102" name="TY577"/>
              <a:gd fmla="*/ 6400188 w 11855987" name="TX578"/>
              <a:gd fmla="*/ 6555071 h 6564102" name="TY578"/>
              <a:gd fmla="*/ 6400187 w 11855987" name="TX579"/>
              <a:gd fmla="*/ 6555071 h 6564102" name="TY579"/>
              <a:gd fmla="*/ 6406635 w 11855987" name="TX580"/>
              <a:gd fmla="*/ 6531006 h 6564102" name="TY580"/>
              <a:gd fmla="*/ 6362595 w 11855987" name="TX581"/>
              <a:gd fmla="*/ 6454725 h 6564102" name="TY581"/>
              <a:gd fmla="*/ 6351898 w 11855987" name="TX582"/>
              <a:gd fmla="*/ 6446517 h 6564102" name="TY582"/>
              <a:gd fmla="*/ 6288185 w 11855987" name="TX584"/>
              <a:gd fmla="*/ 6446516 h 6564102" name="TY584"/>
              <a:gd fmla="*/ 6277489 w 11855987" name="TX585"/>
              <a:gd fmla="*/ 6454724 h 6564102" name="TY585"/>
              <a:gd fmla="*/ 6233447 w 11855987" name="TX586"/>
              <a:gd fmla="*/ 6531005 h 6564102" name="TY586"/>
              <a:gd fmla="*/ 6239896 w 11855987" name="TX587"/>
              <a:gd fmla="*/ 6555070 h 6564102" name="TY587"/>
              <a:gd fmla="*/ 6263960 w 11855987" name="TX588"/>
              <a:gd fmla="*/ 6548622 h 6564102" name="TY588"/>
              <a:gd fmla="*/ 6308000 w 11855987" name="TX589"/>
              <a:gd fmla="*/ 6472342 h 6564102" name="TY589"/>
              <a:gd fmla="*/ 6301552 w 11855987" name="TX590"/>
              <a:gd fmla="*/ 6448277 h 6564102" name="TY590"/>
              <a:gd fmla="*/ 6301554 w 11855987" name="TX591"/>
              <a:gd fmla="*/ 6448276 h 6564102" name="TY591"/>
              <a:gd fmla="*/ 6288185 w 11855987" name="TX592"/>
              <a:gd fmla="*/ 6446516 h 6564102" name="TY592"/>
              <a:gd fmla="*/ 5213197 w 11855987" name="TX594"/>
              <a:gd fmla="*/ 6446251 h 6564102" name="TY594"/>
              <a:gd fmla="*/ 5199984 w 11855987" name="TX595"/>
              <a:gd fmla="*/ 6459464 h 6564102" name="TY595"/>
              <a:gd fmla="*/ 5213197 w 11855987" name="TX596"/>
              <a:gd fmla="*/ 6472677 h 6564102" name="TY596"/>
              <a:gd fmla="*/ 5226410 w 11855987" name="TX597"/>
              <a:gd fmla="*/ 6459464 h 6564102" name="TY597"/>
              <a:gd fmla="*/ 5213197 w 11855987" name="TX598"/>
              <a:gd fmla="*/ 6446251 h 6564102" name="TY598"/>
              <a:gd fmla="*/ 4098209 w 11855987" name="TX600"/>
              <a:gd fmla="*/ 6446192 h 6564102" name="TY600"/>
              <a:gd fmla="*/ 4087512 w 11855987" name="TX601"/>
              <a:gd fmla="*/ 6454400 h 6564102" name="TY601"/>
              <a:gd fmla="*/ 4043471 w 11855987" name="TX602"/>
              <a:gd fmla="*/ 6530681 h 6564102" name="TY602"/>
              <a:gd fmla="*/ 4049919 w 11855987" name="TX603"/>
              <a:gd fmla="*/ 6554746 h 6564102" name="TY603"/>
              <a:gd fmla="*/ 4049918 w 11855987" name="TX604"/>
              <a:gd fmla="*/ 6554746 h 6564102" name="TY604"/>
              <a:gd fmla="*/ 4073983 w 11855987" name="TX605"/>
              <a:gd fmla="*/ 6548298 h 6564102" name="TY605"/>
              <a:gd fmla="*/ 4118025 w 11855987" name="TX606"/>
              <a:gd fmla="*/ 6472017 h 6564102" name="TY606"/>
              <a:gd fmla="*/ 4111577 w 11855987" name="TX607"/>
              <a:gd fmla="*/ 6447952 h 6564102" name="TY607"/>
              <a:gd fmla="*/ 4098209 w 11855987" name="TX608"/>
              <a:gd fmla="*/ 6446192 h 6564102" name="TY608"/>
              <a:gd fmla="*/ 4161921 w 11855987" name="TX610"/>
              <a:gd fmla="*/ 6446191 h 6564102" name="TY610"/>
              <a:gd fmla="*/ 4148553 w 11855987" name="TX611"/>
              <a:gd fmla="*/ 6447951 h 6564102" name="TY611"/>
              <a:gd fmla="*/ 4148554 w 11855987" name="TX612"/>
              <a:gd fmla="*/ 6447952 h 6564102" name="TY612"/>
              <a:gd fmla="*/ 4142106 w 11855987" name="TX613"/>
              <a:gd fmla="*/ 6472017 h 6564102" name="TY613"/>
              <a:gd fmla="*/ 4186147 w 11855987" name="TX614"/>
              <a:gd fmla="*/ 6548297 h 6564102" name="TY614"/>
              <a:gd fmla="*/ 4210212 w 11855987" name="TX615"/>
              <a:gd fmla="*/ 6554745 h 6564102" name="TY615"/>
              <a:gd fmla="*/ 4216660 w 11855987" name="TX616"/>
              <a:gd fmla="*/ 6530680 h 6564102" name="TY616"/>
              <a:gd fmla="*/ 4172618 w 11855987" name="TX617"/>
              <a:gd fmla="*/ 6454399 h 6564102" name="TY617"/>
              <a:gd fmla="*/ 4161921 w 11855987" name="TX618"/>
              <a:gd fmla="*/ 6446191 h 6564102" name="TY618"/>
              <a:gd fmla="*/ 5005589 w 11855987" name="TX620"/>
              <a:gd fmla="*/ 6446130 h 6564102" name="TY620"/>
              <a:gd fmla="*/ 4992376 w 11855987" name="TX621"/>
              <a:gd fmla="*/ 6459343 h 6564102" name="TY621"/>
              <a:gd fmla="*/ 5005589 w 11855987" name="TX622"/>
              <a:gd fmla="*/ 6472556 h 6564102" name="TY622"/>
              <a:gd fmla="*/ 5018802 w 11855987" name="TX623"/>
              <a:gd fmla="*/ 6459343 h 6564102" name="TY623"/>
              <a:gd fmla="*/ 5005589 w 11855987" name="TX624"/>
              <a:gd fmla="*/ 6446130 h 6564102" name="TY624"/>
              <a:gd fmla="*/ 6551039 w 11855987" name="TX626"/>
              <a:gd fmla="*/ 6445969 h 6564102" name="TY626"/>
              <a:gd fmla="*/ 6537672 w 11855987" name="TX627"/>
              <a:gd fmla="*/ 6447729 h 6564102" name="TY627"/>
              <a:gd fmla="*/ 6531223 w 11855987" name="TX628"/>
              <a:gd fmla="*/ 6471794 h 6564102" name="TY628"/>
              <a:gd fmla="*/ 6575266 w 11855987" name="TX629"/>
              <a:gd fmla="*/ 6548075 h 6564102" name="TY629"/>
              <a:gd fmla="*/ 6599330 w 11855987" name="TX630"/>
              <a:gd fmla="*/ 6554523 h 6564102" name="TY630"/>
              <a:gd fmla="*/ 6599329 w 11855987" name="TX631"/>
              <a:gd fmla="*/ 6554523 h 6564102" name="TY631"/>
              <a:gd fmla="*/ 6605777 w 11855987" name="TX632"/>
              <a:gd fmla="*/ 6530458 h 6564102" name="TY632"/>
              <a:gd fmla="*/ 6561738 w 11855987" name="TX633"/>
              <a:gd fmla="*/ 6454177 h 6564102" name="TY633"/>
              <a:gd fmla="*/ 6551039 w 11855987" name="TX634"/>
              <a:gd fmla="*/ 6445969 h 6564102" name="TY634"/>
              <a:gd fmla="*/ 6487329 w 11855987" name="TX636"/>
              <a:gd fmla="*/ 6445968 h 6564102" name="TY636"/>
              <a:gd fmla="*/ 6476632 w 11855987" name="TX637"/>
              <a:gd fmla="*/ 6454176 h 6564102" name="TY637"/>
              <a:gd fmla="*/ 6432590 w 11855987" name="TX638"/>
              <a:gd fmla="*/ 6530457 h 6564102" name="TY638"/>
              <a:gd fmla="*/ 6439038 w 11855987" name="TX639"/>
              <a:gd fmla="*/ 6554522 h 6564102" name="TY639"/>
              <a:gd fmla="*/ 6463103 w 11855987" name="TX640"/>
              <a:gd fmla="*/ 6548074 h 6564102" name="TY640"/>
              <a:gd fmla="*/ 6507144 w 11855987" name="TX641"/>
              <a:gd fmla="*/ 6471794 h 6564102" name="TY641"/>
              <a:gd fmla="*/ 6500697 w 11855987" name="TX642"/>
              <a:gd fmla="*/ 6447729 h 6564102" name="TY642"/>
              <a:gd fmla="*/ 6500697 w 11855987" name="TX643"/>
              <a:gd fmla="*/ 6447728 h 6564102" name="TY643"/>
              <a:gd fmla="*/ 6487329 w 11855987" name="TX644"/>
              <a:gd fmla="*/ 6445968 h 6564102" name="TY644"/>
              <a:gd fmla="*/ 5412340 w 11855987" name="TX646"/>
              <a:gd fmla="*/ 6445703 h 6564102" name="TY646"/>
              <a:gd fmla="*/ 5399127 w 11855987" name="TX647"/>
              <a:gd fmla="*/ 6458916 h 6564102" name="TY647"/>
              <a:gd fmla="*/ 5412340 w 11855987" name="TX648"/>
              <a:gd fmla="*/ 6472129 h 6564102" name="TY648"/>
              <a:gd fmla="*/ 5425553 w 11855987" name="TX649"/>
              <a:gd fmla="*/ 6458916 h 6564102" name="TY649"/>
              <a:gd fmla="*/ 5412340 w 11855987" name="TX650"/>
              <a:gd fmla="*/ 6445703 h 6564102" name="TY650"/>
              <a:gd fmla="*/ 6750185 w 11855987" name="TX652"/>
              <a:gd fmla="*/ 6445420 h 6564102" name="TY652"/>
              <a:gd fmla="*/ 6736817 w 11855987" name="TX653"/>
              <a:gd fmla="*/ 6447180 h 6564102" name="TY653"/>
              <a:gd fmla="*/ 6730368 w 11855987" name="TX654"/>
              <a:gd fmla="*/ 6471245 h 6564102" name="TY654"/>
              <a:gd fmla="*/ 6774410 w 11855987" name="TX655"/>
              <a:gd fmla="*/ 6547526 h 6564102" name="TY655"/>
              <a:gd fmla="*/ 6798475 w 11855987" name="TX656"/>
              <a:gd fmla="*/ 6553974 h 6564102" name="TY656"/>
              <a:gd fmla="*/ 6798474 w 11855987" name="TX657"/>
              <a:gd fmla="*/ 6553974 h 6564102" name="TY657"/>
              <a:gd fmla="*/ 6804921 w 11855987" name="TX658"/>
              <a:gd fmla="*/ 6529909 h 6564102" name="TY658"/>
              <a:gd fmla="*/ 6760882 w 11855987" name="TX659"/>
              <a:gd fmla="*/ 6453628 h 6564102" name="TY659"/>
              <a:gd fmla="*/ 6750185 w 11855987" name="TX660"/>
              <a:gd fmla="*/ 6445420 h 6564102" name="TY660"/>
              <a:gd fmla="*/ 6686470 w 11855987" name="TX662"/>
              <a:gd fmla="*/ 6445419 h 6564102" name="TY662"/>
              <a:gd fmla="*/ 6675775 w 11855987" name="TX663"/>
              <a:gd fmla="*/ 6453627 h 6564102" name="TY663"/>
              <a:gd fmla="*/ 6631732 w 11855987" name="TX664"/>
              <a:gd fmla="*/ 6529908 h 6564102" name="TY664"/>
              <a:gd fmla="*/ 6638182 w 11855987" name="TX665"/>
              <a:gd fmla="*/ 6553973 h 6564102" name="TY665"/>
              <a:gd fmla="*/ 6662248 w 11855987" name="TX666"/>
              <a:gd fmla="*/ 6547525 h 6564102" name="TY666"/>
              <a:gd fmla="*/ 6706287 w 11855987" name="TX667"/>
              <a:gd fmla="*/ 6471245 h 6564102" name="TY667"/>
              <a:gd fmla="*/ 6699839 w 11855987" name="TX668"/>
              <a:gd fmla="*/ 6447180 h 6564102" name="TY668"/>
              <a:gd fmla="*/ 6699839 w 11855987" name="TX669"/>
              <a:gd fmla="*/ 6447179 h 6564102" name="TY669"/>
              <a:gd fmla="*/ 6686470 w 11855987" name="TX670"/>
              <a:gd fmla="*/ 6445419 h 6564102" name="TY670"/>
              <a:gd fmla="*/ 5611484 w 11855987" name="TX672"/>
              <a:gd fmla="*/ 6445155 h 6564102" name="TY672"/>
              <a:gd fmla="*/ 5598271 w 11855987" name="TX673"/>
              <a:gd fmla="*/ 6458368 h 6564102" name="TY673"/>
              <a:gd fmla="*/ 5611484 w 11855987" name="TX674"/>
              <a:gd fmla="*/ 6471581 h 6564102" name="TY674"/>
              <a:gd fmla="*/ 5624697 w 11855987" name="TX675"/>
              <a:gd fmla="*/ 6458368 h 6564102" name="TY675"/>
              <a:gd fmla="*/ 5611484 w 11855987" name="TX676"/>
              <a:gd fmla="*/ 6445155 h 6564102" name="TY676"/>
              <a:gd fmla="*/ 6949328 w 11855987" name="TX678"/>
              <a:gd fmla="*/ 6444872 h 6564102" name="TY678"/>
              <a:gd fmla="*/ 6935960 w 11855987" name="TX679"/>
              <a:gd fmla="*/ 6446632 h 6564102" name="TY679"/>
              <a:gd fmla="*/ 6929513 w 11855987" name="TX680"/>
              <a:gd fmla="*/ 6470697 h 6564102" name="TY680"/>
              <a:gd fmla="*/ 6973553 w 11855987" name="TX681"/>
              <a:gd fmla="*/ 6546978 h 6564102" name="TY681"/>
              <a:gd fmla="*/ 6997618 w 11855987" name="TX682"/>
              <a:gd fmla="*/ 6553426 h 6564102" name="TY682"/>
              <a:gd fmla="*/ 6997617 w 11855987" name="TX683"/>
              <a:gd fmla="*/ 6553426 h 6564102" name="TY683"/>
              <a:gd fmla="*/ 7004065 w 11855987" name="TX684"/>
              <a:gd fmla="*/ 6529361 h 6564102" name="TY684"/>
              <a:gd fmla="*/ 6960026 w 11855987" name="TX685"/>
              <a:gd fmla="*/ 6453080 h 6564102" name="TY685"/>
              <a:gd fmla="*/ 6949328 w 11855987" name="TX686"/>
              <a:gd fmla="*/ 6444872 h 6564102" name="TY686"/>
              <a:gd fmla="*/ 6885618 w 11855987" name="TX688"/>
              <a:gd fmla="*/ 6444871 h 6564102" name="TY688"/>
              <a:gd fmla="*/ 6874920 w 11855987" name="TX689"/>
              <a:gd fmla="*/ 6453079 h 6564102" name="TY689"/>
              <a:gd fmla="*/ 6830876 w 11855987" name="TX690"/>
              <a:gd fmla="*/ 6529360 h 6564102" name="TY690"/>
              <a:gd fmla="*/ 6837324 w 11855987" name="TX691"/>
              <a:gd fmla="*/ 6553425 h 6564102" name="TY691"/>
              <a:gd fmla="*/ 6861392 w 11855987" name="TX692"/>
              <a:gd fmla="*/ 6546977 h 6564102" name="TY692"/>
              <a:gd fmla="*/ 6905431 w 11855987" name="TX693"/>
              <a:gd fmla="*/ 6470697 h 6564102" name="TY693"/>
              <a:gd fmla="*/ 6898984 w 11855987" name="TX694"/>
              <a:gd fmla="*/ 6446632 h 6564102" name="TY694"/>
              <a:gd fmla="*/ 6898985 w 11855987" name="TX695"/>
              <a:gd fmla="*/ 6446631 h 6564102" name="TY695"/>
              <a:gd fmla="*/ 6885618 w 11855987" name="TX696"/>
              <a:gd fmla="*/ 6444871 h 6564102" name="TY696"/>
              <a:gd fmla="*/ 5810627 w 11855987" name="TX698"/>
              <a:gd fmla="*/ 6444607 h 6564102" name="TY698"/>
              <a:gd fmla="*/ 5797414 w 11855987" name="TX699"/>
              <a:gd fmla="*/ 6457820 h 6564102" name="TY699"/>
              <a:gd fmla="*/ 5810627 w 11855987" name="TX700"/>
              <a:gd fmla="*/ 6471033 h 6564102" name="TY700"/>
              <a:gd fmla="*/ 5823840 w 11855987" name="TX701"/>
              <a:gd fmla="*/ 6457820 h 6564102" name="TY701"/>
              <a:gd fmla="*/ 5810627 w 11855987" name="TX702"/>
              <a:gd fmla="*/ 6444607 h 6564102" name="TY702"/>
              <a:gd fmla="*/ 7148471 w 11855987" name="TX704"/>
              <a:gd fmla="*/ 6444324 h 6564102" name="TY704"/>
              <a:gd fmla="*/ 7135103 w 11855987" name="TX705"/>
              <a:gd fmla="*/ 6446084 h 6564102" name="TY705"/>
              <a:gd fmla="*/ 7128656 w 11855987" name="TX706"/>
              <a:gd fmla="*/ 6470149 h 6564102" name="TY706"/>
              <a:gd fmla="*/ 7172697 w 11855987" name="TX707"/>
              <a:gd fmla="*/ 6546430 h 6564102" name="TY707"/>
              <a:gd fmla="*/ 7196763 w 11855987" name="TX708"/>
              <a:gd fmla="*/ 6552878 h 6564102" name="TY708"/>
              <a:gd fmla="*/ 7196762 w 11855987" name="TX709"/>
              <a:gd fmla="*/ 6552878 h 6564102" name="TY709"/>
              <a:gd fmla="*/ 7203211 w 11855987" name="TX710"/>
              <a:gd fmla="*/ 6528813 h 6564102" name="TY710"/>
              <a:gd fmla="*/ 7159169 w 11855987" name="TX711"/>
              <a:gd fmla="*/ 6452532 h 6564102" name="TY711"/>
              <a:gd fmla="*/ 7148471 w 11855987" name="TX712"/>
              <a:gd fmla="*/ 6444324 h 6564102" name="TY712"/>
              <a:gd fmla="*/ 7084759 w 11855987" name="TX714"/>
              <a:gd fmla="*/ 6444323 h 6564102" name="TY714"/>
              <a:gd fmla="*/ 7074062 w 11855987" name="TX715"/>
              <a:gd fmla="*/ 6452531 h 6564102" name="TY715"/>
              <a:gd fmla="*/ 7030019 w 11855987" name="TX716"/>
              <a:gd fmla="*/ 6528812 h 6564102" name="TY716"/>
              <a:gd fmla="*/ 7036468 w 11855987" name="TX717"/>
              <a:gd fmla="*/ 6552877 h 6564102" name="TY717"/>
              <a:gd fmla="*/ 7060534 w 11855987" name="TX718"/>
              <a:gd fmla="*/ 6546429 h 6564102" name="TY718"/>
              <a:gd fmla="*/ 7104573 w 11855987" name="TX719"/>
              <a:gd fmla="*/ 6470149 h 6564102" name="TY719"/>
              <a:gd fmla="*/ 7098126 w 11855987" name="TX720"/>
              <a:gd fmla="*/ 6446084 h 6564102" name="TY720"/>
              <a:gd fmla="*/ 7098128 w 11855987" name="TX721"/>
              <a:gd fmla="*/ 6446083 h 6564102" name="TY721"/>
              <a:gd fmla="*/ 7084759 w 11855987" name="TX722"/>
              <a:gd fmla="*/ 6444323 h 6564102" name="TY722"/>
              <a:gd fmla="*/ 6009771 w 11855987" name="TX724"/>
              <a:gd fmla="*/ 6444059 h 6564102" name="TY724"/>
              <a:gd fmla="*/ 5996558 w 11855987" name="TX725"/>
              <a:gd fmla="*/ 6457272 h 6564102" name="TY725"/>
              <a:gd fmla="*/ 6009771 w 11855987" name="TX726"/>
              <a:gd fmla="*/ 6470485 h 6564102" name="TY726"/>
              <a:gd fmla="*/ 6022984 w 11855987" name="TX727"/>
              <a:gd fmla="*/ 6457272 h 6564102" name="TY727"/>
              <a:gd fmla="*/ 6009771 w 11855987" name="TX728"/>
              <a:gd fmla="*/ 6444059 h 6564102" name="TY728"/>
              <a:gd fmla="*/ 7347613 w 11855987" name="TX730"/>
              <a:gd fmla="*/ 6443776 h 6564102" name="TY730"/>
              <a:gd fmla="*/ 7334244 w 11855987" name="TX731"/>
              <a:gd fmla="*/ 6445536 h 6564102" name="TY731"/>
              <a:gd fmla="*/ 7327797 w 11855987" name="TX732"/>
              <a:gd fmla="*/ 6469601 h 6564102" name="TY732"/>
              <a:gd fmla="*/ 7371840 w 11855987" name="TX733"/>
              <a:gd fmla="*/ 6545882 h 6564102" name="TY733"/>
              <a:gd fmla="*/ 7395905 w 11855987" name="TX734"/>
              <a:gd fmla="*/ 6552330 h 6564102" name="TY734"/>
              <a:gd fmla="*/ 7395903 w 11855987" name="TX735"/>
              <a:gd fmla="*/ 6552330 h 6564102" name="TY735"/>
              <a:gd fmla="*/ 7402351 w 11855987" name="TX736"/>
              <a:gd fmla="*/ 6528265 h 6564102" name="TY736"/>
              <a:gd fmla="*/ 7358310 w 11855987" name="TX737"/>
              <a:gd fmla="*/ 6451984 h 6564102" name="TY737"/>
              <a:gd fmla="*/ 7347613 w 11855987" name="TX738"/>
              <a:gd fmla="*/ 6443776 h 6564102" name="TY738"/>
              <a:gd fmla="*/ 7283903 w 11855987" name="TX740"/>
              <a:gd fmla="*/ 6443775 h 6564102" name="TY740"/>
              <a:gd fmla="*/ 7273206 w 11855987" name="TX741"/>
              <a:gd fmla="*/ 6451983 h 6564102" name="TY741"/>
              <a:gd fmla="*/ 7229166 w 11855987" name="TX742"/>
              <a:gd fmla="*/ 6528264 h 6564102" name="TY742"/>
              <a:gd fmla="*/ 7235613 w 11855987" name="TX743"/>
              <a:gd fmla="*/ 6552329 h 6564102" name="TY743"/>
              <a:gd fmla="*/ 7259678 w 11855987" name="TX744"/>
              <a:gd fmla="*/ 6545881 h 6564102" name="TY744"/>
              <a:gd fmla="*/ 7303718 w 11855987" name="TX745"/>
              <a:gd fmla="*/ 6469601 h 6564102" name="TY745"/>
              <a:gd fmla="*/ 7297268 w 11855987" name="TX746"/>
              <a:gd fmla="*/ 6445536 h 6564102" name="TY746"/>
              <a:gd fmla="*/ 7297271 w 11855987" name="TX747"/>
              <a:gd fmla="*/ 6445535 h 6564102" name="TY747"/>
              <a:gd fmla="*/ 7283903 w 11855987" name="TX748"/>
              <a:gd fmla="*/ 6443775 h 6564102" name="TY748"/>
              <a:gd fmla="*/ 4440337 w 11855987" name="TX750"/>
              <a:gd fmla="*/ 6443734 h 6564102" name="TY750"/>
              <a:gd fmla="*/ 4427124 w 11855987" name="TX751"/>
              <a:gd fmla="*/ 6456947 h 6564102" name="TY751"/>
              <a:gd fmla="*/ 4440337 w 11855987" name="TX752"/>
              <a:gd fmla="*/ 6470160 h 6564102" name="TY752"/>
              <a:gd fmla="*/ 4453550 w 11855987" name="TX753"/>
              <a:gd fmla="*/ 6456947 h 6564102" name="TY753"/>
              <a:gd fmla="*/ 4440337 w 11855987" name="TX754"/>
              <a:gd fmla="*/ 6443734 h 6564102" name="TY754"/>
              <a:gd fmla="*/ 6208913 w 11855987" name="TX756"/>
              <a:gd fmla="*/ 6443511 h 6564102" name="TY756"/>
              <a:gd fmla="*/ 6195700 w 11855987" name="TX757"/>
              <a:gd fmla="*/ 6456724 h 6564102" name="TY757"/>
              <a:gd fmla="*/ 6208913 w 11855987" name="TX758"/>
              <a:gd fmla="*/ 6469937 h 6564102" name="TY758"/>
              <a:gd fmla="*/ 6222126 w 11855987" name="TX759"/>
              <a:gd fmla="*/ 6456724 h 6564102" name="TY759"/>
              <a:gd fmla="*/ 6208913 w 11855987" name="TX760"/>
              <a:gd fmla="*/ 6443511 h 6564102" name="TY760"/>
              <a:gd fmla="*/ 7546758 w 11855987" name="TX762"/>
              <a:gd fmla="*/ 6443228 h 6564102" name="TY762"/>
              <a:gd fmla="*/ 7533392 w 11855987" name="TX763"/>
              <a:gd fmla="*/ 6444988 h 6564102" name="TY763"/>
              <a:gd fmla="*/ 7526944 w 11855987" name="TX764"/>
              <a:gd fmla="*/ 6469053 h 6564102" name="TY764"/>
              <a:gd fmla="*/ 7570983 w 11855987" name="TX765"/>
              <a:gd fmla="*/ 6545334 h 6564102" name="TY765"/>
              <a:gd fmla="*/ 7595050 w 11855987" name="TX766"/>
              <a:gd fmla="*/ 6551782 h 6564102" name="TY766"/>
              <a:gd fmla="*/ 7595050 w 11855987" name="TX767"/>
              <a:gd fmla="*/ 6551782 h 6564102" name="TY767"/>
              <a:gd fmla="*/ 7601496 w 11855987" name="TX768"/>
              <a:gd fmla="*/ 6527717 h 6564102" name="TY768"/>
              <a:gd fmla="*/ 7557456 w 11855987" name="TX769"/>
              <a:gd fmla="*/ 6451436 h 6564102" name="TY769"/>
              <a:gd fmla="*/ 7546758 w 11855987" name="TX770"/>
              <a:gd fmla="*/ 6443228 h 6564102" name="TY770"/>
              <a:gd fmla="*/ 7483047 w 11855987" name="TX772"/>
              <a:gd fmla="*/ 6443227 h 6564102" name="TY772"/>
              <a:gd fmla="*/ 7472350 w 11855987" name="TX773"/>
              <a:gd fmla="*/ 6451435 h 6564102" name="TY773"/>
              <a:gd fmla="*/ 7428307 w 11855987" name="TX774"/>
              <a:gd fmla="*/ 6527716 h 6564102" name="TY774"/>
              <a:gd fmla="*/ 7434755 w 11855987" name="TX775"/>
              <a:gd fmla="*/ 6551781 h 6564102" name="TY775"/>
              <a:gd fmla="*/ 7458822 w 11855987" name="TX776"/>
              <a:gd fmla="*/ 6545333 h 6564102" name="TY776"/>
              <a:gd fmla="*/ 7502862 w 11855987" name="TX777"/>
              <a:gd fmla="*/ 6469053 h 6564102" name="TY777"/>
              <a:gd fmla="*/ 7496413 w 11855987" name="TX778"/>
              <a:gd fmla="*/ 6444988 h 6564102" name="TY778"/>
              <a:gd fmla="*/ 7496415 w 11855987" name="TX779"/>
              <a:gd fmla="*/ 6444987 h 6564102" name="TY779"/>
              <a:gd fmla="*/ 7483047 w 11855987" name="TX780"/>
              <a:gd fmla="*/ 6443227 h 6564102" name="TY780"/>
              <a:gd fmla="*/ 4241194 w 11855987" name="TX782"/>
              <a:gd fmla="*/ 6443186 h 6564102" name="TY782"/>
              <a:gd fmla="*/ 4227981 w 11855987" name="TX783"/>
              <a:gd fmla="*/ 6456399 h 6564102" name="TY783"/>
              <a:gd fmla="*/ 4241194 w 11855987" name="TX784"/>
              <a:gd fmla="*/ 6469612 h 6564102" name="TY784"/>
              <a:gd fmla="*/ 4254407 w 11855987" name="TX785"/>
              <a:gd fmla="*/ 6456399 h 6564102" name="TY785"/>
              <a:gd fmla="*/ 4241194 w 11855987" name="TX786"/>
              <a:gd fmla="*/ 6443186 h 6564102" name="TY786"/>
              <a:gd fmla="*/ 6408056 w 11855987" name="TX788"/>
              <a:gd fmla="*/ 6442963 h 6564102" name="TY788"/>
              <a:gd fmla="*/ 6394843 w 11855987" name="TX789"/>
              <a:gd fmla="*/ 6456176 h 6564102" name="TY789"/>
              <a:gd fmla="*/ 6408056 w 11855987" name="TX790"/>
              <a:gd fmla="*/ 6469389 h 6564102" name="TY790"/>
              <a:gd fmla="*/ 6421269 w 11855987" name="TX791"/>
              <a:gd fmla="*/ 6456176 h 6564102" name="TY791"/>
              <a:gd fmla="*/ 6408056 w 11855987" name="TX792"/>
              <a:gd fmla="*/ 6442963 h 6564102" name="TY792"/>
              <a:gd fmla="*/ 8152616 w 11855987" name="TX794"/>
              <a:gd fmla="*/ 6442935 h 6564102" name="TY794"/>
              <a:gd fmla="*/ 8139242 w 11855987" name="TX795"/>
              <a:gd fmla="*/ 6444695 h 6564102" name="TY795"/>
              <a:gd fmla="*/ 8132794 w 11855987" name="TX796"/>
              <a:gd fmla="*/ 6468760 h 6564102" name="TY796"/>
              <a:gd fmla="*/ 8176836 w 11855987" name="TX797"/>
              <a:gd fmla="*/ 6545041 h 6564102" name="TY797"/>
              <a:gd fmla="*/ 8200903 w 11855987" name="TX798"/>
              <a:gd fmla="*/ 6551489 h 6564102" name="TY798"/>
              <a:gd fmla="*/ 8200902 w 11855987" name="TX799"/>
              <a:gd fmla="*/ 6551489 h 6564102" name="TY799"/>
              <a:gd fmla="*/ 8207348 w 11855987" name="TX800"/>
              <a:gd fmla="*/ 6527424 h 6564102" name="TY800"/>
              <a:gd fmla="*/ 8163310 w 11855987" name="TX801"/>
              <a:gd fmla="*/ 6451143 h 6564102" name="TY801"/>
              <a:gd fmla="*/ 8152616 w 11855987" name="TX802"/>
              <a:gd fmla="*/ 6442935 h 6564102" name="TY802"/>
              <a:gd fmla="*/ 8088902 w 11855987" name="TX804"/>
              <a:gd fmla="*/ 6442934 h 6564102" name="TY804"/>
              <a:gd fmla="*/ 8078205 w 11855987" name="TX805"/>
              <a:gd fmla="*/ 6451142 h 6564102" name="TY805"/>
              <a:gd fmla="*/ 8034164 w 11855987" name="TX806"/>
              <a:gd fmla="*/ 6527423 h 6564102" name="TY806"/>
              <a:gd fmla="*/ 8040607 w 11855987" name="TX807"/>
              <a:gd fmla="*/ 6551488 h 6564102" name="TY807"/>
              <a:gd fmla="*/ 8064676 w 11855987" name="TX808"/>
              <a:gd fmla="*/ 6545040 h 6564102" name="TY808"/>
              <a:gd fmla="*/ 8108716 w 11855987" name="TX809"/>
              <a:gd fmla="*/ 6468760 h 6564102" name="TY809"/>
              <a:gd fmla="*/ 8102267 w 11855987" name="TX810"/>
              <a:gd fmla="*/ 6444695 h 6564102" name="TY810"/>
              <a:gd fmla="*/ 8102269 w 11855987" name="TX811"/>
              <a:gd fmla="*/ 6444694 h 6564102" name="TY811"/>
              <a:gd fmla="*/ 8088902 w 11855987" name="TX812"/>
              <a:gd fmla="*/ 6442934 h 6564102" name="TY812"/>
              <a:gd fmla="*/ 7745902 w 11855987" name="TX814"/>
              <a:gd fmla="*/ 6442680 h 6564102" name="TY814"/>
              <a:gd fmla="*/ 7732534 w 11855987" name="TX815"/>
              <a:gd fmla="*/ 6444440 h 6564102" name="TY815"/>
              <a:gd fmla="*/ 7726085 w 11855987" name="TX816"/>
              <a:gd fmla="*/ 6468505 h 6564102" name="TY816"/>
              <a:gd fmla="*/ 7770128 w 11855987" name="TX817"/>
              <a:gd fmla="*/ 6544786 h 6564102" name="TY817"/>
              <a:gd fmla="*/ 7794193 w 11855987" name="TX818"/>
              <a:gd fmla="*/ 6551234 h 6564102" name="TY818"/>
              <a:gd fmla="*/ 7794192 w 11855987" name="TX819"/>
              <a:gd fmla="*/ 6551234 h 6564102" name="TY819"/>
              <a:gd fmla="*/ 7800639 w 11855987" name="TX820"/>
              <a:gd fmla="*/ 6527169 h 6564102" name="TY820"/>
              <a:gd fmla="*/ 7756599 w 11855987" name="TX821"/>
              <a:gd fmla="*/ 6450888 h 6564102" name="TY821"/>
              <a:gd fmla="*/ 7745902 w 11855987" name="TX822"/>
              <a:gd fmla="*/ 6442680 h 6564102" name="TY822"/>
              <a:gd fmla="*/ 7682189 w 11855987" name="TX824"/>
              <a:gd fmla="*/ 6442679 h 6564102" name="TY824"/>
              <a:gd fmla="*/ 7671492 w 11855987" name="TX825"/>
              <a:gd fmla="*/ 6450887 h 6564102" name="TY825"/>
              <a:gd fmla="*/ 7627450 w 11855987" name="TX826"/>
              <a:gd fmla="*/ 6527168 h 6564102" name="TY826"/>
              <a:gd fmla="*/ 7633899 w 11855987" name="TX827"/>
              <a:gd fmla="*/ 6551233 h 6564102" name="TY827"/>
              <a:gd fmla="*/ 7657964 w 11855987" name="TX828"/>
              <a:gd fmla="*/ 6544785 h 6564102" name="TY828"/>
              <a:gd fmla="*/ 7702005 w 11855987" name="TX829"/>
              <a:gd fmla="*/ 6468505 h 6564102" name="TY829"/>
              <a:gd fmla="*/ 7695556 w 11855987" name="TX830"/>
              <a:gd fmla="*/ 6444440 h 6564102" name="TY830"/>
              <a:gd fmla="*/ 7695557 w 11855987" name="TX831"/>
              <a:gd fmla="*/ 6444439 h 6564102" name="TY831"/>
              <a:gd fmla="*/ 7682189 w 11855987" name="TX832"/>
              <a:gd fmla="*/ 6442679 h 6564102" name="TY832"/>
              <a:gd fmla="*/ 4042050 w 11855987" name="TX834"/>
              <a:gd fmla="*/ 6442638 h 6564102" name="TY834"/>
              <a:gd fmla="*/ 4028837 w 11855987" name="TX835"/>
              <a:gd fmla="*/ 6455851 h 6564102" name="TY835"/>
              <a:gd fmla="*/ 4042050 w 11855987" name="TX836"/>
              <a:gd fmla="*/ 6469064 h 6564102" name="TY836"/>
              <a:gd fmla="*/ 4055263 w 11855987" name="TX837"/>
              <a:gd fmla="*/ 6455851 h 6564102" name="TY837"/>
              <a:gd fmla="*/ 4042050 w 11855987" name="TX838"/>
              <a:gd fmla="*/ 6442638 h 6564102" name="TY838"/>
              <a:gd fmla="*/ 6607198 w 11855987" name="TX840"/>
              <a:gd fmla="*/ 6442415 h 6564102" name="TY840"/>
              <a:gd fmla="*/ 6593986 w 11855987" name="TX841"/>
              <a:gd fmla="*/ 6455628 h 6564102" name="TY841"/>
              <a:gd fmla="*/ 6607198 w 11855987" name="TX842"/>
              <a:gd fmla="*/ 6468841 h 6564102" name="TY842"/>
              <a:gd fmla="*/ 6620412 w 11855987" name="TX843"/>
              <a:gd fmla="*/ 6455628 h 6564102" name="TY843"/>
              <a:gd fmla="*/ 6607198 w 11855987" name="TX844"/>
              <a:gd fmla="*/ 6442415 h 6564102" name="TY844"/>
              <a:gd fmla="*/ 8351761 w 11855987" name="TX846"/>
              <a:gd fmla="*/ 6442386 h 6564102" name="TY846"/>
              <a:gd fmla="*/ 8338392 w 11855987" name="TX847"/>
              <a:gd fmla="*/ 6444147 h 6564102" name="TY847"/>
              <a:gd fmla="*/ 8331944 w 11855987" name="TX848"/>
              <a:gd fmla="*/ 6468212 h 6564102" name="TY848"/>
              <a:gd fmla="*/ 8375988 w 11855987" name="TX849"/>
              <a:gd fmla="*/ 6544493 h 6564102" name="TY849"/>
              <a:gd fmla="*/ 8400054 w 11855987" name="TX850"/>
              <a:gd fmla="*/ 6550941 h 6564102" name="TY850"/>
              <a:gd fmla="*/ 8400053 w 11855987" name="TX851"/>
              <a:gd fmla="*/ 6550941 h 6564102" name="TY851"/>
              <a:gd fmla="*/ 8406502 w 11855987" name="TX852"/>
              <a:gd fmla="*/ 6526876 h 6564102" name="TY852"/>
              <a:gd fmla="*/ 8362459 w 11855987" name="TX853"/>
              <a:gd fmla="*/ 6450595 h 6564102" name="TY853"/>
              <a:gd fmla="*/ 8351761 w 11855987" name="TX854"/>
              <a:gd fmla="*/ 6442386 h 6564102" name="TY854"/>
              <a:gd fmla="*/ 8288046 w 11855987" name="TX856"/>
              <a:gd fmla="*/ 6442386 h 6564102" name="TY856"/>
              <a:gd fmla="*/ 8277349 w 11855987" name="TX857"/>
              <a:gd fmla="*/ 6450594 h 6564102" name="TY857"/>
              <a:gd fmla="*/ 8233307 w 11855987" name="TX858"/>
              <a:gd fmla="*/ 6526875 h 6564102" name="TY858"/>
              <a:gd fmla="*/ 8239754 w 11855987" name="TX859"/>
              <a:gd fmla="*/ 6550940 h 6564102" name="TY859"/>
              <a:gd fmla="*/ 8263819 w 11855987" name="TX860"/>
              <a:gd fmla="*/ 6544492 h 6564102" name="TY860"/>
              <a:gd fmla="*/ 8307862 w 11855987" name="TX861"/>
              <a:gd fmla="*/ 6468212 h 6564102" name="TY861"/>
              <a:gd fmla="*/ 8301414 w 11855987" name="TX862"/>
              <a:gd fmla="*/ 6444147 h 6564102" name="TY862"/>
              <a:gd fmla="*/ 8301415 w 11855987" name="TX863"/>
              <a:gd fmla="*/ 6444146 h 6564102" name="TY863"/>
              <a:gd fmla="*/ 8288046 w 11855987" name="TX864"/>
              <a:gd fmla="*/ 6442386 h 6564102" name="TY864"/>
              <a:gd fmla="*/ 7945044 w 11855987" name="TX866"/>
              <a:gd fmla="*/ 6442131 h 6564102" name="TY866"/>
              <a:gd fmla="*/ 7931675 w 11855987" name="TX867"/>
              <a:gd fmla="*/ 6443892 h 6564102" name="TY867"/>
              <a:gd fmla="*/ 7925227 w 11855987" name="TX868"/>
              <a:gd fmla="*/ 6467957 h 6564102" name="TY868"/>
              <a:gd fmla="*/ 7969269 w 11855987" name="TX869"/>
              <a:gd fmla="*/ 6544238 h 6564102" name="TY869"/>
              <a:gd fmla="*/ 7993334 w 11855987" name="TX870"/>
              <a:gd fmla="*/ 6550686 h 6564102" name="TY870"/>
              <a:gd fmla="*/ 7993332 w 11855987" name="TX871"/>
              <a:gd fmla="*/ 6550686 h 6564102" name="TY871"/>
              <a:gd fmla="*/ 7999780 w 11855987" name="TX872"/>
              <a:gd fmla="*/ 6526621 h 6564102" name="TY872"/>
              <a:gd fmla="*/ 7955740 w 11855987" name="TX873"/>
              <a:gd fmla="*/ 6450340 h 6564102" name="TY873"/>
              <a:gd fmla="*/ 7945044 w 11855987" name="TX874"/>
              <a:gd fmla="*/ 6442131 h 6564102" name="TY874"/>
              <a:gd fmla="*/ 7881331 w 11855987" name="TX876"/>
              <a:gd fmla="*/ 6442131 h 6564102" name="TY876"/>
              <a:gd fmla="*/ 7870634 w 11855987" name="TX877"/>
              <a:gd fmla="*/ 6450339 h 6564102" name="TY877"/>
              <a:gd fmla="*/ 7826596 w 11855987" name="TX878"/>
              <a:gd fmla="*/ 6526620 h 6564102" name="TY878"/>
              <a:gd fmla="*/ 7833044 w 11855987" name="TX879"/>
              <a:gd fmla="*/ 6550685 h 6564102" name="TY879"/>
              <a:gd fmla="*/ 7857106 w 11855987" name="TX880"/>
              <a:gd fmla="*/ 6544237 h 6564102" name="TY880"/>
              <a:gd fmla="*/ 7901146 w 11855987" name="TX881"/>
              <a:gd fmla="*/ 6467957 h 6564102" name="TY881"/>
              <a:gd fmla="*/ 7894698 w 11855987" name="TX882"/>
              <a:gd fmla="*/ 6443892 h 6564102" name="TY882"/>
              <a:gd fmla="*/ 7894699 w 11855987" name="TX883"/>
              <a:gd fmla="*/ 6443891 h 6564102" name="TY883"/>
              <a:gd fmla="*/ 7881331 w 11855987" name="TX884"/>
              <a:gd fmla="*/ 6442131 h 6564102" name="TY884"/>
              <a:gd fmla="*/ 6806341 w 11855987" name="TX886"/>
              <a:gd fmla="*/ 6441866 h 6564102" name="TY886"/>
              <a:gd fmla="*/ 6793130 w 11855987" name="TX887"/>
              <a:gd fmla="*/ 6455079 h 6564102" name="TY887"/>
              <a:gd fmla="*/ 6806341 w 11855987" name="TX888"/>
              <a:gd fmla="*/ 6468292 h 6564102" name="TY888"/>
              <a:gd fmla="*/ 6819554 w 11855987" name="TX889"/>
              <a:gd fmla="*/ 6455079 h 6564102" name="TY889"/>
              <a:gd fmla="*/ 6806341 w 11855987" name="TX890"/>
              <a:gd fmla="*/ 6441866 h 6564102" name="TY890"/>
              <a:gd fmla="*/ 8550913 w 11855987" name="TX892"/>
              <a:gd fmla="*/ 6441838 h 6564102" name="TY892"/>
              <a:gd fmla="*/ 8537546 w 11855987" name="TX893"/>
              <a:gd fmla="*/ 6443599 h 6564102" name="TY893"/>
              <a:gd fmla="*/ 8531098 w 11855987" name="TX894"/>
              <a:gd fmla="*/ 6467664 h 6564102" name="TY894"/>
              <a:gd fmla="*/ 8575138 w 11855987" name="TX895"/>
              <a:gd fmla="*/ 6543945 h 6564102" name="TY895"/>
              <a:gd fmla="*/ 8599202 w 11855987" name="TX896"/>
              <a:gd fmla="*/ 6550393 h 6564102" name="TY896"/>
              <a:gd fmla="*/ 8599200 w 11855987" name="TX897"/>
              <a:gd fmla="*/ 6550393 h 6564102" name="TY897"/>
              <a:gd fmla="*/ 8605648 w 11855987" name="TX898"/>
              <a:gd fmla="*/ 6526328 h 6564102" name="TY898"/>
              <a:gd fmla="*/ 8561610 w 11855987" name="TX899"/>
              <a:gd fmla="*/ 6450047 h 6564102" name="TY899"/>
              <a:gd fmla="*/ 8550913 w 11855987" name="TX900"/>
              <a:gd fmla="*/ 6441838 h 6564102" name="TY900"/>
              <a:gd fmla="*/ 8487200 w 11855987" name="TX902"/>
              <a:gd fmla="*/ 6441838 h 6564102" name="TY902"/>
              <a:gd fmla="*/ 8476503 w 11855987" name="TX903"/>
              <a:gd fmla="*/ 6450046 h 6564102" name="TY903"/>
              <a:gd fmla="*/ 8432459 w 11855987" name="TX904"/>
              <a:gd fmla="*/ 6526327 h 6564102" name="TY904"/>
              <a:gd fmla="*/ 8438907 w 11855987" name="TX905"/>
              <a:gd fmla="*/ 6550392 h 6564102" name="TY905"/>
              <a:gd fmla="*/ 8462973 w 11855987" name="TX906"/>
              <a:gd fmla="*/ 6543944 h 6564102" name="TY906"/>
              <a:gd fmla="*/ 8507016 w 11855987" name="TX907"/>
              <a:gd fmla="*/ 6467664 h 6564102" name="TY907"/>
              <a:gd fmla="*/ 8500568 w 11855987" name="TX908"/>
              <a:gd fmla="*/ 6443599 h 6564102" name="TY908"/>
              <a:gd fmla="*/ 8500569 w 11855987" name="TX909"/>
              <a:gd fmla="*/ 6443598 h 6564102" name="TY909"/>
              <a:gd fmla="*/ 8487200 w 11855987" name="TX910"/>
              <a:gd fmla="*/ 6441838 h 6564102" name="TY910"/>
              <a:gd fmla="*/ 7005485 w 11855987" name="TX912"/>
              <a:gd fmla="*/ 6441318 h 6564102" name="TY912"/>
              <a:gd fmla="*/ 6992273 w 11855987" name="TX913"/>
              <a:gd fmla="*/ 6454531 h 6564102" name="TY913"/>
              <a:gd fmla="*/ 7005485 w 11855987" name="TX914"/>
              <a:gd fmla="*/ 6467744 h 6564102" name="TY914"/>
              <a:gd fmla="*/ 7018700 w 11855987" name="TX915"/>
              <a:gd fmla="*/ 6454531 h 6564102" name="TY915"/>
              <a:gd fmla="*/ 7005485 w 11855987" name="TX916"/>
              <a:gd fmla="*/ 6441318 h 6564102" name="TY916"/>
              <a:gd fmla="*/ 8750047 w 11855987" name="TX918"/>
              <a:gd fmla="*/ 6441290 h 6564102" name="TY918"/>
              <a:gd fmla="*/ 8736679 w 11855987" name="TX919"/>
              <a:gd fmla="*/ 6443051 h 6564102" name="TY919"/>
              <a:gd fmla="*/ 8730231 w 11855987" name="TX920"/>
              <a:gd fmla="*/ 6467116 h 6564102" name="TY920"/>
              <a:gd fmla="*/ 8774271 w 11855987" name="TX921"/>
              <a:gd fmla="*/ 6543397 h 6564102" name="TY921"/>
              <a:gd fmla="*/ 8798335 w 11855987" name="TX922"/>
              <a:gd fmla="*/ 6549845 h 6564102" name="TY922"/>
              <a:gd fmla="*/ 8798333 w 11855987" name="TX923"/>
              <a:gd fmla="*/ 6549845 h 6564102" name="TY923"/>
              <a:gd fmla="*/ 8804781 w 11855987" name="TX924"/>
              <a:gd fmla="*/ 6525780 h 6564102" name="TY924"/>
              <a:gd fmla="*/ 8760743 w 11855987" name="TX925"/>
              <a:gd fmla="*/ 6449499 h 6564102" name="TY925"/>
              <a:gd fmla="*/ 8750047 w 11855987" name="TX926"/>
              <a:gd fmla="*/ 6441290 h 6564102" name="TY926"/>
              <a:gd fmla="*/ 8686338 w 11855987" name="TX928"/>
              <a:gd fmla="*/ 6441290 h 6564102" name="TY928"/>
              <a:gd fmla="*/ 8675642 w 11855987" name="TX929"/>
              <a:gd fmla="*/ 6449498 h 6564102" name="TY929"/>
              <a:gd fmla="*/ 8631602 w 11855987" name="TX930"/>
              <a:gd fmla="*/ 6525779 h 6564102" name="TY930"/>
              <a:gd fmla="*/ 8638050 w 11855987" name="TX931"/>
              <a:gd fmla="*/ 6549844 h 6564102" name="TY931"/>
              <a:gd fmla="*/ 8662114 w 11855987" name="TX932"/>
              <a:gd fmla="*/ 6543396 h 6564102" name="TY932"/>
              <a:gd fmla="*/ 8706152 w 11855987" name="TX933"/>
              <a:gd fmla="*/ 6467116 h 6564102" name="TY933"/>
              <a:gd fmla="*/ 8699704 w 11855987" name="TX934"/>
              <a:gd fmla="*/ 6443051 h 6564102" name="TY934"/>
              <a:gd fmla="*/ 8699706 w 11855987" name="TX935"/>
              <a:gd fmla="*/ 6443050 h 6564102" name="TY935"/>
              <a:gd fmla="*/ 8686338 w 11855987" name="TX936"/>
              <a:gd fmla="*/ 6441290 h 6564102" name="TY936"/>
              <a:gd fmla="*/ 3901789 w 11855987" name="TX938"/>
              <a:gd fmla="*/ 6441079 h 6564102" name="TY938"/>
              <a:gd fmla="*/ 3891092 w 11855987" name="TX939"/>
              <a:gd fmla="*/ 6449288 h 6564102" name="TY939"/>
              <a:gd fmla="*/ 3847052 w 11855987" name="TX940"/>
              <a:gd fmla="*/ 6525569 h 6564102" name="TY940"/>
              <a:gd fmla="*/ 3853500 w 11855987" name="TX941"/>
              <a:gd fmla="*/ 6549634 h 6564102" name="TY941"/>
              <a:gd fmla="*/ 3853499 w 11855987" name="TX942"/>
              <a:gd fmla="*/ 6549634 h 6564102" name="TY942"/>
              <a:gd fmla="*/ 3877564 w 11855987" name="TX943"/>
              <a:gd fmla="*/ 6543186 h 6564102" name="TY943"/>
              <a:gd fmla="*/ 3921606 w 11855987" name="TX944"/>
              <a:gd fmla="*/ 6466905 h 6564102" name="TY944"/>
              <a:gd fmla="*/ 3915157 w 11855987" name="TX945"/>
              <a:gd fmla="*/ 6442840 h 6564102" name="TY945"/>
              <a:gd fmla="*/ 3901789 w 11855987" name="TX946"/>
              <a:gd fmla="*/ 6441079 h 6564102" name="TY946"/>
              <a:gd fmla="*/ 3965502 w 11855987" name="TX948"/>
              <a:gd fmla="*/ 6441079 h 6564102" name="TY948"/>
              <a:gd fmla="*/ 3952134 w 11855987" name="TX949"/>
              <a:gd fmla="*/ 6442839 h 6564102" name="TY949"/>
              <a:gd fmla="*/ 3952135 w 11855987" name="TX950"/>
              <a:gd fmla="*/ 6442840 h 6564102" name="TY950"/>
              <a:gd fmla="*/ 3945687 w 11855987" name="TX951"/>
              <a:gd fmla="*/ 6466905 h 6564102" name="TY951"/>
              <a:gd fmla="*/ 3989727 w 11855987" name="TX952"/>
              <a:gd fmla="*/ 6543185 h 6564102" name="TY952"/>
              <a:gd fmla="*/ 4013792 w 11855987" name="TX953"/>
              <a:gd fmla="*/ 6549633 h 6564102" name="TY953"/>
              <a:gd fmla="*/ 4020241 w 11855987" name="TX954"/>
              <a:gd fmla="*/ 6525568 h 6564102" name="TY954"/>
              <a:gd fmla="*/ 3976199 w 11855987" name="TX955"/>
              <a:gd fmla="*/ 6449287 h 6564102" name="TY955"/>
              <a:gd fmla="*/ 3965502 w 11855987" name="TX956"/>
              <a:gd fmla="*/ 6441079 h 6564102" name="TY956"/>
              <a:gd fmla="*/ 7204632 w 11855987" name="TX958"/>
              <a:gd fmla="*/ 6440770 h 6564102" name="TY958"/>
              <a:gd fmla="*/ 7191418 w 11855987" name="TX959"/>
              <a:gd fmla="*/ 6453983 h 6564102" name="TY959"/>
              <a:gd fmla="*/ 7204632 w 11855987" name="TX960"/>
              <a:gd fmla="*/ 6467196 h 6564102" name="TY960"/>
              <a:gd fmla="*/ 7217845 w 11855987" name="TX961"/>
              <a:gd fmla="*/ 6453983 h 6564102" name="TY961"/>
              <a:gd fmla="*/ 7204632 w 11855987" name="TX962"/>
              <a:gd fmla="*/ 6440770 h 6564102" name="TY962"/>
              <a:gd fmla="*/ 8949181 w 11855987" name="TX964"/>
              <a:gd fmla="*/ 6440742 h 6564102" name="TY964"/>
              <a:gd fmla="*/ 8935813 w 11855987" name="TX965"/>
              <a:gd fmla="*/ 6442503 h 6564102" name="TY965"/>
              <a:gd fmla="*/ 8929365 w 11855987" name="TX966"/>
              <a:gd fmla="*/ 6466568 h 6564102" name="TY966"/>
              <a:gd fmla="*/ 8973405 w 11855987" name="TX967"/>
              <a:gd fmla="*/ 6542849 h 6564102" name="TY967"/>
              <a:gd fmla="*/ 8997469 w 11855987" name="TX968"/>
              <a:gd fmla="*/ 6549297 h 6564102" name="TY968"/>
              <a:gd fmla="*/ 8997468 w 11855987" name="TX969"/>
              <a:gd fmla="*/ 6549297 h 6564102" name="TY969"/>
              <a:gd fmla="*/ 9003915 w 11855987" name="TX970"/>
              <a:gd fmla="*/ 6525232 h 6564102" name="TY970"/>
              <a:gd fmla="*/ 8959877 w 11855987" name="TX971"/>
              <a:gd fmla="*/ 6448951 h 6564102" name="TY971"/>
              <a:gd fmla="*/ 8949181 w 11855987" name="TX972"/>
              <a:gd fmla="*/ 6440742 h 6564102" name="TY972"/>
              <a:gd fmla="*/ 8885471 w 11855987" name="TX974"/>
              <a:gd fmla="*/ 6440742 h 6564102" name="TY974"/>
              <a:gd fmla="*/ 8874775 w 11855987" name="TX975"/>
              <a:gd fmla="*/ 6448950 h 6564102" name="TY975"/>
              <a:gd fmla="*/ 8830735 w 11855987" name="TX976"/>
              <a:gd fmla="*/ 6525231 h 6564102" name="TY976"/>
              <a:gd fmla="*/ 8837183 w 11855987" name="TX977"/>
              <a:gd fmla="*/ 6549296 h 6564102" name="TY977"/>
              <a:gd fmla="*/ 8861247 w 11855987" name="TX978"/>
              <a:gd fmla="*/ 6542848 h 6564102" name="TY978"/>
              <a:gd fmla="*/ 8905285 w 11855987" name="TX979"/>
              <a:gd fmla="*/ 6466568 h 6564102" name="TY979"/>
              <a:gd fmla="*/ 8898838 w 11855987" name="TX980"/>
              <a:gd fmla="*/ 6442502 h 6564102" name="TY980"/>
              <a:gd fmla="*/ 8898839 w 11855987" name="TX981"/>
              <a:gd fmla="*/ 6442502 h 6564102" name="TY981"/>
              <a:gd fmla="*/ 8885471 w 11855987" name="TX982"/>
              <a:gd fmla="*/ 6440742 h 6564102" name="TY982"/>
              <a:gd fmla="*/ 3702646 w 11855987" name="TX984"/>
              <a:gd fmla="*/ 6440531 h 6564102" name="TY984"/>
              <a:gd fmla="*/ 3691949 w 11855987" name="TX985"/>
              <a:gd fmla="*/ 6448740 h 6564102" name="TY985"/>
              <a:gd fmla="*/ 3647909 w 11855987" name="TX986"/>
              <a:gd fmla="*/ 6525021 h 6564102" name="TY986"/>
              <a:gd fmla="*/ 3654357 w 11855987" name="TX987"/>
              <a:gd fmla="*/ 6549086 h 6564102" name="TY987"/>
              <a:gd fmla="*/ 3654356 w 11855987" name="TX988"/>
              <a:gd fmla="*/ 6549086 h 6564102" name="TY988"/>
              <a:gd fmla="*/ 3678421 w 11855987" name="TX989"/>
              <a:gd fmla="*/ 6542638 h 6564102" name="TY989"/>
              <a:gd fmla="*/ 3722463 w 11855987" name="TX990"/>
              <a:gd fmla="*/ 6466357 h 6564102" name="TY990"/>
              <a:gd fmla="*/ 3716014 w 11855987" name="TX991"/>
              <a:gd fmla="*/ 6442292 h 6564102" name="TY991"/>
              <a:gd fmla="*/ 3702646 w 11855987" name="TX992"/>
              <a:gd fmla="*/ 6440531 h 6564102" name="TY992"/>
              <a:gd fmla="*/ 3766359 w 11855987" name="TX994"/>
              <a:gd fmla="*/ 6440531 h 6564102" name="TY994"/>
              <a:gd fmla="*/ 3752991 w 11855987" name="TX995"/>
              <a:gd fmla="*/ 6442291 h 6564102" name="TY995"/>
              <a:gd fmla="*/ 3752992 w 11855987" name="TX996"/>
              <a:gd fmla="*/ 6442291 h 6564102" name="TY996"/>
              <a:gd fmla="*/ 3746544 w 11855987" name="TX997"/>
              <a:gd fmla="*/ 6466357 h 6564102" name="TY997"/>
              <a:gd fmla="*/ 3790584 w 11855987" name="TX998"/>
              <a:gd fmla="*/ 6542637 h 6564102" name="TY998"/>
              <a:gd fmla="*/ 3814649 w 11855987" name="TX999"/>
              <a:gd fmla="*/ 6549085 h 6564102" name="TY999"/>
              <a:gd fmla="*/ 3821098 w 11855987" name="TX1000"/>
              <a:gd fmla="*/ 6525020 h 6564102" name="TY1000"/>
              <a:gd fmla="*/ 3777056 w 11855987" name="TX1001"/>
              <a:gd fmla="*/ 6448739 h 6564102" name="TY1001"/>
              <a:gd fmla="*/ 3766359 w 11855987" name="TX1002"/>
              <a:gd fmla="*/ 6440531 h 6564102" name="TY1002"/>
              <a:gd fmla="*/ 7403773 w 11855987" name="TX1004"/>
              <a:gd fmla="*/ 6440222 h 6564102" name="TY1004"/>
              <a:gd fmla="*/ 7390559 w 11855987" name="TX1005"/>
              <a:gd fmla="*/ 6453435 h 6564102" name="TY1005"/>
              <a:gd fmla="*/ 7403773 w 11855987" name="TX1006"/>
              <a:gd fmla="*/ 6466648 h 6564102" name="TY1006"/>
              <a:gd fmla="*/ 7416984 w 11855987" name="TX1007"/>
              <a:gd fmla="*/ 6453435 h 6564102" name="TY1007"/>
              <a:gd fmla="*/ 7403773 w 11855987" name="TX1008"/>
              <a:gd fmla="*/ 6440222 h 6564102" name="TY1008"/>
              <a:gd fmla="*/ 9148335 w 11855987" name="TX1010"/>
              <a:gd fmla="*/ 6440194 h 6564102" name="TY1010"/>
              <a:gd fmla="*/ 9134961 w 11855987" name="TX1011"/>
              <a:gd fmla="*/ 6441955 h 6564102" name="TY1011"/>
              <a:gd fmla="*/ 9128513 w 11855987" name="TX1012"/>
              <a:gd fmla="*/ 6466020 h 6564102" name="TY1012"/>
              <a:gd fmla="*/ 9172554 w 11855987" name="TX1013"/>
              <a:gd fmla="*/ 6542301 h 6564102" name="TY1013"/>
              <a:gd fmla="*/ 9196621 w 11855987" name="TX1014"/>
              <a:gd fmla="*/ 6548749 h 6564102" name="TY1014"/>
              <a:gd fmla="*/ 9196620 w 11855987" name="TX1015"/>
              <a:gd fmla="*/ 6548749 h 6564102" name="TY1015"/>
              <a:gd fmla="*/ 9203067 w 11855987" name="TX1016"/>
              <a:gd fmla="*/ 6524684 h 6564102" name="TY1016"/>
              <a:gd fmla="*/ 9159027 w 11855987" name="TX1017"/>
              <a:gd fmla="*/ 6448403 h 6564102" name="TY1017"/>
              <a:gd fmla="*/ 9148335 w 11855987" name="TX1018"/>
              <a:gd fmla="*/ 6440194 h 6564102" name="TY1018"/>
              <a:gd fmla="*/ 9084619 w 11855987" name="TX1020"/>
              <a:gd fmla="*/ 6440194 h 6564102" name="TY1020"/>
              <a:gd fmla="*/ 9073920 w 11855987" name="TX1021"/>
              <a:gd fmla="*/ 6448402 h 6564102" name="TY1021"/>
              <a:gd fmla="*/ 9029872 w 11855987" name="TX1022"/>
              <a:gd fmla="*/ 6524683 h 6564102" name="TY1022"/>
              <a:gd fmla="*/ 9036321 w 11855987" name="TX1023"/>
              <a:gd fmla="*/ 6548748 h 6564102" name="TY1023"/>
              <a:gd fmla="*/ 9060389 w 11855987" name="TX1024"/>
              <a:gd fmla="*/ 6542300 h 6564102" name="TY1024"/>
              <a:gd fmla="*/ 9104431 w 11855987" name="TX1025"/>
              <a:gd fmla="*/ 6466020 h 6564102" name="TY1025"/>
              <a:gd fmla="*/ 9097984 w 11855987" name="TX1026"/>
              <a:gd fmla="*/ 6441954 h 6564102" name="TY1026"/>
              <a:gd fmla="*/ 9097986 w 11855987" name="TX1027"/>
              <a:gd fmla="*/ 6441954 h 6564102" name="TY1027"/>
              <a:gd fmla="*/ 9084619 w 11855987" name="TX1028"/>
              <a:gd fmla="*/ 6440194 h 6564102" name="TY1028"/>
              <a:gd fmla="*/ 3503502 w 11855987" name="TX1030"/>
              <a:gd fmla="*/ 6439983 h 6564102" name="TY1030"/>
              <a:gd fmla="*/ 3492805 w 11855987" name="TX1031"/>
              <a:gd fmla="*/ 6448192 h 6564102" name="TY1031"/>
              <a:gd fmla="*/ 3448765 w 11855987" name="TX1032"/>
              <a:gd fmla="*/ 6524473 h 6564102" name="TY1032"/>
              <a:gd fmla="*/ 3455213 w 11855987" name="TX1033"/>
              <a:gd fmla="*/ 6548538 h 6564102" name="TY1033"/>
              <a:gd fmla="*/ 3455212 w 11855987" name="TX1034"/>
              <a:gd fmla="*/ 6548538 h 6564102" name="TY1034"/>
              <a:gd fmla="*/ 3479277 w 11855987" name="TX1035"/>
              <a:gd fmla="*/ 6542090 h 6564102" name="TY1035"/>
              <a:gd fmla="*/ 3523319 w 11855987" name="TX1036"/>
              <a:gd fmla="*/ 6465809 h 6564102" name="TY1036"/>
              <a:gd fmla="*/ 3516871 w 11855987" name="TX1037"/>
              <a:gd fmla="*/ 6441744 h 6564102" name="TY1037"/>
              <a:gd fmla="*/ 3503502 w 11855987" name="TX1038"/>
              <a:gd fmla="*/ 6439983 h 6564102" name="TY1038"/>
              <a:gd fmla="*/ 3567215 w 11855987" name="TX1040"/>
              <a:gd fmla="*/ 6439983 h 6564102" name="TY1040"/>
              <a:gd fmla="*/ 3553847 w 11855987" name="TX1041"/>
              <a:gd fmla="*/ 6441743 h 6564102" name="TY1041"/>
              <a:gd fmla="*/ 3553848 w 11855987" name="TX1042"/>
              <a:gd fmla="*/ 6441743 h 6564102" name="TY1042"/>
              <a:gd fmla="*/ 3547400 w 11855987" name="TX1043"/>
              <a:gd fmla="*/ 6465809 h 6564102" name="TY1043"/>
              <a:gd fmla="*/ 3591440 w 11855987" name="TX1044"/>
              <a:gd fmla="*/ 6542089 h 6564102" name="TY1044"/>
              <a:gd fmla="*/ 3615506 w 11855987" name="TX1045"/>
              <a:gd fmla="*/ 6548537 h 6564102" name="TY1045"/>
              <a:gd fmla="*/ 3621954 w 11855987" name="TX1046"/>
              <a:gd fmla="*/ 6524472 h 6564102" name="TY1046"/>
              <a:gd fmla="*/ 3577912 w 11855987" name="TX1047"/>
              <a:gd fmla="*/ 6448191 h 6564102" name="TY1047"/>
              <a:gd fmla="*/ 3567215 w 11855987" name="TX1048"/>
              <a:gd fmla="*/ 6439983 h 6564102" name="TY1048"/>
              <a:gd fmla="*/ 7602917 w 11855987" name="TX1050"/>
              <a:gd fmla="*/ 6439674 h 6564102" name="TY1050"/>
              <a:gd fmla="*/ 7589705 w 11855987" name="TX1051"/>
              <a:gd fmla="*/ 6452887 h 6564102" name="TY1051"/>
              <a:gd fmla="*/ 7602917 w 11855987" name="TX1052"/>
              <a:gd fmla="*/ 6466100 h 6564102" name="TY1052"/>
              <a:gd fmla="*/ 7616130 w 11855987" name="TX1053"/>
              <a:gd fmla="*/ 6452887 h 6564102" name="TY1053"/>
              <a:gd fmla="*/ 7602917 w 11855987" name="TX1054"/>
              <a:gd fmla="*/ 6439674 h 6564102" name="TY1054"/>
              <a:gd fmla="*/ 9347479 w 11855987" name="TX1056"/>
              <a:gd fmla="*/ 6439646 h 6564102" name="TY1056"/>
              <a:gd fmla="*/ 9334109 w 11855987" name="TX1057"/>
              <a:gd fmla="*/ 6441407 h 6564102" name="TY1057"/>
              <a:gd fmla="*/ 9327661 w 11855987" name="TX1058"/>
              <a:gd fmla="*/ 6465472 h 6564102" name="TY1058"/>
              <a:gd fmla="*/ 9371706 w 11855987" name="TX1059"/>
              <a:gd fmla="*/ 6541753 h 6564102" name="TY1059"/>
              <a:gd fmla="*/ 9395769 w 11855987" name="TX1060"/>
              <a:gd fmla="*/ 6548201 h 6564102" name="TY1060"/>
              <a:gd fmla="*/ 9395768 w 11855987" name="TX1061"/>
              <a:gd fmla="*/ 6548201 h 6564102" name="TY1061"/>
              <a:gd fmla="*/ 9402216 w 11855987" name="TX1062"/>
              <a:gd fmla="*/ 6524136 h 6564102" name="TY1062"/>
              <a:gd fmla="*/ 9358179 w 11855987" name="TX1063"/>
              <a:gd fmla="*/ 6447855 h 6564102" name="TY1063"/>
              <a:gd fmla="*/ 9347479 w 11855987" name="TX1064"/>
              <a:gd fmla="*/ 6439646 h 6564102" name="TY1064"/>
              <a:gd fmla="*/ 9283766 w 11855987" name="TX1066"/>
              <a:gd fmla="*/ 6439646 h 6564102" name="TY1066"/>
              <a:gd fmla="*/ 9273069 w 11855987" name="TX1067"/>
              <a:gd fmla="*/ 6447854 h 6564102" name="TY1067"/>
              <a:gd fmla="*/ 9229024 w 11855987" name="TX1068"/>
              <a:gd fmla="*/ 6524135 h 6564102" name="TY1068"/>
              <a:gd fmla="*/ 9235473 w 11855987" name="TX1069"/>
              <a:gd fmla="*/ 6548200 h 6564102" name="TY1069"/>
              <a:gd fmla="*/ 9259540 w 11855987" name="TX1070"/>
              <a:gd fmla="*/ 6541752 h 6564102" name="TY1070"/>
              <a:gd fmla="*/ 9303582 w 11855987" name="TX1071"/>
              <a:gd fmla="*/ 6465472 h 6564102" name="TY1071"/>
              <a:gd fmla="*/ 9297134 w 11855987" name="TX1072"/>
              <a:gd fmla="*/ 6441406 h 6564102" name="TY1072"/>
              <a:gd fmla="*/ 9297135 w 11855987" name="TX1073"/>
              <a:gd fmla="*/ 6441406 h 6564102" name="TY1073"/>
              <a:gd fmla="*/ 9283766 w 11855987" name="TX1074"/>
              <a:gd fmla="*/ 6439646 h 6564102" name="TY1074"/>
              <a:gd fmla="*/ 3304359 w 11855987" name="TX1076"/>
              <a:gd fmla="*/ 6439435 h 6564102" name="TY1076"/>
              <a:gd fmla="*/ 3293662 w 11855987" name="TX1077"/>
              <a:gd fmla="*/ 6447644 h 6564102" name="TY1077"/>
              <a:gd fmla="*/ 3249622 w 11855987" name="TX1078"/>
              <a:gd fmla="*/ 6523925 h 6564102" name="TY1078"/>
              <a:gd fmla="*/ 3256070 w 11855987" name="TX1079"/>
              <a:gd fmla="*/ 6547990 h 6564102" name="TY1079"/>
              <a:gd fmla="*/ 3256069 w 11855987" name="TX1080"/>
              <a:gd fmla="*/ 6547990 h 6564102" name="TY1080"/>
              <a:gd fmla="*/ 3280134 w 11855987" name="TX1081"/>
              <a:gd fmla="*/ 6541542 h 6564102" name="TY1081"/>
              <a:gd fmla="*/ 3324176 w 11855987" name="TX1082"/>
              <a:gd fmla="*/ 6465261 h 6564102" name="TY1082"/>
              <a:gd fmla="*/ 3317728 w 11855987" name="TX1083"/>
              <a:gd fmla="*/ 6441196 h 6564102" name="TY1083"/>
              <a:gd fmla="*/ 3304359 w 11855987" name="TX1084"/>
              <a:gd fmla="*/ 6439435 h 6564102" name="TY1084"/>
              <a:gd fmla="*/ 3368072 w 11855987" name="TX1086"/>
              <a:gd fmla="*/ 6439435 h 6564102" name="TY1086"/>
              <a:gd fmla="*/ 3354704 w 11855987" name="TX1087"/>
              <a:gd fmla="*/ 6441195 h 6564102" name="TY1087"/>
              <a:gd fmla="*/ 3354705 w 11855987" name="TX1088"/>
              <a:gd fmla="*/ 6441195 h 6564102" name="TY1088"/>
              <a:gd fmla="*/ 3348257 w 11855987" name="TX1089"/>
              <a:gd fmla="*/ 6465261 h 6564102" name="TY1089"/>
              <a:gd fmla="*/ 3392297 w 11855987" name="TX1090"/>
              <a:gd fmla="*/ 6541541 h 6564102" name="TY1090"/>
              <a:gd fmla="*/ 3416363 w 11855987" name="TX1091"/>
              <a:gd fmla="*/ 6547989 h 6564102" name="TY1091"/>
              <a:gd fmla="*/ 3422811 w 11855987" name="TX1092"/>
              <a:gd fmla="*/ 6523924 h 6564102" name="TY1092"/>
              <a:gd fmla="*/ 3378769 w 11855987" name="TX1093"/>
              <a:gd fmla="*/ 6447643 h 6564102" name="TY1093"/>
              <a:gd fmla="*/ 3368072 w 11855987" name="TX1094"/>
              <a:gd fmla="*/ 6439435 h 6564102" name="TY1094"/>
              <a:gd fmla="*/ 8208770 w 11855987" name="TX1096"/>
              <a:gd fmla="*/ 6439381 h 6564102" name="TY1096"/>
              <a:gd fmla="*/ 8195562 w 11855987" name="TX1097"/>
              <a:gd fmla="*/ 6452594 h 6564102" name="TY1097"/>
              <a:gd fmla="*/ 8208770 w 11855987" name="TX1098"/>
              <a:gd fmla="*/ 6465807 h 6564102" name="TY1098"/>
              <a:gd fmla="*/ 8221985 w 11855987" name="TX1099"/>
              <a:gd fmla="*/ 6452594 h 6564102" name="TY1099"/>
              <a:gd fmla="*/ 8208770 w 11855987" name="TX1100"/>
              <a:gd fmla="*/ 6439381 h 6564102" name="TY1100"/>
              <a:gd fmla="*/ 7802061 w 11855987" name="TX1102"/>
              <a:gd fmla="*/ 6439126 h 6564102" name="TY1102"/>
              <a:gd fmla="*/ 7788847 w 11855987" name="TX1103"/>
              <a:gd fmla="*/ 6452339 h 6564102" name="TY1103"/>
              <a:gd fmla="*/ 7802061 w 11855987" name="TX1104"/>
              <a:gd fmla="*/ 6465552 h 6564102" name="TY1104"/>
              <a:gd fmla="*/ 7815274 w 11855987" name="TX1105"/>
              <a:gd fmla="*/ 6452339 h 6564102" name="TY1105"/>
              <a:gd fmla="*/ 7802061 w 11855987" name="TX1106"/>
              <a:gd fmla="*/ 6439126 h 6564102" name="TY1106"/>
              <a:gd fmla="*/ 9546622 w 11855987" name="TX1108"/>
              <a:gd fmla="*/ 6439098 h 6564102" name="TY1108"/>
              <a:gd fmla="*/ 9533255 w 11855987" name="TX1109"/>
              <a:gd fmla="*/ 6440859 h 6564102" name="TY1109"/>
              <a:gd fmla="*/ 9526807 w 11855987" name="TX1110"/>
              <a:gd fmla="*/ 6464924 h 6564102" name="TY1110"/>
              <a:gd fmla="*/ 9570845 w 11855987" name="TX1111"/>
              <a:gd fmla="*/ 6541205 h 6564102" name="TY1111"/>
              <a:gd fmla="*/ 9594914 w 11855987" name="TX1112"/>
              <a:gd fmla="*/ 6547653 h 6564102" name="TY1112"/>
              <a:gd fmla="*/ 9594912 w 11855987" name="TX1113"/>
              <a:gd fmla="*/ 6547653 h 6564102" name="TY1113"/>
              <a:gd fmla="*/ 9601361 w 11855987" name="TX1114"/>
              <a:gd fmla="*/ 6523588 h 6564102" name="TY1114"/>
              <a:gd fmla="*/ 9557318 w 11855987" name="TX1115"/>
              <a:gd fmla="*/ 6447307 h 6564102" name="TY1115"/>
              <a:gd fmla="*/ 9546622 w 11855987" name="TX1116"/>
              <a:gd fmla="*/ 6439098 h 6564102" name="TY1116"/>
              <a:gd fmla="*/ 9482909 w 11855987" name="TX1118"/>
              <a:gd fmla="*/ 6439098 h 6564102" name="TY1118"/>
              <a:gd fmla="*/ 9472210 w 11855987" name="TX1119"/>
              <a:gd fmla="*/ 6447306 h 6564102" name="TY1119"/>
              <a:gd fmla="*/ 9428168 w 11855987" name="TX1120"/>
              <a:gd fmla="*/ 6523587 h 6564102" name="TY1120"/>
              <a:gd fmla="*/ 9434616 w 11855987" name="TX1121"/>
              <a:gd fmla="*/ 6547652 h 6564102" name="TY1121"/>
              <a:gd fmla="*/ 9458681 w 11855987" name="TX1122"/>
              <a:gd fmla="*/ 6541204 h 6564102" name="TY1122"/>
              <a:gd fmla="*/ 9502725 w 11855987" name="TX1123"/>
              <a:gd fmla="*/ 6464924 h 6564102" name="TY1123"/>
              <a:gd fmla="*/ 9496277 w 11855987" name="TX1124"/>
              <a:gd fmla="*/ 6440858 h 6564102" name="TY1124"/>
              <a:gd fmla="*/ 9496278 w 11855987" name="TX1125"/>
              <a:gd fmla="*/ 6440858 h 6564102" name="TY1125"/>
              <a:gd fmla="*/ 9482909 w 11855987" name="TX1126"/>
              <a:gd fmla="*/ 6439098 h 6564102" name="TY1126"/>
              <a:gd fmla="*/ 3105215 w 11855987" name="TX1128"/>
              <a:gd fmla="*/ 6438887 h 6564102" name="TY1128"/>
              <a:gd fmla="*/ 3094518 w 11855987" name="TX1129"/>
              <a:gd fmla="*/ 6447096 h 6564102" name="TY1129"/>
              <a:gd fmla="*/ 3050478 w 11855987" name="TX1130"/>
              <a:gd fmla="*/ 6523377 h 6564102" name="TY1130"/>
              <a:gd fmla="*/ 3056926 w 11855987" name="TX1131"/>
              <a:gd fmla="*/ 6547442 h 6564102" name="TY1131"/>
              <a:gd fmla="*/ 3056925 w 11855987" name="TX1132"/>
              <a:gd fmla="*/ 6547442 h 6564102" name="TY1132"/>
              <a:gd fmla="*/ 3080990 w 11855987" name="TX1133"/>
              <a:gd fmla="*/ 6540994 h 6564102" name="TY1133"/>
              <a:gd fmla="*/ 3125032 w 11855987" name="TX1134"/>
              <a:gd fmla="*/ 6464713 h 6564102" name="TY1134"/>
              <a:gd fmla="*/ 3118584 w 11855987" name="TX1135"/>
              <a:gd fmla="*/ 6440648 h 6564102" name="TY1135"/>
              <a:gd fmla="*/ 3105215 w 11855987" name="TX1136"/>
              <a:gd fmla="*/ 6438887 h 6564102" name="TY1136"/>
              <a:gd fmla="*/ 3168928 w 11855987" name="TX1138"/>
              <a:gd fmla="*/ 6438887 h 6564102" name="TY1138"/>
              <a:gd fmla="*/ 3155560 w 11855987" name="TX1139"/>
              <a:gd fmla="*/ 6440647 h 6564102" name="TY1139"/>
              <a:gd fmla="*/ 3155561 w 11855987" name="TX1140"/>
              <a:gd fmla="*/ 6440647 h 6564102" name="TY1140"/>
              <a:gd fmla="*/ 3149113 w 11855987" name="TX1141"/>
              <a:gd fmla="*/ 6464713 h 6564102" name="TY1141"/>
              <a:gd fmla="*/ 3193153 w 11855987" name="TX1142"/>
              <a:gd fmla="*/ 6540993 h 6564102" name="TY1142"/>
              <a:gd fmla="*/ 3217219 w 11855987" name="TX1143"/>
              <a:gd fmla="*/ 6547441 h 6564102" name="TY1143"/>
              <a:gd fmla="*/ 3223667 w 11855987" name="TX1144"/>
              <a:gd fmla="*/ 6523376 h 6564102" name="TY1144"/>
              <a:gd fmla="*/ 3179625 w 11855987" name="TX1145"/>
              <a:gd fmla="*/ 6447095 h 6564102" name="TY1145"/>
              <a:gd fmla="*/ 3168928 w 11855987" name="TX1146"/>
              <a:gd fmla="*/ 6438887 h 6564102" name="TY1146"/>
              <a:gd fmla="*/ 8407923 w 11855987" name="TX1148"/>
              <a:gd fmla="*/ 6438833 h 6564102" name="TY1148"/>
              <a:gd fmla="*/ 8394709 w 11855987" name="TX1149"/>
              <a:gd fmla="*/ 6452046 h 6564102" name="TY1149"/>
              <a:gd fmla="*/ 8407923 w 11855987" name="TX1150"/>
              <a:gd fmla="*/ 6465259 h 6564102" name="TY1150"/>
              <a:gd fmla="*/ 8421136 w 11855987" name="TX1151"/>
              <a:gd fmla="*/ 6452046 h 6564102" name="TY1151"/>
              <a:gd fmla="*/ 8407923 w 11855987" name="TX1152"/>
              <a:gd fmla="*/ 6438833 h 6564102" name="TY1152"/>
              <a:gd fmla="*/ 8001201 w 11855987" name="TX1154"/>
              <a:gd fmla="*/ 6438578 h 6564102" name="TY1154"/>
              <a:gd fmla="*/ 7987988 w 11855987" name="TX1155"/>
              <a:gd fmla="*/ 6451791 h 6564102" name="TY1155"/>
              <a:gd fmla="*/ 8001201 w 11855987" name="TX1156"/>
              <a:gd fmla="*/ 6465004 h 6564102" name="TY1156"/>
              <a:gd fmla="*/ 8014415 w 11855987" name="TX1157"/>
              <a:gd fmla="*/ 6451791 h 6564102" name="TY1157"/>
              <a:gd fmla="*/ 8001201 w 11855987" name="TX1158"/>
              <a:gd fmla="*/ 6438578 h 6564102" name="TY1158"/>
              <a:gd fmla="*/ 9745767 w 11855987" name="TX1160"/>
              <a:gd fmla="*/ 6438549 h 6564102" name="TY1160"/>
              <a:gd fmla="*/ 9732400 w 11855987" name="TX1161"/>
              <a:gd fmla="*/ 6440310 h 6564102" name="TY1161"/>
              <a:gd fmla="*/ 9725951 w 11855987" name="TX1162"/>
              <a:gd fmla="*/ 6464375 h 6564102" name="TY1162"/>
              <a:gd fmla="*/ 9769993 w 11855987" name="TX1163"/>
              <a:gd fmla="*/ 6540656 h 6564102" name="TY1163"/>
              <a:gd fmla="*/ 9794058 w 11855987" name="TX1164"/>
              <a:gd fmla="*/ 6547104 h 6564102" name="TY1164"/>
              <a:gd fmla="*/ 9794057 w 11855987" name="TX1165"/>
              <a:gd fmla="*/ 6547104 h 6564102" name="TY1165"/>
              <a:gd fmla="*/ 9800505 w 11855987" name="TX1166"/>
              <a:gd fmla="*/ 6523039 h 6564102" name="TY1166"/>
              <a:gd fmla="*/ 9756464 w 11855987" name="TX1167"/>
              <a:gd fmla="*/ 6446758 h 6564102" name="TY1167"/>
              <a:gd fmla="*/ 9745767 w 11855987" name="TX1168"/>
              <a:gd fmla="*/ 6438549 h 6564102" name="TY1168"/>
              <a:gd fmla="*/ 9682057 w 11855987" name="TX1170"/>
              <a:gd fmla="*/ 6438549 h 6564102" name="TY1170"/>
              <a:gd fmla="*/ 9671358 w 11855987" name="TX1171"/>
              <a:gd fmla="*/ 6446757 h 6564102" name="TY1171"/>
              <a:gd fmla="*/ 9627314 w 11855987" name="TX1172"/>
              <a:gd fmla="*/ 6523038 h 6564102" name="TY1172"/>
              <a:gd fmla="*/ 9633764 w 11855987" name="TX1173"/>
              <a:gd fmla="*/ 6547103 h 6564102" name="TY1173"/>
              <a:gd fmla="*/ 9657828 w 11855987" name="TX1174"/>
              <a:gd fmla="*/ 6540655 h 6564102" name="TY1174"/>
              <a:gd fmla="*/ 9701869 w 11855987" name="TX1175"/>
              <a:gd fmla="*/ 6464375 h 6564102" name="TY1175"/>
              <a:gd fmla="*/ 9695422 w 11855987" name="TX1176"/>
              <a:gd fmla="*/ 6440309 h 6564102" name="TY1176"/>
              <a:gd fmla="*/ 9695422 w 11855987" name="TX1177"/>
              <a:gd fmla="*/ 6440309 h 6564102" name="TY1177"/>
              <a:gd fmla="*/ 9682057 w 11855987" name="TX1178"/>
              <a:gd fmla="*/ 6438549 h 6564102" name="TY1178"/>
              <a:gd fmla="*/ 2906072 w 11855987" name="TX1180"/>
              <a:gd fmla="*/ 6438339 h 6564102" name="TY1180"/>
              <a:gd fmla="*/ 2895375 w 11855987" name="TX1181"/>
              <a:gd fmla="*/ 6446548 h 6564102" name="TY1181"/>
              <a:gd fmla="*/ 2851335 w 11855987" name="TX1182"/>
              <a:gd fmla="*/ 6522829 h 6564102" name="TY1182"/>
              <a:gd fmla="*/ 2857783 w 11855987" name="TX1183"/>
              <a:gd fmla="*/ 6546894 h 6564102" name="TY1183"/>
              <a:gd fmla="*/ 2857782 w 11855987" name="TX1184"/>
              <a:gd fmla="*/ 6546894 h 6564102" name="TY1184"/>
              <a:gd fmla="*/ 2881847 w 11855987" name="TX1185"/>
              <a:gd fmla="*/ 6540446 h 6564102" name="TY1185"/>
              <a:gd fmla="*/ 2925889 w 11855987" name="TX1186"/>
              <a:gd fmla="*/ 6464165 h 6564102" name="TY1186"/>
              <a:gd fmla="*/ 2919441 w 11855987" name="TX1187"/>
              <a:gd fmla="*/ 6440100 h 6564102" name="TY1187"/>
              <a:gd fmla="*/ 2906072 w 11855987" name="TX1188"/>
              <a:gd fmla="*/ 6438339 h 6564102" name="TY1188"/>
              <a:gd fmla="*/ 2969785 w 11855987" name="TX1190"/>
              <a:gd fmla="*/ 6438339 h 6564102" name="TY1190"/>
              <a:gd fmla="*/ 2956417 w 11855987" name="TX1191"/>
              <a:gd fmla="*/ 6440099 h 6564102" name="TY1191"/>
              <a:gd fmla="*/ 2956418 w 11855987" name="TX1192"/>
              <a:gd fmla="*/ 6440099 h 6564102" name="TY1192"/>
              <a:gd fmla="*/ 2949970 w 11855987" name="TX1193"/>
              <a:gd fmla="*/ 6464165 h 6564102" name="TY1193"/>
              <a:gd fmla="*/ 2994010 w 11855987" name="TX1194"/>
              <a:gd fmla="*/ 6540445 h 6564102" name="TY1194"/>
              <a:gd fmla="*/ 3018076 w 11855987" name="TX1195"/>
              <a:gd fmla="*/ 6546893 h 6564102" name="TY1195"/>
              <a:gd fmla="*/ 3024524 w 11855987" name="TX1196"/>
              <a:gd fmla="*/ 6522828 h 6564102" name="TY1196"/>
              <a:gd fmla="*/ 2980482 w 11855987" name="TX1197"/>
              <a:gd fmla="*/ 6446547 h 6564102" name="TY1197"/>
              <a:gd fmla="*/ 2969785 w 11855987" name="TX1198"/>
              <a:gd fmla="*/ 6438339 h 6564102" name="TY1198"/>
              <a:gd fmla="*/ 8607069 w 11855987" name="TX1200"/>
              <a:gd fmla="*/ 6438285 h 6564102" name="TY1200"/>
              <a:gd fmla="*/ 8593857 w 11855987" name="TX1201"/>
              <a:gd fmla="*/ 6451498 h 6564102" name="TY1201"/>
              <a:gd fmla="*/ 8607069 w 11855987" name="TX1202"/>
              <a:gd fmla="*/ 6464711 h 6564102" name="TY1202"/>
              <a:gd fmla="*/ 8620282 w 11855987" name="TX1203"/>
              <a:gd fmla="*/ 6451498 h 6564102" name="TY1203"/>
              <a:gd fmla="*/ 8607069 w 11855987" name="TX1204"/>
              <a:gd fmla="*/ 6438285 h 6564102" name="TY1204"/>
              <a:gd fmla="*/ 9944912 w 11855987" name="TX1206"/>
              <a:gd fmla="*/ 6438001 h 6564102" name="TY1206"/>
              <a:gd fmla="*/ 9931543 w 11855987" name="TX1207"/>
              <a:gd fmla="*/ 6439762 h 6564102" name="TY1207"/>
              <a:gd fmla="*/ 9925095 w 11855987" name="TX1208"/>
              <a:gd fmla="*/ 6463827 h 6564102" name="TY1208"/>
              <a:gd fmla="*/ 9969143 w 11855987" name="TX1209"/>
              <a:gd fmla="*/ 6540108 h 6564102" name="TY1209"/>
              <a:gd fmla="*/ 9993207 w 11855987" name="TX1210"/>
              <a:gd fmla="*/ 6546556 h 6564102" name="TY1210"/>
              <a:gd fmla="*/ 9993206 w 11855987" name="TX1211"/>
              <a:gd fmla="*/ 6546556 h 6564102" name="TY1211"/>
              <a:gd fmla="*/ 9999654 w 11855987" name="TX1212"/>
              <a:gd fmla="*/ 6522491 h 6564102" name="TY1212"/>
              <a:gd fmla="*/ 9955615 w 11855987" name="TX1213"/>
              <a:gd fmla="*/ 6446210 h 6564102" name="TY1213"/>
              <a:gd fmla="*/ 9944912 w 11855987" name="TX1214"/>
              <a:gd fmla="*/ 6438001 h 6564102" name="TY1214"/>
              <a:gd fmla="*/ 9881200 w 11855987" name="TX1216"/>
              <a:gd fmla="*/ 6438001 h 6564102" name="TY1216"/>
              <a:gd fmla="*/ 9870503 w 11855987" name="TX1217"/>
              <a:gd fmla="*/ 6446209 h 6564102" name="TY1217"/>
              <a:gd fmla="*/ 9826461 w 11855987" name="TX1218"/>
              <a:gd fmla="*/ 6522490 h 6564102" name="TY1218"/>
              <a:gd fmla="*/ 9832909 w 11855987" name="TX1219"/>
              <a:gd fmla="*/ 6546555 h 6564102" name="TY1219"/>
              <a:gd fmla="*/ 9856975 w 11855987" name="TX1220"/>
              <a:gd fmla="*/ 6540107 h 6564102" name="TY1220"/>
              <a:gd fmla="*/ 9901014 w 11855987" name="TX1221"/>
              <a:gd fmla="*/ 6463827 h 6564102" name="TY1221"/>
              <a:gd fmla="*/ 9894567 w 11855987" name="TX1222"/>
              <a:gd fmla="*/ 6439761 h 6564102" name="TY1222"/>
              <a:gd fmla="*/ 9894568 w 11855987" name="TX1223"/>
              <a:gd fmla="*/ 6439761 h 6564102" name="TY1223"/>
              <a:gd fmla="*/ 9881200 w 11855987" name="TX1224"/>
              <a:gd fmla="*/ 6438001 h 6564102" name="TY1224"/>
              <a:gd fmla="*/ 2706929 w 11855987" name="TX1226"/>
              <a:gd fmla="*/ 6437791 h 6564102" name="TY1226"/>
              <a:gd fmla="*/ 2696232 w 11855987" name="TX1227"/>
              <a:gd fmla="*/ 6446000 h 6564102" name="TY1227"/>
              <a:gd fmla="*/ 2652192 w 11855987" name="TX1228"/>
              <a:gd fmla="*/ 6522281 h 6564102" name="TY1228"/>
              <a:gd fmla="*/ 2658640 w 11855987" name="TX1229"/>
              <a:gd fmla="*/ 6546346 h 6564102" name="TY1229"/>
              <a:gd fmla="*/ 2658639 w 11855987" name="TX1230"/>
              <a:gd fmla="*/ 6546346 h 6564102" name="TY1230"/>
              <a:gd fmla="*/ 2682704 w 11855987" name="TX1231"/>
              <a:gd fmla="*/ 6539898 h 6564102" name="TY1231"/>
              <a:gd fmla="*/ 2726746 w 11855987" name="TX1232"/>
              <a:gd fmla="*/ 6463617 h 6564102" name="TY1232"/>
              <a:gd fmla="*/ 2720298 w 11855987" name="TX1233"/>
              <a:gd fmla="*/ 6439552 h 6564102" name="TY1233"/>
              <a:gd fmla="*/ 2706929 w 11855987" name="TX1234"/>
              <a:gd fmla="*/ 6437791 h 6564102" name="TY1234"/>
              <a:gd fmla="*/ 2770641 w 11855987" name="TX1236"/>
              <a:gd fmla="*/ 6437791 h 6564102" name="TY1236"/>
              <a:gd fmla="*/ 2757273 w 11855987" name="TX1237"/>
              <a:gd fmla="*/ 6439551 h 6564102" name="TY1237"/>
              <a:gd fmla="*/ 2757274 w 11855987" name="TX1238"/>
              <a:gd fmla="*/ 6439551 h 6564102" name="TY1238"/>
              <a:gd fmla="*/ 2750826 w 11855987" name="TX1239"/>
              <a:gd fmla="*/ 6463617 h 6564102" name="TY1239"/>
              <a:gd fmla="*/ 2794866 w 11855987" name="TX1240"/>
              <a:gd fmla="*/ 6539897 h 6564102" name="TY1240"/>
              <a:gd fmla="*/ 2818932 w 11855987" name="TX1241"/>
              <a:gd fmla="*/ 6546345 h 6564102" name="TY1241"/>
              <a:gd fmla="*/ 2825380 w 11855987" name="TX1242"/>
              <a:gd fmla="*/ 6522280 h 6564102" name="TY1242"/>
              <a:gd fmla="*/ 2781338 w 11855987" name="TX1243"/>
              <a:gd fmla="*/ 6445999 h 6564102" name="TY1243"/>
              <a:gd fmla="*/ 2770641 w 11855987" name="TX1244"/>
              <a:gd fmla="*/ 6437791 h 6564102" name="TY1244"/>
              <a:gd fmla="*/ 8806202 w 11855987" name="TX1246"/>
              <a:gd fmla="*/ 6437737 h 6564102" name="TY1246"/>
              <a:gd fmla="*/ 8792989 w 11855987" name="TX1247"/>
              <a:gd fmla="*/ 6450950 h 6564102" name="TY1247"/>
              <a:gd fmla="*/ 8806202 w 11855987" name="TX1248"/>
              <a:gd fmla="*/ 6464163 h 6564102" name="TY1248"/>
              <a:gd fmla="*/ 8819414 w 11855987" name="TX1249"/>
              <a:gd fmla="*/ 6450950 h 6564102" name="TY1249"/>
              <a:gd fmla="*/ 8806202 w 11855987" name="TX1250"/>
              <a:gd fmla="*/ 6437737 h 6564102" name="TY1250"/>
              <a:gd fmla="*/ 3845631 w 11855987" name="TX1252"/>
              <a:gd fmla="*/ 6437526 h 6564102" name="TY1252"/>
              <a:gd fmla="*/ 3832418 w 11855987" name="TX1253"/>
              <a:gd fmla="*/ 6450739 h 6564102" name="TY1253"/>
              <a:gd fmla="*/ 3845631 w 11855987" name="TX1254"/>
              <a:gd fmla="*/ 6463952 h 6564102" name="TY1254"/>
              <a:gd fmla="*/ 3858844 w 11855987" name="TX1255"/>
              <a:gd fmla="*/ 6450739 h 6564102" name="TY1255"/>
              <a:gd fmla="*/ 3845631 w 11855987" name="TX1256"/>
              <a:gd fmla="*/ 6437526 h 6564102" name="TY1256"/>
              <a:gd fmla="*/ 10144061 w 11855987" name="TX1258"/>
              <a:gd fmla="*/ 6437453 h 6564102" name="TY1258"/>
              <a:gd fmla="*/ 10130694 w 11855987" name="TX1259"/>
              <a:gd fmla="*/ 6439214 h 6564102" name="TY1259"/>
              <a:gd fmla="*/ 10124246 w 11855987" name="TX1260"/>
              <a:gd fmla="*/ 6463279 h 6564102" name="TY1260"/>
              <a:gd fmla="*/ 10168287 w 11855987" name="TX1261"/>
              <a:gd fmla="*/ 6539560 h 6564102" name="TY1261"/>
              <a:gd fmla="*/ 10192352 w 11855987" name="TX1262"/>
              <a:gd fmla="*/ 6546008 h 6564102" name="TY1262"/>
              <a:gd fmla="*/ 10192351 w 11855987" name="TX1263"/>
              <a:gd fmla="*/ 6546008 h 6564102" name="TY1263"/>
              <a:gd fmla="*/ 10198800 w 11855987" name="TX1264"/>
              <a:gd fmla="*/ 6521943 h 6564102" name="TY1264"/>
              <a:gd fmla="*/ 10154759 w 11855987" name="TX1265"/>
              <a:gd fmla="*/ 6445662 h 6564102" name="TY1265"/>
              <a:gd fmla="*/ 10144061 w 11855987" name="TX1266"/>
              <a:gd fmla="*/ 6437453 h 6564102" name="TY1266"/>
              <a:gd fmla="*/ 10080350 w 11855987" name="TX1268"/>
              <a:gd fmla="*/ 6437453 h 6564102" name="TY1268"/>
              <a:gd fmla="*/ 10069653 w 11855987" name="TX1269"/>
              <a:gd fmla="*/ 6445661 h 6564102" name="TY1269"/>
              <a:gd fmla="*/ 10025608 w 11855987" name="TX1270"/>
              <a:gd fmla="*/ 6521942 h 6564102" name="TY1270"/>
              <a:gd fmla="*/ 10032058 w 11855987" name="TX1271"/>
              <a:gd fmla="*/ 6546007 h 6564102" name="TY1271"/>
              <a:gd fmla="*/ 10056124 w 11855987" name="TX1272"/>
              <a:gd fmla="*/ 6539559 h 6564102" name="TY1272"/>
              <a:gd fmla="*/ 10100165 w 11855987" name="TX1273"/>
              <a:gd fmla="*/ 6463279 h 6564102" name="TY1273"/>
              <a:gd fmla="*/ 10093716 w 11855987" name="TX1274"/>
              <a:gd fmla="*/ 6439213 h 6564102" name="TY1274"/>
              <a:gd fmla="*/ 10093717 w 11855987" name="TX1275"/>
              <a:gd fmla="*/ 6439213 h 6564102" name="TY1275"/>
              <a:gd fmla="*/ 10080350 w 11855987" name="TX1276"/>
              <a:gd fmla="*/ 6437453 h 6564102" name="TY1276"/>
              <a:gd fmla="*/ 2507785 w 11855987" name="TX1278"/>
              <a:gd fmla="*/ 6437243 h 6564102" name="TY1278"/>
              <a:gd fmla="*/ 2497088 w 11855987" name="TX1279"/>
              <a:gd fmla="*/ 6445452 h 6564102" name="TY1279"/>
              <a:gd fmla="*/ 2453048 w 11855987" name="TX1280"/>
              <a:gd fmla="*/ 6521733 h 6564102" name="TY1280"/>
              <a:gd fmla="*/ 2459496 w 11855987" name="TX1281"/>
              <a:gd fmla="*/ 6545798 h 6564102" name="TY1281"/>
              <a:gd fmla="*/ 2459495 w 11855987" name="TX1282"/>
              <a:gd fmla="*/ 6545798 h 6564102" name="TY1282"/>
              <a:gd fmla="*/ 2483560 w 11855987" name="TX1283"/>
              <a:gd fmla="*/ 6539350 h 6564102" name="TY1283"/>
              <a:gd fmla="*/ 2527602 w 11855987" name="TX1284"/>
              <a:gd fmla="*/ 6463069 h 6564102" name="TY1284"/>
              <a:gd fmla="*/ 2521154 w 11855987" name="TX1285"/>
              <a:gd fmla="*/ 6439004 h 6564102" name="TY1285"/>
              <a:gd fmla="*/ 2507785 w 11855987" name="TX1286"/>
              <a:gd fmla="*/ 6437243 h 6564102" name="TY1286"/>
              <a:gd fmla="*/ 2571498 w 11855987" name="TX1288"/>
              <a:gd fmla="*/ 6437243 h 6564102" name="TY1288"/>
              <a:gd fmla="*/ 2558130 w 11855987" name="TX1289"/>
              <a:gd fmla="*/ 6439003 h 6564102" name="TY1289"/>
              <a:gd fmla="*/ 2558131 w 11855987" name="TX1290"/>
              <a:gd fmla="*/ 6439003 h 6564102" name="TY1290"/>
              <a:gd fmla="*/ 2551683 w 11855987" name="TX1291"/>
              <a:gd fmla="*/ 6463069 h 6564102" name="TY1291"/>
              <a:gd fmla="*/ 2595723 w 11855987" name="TX1292"/>
              <a:gd fmla="*/ 6539349 h 6564102" name="TY1292"/>
              <a:gd fmla="*/ 2619789 w 11855987" name="TX1293"/>
              <a:gd fmla="*/ 6545797 h 6564102" name="TY1293"/>
              <a:gd fmla="*/ 2626237 w 11855987" name="TX1294"/>
              <a:gd fmla="*/ 6521732 h 6564102" name="TY1294"/>
              <a:gd fmla="*/ 2582195 w 11855987" name="TX1295"/>
              <a:gd fmla="*/ 6445451 h 6564102" name="TY1295"/>
              <a:gd fmla="*/ 2571498 w 11855987" name="TX1296"/>
              <a:gd fmla="*/ 6437243 h 6564102" name="TY1296"/>
              <a:gd fmla="*/ 9005336 w 11855987" name="TX1298"/>
              <a:gd fmla="*/ 6437189 h 6564102" name="TY1298"/>
              <a:gd fmla="*/ 8992124 w 11855987" name="TX1299"/>
              <a:gd fmla="*/ 6450402 h 6564102" name="TY1299"/>
              <a:gd fmla="*/ 9005336 w 11855987" name="TX1300"/>
              <a:gd fmla="*/ 6463615 h 6564102" name="TY1300"/>
              <a:gd fmla="*/ 9018549 w 11855987" name="TX1301"/>
              <a:gd fmla="*/ 6450402 h 6564102" name="TY1301"/>
              <a:gd fmla="*/ 9005336 w 11855987" name="TX1302"/>
              <a:gd fmla="*/ 6437189 h 6564102" name="TY1302"/>
              <a:gd fmla="*/ 3646488 w 11855987" name="TX1304"/>
              <a:gd fmla="*/ 6436978 h 6564102" name="TY1304"/>
              <a:gd fmla="*/ 3633275 w 11855987" name="TX1305"/>
              <a:gd fmla="*/ 6450191 h 6564102" name="TY1305"/>
              <a:gd fmla="*/ 3646488 w 11855987" name="TX1306"/>
              <a:gd fmla="*/ 6463404 h 6564102" name="TY1306"/>
              <a:gd fmla="*/ 3659701 w 11855987" name="TX1307"/>
              <a:gd fmla="*/ 6450191 h 6564102" name="TY1307"/>
              <a:gd fmla="*/ 3646488 w 11855987" name="TX1308"/>
              <a:gd fmla="*/ 6436978 h 6564102" name="TY1308"/>
              <a:gd fmla="*/ 10343206 w 11855987" name="TX1310"/>
              <a:gd fmla="*/ 6436905 h 6564102" name="TY1310"/>
              <a:gd fmla="*/ 10329838 w 11855987" name="TX1311"/>
              <a:gd fmla="*/ 6438666 h 6564102" name="TY1311"/>
              <a:gd fmla="*/ 10323389 w 11855987" name="TX1312"/>
              <a:gd fmla="*/ 6462731 h 6564102" name="TY1312"/>
              <a:gd fmla="*/ 10367431 w 11855987" name="TX1313"/>
              <a:gd fmla="*/ 6539012 h 6564102" name="TY1313"/>
              <a:gd fmla="*/ 10391496 w 11855987" name="TX1314"/>
              <a:gd fmla="*/ 6545460 h 6564102" name="TY1314"/>
              <a:gd fmla="*/ 10391495 w 11855987" name="TX1315"/>
              <a:gd fmla="*/ 6545460 h 6564102" name="TY1315"/>
              <a:gd fmla="*/ 10397943 w 11855987" name="TX1316"/>
              <a:gd fmla="*/ 6521395 h 6564102" name="TY1316"/>
              <a:gd fmla="*/ 10353903 w 11855987" name="TX1317"/>
              <a:gd fmla="*/ 6445114 h 6564102" name="TY1317"/>
              <a:gd fmla="*/ 10343206 w 11855987" name="TX1318"/>
              <a:gd fmla="*/ 6436905 h 6564102" name="TY1318"/>
              <a:gd fmla="*/ 10279494 w 11855987" name="TX1320"/>
              <a:gd fmla="*/ 6436905 h 6564102" name="TY1320"/>
              <a:gd fmla="*/ 10268797 w 11855987" name="TX1321"/>
              <a:gd fmla="*/ 6445113 h 6564102" name="TY1321"/>
              <a:gd fmla="*/ 10224755 w 11855987" name="TX1322"/>
              <a:gd fmla="*/ 6521394 h 6564102" name="TY1322"/>
              <a:gd fmla="*/ 10231204 w 11855987" name="TX1323"/>
              <a:gd fmla="*/ 6545459 h 6564102" name="TY1323"/>
              <a:gd fmla="*/ 10255269 w 11855987" name="TX1324"/>
              <a:gd fmla="*/ 6539011 h 6564102" name="TY1324"/>
              <a:gd fmla="*/ 10299309 w 11855987" name="TX1325"/>
              <a:gd fmla="*/ 6462731 h 6564102" name="TY1325"/>
              <a:gd fmla="*/ 10292861 w 11855987" name="TX1326"/>
              <a:gd fmla="*/ 6438665 h 6564102" name="TY1326"/>
              <a:gd fmla="*/ 10292862 w 11855987" name="TX1327"/>
              <a:gd fmla="*/ 6438665 h 6564102" name="TY1327"/>
              <a:gd fmla="*/ 10279494 w 11855987" name="TX1328"/>
              <a:gd fmla="*/ 6436905 h 6564102" name="TY1328"/>
              <a:gd fmla="*/ 2308642 w 11855987" name="TX1330"/>
              <a:gd fmla="*/ 6436695 h 6564102" name="TY1330"/>
              <a:gd fmla="*/ 2297945 w 11855987" name="TX1331"/>
              <a:gd fmla="*/ 6444904 h 6564102" name="TY1331"/>
              <a:gd fmla="*/ 2253905 w 11855987" name="TX1332"/>
              <a:gd fmla="*/ 6521185 h 6564102" name="TY1332"/>
              <a:gd fmla="*/ 2260353 w 11855987" name="TX1333"/>
              <a:gd fmla="*/ 6545250 h 6564102" name="TY1333"/>
              <a:gd fmla="*/ 2260352 w 11855987" name="TX1334"/>
              <a:gd fmla="*/ 6545250 h 6564102" name="TY1334"/>
              <a:gd fmla="*/ 2284417 w 11855987" name="TX1335"/>
              <a:gd fmla="*/ 6538802 h 6564102" name="TY1335"/>
              <a:gd fmla="*/ 2328459 w 11855987" name="TX1336"/>
              <a:gd fmla="*/ 6462521 h 6564102" name="TY1336"/>
              <a:gd fmla="*/ 2322011 w 11855987" name="TX1337"/>
              <a:gd fmla="*/ 6438456 h 6564102" name="TY1337"/>
              <a:gd fmla="*/ 2308642 w 11855987" name="TX1338"/>
              <a:gd fmla="*/ 6436695 h 6564102" name="TY1338"/>
              <a:gd fmla="*/ 2372354 w 11855987" name="TX1340"/>
              <a:gd fmla="*/ 6436695 h 6564102" name="TY1340"/>
              <a:gd fmla="*/ 2358986 w 11855987" name="TX1341"/>
              <a:gd fmla="*/ 6438455 h 6564102" name="TY1341"/>
              <a:gd fmla="*/ 2358987 w 11855987" name="TX1342"/>
              <a:gd fmla="*/ 6438455 h 6564102" name="TY1342"/>
              <a:gd fmla="*/ 2352539 w 11855987" name="TX1343"/>
              <a:gd fmla="*/ 6462521 h 6564102" name="TY1343"/>
              <a:gd fmla="*/ 2396579 w 11855987" name="TX1344"/>
              <a:gd fmla="*/ 6538801 h 6564102" name="TY1344"/>
              <a:gd fmla="*/ 2420645 w 11855987" name="TX1345"/>
              <a:gd fmla="*/ 6545249 h 6564102" name="TY1345"/>
              <a:gd fmla="*/ 2427093 w 11855987" name="TX1346"/>
              <a:gd fmla="*/ 6521184 h 6564102" name="TY1346"/>
              <a:gd fmla="*/ 2383051 w 11855987" name="TX1347"/>
              <a:gd fmla="*/ 6444903 h 6564102" name="TY1347"/>
              <a:gd fmla="*/ 2372354 w 11855987" name="TX1348"/>
              <a:gd fmla="*/ 6436695 h 6564102" name="TY1348"/>
              <a:gd fmla="*/ 9204489 w 11855987" name="TX1350"/>
              <a:gd fmla="*/ 6436641 h 6564102" name="TY1350"/>
              <a:gd fmla="*/ 9191275 w 11855987" name="TX1351"/>
              <a:gd fmla="*/ 6449854 h 6564102" name="TY1351"/>
              <a:gd fmla="*/ 9204489 w 11855987" name="TX1352"/>
              <a:gd fmla="*/ 6463067 h 6564102" name="TY1352"/>
              <a:gd fmla="*/ 9217702 w 11855987" name="TX1353"/>
              <a:gd fmla="*/ 6449854 h 6564102" name="TY1353"/>
              <a:gd fmla="*/ 9204489 w 11855987" name="TX1354"/>
              <a:gd fmla="*/ 6436641 h 6564102" name="TY1354"/>
              <a:gd fmla="*/ 3447344 w 11855987" name="TX1356"/>
              <a:gd fmla="*/ 6436430 h 6564102" name="TY1356"/>
              <a:gd fmla="*/ 3434131 w 11855987" name="TX1357"/>
              <a:gd fmla="*/ 6449643 h 6564102" name="TY1357"/>
              <a:gd fmla="*/ 3447344 w 11855987" name="TX1358"/>
              <a:gd fmla="*/ 6462856 h 6564102" name="TY1358"/>
              <a:gd fmla="*/ 3460557 w 11855987" name="TX1359"/>
              <a:gd fmla="*/ 6449643 h 6564102" name="TY1359"/>
              <a:gd fmla="*/ 3447344 w 11855987" name="TX1360"/>
              <a:gd fmla="*/ 6436430 h 6564102" name="TY1360"/>
              <a:gd fmla="*/ 10542350 w 11855987" name="TX1362"/>
              <a:gd fmla="*/ 6436357 h 6564102" name="TY1362"/>
              <a:gd fmla="*/ 10528982 w 11855987" name="TX1363"/>
              <a:gd fmla="*/ 6438118 h 6564102" name="TY1363"/>
              <a:gd fmla="*/ 10522534 w 11855987" name="TX1364"/>
              <a:gd fmla="*/ 6462183 h 6564102" name="TY1364"/>
              <a:gd fmla="*/ 10566575 w 11855987" name="TX1365"/>
              <a:gd fmla="*/ 6538464 h 6564102" name="TY1365"/>
              <a:gd fmla="*/ 10590640 w 11855987" name="TX1366"/>
              <a:gd fmla="*/ 6544912 h 6564102" name="TY1366"/>
              <a:gd fmla="*/ 10590639 w 11855987" name="TX1367"/>
              <a:gd fmla="*/ 6544912 h 6564102" name="TY1367"/>
              <a:gd fmla="*/ 10597087 w 11855987" name="TX1368"/>
              <a:gd fmla="*/ 6520847 h 6564102" name="TY1368"/>
              <a:gd fmla="*/ 10553047 w 11855987" name="TX1369"/>
              <a:gd fmla="*/ 6444566 h 6564102" name="TY1369"/>
              <a:gd fmla="*/ 10542350 w 11855987" name="TX1370"/>
              <a:gd fmla="*/ 6436357 h 6564102" name="TY1370"/>
              <a:gd fmla="*/ 10478637 w 11855987" name="TX1372"/>
              <a:gd fmla="*/ 6436357 h 6564102" name="TY1372"/>
              <a:gd fmla="*/ 10467940 w 11855987" name="TX1373"/>
              <a:gd fmla="*/ 6444565 h 6564102" name="TY1373"/>
              <a:gd fmla="*/ 10423898 w 11855987" name="TX1374"/>
              <a:gd fmla="*/ 6520846 h 6564102" name="TY1374"/>
              <a:gd fmla="*/ 10430347 w 11855987" name="TX1375"/>
              <a:gd fmla="*/ 6544911 h 6564102" name="TY1375"/>
              <a:gd fmla="*/ 10454412 w 11855987" name="TX1376"/>
              <a:gd fmla="*/ 6538463 h 6564102" name="TY1376"/>
              <a:gd fmla="*/ 10498452 w 11855987" name="TX1377"/>
              <a:gd fmla="*/ 6462183 h 6564102" name="TY1377"/>
              <a:gd fmla="*/ 10492004 w 11855987" name="TX1378"/>
              <a:gd fmla="*/ 6438117 h 6564102" name="TY1378"/>
              <a:gd fmla="*/ 10492005 w 11855987" name="TX1379"/>
              <a:gd fmla="*/ 6438117 h 6564102" name="TY1379"/>
              <a:gd fmla="*/ 10478637 w 11855987" name="TX1380"/>
              <a:gd fmla="*/ 6436357 h 6564102" name="TY1380"/>
              <a:gd fmla="*/ 2109498 w 11855987" name="TX1382"/>
              <a:gd fmla="*/ 6436147 h 6564102" name="TY1382"/>
              <a:gd fmla="*/ 2098801 w 11855987" name="TX1383"/>
              <a:gd fmla="*/ 6444356 h 6564102" name="TY1383"/>
              <a:gd fmla="*/ 2054761 w 11855987" name="TX1384"/>
              <a:gd fmla="*/ 6520637 h 6564102" name="TY1384"/>
              <a:gd fmla="*/ 2061209 w 11855987" name="TX1385"/>
              <a:gd fmla="*/ 6544702 h 6564102" name="TY1385"/>
              <a:gd fmla="*/ 2061208 w 11855987" name="TX1386"/>
              <a:gd fmla="*/ 6544702 h 6564102" name="TY1386"/>
              <a:gd fmla="*/ 2085273 w 11855987" name="TX1387"/>
              <a:gd fmla="*/ 6538254 h 6564102" name="TY1387"/>
              <a:gd fmla="*/ 2129315 w 11855987" name="TX1388"/>
              <a:gd fmla="*/ 6461973 h 6564102" name="TY1388"/>
              <a:gd fmla="*/ 2122867 w 11855987" name="TX1389"/>
              <a:gd fmla="*/ 6437908 h 6564102" name="TY1389"/>
              <a:gd fmla="*/ 2109498 w 11855987" name="TX1390"/>
              <a:gd fmla="*/ 6436147 h 6564102" name="TY1390"/>
              <a:gd fmla="*/ 2173211 w 11855987" name="TX1392"/>
              <a:gd fmla="*/ 6436147 h 6564102" name="TY1392"/>
              <a:gd fmla="*/ 2159843 w 11855987" name="TX1393"/>
              <a:gd fmla="*/ 6437907 h 6564102" name="TY1393"/>
              <a:gd fmla="*/ 2159844 w 11855987" name="TX1394"/>
              <a:gd fmla="*/ 6437907 h 6564102" name="TY1394"/>
              <a:gd fmla="*/ 2153396 w 11855987" name="TX1395"/>
              <a:gd fmla="*/ 6461973 h 6564102" name="TY1395"/>
              <a:gd fmla="*/ 2197436 w 11855987" name="TX1396"/>
              <a:gd fmla="*/ 6538253 h 6564102" name="TY1396"/>
              <a:gd fmla="*/ 2221502 w 11855987" name="TX1397"/>
              <a:gd fmla="*/ 6544701 h 6564102" name="TY1397"/>
              <a:gd fmla="*/ 2227950 w 11855987" name="TX1398"/>
              <a:gd fmla="*/ 6520636 h 6564102" name="TY1398"/>
              <a:gd fmla="*/ 2183908 w 11855987" name="TX1399"/>
              <a:gd fmla="*/ 6444355 h 6564102" name="TY1399"/>
              <a:gd fmla="*/ 2173211 w 11855987" name="TX1400"/>
              <a:gd fmla="*/ 6436147 h 6564102" name="TY1400"/>
              <a:gd fmla="*/ 9403637 w 11855987" name="TX1402"/>
              <a:gd fmla="*/ 6436093 h 6564102" name="TY1402"/>
              <a:gd fmla="*/ 9390425 w 11855987" name="TX1403"/>
              <a:gd fmla="*/ 6449306 h 6564102" name="TY1403"/>
              <a:gd fmla="*/ 9403637 w 11855987" name="TX1404"/>
              <a:gd fmla="*/ 6462519 h 6564102" name="TY1404"/>
              <a:gd fmla="*/ 9416848 w 11855987" name="TX1405"/>
              <a:gd fmla="*/ 6449306 h 6564102" name="TY1405"/>
              <a:gd fmla="*/ 9403637 w 11855987" name="TX1406"/>
              <a:gd fmla="*/ 6436093 h 6564102" name="TY1406"/>
              <a:gd fmla="*/ 3248201 w 11855987" name="TX1408"/>
              <a:gd fmla="*/ 6435882 h 6564102" name="TY1408"/>
              <a:gd fmla="*/ 3234988 w 11855987" name="TX1409"/>
              <a:gd fmla="*/ 6449095 h 6564102" name="TY1409"/>
              <a:gd fmla="*/ 3248201 w 11855987" name="TX1410"/>
              <a:gd fmla="*/ 6462308 h 6564102" name="TY1410"/>
              <a:gd fmla="*/ 3261414 w 11855987" name="TX1411"/>
              <a:gd fmla="*/ 6449095 h 6564102" name="TY1411"/>
              <a:gd fmla="*/ 3248201 w 11855987" name="TX1412"/>
              <a:gd fmla="*/ 6435882 h 6564102" name="TY1412"/>
              <a:gd fmla="*/ 10741493 w 11855987" name="TX1414"/>
              <a:gd fmla="*/ 6435809 h 6564102" name="TY1414"/>
              <a:gd fmla="*/ 10728125 w 11855987" name="TX1415"/>
              <a:gd fmla="*/ 6437570 h 6564102" name="TY1415"/>
              <a:gd fmla="*/ 10721677 w 11855987" name="TX1416"/>
              <a:gd fmla="*/ 6461635 h 6564102" name="TY1416"/>
              <a:gd fmla="*/ 10765718 w 11855987" name="TX1417"/>
              <a:gd fmla="*/ 6537916 h 6564102" name="TY1417"/>
              <a:gd fmla="*/ 10789784 w 11855987" name="TX1418"/>
              <a:gd fmla="*/ 6544364 h 6564102" name="TY1418"/>
              <a:gd fmla="*/ 10789782 w 11855987" name="TX1419"/>
              <a:gd fmla="*/ 6544364 h 6564102" name="TY1419"/>
              <a:gd fmla="*/ 10796230 w 11855987" name="TX1420"/>
              <a:gd fmla="*/ 6520299 h 6564102" name="TY1420"/>
              <a:gd fmla="*/ 10752190 w 11855987" name="TX1421"/>
              <a:gd fmla="*/ 6444018 h 6564102" name="TY1421"/>
              <a:gd fmla="*/ 10741493 w 11855987" name="TX1422"/>
              <a:gd fmla="*/ 6435809 h 6564102" name="TY1422"/>
              <a:gd fmla="*/ 10677780 w 11855987" name="TX1424"/>
              <a:gd fmla="*/ 6435809 h 6564102" name="TY1424"/>
              <a:gd fmla="*/ 10667083 w 11855987" name="TX1425"/>
              <a:gd fmla="*/ 6444017 h 6564102" name="TY1425"/>
              <a:gd fmla="*/ 10623041 w 11855987" name="TX1426"/>
              <a:gd fmla="*/ 6520298 h 6564102" name="TY1426"/>
              <a:gd fmla="*/ 10629490 w 11855987" name="TX1427"/>
              <a:gd fmla="*/ 6544363 h 6564102" name="TY1427"/>
              <a:gd fmla="*/ 10653555 w 11855987" name="TX1428"/>
              <a:gd fmla="*/ 6537915 h 6564102" name="TY1428"/>
              <a:gd fmla="*/ 10697595 w 11855987" name="TX1429"/>
              <a:gd fmla="*/ 6461635 h 6564102" name="TY1429"/>
              <a:gd fmla="*/ 10691147 w 11855987" name="TX1430"/>
              <a:gd fmla="*/ 6437569 h 6564102" name="TY1430"/>
              <a:gd fmla="*/ 10691148 w 11855987" name="TX1431"/>
              <a:gd fmla="*/ 6437569 h 6564102" name="TY1431"/>
              <a:gd fmla="*/ 10677780 w 11855987" name="TX1432"/>
              <a:gd fmla="*/ 6435809 h 6564102" name="TY1432"/>
              <a:gd fmla="*/ 1910355 w 11855987" name="TX1434"/>
              <a:gd fmla="*/ 6435599 h 6564102" name="TY1434"/>
              <a:gd fmla="*/ 1899658 w 11855987" name="TX1435"/>
              <a:gd fmla="*/ 6443808 h 6564102" name="TY1435"/>
              <a:gd fmla="*/ 1855618 w 11855987" name="TX1436"/>
              <a:gd fmla="*/ 6520089 h 6564102" name="TY1436"/>
              <a:gd fmla="*/ 1862066 w 11855987" name="TX1437"/>
              <a:gd fmla="*/ 6544154 h 6564102" name="TY1437"/>
              <a:gd fmla="*/ 1862065 w 11855987" name="TX1438"/>
              <a:gd fmla="*/ 6544154 h 6564102" name="TY1438"/>
              <a:gd fmla="*/ 1886130 w 11855987" name="TX1439"/>
              <a:gd fmla="*/ 6537706 h 6564102" name="TY1439"/>
              <a:gd fmla="*/ 1930172 w 11855987" name="TX1440"/>
              <a:gd fmla="*/ 6461425 h 6564102" name="TY1440"/>
              <a:gd fmla="*/ 1923724 w 11855987" name="TX1441"/>
              <a:gd fmla="*/ 6437360 h 6564102" name="TY1441"/>
              <a:gd fmla="*/ 1910355 w 11855987" name="TX1442"/>
              <a:gd fmla="*/ 6435599 h 6564102" name="TY1442"/>
              <a:gd fmla="*/ 1974067 w 11855987" name="TX1444"/>
              <a:gd fmla="*/ 6435599 h 6564102" name="TY1444"/>
              <a:gd fmla="*/ 1960699 w 11855987" name="TX1445"/>
              <a:gd fmla="*/ 6437359 h 6564102" name="TY1445"/>
              <a:gd fmla="*/ 1960700 w 11855987" name="TX1446"/>
              <a:gd fmla="*/ 6437359 h 6564102" name="TY1446"/>
              <a:gd fmla="*/ 1954252 w 11855987" name="TX1447"/>
              <a:gd fmla="*/ 6461425 h 6564102" name="TY1447"/>
              <a:gd fmla="*/ 1998292 w 11855987" name="TX1448"/>
              <a:gd fmla="*/ 6537705 h 6564102" name="TY1448"/>
              <a:gd fmla="*/ 2022358 w 11855987" name="TX1449"/>
              <a:gd fmla="*/ 6544153 h 6564102" name="TY1449"/>
              <a:gd fmla="*/ 2028806 w 11855987" name="TX1450"/>
              <a:gd fmla="*/ 6520088 h 6564102" name="TY1450"/>
              <a:gd fmla="*/ 1984764 w 11855987" name="TX1451"/>
              <a:gd fmla="*/ 6443807 h 6564102" name="TY1451"/>
              <a:gd fmla="*/ 1974067 w 11855987" name="TX1452"/>
              <a:gd fmla="*/ 6435599 h 6564102" name="TY1452"/>
              <a:gd fmla="*/ 9602782 w 11855987" name="TX1454"/>
              <a:gd fmla="*/ 6435545 h 6564102" name="TY1454"/>
              <a:gd fmla="*/ 9589568 w 11855987" name="TX1455"/>
              <a:gd fmla="*/ 6448758 h 6564102" name="TY1455"/>
              <a:gd fmla="*/ 9602782 w 11855987" name="TX1456"/>
              <a:gd fmla="*/ 6461971 h 6564102" name="TY1456"/>
              <a:gd fmla="*/ 9615995 w 11855987" name="TX1457"/>
              <a:gd fmla="*/ 6448758 h 6564102" name="TY1457"/>
              <a:gd fmla="*/ 9602782 w 11855987" name="TX1458"/>
              <a:gd fmla="*/ 6435545 h 6564102" name="TY1458"/>
              <a:gd fmla="*/ 3049057 w 11855987" name="TX1460"/>
              <a:gd fmla="*/ 6435334 h 6564102" name="TY1460"/>
              <a:gd fmla="*/ 3035844 w 11855987" name="TX1461"/>
              <a:gd fmla="*/ 6448547 h 6564102" name="TY1461"/>
              <a:gd fmla="*/ 3049057 w 11855987" name="TX1462"/>
              <a:gd fmla="*/ 6461760 h 6564102" name="TY1462"/>
              <a:gd fmla="*/ 3062270 w 11855987" name="TX1463"/>
              <a:gd fmla="*/ 6448547 h 6564102" name="TY1463"/>
              <a:gd fmla="*/ 3049057 w 11855987" name="TX1464"/>
              <a:gd fmla="*/ 6435334 h 6564102" name="TY1464"/>
              <a:gd fmla="*/ 10940637 w 11855987" name="TX1466"/>
              <a:gd fmla="*/ 6435261 h 6564102" name="TY1466"/>
              <a:gd fmla="*/ 10927269 w 11855987" name="TX1467"/>
              <a:gd fmla="*/ 6437022 h 6564102" name="TY1467"/>
              <a:gd fmla="*/ 10920821 w 11855987" name="TX1468"/>
              <a:gd fmla="*/ 6461087 h 6564102" name="TY1468"/>
              <a:gd fmla="*/ 10964863 w 11855987" name="TX1469"/>
              <a:gd fmla="*/ 6537368 h 6564102" name="TY1469"/>
              <a:gd fmla="*/ 10988928 w 11855987" name="TX1470"/>
              <a:gd fmla="*/ 6543816 h 6564102" name="TY1470"/>
              <a:gd fmla="*/ 10988926 w 11855987" name="TX1471"/>
              <a:gd fmla="*/ 6543816 h 6564102" name="TY1471"/>
              <a:gd fmla="*/ 10995375 w 11855987" name="TX1472"/>
              <a:gd fmla="*/ 6519751 h 6564102" name="TY1472"/>
              <a:gd fmla="*/ 10951334 w 11855987" name="TX1473"/>
              <a:gd fmla="*/ 6443470 h 6564102" name="TY1473"/>
              <a:gd fmla="*/ 10940637 w 11855987" name="TX1474"/>
              <a:gd fmla="*/ 6435261 h 6564102" name="TY1474"/>
              <a:gd fmla="*/ 10876924 w 11855987" name="TX1476"/>
              <a:gd fmla="*/ 6435261 h 6564102" name="TY1476"/>
              <a:gd fmla="*/ 10866227 w 11855987" name="TX1477"/>
              <a:gd fmla="*/ 6443469 h 6564102" name="TY1477"/>
              <a:gd fmla="*/ 10822186 w 11855987" name="TX1478"/>
              <a:gd fmla="*/ 6519750 h 6564102" name="TY1478"/>
              <a:gd fmla="*/ 10828634 w 11855987" name="TX1479"/>
              <a:gd fmla="*/ 6543815 h 6564102" name="TY1479"/>
              <a:gd fmla="*/ 10852699 w 11855987" name="TX1480"/>
              <a:gd fmla="*/ 6537367 h 6564102" name="TY1480"/>
              <a:gd fmla="*/ 10896740 w 11855987" name="TX1481"/>
              <a:gd fmla="*/ 6461087 h 6564102" name="TY1481"/>
              <a:gd fmla="*/ 10890291 w 11855987" name="TX1482"/>
              <a:gd fmla="*/ 6437021 h 6564102" name="TY1482"/>
              <a:gd fmla="*/ 10890293 w 11855987" name="TX1483"/>
              <a:gd fmla="*/ 6437021 h 6564102" name="TY1483"/>
              <a:gd fmla="*/ 10876924 w 11855987" name="TX1484"/>
              <a:gd fmla="*/ 6435261 h 6564102" name="TY1484"/>
              <a:gd fmla="*/ 1711211 w 11855987" name="TX1486"/>
              <a:gd fmla="*/ 6435051 h 6564102" name="TY1486"/>
              <a:gd fmla="*/ 1700514 w 11855987" name="TX1487"/>
              <a:gd fmla="*/ 6443260 h 6564102" name="TY1487"/>
              <a:gd fmla="*/ 1656474 w 11855987" name="TX1488"/>
              <a:gd fmla="*/ 6519541 h 6564102" name="TY1488"/>
              <a:gd fmla="*/ 1662922 w 11855987" name="TX1489"/>
              <a:gd fmla="*/ 6543606 h 6564102" name="TY1489"/>
              <a:gd fmla="*/ 1662921 w 11855987" name="TX1490"/>
              <a:gd fmla="*/ 6543606 h 6564102" name="TY1490"/>
              <a:gd fmla="*/ 1686986 w 11855987" name="TX1491"/>
              <a:gd fmla="*/ 6537158 h 6564102" name="TY1491"/>
              <a:gd fmla="*/ 1731028 w 11855987" name="TX1492"/>
              <a:gd fmla="*/ 6460877 h 6564102" name="TY1492"/>
              <a:gd fmla="*/ 1724580 w 11855987" name="TX1493"/>
              <a:gd fmla="*/ 6436812 h 6564102" name="TY1493"/>
              <a:gd fmla="*/ 1711211 w 11855987" name="TX1494"/>
              <a:gd fmla="*/ 6435051 h 6564102" name="TY1494"/>
              <a:gd fmla="*/ 1774924 w 11855987" name="TX1496"/>
              <a:gd fmla="*/ 6435051 h 6564102" name="TY1496"/>
              <a:gd fmla="*/ 1761556 w 11855987" name="TX1497"/>
              <a:gd fmla="*/ 6436811 h 6564102" name="TY1497"/>
              <a:gd fmla="*/ 1761557 w 11855987" name="TX1498"/>
              <a:gd fmla="*/ 6436811 h 6564102" name="TY1498"/>
              <a:gd fmla="*/ 1755109 w 11855987" name="TX1499"/>
              <a:gd fmla="*/ 6460877 h 6564102" name="TY1499"/>
              <a:gd fmla="*/ 1799149 w 11855987" name="TX1500"/>
              <a:gd fmla="*/ 6537157 h 6564102" name="TY1500"/>
              <a:gd fmla="*/ 1823215 w 11855987" name="TX1501"/>
              <a:gd fmla="*/ 6543605 h 6564102" name="TY1501"/>
              <a:gd fmla="*/ 1829663 w 11855987" name="TX1502"/>
              <a:gd fmla="*/ 6519540 h 6564102" name="TY1502"/>
              <a:gd fmla="*/ 1785621 w 11855987" name="TX1503"/>
              <a:gd fmla="*/ 6443259 h 6564102" name="TY1503"/>
              <a:gd fmla="*/ 1774924 w 11855987" name="TX1504"/>
              <a:gd fmla="*/ 6435051 h 6564102" name="TY1504"/>
              <a:gd fmla="*/ 9801926 w 11855987" name="TX1506"/>
              <a:gd fmla="*/ 6434996 h 6564102" name="TY1506"/>
              <a:gd fmla="*/ 9788713 w 11855987" name="TX1507"/>
              <a:gd fmla="*/ 6448209 h 6564102" name="TY1507"/>
              <a:gd fmla="*/ 9801926 w 11855987" name="TX1508"/>
              <a:gd fmla="*/ 6461422 h 6564102" name="TY1508"/>
              <a:gd fmla="*/ 9815139 w 11855987" name="TX1509"/>
              <a:gd fmla="*/ 6448209 h 6564102" name="TY1509"/>
              <a:gd fmla="*/ 9801926 w 11855987" name="TX1510"/>
              <a:gd fmla="*/ 6434996 h 6564102" name="TY1510"/>
              <a:gd fmla="*/ 2849914 w 11855987" name="TX1512"/>
              <a:gd fmla="*/ 6434786 h 6564102" name="TY1512"/>
              <a:gd fmla="*/ 2836701 w 11855987" name="TX1513"/>
              <a:gd fmla="*/ 6447999 h 6564102" name="TY1513"/>
              <a:gd fmla="*/ 2849914 w 11855987" name="TX1514"/>
              <a:gd fmla="*/ 6461212 h 6564102" name="TY1514"/>
              <a:gd fmla="*/ 2863127 w 11855987" name="TX1515"/>
              <a:gd fmla="*/ 6447999 h 6564102" name="TY1515"/>
              <a:gd fmla="*/ 2849914 w 11855987" name="TX1516"/>
              <a:gd fmla="*/ 6434786 h 6564102" name="TY1516"/>
              <a:gd fmla="*/ 11139780 w 11855987" name="TX1518"/>
              <a:gd fmla="*/ 6434713 h 6564102" name="TY1518"/>
              <a:gd fmla="*/ 11126412 w 11855987" name="TX1519"/>
              <a:gd fmla="*/ 6436474 h 6564102" name="TY1519"/>
              <a:gd fmla="*/ 11119964 w 11855987" name="TX1520"/>
              <a:gd fmla="*/ 6460539 h 6564102" name="TY1520"/>
              <a:gd fmla="*/ 11164006 w 11855987" name="TX1521"/>
              <a:gd fmla="*/ 6536820 h 6564102" name="TY1521"/>
              <a:gd fmla="*/ 11188071 w 11855987" name="TX1522"/>
              <a:gd fmla="*/ 6543268 h 6564102" name="TY1522"/>
              <a:gd fmla="*/ 11188069 w 11855987" name="TX1523"/>
              <a:gd fmla="*/ 6543268 h 6564102" name="TY1523"/>
              <a:gd fmla="*/ 11194518 w 11855987" name="TX1524"/>
              <a:gd fmla="*/ 6519203 h 6564102" name="TY1524"/>
              <a:gd fmla="*/ 11150477 w 11855987" name="TX1525"/>
              <a:gd fmla="*/ 6442922 h 6564102" name="TY1525"/>
              <a:gd fmla="*/ 11139780 w 11855987" name="TX1526"/>
              <a:gd fmla="*/ 6434713 h 6564102" name="TY1526"/>
              <a:gd fmla="*/ 11076068 w 11855987" name="TX1528"/>
              <a:gd fmla="*/ 6434713 h 6564102" name="TY1528"/>
              <a:gd fmla="*/ 11065370 w 11855987" name="TX1529"/>
              <a:gd fmla="*/ 6442921 h 6564102" name="TY1529"/>
              <a:gd fmla="*/ 11021329 w 11855987" name="TX1530"/>
              <a:gd fmla="*/ 6519202 h 6564102" name="TY1530"/>
              <a:gd fmla="*/ 11027777 w 11855987" name="TX1531"/>
              <a:gd fmla="*/ 6543267 h 6564102" name="TY1531"/>
              <a:gd fmla="*/ 11051842 w 11855987" name="TX1532"/>
              <a:gd fmla="*/ 6536819 h 6564102" name="TY1532"/>
              <a:gd fmla="*/ 11095883 w 11855987" name="TX1533"/>
              <a:gd fmla="*/ 6460539 h 6564102" name="TY1533"/>
              <a:gd fmla="*/ 11089434 w 11855987" name="TX1534"/>
              <a:gd fmla="*/ 6436473 h 6564102" name="TY1534"/>
              <a:gd fmla="*/ 11089436 w 11855987" name="TX1535"/>
              <a:gd fmla="*/ 6436473 h 6564102" name="TY1535"/>
              <a:gd fmla="*/ 11076068 w 11855987" name="TX1536"/>
              <a:gd fmla="*/ 6434713 h 6564102" name="TY1536"/>
              <a:gd fmla="*/ 1512068 w 11855987" name="TX1538"/>
              <a:gd fmla="*/ 6434503 h 6564102" name="TY1538"/>
              <a:gd fmla="*/ 1501371 w 11855987" name="TX1539"/>
              <a:gd fmla="*/ 6442712 h 6564102" name="TY1539"/>
              <a:gd fmla="*/ 1457331 w 11855987" name="TX1540"/>
              <a:gd fmla="*/ 6518993 h 6564102" name="TY1540"/>
              <a:gd fmla="*/ 1463779 w 11855987" name="TX1541"/>
              <a:gd fmla="*/ 6543058 h 6564102" name="TY1541"/>
              <a:gd fmla="*/ 1463778 w 11855987" name="TX1542"/>
              <a:gd fmla="*/ 6543058 h 6564102" name="TY1542"/>
              <a:gd fmla="*/ 1487843 w 11855987" name="TX1543"/>
              <a:gd fmla="*/ 6536610 h 6564102" name="TY1543"/>
              <a:gd fmla="*/ 1531885 w 11855987" name="TX1544"/>
              <a:gd fmla="*/ 6460329 h 6564102" name="TY1544"/>
              <a:gd fmla="*/ 1525437 w 11855987" name="TX1545"/>
              <a:gd fmla="*/ 6436264 h 6564102" name="TY1545"/>
              <a:gd fmla="*/ 1512068 w 11855987" name="TX1546"/>
              <a:gd fmla="*/ 6434503 h 6564102" name="TY1546"/>
              <a:gd fmla="*/ 1575780 w 11855987" name="TX1548"/>
              <a:gd fmla="*/ 6434503 h 6564102" name="TY1548"/>
              <a:gd fmla="*/ 1562412 w 11855987" name="TX1549"/>
              <a:gd fmla="*/ 6436263 h 6564102" name="TY1549"/>
              <a:gd fmla="*/ 1562413 w 11855987" name="TX1550"/>
              <a:gd fmla="*/ 6436263 h 6564102" name="TY1550"/>
              <a:gd fmla="*/ 1555965 w 11855987" name="TX1551"/>
              <a:gd fmla="*/ 6460329 h 6564102" name="TY1551"/>
              <a:gd fmla="*/ 1600005 w 11855987" name="TX1552"/>
              <a:gd fmla="*/ 6536609 h 6564102" name="TY1552"/>
              <a:gd fmla="*/ 1624071 w 11855987" name="TX1553"/>
              <a:gd fmla="*/ 6543057 h 6564102" name="TY1553"/>
              <a:gd fmla="*/ 1630519 w 11855987" name="TX1554"/>
              <a:gd fmla="*/ 6518992 h 6564102" name="TY1554"/>
              <a:gd fmla="*/ 1586477 w 11855987" name="TX1555"/>
              <a:gd fmla="*/ 6442711 h 6564102" name="TY1555"/>
              <a:gd fmla="*/ 1575780 w 11855987" name="TX1556"/>
              <a:gd fmla="*/ 6434503 h 6564102" name="TY1556"/>
              <a:gd fmla="*/ 10001075 w 11855987" name="TX1558"/>
              <a:gd fmla="*/ 6434448 h 6564102" name="TY1558"/>
              <a:gd fmla="*/ 9987863 w 11855987" name="TX1559"/>
              <a:gd fmla="*/ 6447661 h 6564102" name="TY1559"/>
              <a:gd fmla="*/ 10001075 w 11855987" name="TX1560"/>
              <a:gd fmla="*/ 6460874 h 6564102" name="TY1560"/>
              <a:gd fmla="*/ 10014289 w 11855987" name="TX1561"/>
              <a:gd fmla="*/ 6447661 h 6564102" name="TY1561"/>
              <a:gd fmla="*/ 10001075 w 11855987" name="TX1562"/>
              <a:gd fmla="*/ 6434448 h 6564102" name="TY1562"/>
              <a:gd fmla="*/ 2650771 w 11855987" name="TX1564"/>
              <a:gd fmla="*/ 6434238 h 6564102" name="TY1564"/>
              <a:gd fmla="*/ 2637558 w 11855987" name="TX1565"/>
              <a:gd fmla="*/ 6447451 h 6564102" name="TY1565"/>
              <a:gd fmla="*/ 2650771 w 11855987" name="TX1566"/>
              <a:gd fmla="*/ 6460664 h 6564102" name="TY1566"/>
              <a:gd fmla="*/ 2663984 w 11855987" name="TX1567"/>
              <a:gd fmla="*/ 6447451 h 6564102" name="TY1567"/>
              <a:gd fmla="*/ 2650771 w 11855987" name="TX1568"/>
              <a:gd fmla="*/ 6434238 h 6564102" name="TY1568"/>
              <a:gd fmla="*/ 11338923 w 11855987" name="TX1570"/>
              <a:gd fmla="*/ 6434165 h 6564102" name="TY1570"/>
              <a:gd fmla="*/ 11325555 w 11855987" name="TX1571"/>
              <a:gd fmla="*/ 6435926 h 6564102" name="TY1571"/>
              <a:gd fmla="*/ 11319107 w 11855987" name="TX1572"/>
              <a:gd fmla="*/ 6459991 h 6564102" name="TY1572"/>
              <a:gd fmla="*/ 11363149 w 11855987" name="TX1573"/>
              <a:gd fmla="*/ 6536272 h 6564102" name="TY1573"/>
              <a:gd fmla="*/ 11387214 w 11855987" name="TX1574"/>
              <a:gd fmla="*/ 6542720 h 6564102" name="TY1574"/>
              <a:gd fmla="*/ 11387213 w 11855987" name="TX1575"/>
              <a:gd fmla="*/ 6542720 h 6564102" name="TY1575"/>
              <a:gd fmla="*/ 11393661 w 11855987" name="TX1576"/>
              <a:gd fmla="*/ 6518655 h 6564102" name="TY1576"/>
              <a:gd fmla="*/ 11349621 w 11855987" name="TX1577"/>
              <a:gd fmla="*/ 6442374 h 6564102" name="TY1577"/>
              <a:gd fmla="*/ 11338923 w 11855987" name="TX1578"/>
              <a:gd fmla="*/ 6434165 h 6564102" name="TY1578"/>
              <a:gd fmla="*/ 11275212 w 11855987" name="TX1580"/>
              <a:gd fmla="*/ 6434165 h 6564102" name="TY1580"/>
              <a:gd fmla="*/ 11264515 w 11855987" name="TX1581"/>
              <a:gd fmla="*/ 6442373 h 6564102" name="TY1581"/>
              <a:gd fmla="*/ 11220473 w 11855987" name="TX1582"/>
              <a:gd fmla="*/ 6518654 h 6564102" name="TY1582"/>
              <a:gd fmla="*/ 11226921 w 11855987" name="TX1583"/>
              <a:gd fmla="*/ 6542719 h 6564102" name="TY1583"/>
              <a:gd fmla="*/ 11250986 w 11855987" name="TX1584"/>
              <a:gd fmla="*/ 6536271 h 6564102" name="TY1584"/>
              <a:gd fmla="*/ 11295027 w 11855987" name="TX1585"/>
              <a:gd fmla="*/ 6459991 h 6564102" name="TY1585"/>
              <a:gd fmla="*/ 11288579 w 11855987" name="TX1586"/>
              <a:gd fmla="*/ 6435925 h 6564102" name="TY1586"/>
              <a:gd fmla="*/ 11288580 w 11855987" name="TX1587"/>
              <a:gd fmla="*/ 6435925 h 6564102" name="TY1587"/>
              <a:gd fmla="*/ 11275212 w 11855987" name="TX1588"/>
              <a:gd fmla="*/ 6434165 h 6564102" name="TY1588"/>
              <a:gd fmla="*/ 1312924 w 11855987" name="TX1590"/>
              <a:gd fmla="*/ 6433954 h 6564102" name="TY1590"/>
              <a:gd fmla="*/ 1302227 w 11855987" name="TX1591"/>
              <a:gd fmla="*/ 6442163 h 6564102" name="TY1591"/>
              <a:gd fmla="*/ 1258187 w 11855987" name="TX1592"/>
              <a:gd fmla="*/ 6518444 h 6564102" name="TY1592"/>
              <a:gd fmla="*/ 1264635 w 11855987" name="TX1593"/>
              <a:gd fmla="*/ 6542509 h 6564102" name="TY1593"/>
              <a:gd fmla="*/ 1264634 w 11855987" name="TX1594"/>
              <a:gd fmla="*/ 6542509 h 6564102" name="TY1594"/>
              <a:gd fmla="*/ 1288699 w 11855987" name="TX1595"/>
              <a:gd fmla="*/ 6536061 h 6564102" name="TY1595"/>
              <a:gd fmla="*/ 1332741 w 11855987" name="TX1596"/>
              <a:gd fmla="*/ 6459780 h 6564102" name="TY1596"/>
              <a:gd fmla="*/ 1326293 w 11855987" name="TX1597"/>
              <a:gd fmla="*/ 6435715 h 6564102" name="TY1597"/>
              <a:gd fmla="*/ 1312924 w 11855987" name="TX1598"/>
              <a:gd fmla="*/ 6433954 h 6564102" name="TY1598"/>
              <a:gd fmla="*/ 1376637 w 11855987" name="TX1600"/>
              <a:gd fmla="*/ 6433954 h 6564102" name="TY1600"/>
              <a:gd fmla="*/ 1363269 w 11855987" name="TX1601"/>
              <a:gd fmla="*/ 6435714 h 6564102" name="TY1601"/>
              <a:gd fmla="*/ 1363270 w 11855987" name="TX1602"/>
              <a:gd fmla="*/ 6435714 h 6564102" name="TY1602"/>
              <a:gd fmla="*/ 1356822 w 11855987" name="TX1603"/>
              <a:gd fmla="*/ 6459780 h 6564102" name="TY1603"/>
              <a:gd fmla="*/ 1400862 w 11855987" name="TX1604"/>
              <a:gd fmla="*/ 6536060 h 6564102" name="TY1604"/>
              <a:gd fmla="*/ 1424928 w 11855987" name="TX1605"/>
              <a:gd fmla="*/ 6542508 h 6564102" name="TY1605"/>
              <a:gd fmla="*/ 1431376 w 11855987" name="TX1606"/>
              <a:gd fmla="*/ 6518443 h 6564102" name="TY1606"/>
              <a:gd fmla="*/ 1387334 w 11855987" name="TX1607"/>
              <a:gd fmla="*/ 6442162 h 6564102" name="TY1607"/>
              <a:gd fmla="*/ 1376637 w 11855987" name="TX1608"/>
              <a:gd fmla="*/ 6433954 h 6564102" name="TY1608"/>
              <a:gd fmla="*/ 10200221 w 11855987" name="TX1610"/>
              <a:gd fmla="*/ 6433900 h 6564102" name="TY1610"/>
              <a:gd fmla="*/ 10187008 w 11855987" name="TX1611"/>
              <a:gd fmla="*/ 6447113 h 6564102" name="TY1611"/>
              <a:gd fmla="*/ 10200221 w 11855987" name="TX1612"/>
              <a:gd fmla="*/ 6460326 h 6564102" name="TY1612"/>
              <a:gd fmla="*/ 10213434 w 11855987" name="TX1613"/>
              <a:gd fmla="*/ 6447113 h 6564102" name="TY1613"/>
              <a:gd fmla="*/ 10200221 w 11855987" name="TX1614"/>
              <a:gd fmla="*/ 6433900 h 6564102" name="TY1614"/>
              <a:gd fmla="*/ 2451627 w 11855987" name="TX1616"/>
              <a:gd fmla="*/ 6433690 h 6564102" name="TY1616"/>
              <a:gd fmla="*/ 2438414 w 11855987" name="TX1617"/>
              <a:gd fmla="*/ 6446903 h 6564102" name="TY1617"/>
              <a:gd fmla="*/ 2451627 w 11855987" name="TX1618"/>
              <a:gd fmla="*/ 6460116 h 6564102" name="TY1618"/>
              <a:gd fmla="*/ 2464840 w 11855987" name="TX1619"/>
              <a:gd fmla="*/ 6446903 h 6564102" name="TY1619"/>
              <a:gd fmla="*/ 2451627 w 11855987" name="TX1620"/>
              <a:gd fmla="*/ 6433690 h 6564102" name="TY1620"/>
              <a:gd fmla="*/ 11538068 w 11855987" name="TX1622"/>
              <a:gd fmla="*/ 6433617 h 6564102" name="TY1622"/>
              <a:gd fmla="*/ 11524700 w 11855987" name="TX1623"/>
              <a:gd fmla="*/ 6435378 h 6564102" name="TY1623"/>
              <a:gd fmla="*/ 11518251 w 11855987" name="TX1624"/>
              <a:gd fmla="*/ 6459443 h 6564102" name="TY1624"/>
              <a:gd fmla="*/ 11562293 w 11855987" name="TX1625"/>
              <a:gd fmla="*/ 6535724 h 6564102" name="TY1625"/>
              <a:gd fmla="*/ 11586358 w 11855987" name="TX1626"/>
              <a:gd fmla="*/ 6542172 h 6564102" name="TY1626"/>
              <a:gd fmla="*/ 11586357 w 11855987" name="TX1627"/>
              <a:gd fmla="*/ 6542172 h 6564102" name="TY1627"/>
              <a:gd fmla="*/ 11592805 w 11855987" name="TX1628"/>
              <a:gd fmla="*/ 6518107 h 6564102" name="TY1628"/>
              <a:gd fmla="*/ 11548765 w 11855987" name="TX1629"/>
              <a:gd fmla="*/ 6441826 h 6564102" name="TY1629"/>
              <a:gd fmla="*/ 11538068 w 11855987" name="TX1630"/>
              <a:gd fmla="*/ 6433617 h 6564102" name="TY1630"/>
              <a:gd fmla="*/ 11474355 w 11855987" name="TX1632"/>
              <a:gd fmla="*/ 6433617 h 6564102" name="TY1632"/>
              <a:gd fmla="*/ 11463658 w 11855987" name="TX1633"/>
              <a:gd fmla="*/ 6441825 h 6564102" name="TY1633"/>
              <a:gd fmla="*/ 11419616 w 11855987" name="TX1634"/>
              <a:gd fmla="*/ 6518106 h 6564102" name="TY1634"/>
              <a:gd fmla="*/ 11426064 w 11855987" name="TX1635"/>
              <a:gd fmla="*/ 6542171 h 6564102" name="TY1635"/>
              <a:gd fmla="*/ 11450130 w 11855987" name="TX1636"/>
              <a:gd fmla="*/ 6535723 h 6564102" name="TY1636"/>
              <a:gd fmla="*/ 11494170 w 11855987" name="TX1637"/>
              <a:gd fmla="*/ 6459443 h 6564102" name="TY1637"/>
              <a:gd fmla="*/ 11487722 w 11855987" name="TX1638"/>
              <a:gd fmla="*/ 6435377 h 6564102" name="TY1638"/>
              <a:gd fmla="*/ 11487723 w 11855987" name="TX1639"/>
              <a:gd fmla="*/ 6435377 h 6564102" name="TY1639"/>
              <a:gd fmla="*/ 11474355 w 11855987" name="TX1640"/>
              <a:gd fmla="*/ 6433617 h 6564102" name="TY1640"/>
              <a:gd fmla="*/ 1113781 w 11855987" name="TX1642"/>
              <a:gd fmla="*/ 6433406 h 6564102" name="TY1642"/>
              <a:gd fmla="*/ 1103084 w 11855987" name="TX1643"/>
              <a:gd fmla="*/ 6441615 h 6564102" name="TY1643"/>
              <a:gd fmla="*/ 1059044 w 11855987" name="TX1644"/>
              <a:gd fmla="*/ 6517896 h 6564102" name="TY1644"/>
              <a:gd fmla="*/ 1065492 w 11855987" name="TX1645"/>
              <a:gd fmla="*/ 6541961 h 6564102" name="TY1645"/>
              <a:gd fmla="*/ 1065491 w 11855987" name="TX1646"/>
              <a:gd fmla="*/ 6541961 h 6564102" name="TY1646"/>
              <a:gd fmla="*/ 1089556 w 11855987" name="TX1647"/>
              <a:gd fmla="*/ 6535513 h 6564102" name="TY1647"/>
              <a:gd fmla="*/ 1133598 w 11855987" name="TX1648"/>
              <a:gd fmla="*/ 6459232 h 6564102" name="TY1648"/>
              <a:gd fmla="*/ 1127150 w 11855987" name="TX1649"/>
              <a:gd fmla="*/ 6435167 h 6564102" name="TY1649"/>
              <a:gd fmla="*/ 1113781 w 11855987" name="TX1650"/>
              <a:gd fmla="*/ 6433406 h 6564102" name="TY1650"/>
              <a:gd fmla="*/ 1177493 w 11855987" name="TX1652"/>
              <a:gd fmla="*/ 6433406 h 6564102" name="TY1652"/>
              <a:gd fmla="*/ 1164125 w 11855987" name="TX1653"/>
              <a:gd fmla="*/ 6435166 h 6564102" name="TY1653"/>
              <a:gd fmla="*/ 1164126 w 11855987" name="TX1654"/>
              <a:gd fmla="*/ 6435166 h 6564102" name="TY1654"/>
              <a:gd fmla="*/ 1157678 w 11855987" name="TX1655"/>
              <a:gd fmla="*/ 6459232 h 6564102" name="TY1655"/>
              <a:gd fmla="*/ 1201718 w 11855987" name="TX1656"/>
              <a:gd fmla="*/ 6535512 h 6564102" name="TY1656"/>
              <a:gd fmla="*/ 1225784 w 11855987" name="TX1657"/>
              <a:gd fmla="*/ 6541960 h 6564102" name="TY1657"/>
              <a:gd fmla="*/ 1232232 w 11855987" name="TX1658"/>
              <a:gd fmla="*/ 6517895 h 6564102" name="TY1658"/>
              <a:gd fmla="*/ 1188190 w 11855987" name="TX1659"/>
              <a:gd fmla="*/ 6441614 h 6564102" name="TY1659"/>
              <a:gd fmla="*/ 1177493 w 11855987" name="TX1660"/>
              <a:gd fmla="*/ 6433406 h 6564102" name="TY1660"/>
              <a:gd fmla="*/ 10399364 w 11855987" name="TX1662"/>
              <a:gd fmla="*/ 6433352 h 6564102" name="TY1662"/>
              <a:gd fmla="*/ 10386151 w 11855987" name="TX1663"/>
              <a:gd fmla="*/ 6446565 h 6564102" name="TY1663"/>
              <a:gd fmla="*/ 10399364 w 11855987" name="TX1664"/>
              <a:gd fmla="*/ 6459778 h 6564102" name="TY1664"/>
              <a:gd fmla="*/ 10412577 w 11855987" name="TX1665"/>
              <a:gd fmla="*/ 6446565 h 6564102" name="TY1665"/>
              <a:gd fmla="*/ 10399364 w 11855987" name="TX1666"/>
              <a:gd fmla="*/ 6433352 h 6564102" name="TY1666"/>
              <a:gd fmla="*/ 2252484 w 11855987" name="TX1668"/>
              <a:gd fmla="*/ 6433142 h 6564102" name="TY1668"/>
              <a:gd fmla="*/ 2239271 w 11855987" name="TX1669"/>
              <a:gd fmla="*/ 6446355 h 6564102" name="TY1669"/>
              <a:gd fmla="*/ 2252484 w 11855987" name="TX1670"/>
              <a:gd fmla="*/ 6459568 h 6564102" name="TY1670"/>
              <a:gd fmla="*/ 2265697 w 11855987" name="TX1671"/>
              <a:gd fmla="*/ 6446355 h 6564102" name="TY1671"/>
              <a:gd fmla="*/ 2252484 w 11855987" name="TX1672"/>
              <a:gd fmla="*/ 6433142 h 6564102" name="TY1672"/>
              <a:gd fmla="*/ 11673499 w 11855987" name="TX1674"/>
              <a:gd fmla="*/ 6433069 h 6564102" name="TY1674"/>
              <a:gd fmla="*/ 11662802 w 11855987" name="TX1675"/>
              <a:gd fmla="*/ 6441277 h 6564102" name="TY1675"/>
              <a:gd fmla="*/ 11618760 w 11855987" name="TX1676"/>
              <a:gd fmla="*/ 6517558 h 6564102" name="TY1676"/>
              <a:gd fmla="*/ 11625209 w 11855987" name="TX1677"/>
              <a:gd fmla="*/ 6541623 h 6564102" name="TY1677"/>
              <a:gd fmla="*/ 11649274 w 11855987" name="TX1678"/>
              <a:gd fmla="*/ 6535175 h 6564102" name="TY1678"/>
              <a:gd fmla="*/ 11693314 w 11855987" name="TX1679"/>
              <a:gd fmla="*/ 6458895 h 6564102" name="TY1679"/>
              <a:gd fmla="*/ 11686866 w 11855987" name="TX1680"/>
              <a:gd fmla="*/ 6434829 h 6564102" name="TY1680"/>
              <a:gd fmla="*/ 11686867 w 11855987" name="TX1681"/>
              <a:gd fmla="*/ 6434829 h 6564102" name="TY1681"/>
              <a:gd fmla="*/ 11673499 w 11855987" name="TX1682"/>
              <a:gd fmla="*/ 6433069 h 6564102" name="TY1682"/>
              <a:gd fmla="*/ 914637 w 11855987" name="TX1684"/>
              <a:gd fmla="*/ 6432858 h 6564102" name="TY1684"/>
              <a:gd fmla="*/ 903940 w 11855987" name="TX1685"/>
              <a:gd fmla="*/ 6441067 h 6564102" name="TY1685"/>
              <a:gd fmla="*/ 859900 w 11855987" name="TX1686"/>
              <a:gd fmla="*/ 6517348 h 6564102" name="TY1686"/>
              <a:gd fmla="*/ 866348 w 11855987" name="TX1687"/>
              <a:gd fmla="*/ 6541413 h 6564102" name="TY1687"/>
              <a:gd fmla="*/ 866347 w 11855987" name="TX1688"/>
              <a:gd fmla="*/ 6541413 h 6564102" name="TY1688"/>
              <a:gd fmla="*/ 890412 w 11855987" name="TX1689"/>
              <a:gd fmla="*/ 6534965 h 6564102" name="TY1689"/>
              <a:gd fmla="*/ 934454 w 11855987" name="TX1690"/>
              <a:gd fmla="*/ 6458684 h 6564102" name="TY1690"/>
              <a:gd fmla="*/ 928006 w 11855987" name="TX1691"/>
              <a:gd fmla="*/ 6434619 h 6564102" name="TY1691"/>
              <a:gd fmla="*/ 914637 w 11855987" name="TX1692"/>
              <a:gd fmla="*/ 6432858 h 6564102" name="TY1692"/>
              <a:gd fmla="*/ 978350 w 11855987" name="TX1694"/>
              <a:gd fmla="*/ 6432858 h 6564102" name="TY1694"/>
              <a:gd fmla="*/ 964982 w 11855987" name="TX1695"/>
              <a:gd fmla="*/ 6434618 h 6564102" name="TY1695"/>
              <a:gd fmla="*/ 964983 w 11855987" name="TX1696"/>
              <a:gd fmla="*/ 6434618 h 6564102" name="TY1696"/>
              <a:gd fmla="*/ 958535 w 11855987" name="TX1697"/>
              <a:gd fmla="*/ 6458684 h 6564102" name="TY1697"/>
              <a:gd fmla="*/ 1002575 w 11855987" name="TX1698"/>
              <a:gd fmla="*/ 6534964 h 6564102" name="TY1698"/>
              <a:gd fmla="*/ 1026641 w 11855987" name="TX1699"/>
              <a:gd fmla="*/ 6541412 h 6564102" name="TY1699"/>
              <a:gd fmla="*/ 1033089 w 11855987" name="TX1700"/>
              <a:gd fmla="*/ 6517347 h 6564102" name="TY1700"/>
              <a:gd fmla="*/ 989047 w 11855987" name="TX1701"/>
              <a:gd fmla="*/ 6441066 h 6564102" name="TY1701"/>
              <a:gd fmla="*/ 978350 w 11855987" name="TX1702"/>
              <a:gd fmla="*/ 6432858 h 6564102" name="TY1702"/>
              <a:gd fmla="*/ 10598508 w 11855987" name="TX1704"/>
              <a:gd fmla="*/ 6432804 h 6564102" name="TY1704"/>
              <a:gd fmla="*/ 10585296 w 11855987" name="TX1705"/>
              <a:gd fmla="*/ 6446017 h 6564102" name="TY1705"/>
              <a:gd fmla="*/ 10598508 w 11855987" name="TX1706"/>
              <a:gd fmla="*/ 6459230 h 6564102" name="TY1706"/>
              <a:gd fmla="*/ 10611721 w 11855987" name="TX1707"/>
              <a:gd fmla="*/ 6446017 h 6564102" name="TY1707"/>
              <a:gd fmla="*/ 10598508 w 11855987" name="TX1708"/>
              <a:gd fmla="*/ 6432804 h 6564102" name="TY1708"/>
              <a:gd fmla="*/ 2053340 w 11855987" name="TX1710"/>
              <a:gd fmla="*/ 6432594 h 6564102" name="TY1710"/>
              <a:gd fmla="*/ 2040127 w 11855987" name="TX1711"/>
              <a:gd fmla="*/ 6445807 h 6564102" name="TY1711"/>
              <a:gd fmla="*/ 2053340 w 11855987" name="TX1712"/>
              <a:gd fmla="*/ 6459020 h 6564102" name="TY1712"/>
              <a:gd fmla="*/ 2066553 w 11855987" name="TX1713"/>
              <a:gd fmla="*/ 6445807 h 6564102" name="TY1713"/>
              <a:gd fmla="*/ 2053340 w 11855987" name="TX1714"/>
              <a:gd fmla="*/ 6432594 h 6564102" name="TY1714"/>
              <a:gd fmla="*/ 715494 w 11855987" name="TX1716"/>
              <a:gd fmla="*/ 6432310 h 6564102" name="TY1716"/>
              <a:gd fmla="*/ 704797 w 11855987" name="TX1717"/>
              <a:gd fmla="*/ 6440519 h 6564102" name="TY1717"/>
              <a:gd fmla="*/ 660757 w 11855987" name="TX1718"/>
              <a:gd fmla="*/ 6516800 h 6564102" name="TY1718"/>
              <a:gd fmla="*/ 667205 w 11855987" name="TX1719"/>
              <a:gd fmla="*/ 6540865 h 6564102" name="TY1719"/>
              <a:gd fmla="*/ 667204 w 11855987" name="TX1720"/>
              <a:gd fmla="*/ 6540865 h 6564102" name="TY1720"/>
              <a:gd fmla="*/ 691269 w 11855987" name="TX1721"/>
              <a:gd fmla="*/ 6534417 h 6564102" name="TY1721"/>
              <a:gd fmla="*/ 735311 w 11855987" name="TX1722"/>
              <a:gd fmla="*/ 6458136 h 6564102" name="TY1722"/>
              <a:gd fmla="*/ 728863 w 11855987" name="TX1723"/>
              <a:gd fmla="*/ 6434071 h 6564102" name="TY1723"/>
              <a:gd fmla="*/ 715494 w 11855987" name="TX1724"/>
              <a:gd fmla="*/ 6432310 h 6564102" name="TY1724"/>
              <a:gd fmla="*/ 779207 w 11855987" name="TX1726"/>
              <a:gd fmla="*/ 6432310 h 6564102" name="TY1726"/>
              <a:gd fmla="*/ 765839 w 11855987" name="TX1727"/>
              <a:gd fmla="*/ 6434070 h 6564102" name="TY1727"/>
              <a:gd fmla="*/ 765840 w 11855987" name="TX1728"/>
              <a:gd fmla="*/ 6434070 h 6564102" name="TY1728"/>
              <a:gd fmla="*/ 759392 w 11855987" name="TX1729"/>
              <a:gd fmla="*/ 6458136 h 6564102" name="TY1729"/>
              <a:gd fmla="*/ 803432 w 11855987" name="TX1730"/>
              <a:gd fmla="*/ 6534416 h 6564102" name="TY1730"/>
              <a:gd fmla="*/ 827498 w 11855987" name="TX1731"/>
              <a:gd fmla="*/ 6540864 h 6564102" name="TY1731"/>
              <a:gd fmla="*/ 833946 w 11855987" name="TX1732"/>
              <a:gd fmla="*/ 6516799 h 6564102" name="TY1732"/>
              <a:gd fmla="*/ 789904 w 11855987" name="TX1733"/>
              <a:gd fmla="*/ 6440518 h 6564102" name="TY1733"/>
              <a:gd fmla="*/ 779207 w 11855987" name="TX1734"/>
              <a:gd fmla="*/ 6432310 h 6564102" name="TY1734"/>
              <a:gd fmla="*/ 10797651 w 11855987" name="TX1736"/>
              <a:gd fmla="*/ 6432256 h 6564102" name="TY1736"/>
              <a:gd fmla="*/ 10784439 w 11855987" name="TX1737"/>
              <a:gd fmla="*/ 6445469 h 6564102" name="TY1737"/>
              <a:gd fmla="*/ 10797651 w 11855987" name="TX1738"/>
              <a:gd fmla="*/ 6458682 h 6564102" name="TY1738"/>
              <a:gd fmla="*/ 10810864 w 11855987" name="TX1739"/>
              <a:gd fmla="*/ 6445469 h 6564102" name="TY1739"/>
              <a:gd fmla="*/ 10797651 w 11855987" name="TX1740"/>
              <a:gd fmla="*/ 6432256 h 6564102" name="TY1740"/>
              <a:gd fmla="*/ 1854197 w 11855987" name="TX1742"/>
              <a:gd fmla="*/ 6432046 h 6564102" name="TY1742"/>
              <a:gd fmla="*/ 1840984 w 11855987" name="TX1743"/>
              <a:gd fmla="*/ 6445259 h 6564102" name="TY1743"/>
              <a:gd fmla="*/ 1854197 w 11855987" name="TX1744"/>
              <a:gd fmla="*/ 6458472 h 6564102" name="TY1744"/>
              <a:gd fmla="*/ 1867410 w 11855987" name="TX1745"/>
              <a:gd fmla="*/ 6445259 h 6564102" name="TY1745"/>
              <a:gd fmla="*/ 1854197 w 11855987" name="TX1746"/>
              <a:gd fmla="*/ 6432046 h 6564102" name="TY1746"/>
              <a:gd fmla="*/ 516350 w 11855987" name="TX1748"/>
              <a:gd fmla="*/ 6431762 h 6564102" name="TY1748"/>
              <a:gd fmla="*/ 505653 w 11855987" name="TX1749"/>
              <a:gd fmla="*/ 6439971 h 6564102" name="TY1749"/>
              <a:gd fmla="*/ 461613 w 11855987" name="TX1750"/>
              <a:gd fmla="*/ 6516252 h 6564102" name="TY1750"/>
              <a:gd fmla="*/ 468061 w 11855987" name="TX1751"/>
              <a:gd fmla="*/ 6540317 h 6564102" name="TY1751"/>
              <a:gd fmla="*/ 468060 w 11855987" name="TX1752"/>
              <a:gd fmla="*/ 6540317 h 6564102" name="TY1752"/>
              <a:gd fmla="*/ 492125 w 11855987" name="TX1753"/>
              <a:gd fmla="*/ 6533869 h 6564102" name="TY1753"/>
              <a:gd fmla="*/ 536167 w 11855987" name="TX1754"/>
              <a:gd fmla="*/ 6457588 h 6564102" name="TY1754"/>
              <a:gd fmla="*/ 529719 w 11855987" name="TX1755"/>
              <a:gd fmla="*/ 6433523 h 6564102" name="TY1755"/>
              <a:gd fmla="*/ 516350 w 11855987" name="TX1756"/>
              <a:gd fmla="*/ 6431762 h 6564102" name="TY1756"/>
              <a:gd fmla="*/ 580063 w 11855987" name="TX1758"/>
              <a:gd fmla="*/ 6431762 h 6564102" name="TY1758"/>
              <a:gd fmla="*/ 566695 w 11855987" name="TX1759"/>
              <a:gd fmla="*/ 6433522 h 6564102" name="TY1759"/>
              <a:gd fmla="*/ 566696 w 11855987" name="TX1760"/>
              <a:gd fmla="*/ 6433522 h 6564102" name="TY1760"/>
              <a:gd fmla="*/ 560248 w 11855987" name="TX1761"/>
              <a:gd fmla="*/ 6457588 h 6564102" name="TY1761"/>
              <a:gd fmla="*/ 604288 w 11855987" name="TX1762"/>
              <a:gd fmla="*/ 6533868 h 6564102" name="TY1762"/>
              <a:gd fmla="*/ 628354 w 11855987" name="TX1763"/>
              <a:gd fmla="*/ 6540316 h 6564102" name="TY1763"/>
              <a:gd fmla="*/ 634802 w 11855987" name="TX1764"/>
              <a:gd fmla="*/ 6516251 h 6564102" name="TY1764"/>
              <a:gd fmla="*/ 590760 w 11855987" name="TX1765"/>
              <a:gd fmla="*/ 6439970 h 6564102" name="TY1765"/>
              <a:gd fmla="*/ 580063 w 11855987" name="TX1766"/>
              <a:gd fmla="*/ 6431762 h 6564102" name="TY1766"/>
              <a:gd fmla="*/ 10996796 w 11855987" name="TX1768"/>
              <a:gd fmla="*/ 6431708 h 6564102" name="TY1768"/>
              <a:gd fmla="*/ 10983583 w 11855987" name="TX1769"/>
              <a:gd fmla="*/ 6444921 h 6564102" name="TY1769"/>
              <a:gd fmla="*/ 10996796 w 11855987" name="TX1770"/>
              <a:gd fmla="*/ 6458134 h 6564102" name="TY1770"/>
              <a:gd fmla="*/ 11010009 w 11855987" name="TX1771"/>
              <a:gd fmla="*/ 6444921 h 6564102" name="TY1771"/>
              <a:gd fmla="*/ 10996796 w 11855987" name="TX1772"/>
              <a:gd fmla="*/ 6431708 h 6564102" name="TY1772"/>
              <a:gd fmla="*/ 1655053 w 11855987" name="TX1774"/>
              <a:gd fmla="*/ 6431498 h 6564102" name="TY1774"/>
              <a:gd fmla="*/ 1641840 w 11855987" name="TX1775"/>
              <a:gd fmla="*/ 6444711 h 6564102" name="TY1775"/>
              <a:gd fmla="*/ 1655053 w 11855987" name="TX1776"/>
              <a:gd fmla="*/ 6457924 h 6564102" name="TY1776"/>
              <a:gd fmla="*/ 1668266 w 11855987" name="TX1777"/>
              <a:gd fmla="*/ 6444711 h 6564102" name="TY1777"/>
              <a:gd fmla="*/ 1655053 w 11855987" name="TX1778"/>
              <a:gd fmla="*/ 6431498 h 6564102" name="TY1778"/>
              <a:gd fmla="*/ 317207 w 11855987" name="TX1780"/>
              <a:gd fmla="*/ 6431214 h 6564102" name="TY1780"/>
              <a:gd fmla="*/ 306510 w 11855987" name="TX1781"/>
              <a:gd fmla="*/ 6439423 h 6564102" name="TY1781"/>
              <a:gd fmla="*/ 262470 w 11855987" name="TX1782"/>
              <a:gd fmla="*/ 6515704 h 6564102" name="TY1782"/>
              <a:gd fmla="*/ 268918 w 11855987" name="TX1783"/>
              <a:gd fmla="*/ 6539769 h 6564102" name="TY1783"/>
              <a:gd fmla="*/ 268917 w 11855987" name="TX1784"/>
              <a:gd fmla="*/ 6539769 h 6564102" name="TY1784"/>
              <a:gd fmla="*/ 292982 w 11855987" name="TX1785"/>
              <a:gd fmla="*/ 6533321 h 6564102" name="TY1785"/>
              <a:gd fmla="*/ 337024 w 11855987" name="TX1786"/>
              <a:gd fmla="*/ 6457040 h 6564102" name="TY1786"/>
              <a:gd fmla="*/ 330576 w 11855987" name="TX1787"/>
              <a:gd fmla="*/ 6432975 h 6564102" name="TY1787"/>
              <a:gd fmla="*/ 317207 w 11855987" name="TX1788"/>
              <a:gd fmla="*/ 6431214 h 6564102" name="TY1788"/>
              <a:gd fmla="*/ 380920 w 11855987" name="TX1790"/>
              <a:gd fmla="*/ 6431214 h 6564102" name="TY1790"/>
              <a:gd fmla="*/ 367552 w 11855987" name="TX1791"/>
              <a:gd fmla="*/ 6432974 h 6564102" name="TY1791"/>
              <a:gd fmla="*/ 367553 w 11855987" name="TX1792"/>
              <a:gd fmla="*/ 6432974 h 6564102" name="TY1792"/>
              <a:gd fmla="*/ 361105 w 11855987" name="TX1793"/>
              <a:gd fmla="*/ 6457040 h 6564102" name="TY1793"/>
              <a:gd fmla="*/ 405145 w 11855987" name="TX1794"/>
              <a:gd fmla="*/ 6533320 h 6564102" name="TY1794"/>
              <a:gd fmla="*/ 429211 w 11855987" name="TX1795"/>
              <a:gd fmla="*/ 6539768 h 6564102" name="TY1795"/>
              <a:gd fmla="*/ 435659 w 11855987" name="TX1796"/>
              <a:gd fmla="*/ 6515703 h 6564102" name="TY1796"/>
              <a:gd fmla="*/ 391617 w 11855987" name="TX1797"/>
              <a:gd fmla="*/ 6439422 h 6564102" name="TY1797"/>
              <a:gd fmla="*/ 380920 w 11855987" name="TX1798"/>
              <a:gd fmla="*/ 6431214 h 6564102" name="TY1798"/>
              <a:gd fmla="*/ 11195939 w 11855987" name="TX1800"/>
              <a:gd fmla="*/ 6431160 h 6564102" name="TY1800"/>
              <a:gd fmla="*/ 11182726 w 11855987" name="TX1801"/>
              <a:gd fmla="*/ 6444373 h 6564102" name="TY1801"/>
              <a:gd fmla="*/ 11195939 w 11855987" name="TX1802"/>
              <a:gd fmla="*/ 6457586 h 6564102" name="TY1802"/>
              <a:gd fmla="*/ 11209152 w 11855987" name="TX1803"/>
              <a:gd fmla="*/ 6444373 h 6564102" name="TY1803"/>
              <a:gd fmla="*/ 11195939 w 11855987" name="TX1804"/>
              <a:gd fmla="*/ 6431160 h 6564102" name="TY1804"/>
              <a:gd fmla="*/ 1455910 w 11855987" name="TX1806"/>
              <a:gd fmla="*/ 6430950 h 6564102" name="TY1806"/>
              <a:gd fmla="*/ 1442697 w 11855987" name="TX1807"/>
              <a:gd fmla="*/ 6444163 h 6564102" name="TY1807"/>
              <a:gd fmla="*/ 1455910 w 11855987" name="TX1808"/>
              <a:gd fmla="*/ 6457376 h 6564102" name="TY1808"/>
              <a:gd fmla="*/ 1469123 w 11855987" name="TX1809"/>
              <a:gd fmla="*/ 6444163 h 6564102" name="TY1809"/>
              <a:gd fmla="*/ 1455910 w 11855987" name="TX1810"/>
              <a:gd fmla="*/ 6430950 h 6564102" name="TY1810"/>
              <a:gd fmla="*/ 181776 w 11855987" name="TX1812"/>
              <a:gd fmla="*/ 6430666 h 6564102" name="TY1812"/>
              <a:gd fmla="*/ 168408 w 11855987" name="TX1813"/>
              <a:gd fmla="*/ 6432426 h 6564102" name="TY1813"/>
              <a:gd fmla="*/ 168409 w 11855987" name="TX1814"/>
              <a:gd fmla="*/ 6432426 h 6564102" name="TY1814"/>
              <a:gd fmla="*/ 161961 w 11855987" name="TX1815"/>
              <a:gd fmla="*/ 6456492 h 6564102" name="TY1815"/>
              <a:gd fmla="*/ 206001 w 11855987" name="TX1816"/>
              <a:gd fmla="*/ 6532772 h 6564102" name="TY1816"/>
              <a:gd fmla="*/ 230067 w 11855987" name="TX1817"/>
              <a:gd fmla="*/ 6539220 h 6564102" name="TY1817"/>
              <a:gd fmla="*/ 236515 w 11855987" name="TX1818"/>
              <a:gd fmla="*/ 6515155 h 6564102" name="TY1818"/>
              <a:gd fmla="*/ 192473 w 11855987" name="TX1819"/>
              <a:gd fmla="*/ 6438874 h 6564102" name="TY1819"/>
              <a:gd fmla="*/ 181776 w 11855987" name="TX1820"/>
              <a:gd fmla="*/ 6430666 h 6564102" name="TY1820"/>
              <a:gd fmla="*/ 11395082 w 11855987" name="TX1822"/>
              <a:gd fmla="*/ 6430612 h 6564102" name="TY1822"/>
              <a:gd fmla="*/ 11381869 w 11855987" name="TX1823"/>
              <a:gd fmla="*/ 6443825 h 6564102" name="TY1823"/>
              <a:gd fmla="*/ 11395082 w 11855987" name="TX1824"/>
              <a:gd fmla="*/ 6457038 h 6564102" name="TY1824"/>
              <a:gd fmla="*/ 11408295 w 11855987" name="TX1825"/>
              <a:gd fmla="*/ 6443825 h 6564102" name="TY1825"/>
              <a:gd fmla="*/ 11395082 w 11855987" name="TX1826"/>
              <a:gd fmla="*/ 6430612 h 6564102" name="TY1826"/>
              <a:gd fmla="*/ 1256766 w 11855987" name="TX1828"/>
              <a:gd fmla="*/ 6430401 h 6564102" name="TY1828"/>
              <a:gd fmla="*/ 1243553 w 11855987" name="TX1829"/>
              <a:gd fmla="*/ 6443614 h 6564102" name="TY1829"/>
              <a:gd fmla="*/ 1256766 w 11855987" name="TX1830"/>
              <a:gd fmla="*/ 6456827 h 6564102" name="TY1830"/>
              <a:gd fmla="*/ 1269979 w 11855987" name="TX1831"/>
              <a:gd fmla="*/ 6443614 h 6564102" name="TY1831"/>
              <a:gd fmla="*/ 1256766 w 11855987" name="TX1832"/>
              <a:gd fmla="*/ 6430401 h 6564102" name="TY1832"/>
              <a:gd fmla="*/ 11732296 w 11855987" name="TX1834"/>
              <a:gd fmla="*/ 6430295 h 6564102" name="TY1834"/>
              <a:gd fmla="*/ 11719078 w 11855987" name="TX1835"/>
              <a:gd fmla="*/ 6432959 h 6564102" name="TY1835"/>
              <a:gd fmla="*/ 11719078 w 11855987" name="TX1836"/>
              <a:gd fmla="*/ 6432957 h 6564102" name="TY1836"/>
              <a:gd fmla="*/ 11714280 w 11855987" name="TX1837"/>
              <a:gd fmla="*/ 6457406 h 6564102" name="TY1837"/>
              <a:gd fmla="*/ 11763399 w 11855987" name="TX1838"/>
              <a:gd fmla="*/ 6530520 h 6564102" name="TY1838"/>
              <a:gd fmla="*/ 11787847 w 11855987" name="TX1839"/>
              <a:gd fmla="*/ 6535319 h 6564102" name="TY1839"/>
              <a:gd fmla="*/ 11792645 w 11855987" name="TX1840"/>
              <a:gd fmla="*/ 6510871 h 6564102" name="TY1840"/>
              <a:gd fmla="*/ 11743526 w 11855987" name="TX1841"/>
              <a:gd fmla="*/ 6437758 h 6564102" name="TY1841"/>
              <a:gd fmla="*/ 11732296 w 11855987" name="TX1842"/>
              <a:gd fmla="*/ 6430295 h 6564102" name="TY1842"/>
              <a:gd fmla="*/ 11594226 w 11855987" name="TX1844"/>
              <a:gd fmla="*/ 6430064 h 6564102" name="TY1844"/>
              <a:gd fmla="*/ 11581013 w 11855987" name="TX1845"/>
              <a:gd fmla="*/ 6443277 h 6564102" name="TY1845"/>
              <a:gd fmla="*/ 11594226 w 11855987" name="TX1846"/>
              <a:gd fmla="*/ 6456490 h 6564102" name="TY1846"/>
              <a:gd fmla="*/ 11607439 w 11855987" name="TX1847"/>
              <a:gd fmla="*/ 6443277 h 6564102" name="TY1847"/>
              <a:gd fmla="*/ 11594226 w 11855987" name="TX1848"/>
              <a:gd fmla="*/ 6430064 h 6564102" name="TY1848"/>
              <a:gd fmla="*/ 1057623 w 11855987" name="TX1850"/>
              <a:gd fmla="*/ 6429853 h 6564102" name="TY1850"/>
              <a:gd fmla="*/ 1044410 w 11855987" name="TX1851"/>
              <a:gd fmla="*/ 6443066 h 6564102" name="TY1851"/>
              <a:gd fmla="*/ 1057623 w 11855987" name="TX1852"/>
              <a:gd fmla="*/ 6456279 h 6564102" name="TY1852"/>
              <a:gd fmla="*/ 1070836 w 11855987" name="TX1853"/>
              <a:gd fmla="*/ 6443066 h 6564102" name="TY1853"/>
              <a:gd fmla="*/ 1057623 w 11855987" name="TX1854"/>
              <a:gd fmla="*/ 6429853 h 6564102" name="TY1854"/>
              <a:gd fmla="*/ 858479 w 11855987" name="TX1856"/>
              <a:gd fmla="*/ 6429305 h 6564102" name="TY1856"/>
              <a:gd fmla="*/ 845266 w 11855987" name="TX1857"/>
              <a:gd fmla="*/ 6442518 h 6564102" name="TY1857"/>
              <a:gd fmla="*/ 858479 w 11855987" name="TX1858"/>
              <a:gd fmla="*/ 6455731 h 6564102" name="TY1858"/>
              <a:gd fmla="*/ 871692 w 11855987" name="TX1859"/>
              <a:gd fmla="*/ 6442518 h 6564102" name="TY1859"/>
              <a:gd fmla="*/ 858479 w 11855987" name="TX1860"/>
              <a:gd fmla="*/ 6429305 h 6564102" name="TY1860"/>
              <a:gd fmla="*/ 659336 w 11855987" name="TX1862"/>
              <a:gd fmla="*/ 6428757 h 6564102" name="TY1862"/>
              <a:gd fmla="*/ 646123 w 11855987" name="TX1863"/>
              <a:gd fmla="*/ 6441970 h 6564102" name="TY1863"/>
              <a:gd fmla="*/ 659336 w 11855987" name="TX1864"/>
              <a:gd fmla="*/ 6455183 h 6564102" name="TY1864"/>
              <a:gd fmla="*/ 672549 w 11855987" name="TX1865"/>
              <a:gd fmla="*/ 6441970 h 6564102" name="TY1865"/>
              <a:gd fmla="*/ 659336 w 11855987" name="TX1866"/>
              <a:gd fmla="*/ 6428757 h 6564102" name="TY1866"/>
              <a:gd fmla="*/ 460192 w 11855987" name="TX1868"/>
              <a:gd fmla="*/ 6428209 h 6564102" name="TY1868"/>
              <a:gd fmla="*/ 446979 w 11855987" name="TX1869"/>
              <a:gd fmla="*/ 6441422 h 6564102" name="TY1869"/>
              <a:gd fmla="*/ 460192 w 11855987" name="TX1870"/>
              <a:gd fmla="*/ 6454635 h 6564102" name="TY1870"/>
              <a:gd fmla="*/ 473405 w 11855987" name="TX1871"/>
              <a:gd fmla="*/ 6441422 h 6564102" name="TY1871"/>
              <a:gd fmla="*/ 460192 w 11855987" name="TX1872"/>
              <a:gd fmla="*/ 6428209 h 6564102" name="TY1872"/>
              <a:gd fmla="*/ 122980 w 11855987" name="TX1874"/>
              <a:gd fmla="*/ 6427892 h 6564102" name="TY1874"/>
              <a:gd fmla="*/ 111750 w 11855987" name="TX1875"/>
              <a:gd fmla="*/ 6435355 h 6564102" name="TY1875"/>
              <a:gd fmla="*/ 62630 w 11855987" name="TX1876"/>
              <a:gd fmla="*/ 6508468 h 6564102" name="TY1876"/>
              <a:gd fmla="*/ 67429 w 11855987" name="TX1877"/>
              <a:gd fmla="*/ 6532916 h 6564102" name="TY1877"/>
              <a:gd fmla="*/ 91876 w 11855987" name="TX1878"/>
              <a:gd fmla="*/ 6528117 h 6564102" name="TY1878"/>
              <a:gd fmla="*/ 140996 w 11855987" name="TX1879"/>
              <a:gd fmla="*/ 6455003 h 6564102" name="TY1879"/>
              <a:gd fmla="*/ 136197 w 11855987" name="TX1880"/>
              <a:gd fmla="*/ 6430554 h 6564102" name="TY1880"/>
              <a:gd fmla="*/ 136197 w 11855987" name="TX1881"/>
              <a:gd fmla="*/ 6430556 h 6564102" name="TY1881"/>
              <a:gd fmla="*/ 122980 w 11855987" name="TX1882"/>
              <a:gd fmla="*/ 6427892 h 6564102" name="TY1882"/>
              <a:gd fmla="*/ 261049 w 11855987" name="TX1884"/>
              <a:gd fmla="*/ 6427661 h 6564102" name="TY1884"/>
              <a:gd fmla="*/ 247836 w 11855987" name="TX1885"/>
              <a:gd fmla="*/ 6440874 h 6564102" name="TY1885"/>
              <a:gd fmla="*/ 261049 w 11855987" name="TX1886"/>
              <a:gd fmla="*/ 6454087 h 6564102" name="TY1886"/>
              <a:gd fmla="*/ 274262 w 11855987" name="TX1887"/>
              <a:gd fmla="*/ 6440874 h 6564102" name="TY1887"/>
              <a:gd fmla="*/ 261049 w 11855987" name="TX1888"/>
              <a:gd fmla="*/ 6427661 h 6564102" name="TY1888"/>
              <a:gd fmla="*/ 11749709 w 11855987" name="TX1890"/>
              <a:gd fmla="*/ 6377568 h 6564102" name="TY1890"/>
              <a:gd fmla="*/ 11731964 w 11855987" name="TX1891"/>
              <a:gd fmla="*/ 6395057 h 6564102" name="TY1891"/>
              <a:gd fmla="*/ 11731963 w 11855987" name="TX1892"/>
              <a:gd fmla="*/ 6395056 h 6564102" name="TY1892"/>
              <a:gd fmla="*/ 11749452 w 11855987" name="TX1893"/>
              <a:gd fmla="*/ 6412800 h 6564102" name="TY1893"/>
              <a:gd fmla="*/ 11837532 w 11855987" name="TX1894"/>
              <a:gd fmla="*/ 6413440 h 6564102" name="TY1894"/>
              <a:gd fmla="*/ 11855276 w 11855987" name="TX1895"/>
              <a:gd fmla="*/ 6395951 h 6564102" name="TY1895"/>
              <a:gd fmla="*/ 11837787 w 11855987" name="TX1896"/>
              <a:gd fmla="*/ 6378206 h 6564102" name="TY1896"/>
              <a:gd fmla="*/ 105567 w 11855987" name="TX1898"/>
              <a:gd fmla="*/ 6375165 h 6564102" name="TY1898"/>
              <a:gd fmla="*/ 17488 w 11855987" name="TX1899"/>
              <a:gd fmla="*/ 6375803 h 6564102" name="TY1899"/>
              <a:gd fmla="*/ 0 w 11855987" name="TX1900"/>
              <a:gd fmla="*/ 6393548 h 6564102" name="TY1900"/>
              <a:gd fmla="*/ 17744 w 11855987" name="TX1901"/>
              <a:gd fmla="*/ 6411037 h 6564102" name="TY1901"/>
              <a:gd fmla="*/ 105824 w 11855987" name="TX1902"/>
              <a:gd fmla="*/ 6410397 h 6564102" name="TY1902"/>
              <a:gd fmla="*/ 123312 w 11855987" name="TX1903"/>
              <a:gd fmla="*/ 6392653 h 6564102" name="TY1903"/>
              <a:gd fmla="*/ 123311 w 11855987" name="TX1904"/>
              <a:gd fmla="*/ 6392654 h 6564102" name="TY1904"/>
              <a:gd fmla="*/ 105567 w 11855987" name="TX1905"/>
              <a:gd fmla="*/ 6375165 h 6564102" name="TY1905"/>
              <a:gd fmla="*/ 11817592 w 11855987" name="TX1907"/>
              <a:gd fmla="*/ 6326650 h 6564102" name="TY1907"/>
              <a:gd fmla="*/ 11807557 w 11855987" name="TX1908"/>
              <a:gd fmla="*/ 6327898 h 6564102" name="TY1908"/>
              <a:gd fmla="*/ 11802590 w 11855987" name="TX1909"/>
              <a:gd fmla="*/ 6345911 h 6564102" name="TY1909"/>
              <a:gd fmla="*/ 11820603 w 11855987" name="TX1910"/>
              <a:gd fmla="*/ 6350878 h 6564102" name="TY1910"/>
              <a:gd fmla="*/ 11825570 w 11855987" name="TX1911"/>
              <a:gd fmla="*/ 6332865 h 6564102" name="TY1911"/>
              <a:gd fmla="*/ 11817592 w 11855987" name="TX1912"/>
              <a:gd fmla="*/ 6326650 h 6564102" name="TY1912"/>
              <a:gd fmla="*/ 37683 w 11855987" name="TX1914"/>
              <a:gd fmla="*/ 6324247 h 6564102" name="TY1914"/>
              <a:gd fmla="*/ 29705 w 11855987" name="TX1915"/>
              <a:gd fmla="*/ 6330462 h 6564102" name="TY1915"/>
              <a:gd fmla="*/ 34672 w 11855987" name="TX1916"/>
              <a:gd fmla="*/ 6348475 h 6564102" name="TY1916"/>
              <a:gd fmla="*/ 52686 w 11855987" name="TX1917"/>
              <a:gd fmla="*/ 6343508 h 6564102" name="TY1917"/>
              <a:gd fmla="*/ 47719 w 11855987" name="TX1918"/>
              <a:gd fmla="*/ 6325495 h 6564102" name="TY1918"/>
              <a:gd fmla="*/ 37683 w 11855987" name="TX1919"/>
              <a:gd fmla="*/ 6324247 h 6564102" name="TY1919"/>
              <a:gd fmla="*/ 104138 w 11855987" name="TX1921"/>
              <a:gd fmla="*/ 6279963 h 6564102" name="TY1921"/>
              <a:gd fmla="*/ 90925 w 11855987" name="TX1922"/>
              <a:gd fmla="*/ 6293176 h 6564102" name="TY1922"/>
              <a:gd fmla="*/ 104138 w 11855987" name="TX1923"/>
              <a:gd fmla="*/ 6306389 h 6564102" name="TY1923"/>
              <a:gd fmla="*/ 117351 w 11855987" name="TX1924"/>
              <a:gd fmla="*/ 6293176 h 6564102" name="TY1924"/>
              <a:gd fmla="*/ 104138 w 11855987" name="TX1925"/>
              <a:gd fmla="*/ 6279963 h 6564102" name="TY1925"/>
              <a:gd fmla="*/ 101340 w 11855987" name="TX1927"/>
              <a:gd fmla="*/ 6215441 h 6564102" name="TY1927"/>
              <a:gd fmla="*/ 87972 w 11855987" name="TX1928"/>
              <a:gd fmla="*/ 6217201 h 6564102" name="TY1928"/>
              <a:gd fmla="*/ 11691 w 11855987" name="TX1929"/>
              <a:gd fmla="*/ 6261243 h 6564102" name="TY1929"/>
              <a:gd fmla="*/ 5243 w 11855987" name="TX1930"/>
              <a:gd fmla="*/ 6285308 h 6564102" name="TY1930"/>
              <a:gd fmla="*/ 5243 w 11855987" name="TX1931"/>
              <a:gd fmla="*/ 6285307 h 6564102" name="TY1931"/>
              <a:gd fmla="*/ 29309 w 11855987" name="TX1932"/>
              <a:gd fmla="*/ 6291755 h 6564102" name="TY1932"/>
              <a:gd fmla="*/ 105589 w 11855987" name="TX1933"/>
              <a:gd fmla="*/ 6247714 h 6564102" name="TY1933"/>
              <a:gd fmla="*/ 112037 w 11855987" name="TX1934"/>
              <a:gd fmla="*/ 6223649 h 6564102" name="TY1934"/>
              <a:gd fmla="*/ 101340 w 11855987" name="TX1935"/>
              <a:gd fmla="*/ 6215441 h 6564102" name="TY1935"/>
              <a:gd fmla="*/ 11748429 w 11855987" name="TX1937"/>
              <a:gd fmla="*/ 6215102 h 6564102" name="TY1937"/>
              <a:gd fmla="*/ 11737732 w 11855987" name="TX1938"/>
              <a:gd fmla="*/ 6223310 h 6564102" name="TY1938"/>
              <a:gd fmla="*/ 11737732 w 11855987" name="TX1939"/>
              <a:gd fmla="*/ 6223309 h 6564102" name="TY1939"/>
              <a:gd fmla="*/ 11744180 w 11855987" name="TX1940"/>
              <a:gd fmla="*/ 6247374 h 6564102" name="TY1940"/>
              <a:gd fmla="*/ 11820461 w 11855987" name="TX1941"/>
              <a:gd fmla="*/ 6291416 h 6564102" name="TY1941"/>
              <a:gd fmla="*/ 11844526 w 11855987" name="TX1942"/>
              <a:gd fmla="*/ 6284967 h 6564102" name="TY1942"/>
              <a:gd fmla="*/ 11838078 w 11855987" name="TX1943"/>
              <a:gd fmla="*/ 6260902 h 6564102" name="TY1943"/>
              <a:gd fmla="*/ 11761798 w 11855987" name="TX1944"/>
              <a:gd fmla="*/ 6216862 h 6564102" name="TY1944"/>
              <a:gd fmla="*/ 11748429 w 11855987" name="TX1945"/>
              <a:gd fmla="*/ 6215102 h 6564102" name="TY1945"/>
              <a:gd fmla="*/ 11836627 w 11855987" name="TX1947"/>
              <a:gd fmla="*/ 6202228 h 6564102" name="TY1947"/>
              <a:gd fmla="*/ 11823414 w 11855987" name="TX1948"/>
              <a:gd fmla="*/ 6215441 h 6564102" name="TY1948"/>
              <a:gd fmla="*/ 11836627 w 11855987" name="TX1949"/>
              <a:gd fmla="*/ 6228654 h 6564102" name="TY1949"/>
              <a:gd fmla="*/ 11849840 w 11855987" name="TX1950"/>
              <a:gd fmla="*/ 6215441 h 6564102" name="TY1950"/>
              <a:gd fmla="*/ 11836627 w 11855987" name="TX1951"/>
              <a:gd fmla="*/ 6202228 h 6564102" name="TY1951"/>
              <a:gd fmla="*/ 14239 w 11855987" name="TX1953"/>
              <a:gd fmla="*/ 6161928 h 6564102" name="TY1953"/>
              <a:gd fmla="*/ 1026 w 11855987" name="TX1954"/>
              <a:gd fmla="*/ 6175141 h 6564102" name="TY1954"/>
              <a:gd fmla="*/ 14239 w 11855987" name="TX1955"/>
              <a:gd fmla="*/ 6188354 h 6564102" name="TY1955"/>
              <a:gd fmla="*/ 27452 w 11855987" name="TX1956"/>
              <a:gd fmla="*/ 6175141 h 6564102" name="TY1956"/>
              <a:gd fmla="*/ 14239 w 11855987" name="TX1957"/>
              <a:gd fmla="*/ 6161928 h 6564102" name="TY1957"/>
              <a:gd fmla="*/ 11834379 w 11855987" name="TX1959"/>
              <a:gd fmla="*/ 6114593 h 6564102" name="TY1959"/>
              <a:gd fmla="*/ 11821011 w 11855987" name="TX1960"/>
              <a:gd fmla="*/ 6116353 h 6564102" name="TY1960"/>
              <a:gd fmla="*/ 11744730 w 11855987" name="TX1961"/>
              <a:gd fmla="*/ 6160393 h 6564102" name="TY1961"/>
              <a:gd fmla="*/ 11738282 w 11855987" name="TX1962"/>
              <a:gd fmla="*/ 6184458 h 6564102" name="TY1962"/>
              <a:gd fmla="*/ 11762347 w 11855987" name="TX1963"/>
              <a:gd fmla="*/ 6190907 h 6564102" name="TY1963"/>
              <a:gd fmla="*/ 11838628 w 11855987" name="TX1964"/>
              <a:gd fmla="*/ 6146865 h 6564102" name="TY1964"/>
              <a:gd fmla="*/ 11845076 w 11855987" name="TX1965"/>
              <a:gd fmla="*/ 6122800 h 6564102" name="TY1965"/>
              <a:gd fmla="*/ 11845076 w 11855987" name="TX1966"/>
              <a:gd fmla="*/ 6122801 h 6564102" name="TY1966"/>
              <a:gd fmla="*/ 11834379 w 11855987" name="TX1967"/>
              <a:gd fmla="*/ 6114593 h 6564102" name="TY1967"/>
              <a:gd fmla="*/ 11746182 w 11855987" name="TX1969"/>
              <a:gd fmla="*/ 6101719 h 6564102" name="TY1969"/>
              <a:gd fmla="*/ 11732969 w 11855987" name="TX1970"/>
              <a:gd fmla="*/ 6114932 h 6564102" name="TY1970"/>
              <a:gd fmla="*/ 11746182 w 11855987" name="TX1971"/>
              <a:gd fmla="*/ 6128145 h 6564102" name="TY1971"/>
              <a:gd fmla="*/ 11759395 w 11855987" name="TX1972"/>
              <a:gd fmla="*/ 6114932 h 6564102" name="TY1972"/>
              <a:gd fmla="*/ 11746182 w 11855987" name="TX1973"/>
              <a:gd fmla="*/ 6101719 h 6564102" name="TY1973"/>
              <a:gd fmla="*/ 17037 w 11855987" name="TX1975"/>
              <a:gd fmla="*/ 6097406 h 6564102" name="TY1975"/>
              <a:gd fmla="*/ 6340 w 11855987" name="TX1976"/>
              <a:gd fmla="*/ 6105614 h 6564102" name="TY1976"/>
              <a:gd fmla="*/ 12788 w 11855987" name="TX1977"/>
              <a:gd fmla="*/ 6129679 h 6564102" name="TY1977"/>
              <a:gd fmla="*/ 89068 w 11855987" name="TX1978"/>
              <a:gd fmla="*/ 6173720 h 6564102" name="TY1978"/>
              <a:gd fmla="*/ 113134 w 11855987" name="TX1979"/>
              <a:gd fmla="*/ 6167272 h 6564102" name="TY1979"/>
              <a:gd fmla="*/ 113134 w 11855987" name="TX1980"/>
              <a:gd fmla="*/ 6167273 h 6564102" name="TY1980"/>
              <a:gd fmla="*/ 106686 w 11855987" name="TX1981"/>
              <a:gd fmla="*/ 6143208 h 6564102" name="TY1981"/>
              <a:gd fmla="*/ 30405 w 11855987" name="TX1982"/>
              <a:gd fmla="*/ 6099166 h 6564102" name="TY1982"/>
              <a:gd fmla="*/ 17037 w 11855987" name="TX1983"/>
              <a:gd fmla="*/ 6097406 h 6564102" name="TY1983"/>
              <a:gd fmla="*/ 105234 w 11855987" name="TX1985"/>
              <a:gd fmla="*/ 6063293 h 6564102" name="TY1985"/>
              <a:gd fmla="*/ 92021 w 11855987" name="TX1986"/>
              <a:gd fmla="*/ 6076506 h 6564102" name="TY1986"/>
              <a:gd fmla="*/ 105234 w 11855987" name="TX1987"/>
              <a:gd fmla="*/ 6089719 h 6564102" name="TY1987"/>
              <a:gd fmla="*/ 118447 w 11855987" name="TX1988"/>
              <a:gd fmla="*/ 6076506 h 6564102" name="TY1988"/>
              <a:gd fmla="*/ 105234 w 11855987" name="TX1989"/>
              <a:gd fmla="*/ 6063293 h 6564102" name="TY1989"/>
              <a:gd fmla="*/ 11748067 w 11855987" name="TX1991"/>
              <a:gd fmla="*/ 5999215 h 6564102" name="TY1991"/>
              <a:gd fmla="*/ 11737370 w 11855987" name="TX1992"/>
              <a:gd fmla="*/ 6007423 h 6564102" name="TY1992"/>
              <a:gd fmla="*/ 11737369 w 11855987" name="TX1993"/>
              <a:gd fmla="*/ 6007422 h 6564102" name="TY1993"/>
              <a:gd fmla="*/ 11743818 w 11855987" name="TX1994"/>
              <a:gd fmla="*/ 6031487 h 6564102" name="TY1994"/>
              <a:gd fmla="*/ 11820098 w 11855987" name="TX1995"/>
              <a:gd fmla="*/ 6075529 h 6564102" name="TY1995"/>
              <a:gd fmla="*/ 11844163 w 11855987" name="TX1996"/>
              <a:gd fmla="*/ 6069080 h 6564102" name="TY1996"/>
              <a:gd fmla="*/ 11837715 w 11855987" name="TX1997"/>
              <a:gd fmla="*/ 6045015 h 6564102" name="TY1997"/>
              <a:gd fmla="*/ 11761435 w 11855987" name="TX1998"/>
              <a:gd fmla="*/ 6000975 h 6564102" name="TY1998"/>
              <a:gd fmla="*/ 11748067 w 11855987" name="TX1999"/>
              <a:gd fmla="*/ 5999215 h 6564102" name="TY1999"/>
              <a:gd fmla="*/ 102436 w 11855987" name="TX2001"/>
              <a:gd fmla="*/ 5998771 h 6564102" name="TY2001"/>
              <a:gd fmla="*/ 89068 w 11855987" name="TX2002"/>
              <a:gd fmla="*/ 6000531 h 6564102" name="TY2002"/>
              <a:gd fmla="*/ 12787 w 11855987" name="TX2003"/>
              <a:gd fmla="*/ 6044573 h 6564102" name="TY2003"/>
              <a:gd fmla="*/ 6339 w 11855987" name="TX2004"/>
              <a:gd fmla="*/ 6068638 h 6564102" name="TY2004"/>
              <a:gd fmla="*/ 6339 w 11855987" name="TX2005"/>
              <a:gd fmla="*/ 6068637 h 6564102" name="TY2005"/>
              <a:gd fmla="*/ 30405 w 11855987" name="TX2006"/>
              <a:gd fmla="*/ 6075085 h 6564102" name="TY2006"/>
              <a:gd fmla="*/ 106685 w 11855987" name="TX2007"/>
              <a:gd fmla="*/ 6031044 h 6564102" name="TY2007"/>
              <a:gd fmla="*/ 113133 w 11855987" name="TX2008"/>
              <a:gd fmla="*/ 6006979 h 6564102" name="TY2008"/>
              <a:gd fmla="*/ 102436 w 11855987" name="TX2009"/>
              <a:gd fmla="*/ 5998771 h 6564102" name="TY2009"/>
              <a:gd fmla="*/ 11836264 w 11855987" name="TX2011"/>
              <a:gd fmla="*/ 5986341 h 6564102" name="TY2011"/>
              <a:gd fmla="*/ 11823051 w 11855987" name="TX2012"/>
              <a:gd fmla="*/ 5999554 h 6564102" name="TY2012"/>
              <a:gd fmla="*/ 11836264 w 11855987" name="TX2013"/>
              <a:gd fmla="*/ 6012767 h 6564102" name="TY2013"/>
              <a:gd fmla="*/ 11849477 w 11855987" name="TX2014"/>
              <a:gd fmla="*/ 5999554 h 6564102" name="TY2014"/>
              <a:gd fmla="*/ 11836264 w 11855987" name="TX2015"/>
              <a:gd fmla="*/ 5986341 h 6564102" name="TY2015"/>
              <a:gd fmla="*/ 14787 w 11855987" name="TX2017"/>
              <a:gd fmla="*/ 5962784 h 6564102" name="TY2017"/>
              <a:gd fmla="*/ 1574 w 11855987" name="TX2018"/>
              <a:gd fmla="*/ 5975997 h 6564102" name="TY2018"/>
              <a:gd fmla="*/ 14787 w 11855987" name="TX2019"/>
              <a:gd fmla="*/ 5989210 h 6564102" name="TY2019"/>
              <a:gd fmla="*/ 28000 w 11855987" name="TX2020"/>
              <a:gd fmla="*/ 5975997 h 6564102" name="TY2020"/>
              <a:gd fmla="*/ 14787 w 11855987" name="TX2021"/>
              <a:gd fmla="*/ 5962784 h 6564102" name="TY2021"/>
              <a:gd fmla="*/ 11834015 w 11855987" name="TX2023"/>
              <a:gd fmla="*/ 5898707 h 6564102" name="TY2023"/>
              <a:gd fmla="*/ 11820647 w 11855987" name="TX2024"/>
              <a:gd fmla="*/ 5900467 h 6564102" name="TY2024"/>
              <a:gd fmla="*/ 11744367 w 11855987" name="TX2025"/>
              <a:gd fmla="*/ 5944507 h 6564102" name="TY2025"/>
              <a:gd fmla="*/ 11737918 w 11855987" name="TX2026"/>
              <a:gd fmla="*/ 5968572 h 6564102" name="TY2026"/>
              <a:gd fmla="*/ 11761984 w 11855987" name="TX2027"/>
              <a:gd fmla="*/ 5975021 h 6564102" name="TY2027"/>
              <a:gd fmla="*/ 11838264 w 11855987" name="TX2028"/>
              <a:gd fmla="*/ 5930979 h 6564102" name="TY2028"/>
              <a:gd fmla="*/ 11844712 w 11855987" name="TX2029"/>
              <a:gd fmla="*/ 5906914 h 6564102" name="TY2029"/>
              <a:gd fmla="*/ 11844712 w 11855987" name="TX2030"/>
              <a:gd fmla="*/ 5906915 h 6564102" name="TY2030"/>
              <a:gd fmla="*/ 11834015 w 11855987" name="TX2031"/>
              <a:gd fmla="*/ 5898707 h 6564102" name="TY2031"/>
              <a:gd fmla="*/ 17585 w 11855987" name="TX2033"/>
              <a:gd fmla="*/ 5898262 h 6564102" name="TY2033"/>
              <a:gd fmla="*/ 6888 w 11855987" name="TX2034"/>
              <a:gd fmla="*/ 5906470 h 6564102" name="TY2034"/>
              <a:gd fmla="*/ 13336 w 11855987" name="TX2035"/>
              <a:gd fmla="*/ 5930535 h 6564102" name="TY2035"/>
              <a:gd fmla="*/ 89616 w 11855987" name="TX2036"/>
              <a:gd fmla="*/ 5974576 h 6564102" name="TY2036"/>
              <a:gd fmla="*/ 113682 w 11855987" name="TX2037"/>
              <a:gd fmla="*/ 5968128 h 6564102" name="TY2037"/>
              <a:gd fmla="*/ 113682 w 11855987" name="TX2038"/>
              <a:gd fmla="*/ 5968129 h 6564102" name="TY2038"/>
              <a:gd fmla="*/ 107234 w 11855987" name="TX2039"/>
              <a:gd fmla="*/ 5944064 h 6564102" name="TY2039"/>
              <a:gd fmla="*/ 30953 w 11855987" name="TX2040"/>
              <a:gd fmla="*/ 5900022 h 6564102" name="TY2040"/>
              <a:gd fmla="*/ 17585 w 11855987" name="TX2041"/>
              <a:gd fmla="*/ 5898262 h 6564102" name="TY2041"/>
              <a:gd fmla="*/ 11745818 w 11855987" name="TX2043"/>
              <a:gd fmla="*/ 5885833 h 6564102" name="TY2043"/>
              <a:gd fmla="*/ 11732605 w 11855987" name="TX2044"/>
              <a:gd fmla="*/ 5899046 h 6564102" name="TY2044"/>
              <a:gd fmla="*/ 11745818 w 11855987" name="TX2045"/>
              <a:gd fmla="*/ 5912259 h 6564102" name="TY2045"/>
              <a:gd fmla="*/ 11759031 w 11855987" name="TX2046"/>
              <a:gd fmla="*/ 5899046 h 6564102" name="TY2046"/>
              <a:gd fmla="*/ 11745818 w 11855987" name="TX2047"/>
              <a:gd fmla="*/ 5885833 h 6564102" name="TY2047"/>
              <a:gd fmla="*/ 105782 w 11855987" name="TX2049"/>
              <a:gd fmla="*/ 5864150 h 6564102" name="TY2049"/>
              <a:gd fmla="*/ 92569 w 11855987" name="TX2050"/>
              <a:gd fmla="*/ 5877363 h 6564102" name="TY2050"/>
              <a:gd fmla="*/ 105782 w 11855987" name="TX2051"/>
              <a:gd fmla="*/ 5890576 h 6564102" name="TY2051"/>
              <a:gd fmla="*/ 118995 w 11855987" name="TX2052"/>
              <a:gd fmla="*/ 5877363 h 6564102" name="TY2052"/>
              <a:gd fmla="*/ 105782 w 11855987" name="TX2053"/>
              <a:gd fmla="*/ 5864150 h 6564102" name="TY2053"/>
              <a:gd fmla="*/ 11748615 w 11855987" name="TX2055"/>
              <a:gd fmla="*/ 5800072 h 6564102" name="TY2055"/>
              <a:gd fmla="*/ 11737918 w 11855987" name="TX2056"/>
              <a:gd fmla="*/ 5808280 h 6564102" name="TY2056"/>
              <a:gd fmla="*/ 11737918 w 11855987" name="TX2057"/>
              <a:gd fmla="*/ 5808279 h 6564102" name="TY2057"/>
              <a:gd fmla="*/ 11744366 w 11855987" name="TX2058"/>
              <a:gd fmla="*/ 5832344 h 6564102" name="TY2058"/>
              <a:gd fmla="*/ 11820647 w 11855987" name="TX2059"/>
              <a:gd fmla="*/ 5876386 h 6564102" name="TY2059"/>
              <a:gd fmla="*/ 11844712 w 11855987" name="TX2060"/>
              <a:gd fmla="*/ 5869937 h 6564102" name="TY2060"/>
              <a:gd fmla="*/ 11838264 w 11855987" name="TX2061"/>
              <a:gd fmla="*/ 5845872 h 6564102" name="TY2061"/>
              <a:gd fmla="*/ 11761983 w 11855987" name="TX2062"/>
              <a:gd fmla="*/ 5801832 h 6564102" name="TY2062"/>
              <a:gd fmla="*/ 11748615 w 11855987" name="TX2063"/>
              <a:gd fmla="*/ 5800072 h 6564102" name="TY2063"/>
              <a:gd fmla="*/ 102984 w 11855987" name="TX2065"/>
              <a:gd fmla="*/ 5799628 h 6564102" name="TY2065"/>
              <a:gd fmla="*/ 89616 w 11855987" name="TX2066"/>
              <a:gd fmla="*/ 5801388 h 6564102" name="TY2066"/>
              <a:gd fmla="*/ 13335 w 11855987" name="TX2067"/>
              <a:gd fmla="*/ 5845430 h 6564102" name="TY2067"/>
              <a:gd fmla="*/ 6887 w 11855987" name="TX2068"/>
              <a:gd fmla="*/ 5869495 h 6564102" name="TY2068"/>
              <a:gd fmla="*/ 6887 w 11855987" name="TX2069"/>
              <a:gd fmla="*/ 5869494 h 6564102" name="TY2069"/>
              <a:gd fmla="*/ 30953 w 11855987" name="TX2070"/>
              <a:gd fmla="*/ 5875942 h 6564102" name="TY2070"/>
              <a:gd fmla="*/ 107233 w 11855987" name="TX2071"/>
              <a:gd fmla="*/ 5831901 h 6564102" name="TY2071"/>
              <a:gd fmla="*/ 113681 w 11855987" name="TX2072"/>
              <a:gd fmla="*/ 5807836 h 6564102" name="TY2072"/>
              <a:gd fmla="*/ 102984 w 11855987" name="TX2073"/>
              <a:gd fmla="*/ 5799628 h 6564102" name="TY2073"/>
              <a:gd fmla="*/ 11836813 w 11855987" name="TX2075"/>
              <a:gd fmla="*/ 5787198 h 6564102" name="TY2075"/>
              <a:gd fmla="*/ 11823600 w 11855987" name="TX2076"/>
              <a:gd fmla="*/ 5800411 h 6564102" name="TY2076"/>
              <a:gd fmla="*/ 11836813 w 11855987" name="TX2077"/>
              <a:gd fmla="*/ 5813624 h 6564102" name="TY2077"/>
              <a:gd fmla="*/ 11850026 w 11855987" name="TX2078"/>
              <a:gd fmla="*/ 5800411 h 6564102" name="TY2078"/>
              <a:gd fmla="*/ 11836813 w 11855987" name="TX2079"/>
              <a:gd fmla="*/ 5787198 h 6564102" name="TY2079"/>
              <a:gd fmla="*/ 15335 w 11855987" name="TX2081"/>
              <a:gd fmla="*/ 5763641 h 6564102" name="TY2081"/>
              <a:gd fmla="*/ 2122 w 11855987" name="TX2082"/>
              <a:gd fmla="*/ 5776854 h 6564102" name="TY2082"/>
              <a:gd fmla="*/ 15335 w 11855987" name="TX2083"/>
              <a:gd fmla="*/ 5790067 h 6564102" name="TY2083"/>
              <a:gd fmla="*/ 28548 w 11855987" name="TX2084"/>
              <a:gd fmla="*/ 5776854 h 6564102" name="TY2084"/>
              <a:gd fmla="*/ 15335 w 11855987" name="TX2085"/>
              <a:gd fmla="*/ 5763641 h 6564102" name="TY2085"/>
              <a:gd fmla="*/ 11834565 w 11855987" name="TX2087"/>
              <a:gd fmla="*/ 5699563 h 6564102" name="TY2087"/>
              <a:gd fmla="*/ 11821197 w 11855987" name="TX2088"/>
              <a:gd fmla="*/ 5701323 h 6564102" name="TY2088"/>
              <a:gd fmla="*/ 11744916 w 11855987" name="TX2089"/>
              <a:gd fmla="*/ 5745363 h 6564102" name="TY2089"/>
              <a:gd fmla="*/ 11738468 w 11855987" name="TX2090"/>
              <a:gd fmla="*/ 5769428 h 6564102" name="TY2090"/>
              <a:gd fmla="*/ 11762533 w 11855987" name="TX2091"/>
              <a:gd fmla="*/ 5775877 h 6564102" name="TY2091"/>
              <a:gd fmla="*/ 11838814 w 11855987" name="TX2092"/>
              <a:gd fmla="*/ 5731835 h 6564102" name="TY2092"/>
              <a:gd fmla="*/ 11845262 w 11855987" name="TX2093"/>
              <a:gd fmla="*/ 5707770 h 6564102" name="TY2093"/>
              <a:gd fmla="*/ 11845262 w 11855987" name="TX2094"/>
              <a:gd fmla="*/ 5707771 h 6564102" name="TY2094"/>
              <a:gd fmla="*/ 11834565 w 11855987" name="TX2095"/>
              <a:gd fmla="*/ 5699563 h 6564102" name="TY2095"/>
              <a:gd fmla="*/ 18133 w 11855987" name="TX2097"/>
              <a:gd fmla="*/ 5699119 h 6564102" name="TY2097"/>
              <a:gd fmla="*/ 7436 w 11855987" name="TX2098"/>
              <a:gd fmla="*/ 5707327 h 6564102" name="TY2098"/>
              <a:gd fmla="*/ 13884 w 11855987" name="TX2099"/>
              <a:gd fmla="*/ 5731392 h 6564102" name="TY2099"/>
              <a:gd fmla="*/ 90164 w 11855987" name="TX2100"/>
              <a:gd fmla="*/ 5775433 h 6564102" name="TY2100"/>
              <a:gd fmla="*/ 114230 w 11855987" name="TX2101"/>
              <a:gd fmla="*/ 5768985 h 6564102" name="TY2101"/>
              <a:gd fmla="*/ 114230 w 11855987" name="TX2102"/>
              <a:gd fmla="*/ 5768986 h 6564102" name="TY2102"/>
              <a:gd fmla="*/ 107782 w 11855987" name="TX2103"/>
              <a:gd fmla="*/ 5744921 h 6564102" name="TY2103"/>
              <a:gd fmla="*/ 31501 w 11855987" name="TX2104"/>
              <a:gd fmla="*/ 5700879 h 6564102" name="TY2104"/>
              <a:gd fmla="*/ 18133 w 11855987" name="TX2105"/>
              <a:gd fmla="*/ 5699119 h 6564102" name="TY2105"/>
              <a:gd fmla="*/ 11746367 w 11855987" name="TX2107"/>
              <a:gd fmla="*/ 5686689 h 6564102" name="TY2107"/>
              <a:gd fmla="*/ 11733155 w 11855987" name="TX2108"/>
              <a:gd fmla="*/ 5699902 h 6564102" name="TY2108"/>
              <a:gd fmla="*/ 11746367 w 11855987" name="TX2109"/>
              <a:gd fmla="*/ 5713115 h 6564102" name="TY2109"/>
              <a:gd fmla="*/ 11759580 w 11855987" name="TX2110"/>
              <a:gd fmla="*/ 5699902 h 6564102" name="TY2110"/>
              <a:gd fmla="*/ 11746367 w 11855987" name="TX2111"/>
              <a:gd fmla="*/ 5686689 h 6564102" name="TY2111"/>
              <a:gd fmla="*/ 106330 w 11855987" name="TX2113"/>
              <a:gd fmla="*/ 5665006 h 6564102" name="TY2113"/>
              <a:gd fmla="*/ 93117 w 11855987" name="TX2114"/>
              <a:gd fmla="*/ 5678219 h 6564102" name="TY2114"/>
              <a:gd fmla="*/ 106330 w 11855987" name="TX2115"/>
              <a:gd fmla="*/ 5691432 h 6564102" name="TY2115"/>
              <a:gd fmla="*/ 119543 w 11855987" name="TX2116"/>
              <a:gd fmla="*/ 5678219 h 6564102" name="TY2116"/>
              <a:gd fmla="*/ 106330 w 11855987" name="TX2117"/>
              <a:gd fmla="*/ 5665006 h 6564102" name="TY2117"/>
              <a:gd fmla="*/ 11749165 w 11855987" name="TX2119"/>
              <a:gd fmla="*/ 5600928 h 6564102" name="TY2119"/>
              <a:gd fmla="*/ 11738468 w 11855987" name="TX2120"/>
              <a:gd fmla="*/ 5609136 h 6564102" name="TY2120"/>
              <a:gd fmla="*/ 11738468 w 11855987" name="TX2121"/>
              <a:gd fmla="*/ 5609135 h 6564102" name="TY2121"/>
              <a:gd fmla="*/ 11744916 w 11855987" name="TX2122"/>
              <a:gd fmla="*/ 5633200 h 6564102" name="TY2122"/>
              <a:gd fmla="*/ 11821196 w 11855987" name="TX2123"/>
              <a:gd fmla="*/ 5677242 h 6564102" name="TY2123"/>
              <a:gd fmla="*/ 11845262 w 11855987" name="TX2124"/>
              <a:gd fmla="*/ 5670793 h 6564102" name="TY2124"/>
              <a:gd fmla="*/ 11838813 w 11855987" name="TX2125"/>
              <a:gd fmla="*/ 5646728 h 6564102" name="TY2125"/>
              <a:gd fmla="*/ 11762533 w 11855987" name="TX2126"/>
              <a:gd fmla="*/ 5602688 h 6564102" name="TY2126"/>
              <a:gd fmla="*/ 11749165 w 11855987" name="TX2127"/>
              <a:gd fmla="*/ 5600928 h 6564102" name="TY2127"/>
              <a:gd fmla="*/ 103532 w 11855987" name="TX2129"/>
              <a:gd fmla="*/ 5600484 h 6564102" name="TY2129"/>
              <a:gd fmla="*/ 90164 w 11855987" name="TX2130"/>
              <a:gd fmla="*/ 5602244 h 6564102" name="TY2130"/>
              <a:gd fmla="*/ 13883 w 11855987" name="TX2131"/>
              <a:gd fmla="*/ 5646286 h 6564102" name="TY2131"/>
              <a:gd fmla="*/ 7435 w 11855987" name="TX2132"/>
              <a:gd fmla="*/ 5670351 h 6564102" name="TY2132"/>
              <a:gd fmla="*/ 7435 w 11855987" name="TX2133"/>
              <a:gd fmla="*/ 5670350 h 6564102" name="TY2133"/>
              <a:gd fmla="*/ 31501 w 11855987" name="TX2134"/>
              <a:gd fmla="*/ 5676798 h 6564102" name="TY2134"/>
              <a:gd fmla="*/ 107781 w 11855987" name="TX2135"/>
              <a:gd fmla="*/ 5632757 h 6564102" name="TY2135"/>
              <a:gd fmla="*/ 114229 w 11855987" name="TX2136"/>
              <a:gd fmla="*/ 5608692 h 6564102" name="TY2136"/>
              <a:gd fmla="*/ 103532 w 11855987" name="TX2137"/>
              <a:gd fmla="*/ 5600484 h 6564102" name="TY2137"/>
              <a:gd fmla="*/ 11837363 w 11855987" name="TX2139"/>
              <a:gd fmla="*/ 5588054 h 6564102" name="TY2139"/>
              <a:gd fmla="*/ 11824150 w 11855987" name="TX2140"/>
              <a:gd fmla="*/ 5601267 h 6564102" name="TY2140"/>
              <a:gd fmla="*/ 11837363 w 11855987" name="TX2141"/>
              <a:gd fmla="*/ 5614480 h 6564102" name="TY2141"/>
              <a:gd fmla="*/ 11850575 w 11855987" name="TX2142"/>
              <a:gd fmla="*/ 5601267 h 6564102" name="TY2142"/>
              <a:gd fmla="*/ 11837363 w 11855987" name="TX2143"/>
              <a:gd fmla="*/ 5588054 h 6564102" name="TY2143"/>
              <a:gd fmla="*/ 15883 w 11855987" name="TX2145"/>
              <a:gd fmla="*/ 5564497 h 6564102" name="TY2145"/>
              <a:gd fmla="*/ 2670 w 11855987" name="TX2146"/>
              <a:gd fmla="*/ 5577710 h 6564102" name="TY2146"/>
              <a:gd fmla="*/ 15883 w 11855987" name="TX2147"/>
              <a:gd fmla="*/ 5590923 h 6564102" name="TY2147"/>
              <a:gd fmla="*/ 29096 w 11855987" name="TX2148"/>
              <a:gd fmla="*/ 5577710 h 6564102" name="TY2148"/>
              <a:gd fmla="*/ 15883 w 11855987" name="TX2149"/>
              <a:gd fmla="*/ 5564497 h 6564102" name="TY2149"/>
              <a:gd fmla="*/ 11835113 w 11855987" name="TX2151"/>
              <a:gd fmla="*/ 5500420 h 6564102" name="TY2151"/>
              <a:gd fmla="*/ 11821745 w 11855987" name="TX2152"/>
              <a:gd fmla="*/ 5502180 h 6564102" name="TY2152"/>
              <a:gd fmla="*/ 11745465 w 11855987" name="TX2153"/>
              <a:gd fmla="*/ 5546220 h 6564102" name="TY2153"/>
              <a:gd fmla="*/ 11739017 w 11855987" name="TX2154"/>
              <a:gd fmla="*/ 5570285 h 6564102" name="TY2154"/>
              <a:gd fmla="*/ 11763082 w 11855987" name="TX2155"/>
              <a:gd fmla="*/ 5576734 h 6564102" name="TY2155"/>
              <a:gd fmla="*/ 11839362 w 11855987" name="TX2156"/>
              <a:gd fmla="*/ 5532692 h 6564102" name="TY2156"/>
              <a:gd fmla="*/ 11845811 w 11855987" name="TX2157"/>
              <a:gd fmla="*/ 5508627 h 6564102" name="TY2157"/>
              <a:gd fmla="*/ 11845810 w 11855987" name="TX2158"/>
              <a:gd fmla="*/ 5508628 h 6564102" name="TY2158"/>
              <a:gd fmla="*/ 11835113 w 11855987" name="TX2159"/>
              <a:gd fmla="*/ 5500420 h 6564102" name="TY2159"/>
              <a:gd fmla="*/ 18681 w 11855987" name="TX2161"/>
              <a:gd fmla="*/ 5499975 h 6564102" name="TY2161"/>
              <a:gd fmla="*/ 7984 w 11855987" name="TX2162"/>
              <a:gd fmla="*/ 5508183 h 6564102" name="TY2162"/>
              <a:gd fmla="*/ 14432 w 11855987" name="TX2163"/>
              <a:gd fmla="*/ 5532248 h 6564102" name="TY2163"/>
              <a:gd fmla="*/ 90712 w 11855987" name="TX2164"/>
              <a:gd fmla="*/ 5576289 h 6564102" name="TY2164"/>
              <a:gd fmla="*/ 114778 w 11855987" name="TX2165"/>
              <a:gd fmla="*/ 5569841 h 6564102" name="TY2165"/>
              <a:gd fmla="*/ 114778 w 11855987" name="TX2166"/>
              <a:gd fmla="*/ 5569842 h 6564102" name="TY2166"/>
              <a:gd fmla="*/ 108330 w 11855987" name="TX2167"/>
              <a:gd fmla="*/ 5545777 h 6564102" name="TY2167"/>
              <a:gd fmla="*/ 32049 w 11855987" name="TX2168"/>
              <a:gd fmla="*/ 5501735 h 6564102" name="TY2168"/>
              <a:gd fmla="*/ 18681 w 11855987" name="TX2169"/>
              <a:gd fmla="*/ 5499975 h 6564102" name="TY2169"/>
              <a:gd fmla="*/ 11746916 w 11855987" name="TX2171"/>
              <a:gd fmla="*/ 5487546 h 6564102" name="TY2171"/>
              <a:gd fmla="*/ 11733703 w 11855987" name="TX2172"/>
              <a:gd fmla="*/ 5500759 h 6564102" name="TY2172"/>
              <a:gd fmla="*/ 11746916 w 11855987" name="TX2173"/>
              <a:gd fmla="*/ 5513972 h 6564102" name="TY2173"/>
              <a:gd fmla="*/ 11760129 w 11855987" name="TX2174"/>
              <a:gd fmla="*/ 5500759 h 6564102" name="TY2174"/>
              <a:gd fmla="*/ 11746916 w 11855987" name="TX2175"/>
              <a:gd fmla="*/ 5487546 h 6564102" name="TY2175"/>
              <a:gd fmla="*/ 106878 w 11855987" name="TX2177"/>
              <a:gd fmla="*/ 5465863 h 6564102" name="TY2177"/>
              <a:gd fmla="*/ 93665 w 11855987" name="TX2178"/>
              <a:gd fmla="*/ 5479076 h 6564102" name="TY2178"/>
              <a:gd fmla="*/ 106878 w 11855987" name="TX2179"/>
              <a:gd fmla="*/ 5492289 h 6564102" name="TY2179"/>
              <a:gd fmla="*/ 120091 w 11855987" name="TX2180"/>
              <a:gd fmla="*/ 5479076 h 6564102" name="TY2180"/>
              <a:gd fmla="*/ 106878 w 11855987" name="TX2181"/>
              <a:gd fmla="*/ 5465863 h 6564102" name="TY2181"/>
              <a:gd fmla="*/ 11749714 w 11855987" name="TX2183"/>
              <a:gd fmla="*/ 5401785 h 6564102" name="TY2183"/>
              <a:gd fmla="*/ 11739017 w 11855987" name="TX2184"/>
              <a:gd fmla="*/ 5409993 h 6564102" name="TY2184"/>
              <a:gd fmla="*/ 11739016 w 11855987" name="TX2185"/>
              <a:gd fmla="*/ 5409992 h 6564102" name="TY2185"/>
              <a:gd fmla="*/ 11745464 w 11855987" name="TX2186"/>
              <a:gd fmla="*/ 5434057 h 6564102" name="TY2186"/>
              <a:gd fmla="*/ 11821745 w 11855987" name="TX2187"/>
              <a:gd fmla="*/ 5478099 h 6564102" name="TY2187"/>
              <a:gd fmla="*/ 11845810 w 11855987" name="TX2188"/>
              <a:gd fmla="*/ 5471650 h 6564102" name="TY2188"/>
              <a:gd fmla="*/ 11839362 w 11855987" name="TX2189"/>
              <a:gd fmla="*/ 5447585 h 6564102" name="TY2189"/>
              <a:gd fmla="*/ 11763082 w 11855987" name="TX2190"/>
              <a:gd fmla="*/ 5403545 h 6564102" name="TY2190"/>
              <a:gd fmla="*/ 11749714 w 11855987" name="TX2191"/>
              <a:gd fmla="*/ 5401785 h 6564102" name="TY2191"/>
              <a:gd fmla="*/ 104080 w 11855987" name="TX2193"/>
              <a:gd fmla="*/ 5401341 h 6564102" name="TY2193"/>
              <a:gd fmla="*/ 90712 w 11855987" name="TX2194"/>
              <a:gd fmla="*/ 5403101 h 6564102" name="TY2194"/>
              <a:gd fmla="*/ 14431 w 11855987" name="TX2195"/>
              <a:gd fmla="*/ 5447143 h 6564102" name="TY2195"/>
              <a:gd fmla="*/ 7983 w 11855987" name="TX2196"/>
              <a:gd fmla="*/ 5471208 h 6564102" name="TY2196"/>
              <a:gd fmla="*/ 7983 w 11855987" name="TX2197"/>
              <a:gd fmla="*/ 5471207 h 6564102" name="TY2197"/>
              <a:gd fmla="*/ 32049 w 11855987" name="TX2198"/>
              <a:gd fmla="*/ 5477655 h 6564102" name="TY2198"/>
              <a:gd fmla="*/ 108329 w 11855987" name="TX2199"/>
              <a:gd fmla="*/ 5433614 h 6564102" name="TY2199"/>
              <a:gd fmla="*/ 114777 w 11855987" name="TX2200"/>
              <a:gd fmla="*/ 5409549 h 6564102" name="TY2200"/>
              <a:gd fmla="*/ 104080 w 11855987" name="TX2201"/>
              <a:gd fmla="*/ 5401341 h 6564102" name="TY2201"/>
              <a:gd fmla="*/ 11837911 w 11855987" name="TX2203"/>
              <a:gd fmla="*/ 5388911 h 6564102" name="TY2203"/>
              <a:gd fmla="*/ 11824698 w 11855987" name="TX2204"/>
              <a:gd fmla="*/ 5402124 h 6564102" name="TY2204"/>
              <a:gd fmla="*/ 11837911 w 11855987" name="TX2205"/>
              <a:gd fmla="*/ 5415337 h 6564102" name="TY2205"/>
              <a:gd fmla="*/ 11851124 w 11855987" name="TX2206"/>
              <a:gd fmla="*/ 5402124 h 6564102" name="TY2206"/>
              <a:gd fmla="*/ 11837911 w 11855987" name="TX2207"/>
              <a:gd fmla="*/ 5388911 h 6564102" name="TY2207"/>
              <a:gd fmla="*/ 16431 w 11855987" name="TX2209"/>
              <a:gd fmla="*/ 5365354 h 6564102" name="TY2209"/>
              <a:gd fmla="*/ 3218 w 11855987" name="TX2210"/>
              <a:gd fmla="*/ 5378567 h 6564102" name="TY2210"/>
              <a:gd fmla="*/ 16431 w 11855987" name="TX2211"/>
              <a:gd fmla="*/ 5391780 h 6564102" name="TY2211"/>
              <a:gd fmla="*/ 29644 w 11855987" name="TX2212"/>
              <a:gd fmla="*/ 5378567 h 6564102" name="TY2212"/>
              <a:gd fmla="*/ 16431 w 11855987" name="TX2213"/>
              <a:gd fmla="*/ 5365354 h 6564102" name="TY2213"/>
              <a:gd fmla="*/ 11835662 w 11855987" name="TX2215"/>
              <a:gd fmla="*/ 5301276 h 6564102" name="TY2215"/>
              <a:gd fmla="*/ 11822294 w 11855987" name="TX2216"/>
              <a:gd fmla="*/ 5303036 h 6564102" name="TY2216"/>
              <a:gd fmla="*/ 11746014 w 11855987" name="TX2217"/>
              <a:gd fmla="*/ 5347076 h 6564102" name="TY2217"/>
              <a:gd fmla="*/ 11739566 w 11855987" name="TX2218"/>
              <a:gd fmla="*/ 5371141 h 6564102" name="TY2218"/>
              <a:gd fmla="*/ 11763631 w 11855987" name="TX2219"/>
              <a:gd fmla="*/ 5377590 h 6564102" name="TY2219"/>
              <a:gd fmla="*/ 11839911 w 11855987" name="TX2220"/>
              <a:gd fmla="*/ 5333548 h 6564102" name="TY2220"/>
              <a:gd fmla="*/ 11846359 w 11855987" name="TX2221"/>
              <a:gd fmla="*/ 5309483 h 6564102" name="TY2221"/>
              <a:gd fmla="*/ 11846359 w 11855987" name="TX2222"/>
              <a:gd fmla="*/ 5309484 h 6564102" name="TY2222"/>
              <a:gd fmla="*/ 11835662 w 11855987" name="TX2223"/>
              <a:gd fmla="*/ 5301276 h 6564102" name="TY2223"/>
              <a:gd fmla="*/ 19229 w 11855987" name="TX2225"/>
              <a:gd fmla="*/ 5300832 h 6564102" name="TY2225"/>
              <a:gd fmla="*/ 8532 w 11855987" name="TX2226"/>
              <a:gd fmla="*/ 5309040 h 6564102" name="TY2226"/>
              <a:gd fmla="*/ 14980 w 11855987" name="TX2227"/>
              <a:gd fmla="*/ 5333105 h 6564102" name="TY2227"/>
              <a:gd fmla="*/ 91260 w 11855987" name="TX2228"/>
              <a:gd fmla="*/ 5377146 h 6564102" name="TY2228"/>
              <a:gd fmla="*/ 115326 w 11855987" name="TX2229"/>
              <a:gd fmla="*/ 5370698 h 6564102" name="TY2229"/>
              <a:gd fmla="*/ 115326 w 11855987" name="TX2230"/>
              <a:gd fmla="*/ 5370699 h 6564102" name="TY2230"/>
              <a:gd fmla="*/ 108878 w 11855987" name="TX2231"/>
              <a:gd fmla="*/ 5346634 h 6564102" name="TY2231"/>
              <a:gd fmla="*/ 32597 w 11855987" name="TX2232"/>
              <a:gd fmla="*/ 5302592 h 6564102" name="TY2232"/>
              <a:gd fmla="*/ 19229 w 11855987" name="TX2233"/>
              <a:gd fmla="*/ 5300832 h 6564102" name="TY2233"/>
              <a:gd fmla="*/ 11747465 w 11855987" name="TX2235"/>
              <a:gd fmla="*/ 5288402 h 6564102" name="TY2235"/>
              <a:gd fmla="*/ 11734252 w 11855987" name="TX2236"/>
              <a:gd fmla="*/ 5301615 h 6564102" name="TY2236"/>
              <a:gd fmla="*/ 11747465 w 11855987" name="TX2237"/>
              <a:gd fmla="*/ 5314828 h 6564102" name="TY2237"/>
              <a:gd fmla="*/ 11760678 w 11855987" name="TX2238"/>
              <a:gd fmla="*/ 5301615 h 6564102" name="TY2238"/>
              <a:gd fmla="*/ 11747465 w 11855987" name="TX2239"/>
              <a:gd fmla="*/ 5288402 h 6564102" name="TY2239"/>
              <a:gd fmla="*/ 107426 w 11855987" name="TX2241"/>
              <a:gd fmla="*/ 5266719 h 6564102" name="TY2241"/>
              <a:gd fmla="*/ 94213 w 11855987" name="TX2242"/>
              <a:gd fmla="*/ 5279932 h 6564102" name="TY2242"/>
              <a:gd fmla="*/ 107426 w 11855987" name="TX2243"/>
              <a:gd fmla="*/ 5293145 h 6564102" name="TY2243"/>
              <a:gd fmla="*/ 120639 w 11855987" name="TX2244"/>
              <a:gd fmla="*/ 5279932 h 6564102" name="TY2244"/>
              <a:gd fmla="*/ 107426 w 11855987" name="TX2245"/>
              <a:gd fmla="*/ 5266719 h 6564102" name="TY2245"/>
              <a:gd fmla="*/ 11750262 w 11855987" name="TX2247"/>
              <a:gd fmla="*/ 5202642 h 6564102" name="TY2247"/>
              <a:gd fmla="*/ 11739565 w 11855987" name="TX2248"/>
              <a:gd fmla="*/ 5210850 h 6564102" name="TY2248"/>
              <a:gd fmla="*/ 11739565 w 11855987" name="TX2249"/>
              <a:gd fmla="*/ 5210849 h 6564102" name="TY2249"/>
              <a:gd fmla="*/ 11746013 w 11855987" name="TX2250"/>
              <a:gd fmla="*/ 5234914 h 6564102" name="TY2250"/>
              <a:gd fmla="*/ 11822294 w 11855987" name="TX2251"/>
              <a:gd fmla="*/ 5278956 h 6564102" name="TY2251"/>
              <a:gd fmla="*/ 11846359 w 11855987" name="TX2252"/>
              <a:gd fmla="*/ 5272507 h 6564102" name="TY2252"/>
              <a:gd fmla="*/ 11839911 w 11855987" name="TX2253"/>
              <a:gd fmla="*/ 5248442 h 6564102" name="TY2253"/>
              <a:gd fmla="*/ 11763631 w 11855987" name="TX2254"/>
              <a:gd fmla="*/ 5204402 h 6564102" name="TY2254"/>
              <a:gd fmla="*/ 11750262 w 11855987" name="TX2255"/>
              <a:gd fmla="*/ 5202642 h 6564102" name="TY2255"/>
              <a:gd fmla="*/ 104628 w 11855987" name="TX2257"/>
              <a:gd fmla="*/ 5202197 h 6564102" name="TY2257"/>
              <a:gd fmla="*/ 91260 w 11855987" name="TX2258"/>
              <a:gd fmla="*/ 5203957 h 6564102" name="TY2258"/>
              <a:gd fmla="*/ 14979 w 11855987" name="TX2259"/>
              <a:gd fmla="*/ 5247999 h 6564102" name="TY2259"/>
              <a:gd fmla="*/ 8531 w 11855987" name="TX2260"/>
              <a:gd fmla="*/ 5272064 h 6564102" name="TY2260"/>
              <a:gd fmla="*/ 8531 w 11855987" name="TX2261"/>
              <a:gd fmla="*/ 5272063 h 6564102" name="TY2261"/>
              <a:gd fmla="*/ 32597 w 11855987" name="TX2262"/>
              <a:gd fmla="*/ 5278511 h 6564102" name="TY2262"/>
              <a:gd fmla="*/ 108877 w 11855987" name="TX2263"/>
              <a:gd fmla="*/ 5234470 h 6564102" name="TY2263"/>
              <a:gd fmla="*/ 115325 w 11855987" name="TX2264"/>
              <a:gd fmla="*/ 5210405 h 6564102" name="TY2264"/>
              <a:gd fmla="*/ 104628 w 11855987" name="TX2265"/>
              <a:gd fmla="*/ 5202197 h 6564102" name="TY2265"/>
              <a:gd fmla="*/ 11838460 w 11855987" name="TX2267"/>
              <a:gd fmla="*/ 5189768 h 6564102" name="TY2267"/>
              <a:gd fmla="*/ 11825247 w 11855987" name="TX2268"/>
              <a:gd fmla="*/ 5202981 h 6564102" name="TY2268"/>
              <a:gd fmla="*/ 11838460 w 11855987" name="TX2269"/>
              <a:gd fmla="*/ 5216194 h 6564102" name="TY2269"/>
              <a:gd fmla="*/ 11851673 w 11855987" name="TX2270"/>
              <a:gd fmla="*/ 5202981 h 6564102" name="TY2270"/>
              <a:gd fmla="*/ 11838460 w 11855987" name="TX2271"/>
              <a:gd fmla="*/ 5189768 h 6564102" name="TY2271"/>
              <a:gd fmla="*/ 16979 w 11855987" name="TX2273"/>
              <a:gd fmla="*/ 5166210 h 6564102" name="TY2273"/>
              <a:gd fmla="*/ 3766 w 11855987" name="TX2274"/>
              <a:gd fmla="*/ 5179423 h 6564102" name="TY2274"/>
              <a:gd fmla="*/ 16979 w 11855987" name="TX2275"/>
              <a:gd fmla="*/ 5192636 h 6564102" name="TY2275"/>
              <a:gd fmla="*/ 30192 w 11855987" name="TX2276"/>
              <a:gd fmla="*/ 5179423 h 6564102" name="TY2276"/>
              <a:gd fmla="*/ 16979 w 11855987" name="TX2277"/>
              <a:gd fmla="*/ 5166210 h 6564102" name="TY2277"/>
              <a:gd fmla="*/ 11836211 w 11855987" name="TX2279"/>
              <a:gd fmla="*/ 5102133 h 6564102" name="TY2279"/>
              <a:gd fmla="*/ 11822843 w 11855987" name="TX2280"/>
              <a:gd fmla="*/ 5103893 h 6564102" name="TY2280"/>
              <a:gd fmla="*/ 11746562 w 11855987" name="TX2281"/>
              <a:gd fmla="*/ 5147933 h 6564102" name="TY2281"/>
              <a:gd fmla="*/ 11740114 w 11855987" name="TX2282"/>
              <a:gd fmla="*/ 5171998 h 6564102" name="TY2282"/>
              <a:gd fmla="*/ 11764179 w 11855987" name="TX2283"/>
              <a:gd fmla="*/ 5178447 h 6564102" name="TY2283"/>
              <a:gd fmla="*/ 11840460 w 11855987" name="TX2284"/>
              <a:gd fmla="*/ 5134405 h 6564102" name="TY2284"/>
              <a:gd fmla="*/ 11846908 w 11855987" name="TX2285"/>
              <a:gd fmla="*/ 5110340 h 6564102" name="TY2285"/>
              <a:gd fmla="*/ 11846908 w 11855987" name="TX2286"/>
              <a:gd fmla="*/ 5110341 h 6564102" name="TY2286"/>
              <a:gd fmla="*/ 11836211 w 11855987" name="TX2287"/>
              <a:gd fmla="*/ 5102133 h 6564102" name="TY2287"/>
              <a:gd fmla="*/ 19777 w 11855987" name="TX2289"/>
              <a:gd fmla="*/ 5101688 h 6564102" name="TY2289"/>
              <a:gd fmla="*/ 9080 w 11855987" name="TX2290"/>
              <a:gd fmla="*/ 5109896 h 6564102" name="TY2290"/>
              <a:gd fmla="*/ 15528 w 11855987" name="TX2291"/>
              <a:gd fmla="*/ 5133961 h 6564102" name="TY2291"/>
              <a:gd fmla="*/ 91808 w 11855987" name="TX2292"/>
              <a:gd fmla="*/ 5178002 h 6564102" name="TY2292"/>
              <a:gd fmla="*/ 115874 w 11855987" name="TX2293"/>
              <a:gd fmla="*/ 5171554 h 6564102" name="TY2293"/>
              <a:gd fmla="*/ 115874 w 11855987" name="TX2294"/>
              <a:gd fmla="*/ 5171555 h 6564102" name="TY2294"/>
              <a:gd fmla="*/ 109426 w 11855987" name="TX2295"/>
              <a:gd fmla="*/ 5147490 h 6564102" name="TY2295"/>
              <a:gd fmla="*/ 33145 w 11855987" name="TX2296"/>
              <a:gd fmla="*/ 5103448 h 6564102" name="TY2296"/>
              <a:gd fmla="*/ 19777 w 11855987" name="TX2297"/>
              <a:gd fmla="*/ 5101688 h 6564102" name="TY2297"/>
              <a:gd fmla="*/ 11748014 w 11855987" name="TX2299"/>
              <a:gd fmla="*/ 5089259 h 6564102" name="TY2299"/>
              <a:gd fmla="*/ 11734801 w 11855987" name="TX2300"/>
              <a:gd fmla="*/ 5102472 h 6564102" name="TY2300"/>
              <a:gd fmla="*/ 11748014 w 11855987" name="TX2301"/>
              <a:gd fmla="*/ 5115685 h 6564102" name="TY2301"/>
              <a:gd fmla="*/ 11761226 w 11855987" name="TX2302"/>
              <a:gd fmla="*/ 5102472 h 6564102" name="TY2302"/>
              <a:gd fmla="*/ 11748014 w 11855987" name="TX2303"/>
              <a:gd fmla="*/ 5089259 h 6564102" name="TY2303"/>
              <a:gd fmla="*/ 107974 w 11855987" name="TX2305"/>
              <a:gd fmla="*/ 5067576 h 6564102" name="TY2305"/>
              <a:gd fmla="*/ 94761 w 11855987" name="TX2306"/>
              <a:gd fmla="*/ 5080789 h 6564102" name="TY2306"/>
              <a:gd fmla="*/ 107974 w 11855987" name="TX2307"/>
              <a:gd fmla="*/ 5094002 h 6564102" name="TY2307"/>
              <a:gd fmla="*/ 121187 w 11855987" name="TX2308"/>
              <a:gd fmla="*/ 5080789 h 6564102" name="TY2308"/>
              <a:gd fmla="*/ 107974 w 11855987" name="TX2309"/>
              <a:gd fmla="*/ 5067576 h 6564102" name="TY2309"/>
              <a:gd fmla="*/ 11750811 w 11855987" name="TX2311"/>
              <a:gd fmla="*/ 5003498 h 6564102" name="TY2311"/>
              <a:gd fmla="*/ 11740114 w 11855987" name="TX2312"/>
              <a:gd fmla="*/ 5011706 h 6564102" name="TY2312"/>
              <a:gd fmla="*/ 11740114 w 11855987" name="TX2313"/>
              <a:gd fmla="*/ 5011705 h 6564102" name="TY2313"/>
              <a:gd fmla="*/ 11746562 w 11855987" name="TX2314"/>
              <a:gd fmla="*/ 5035770 h 6564102" name="TY2314"/>
              <a:gd fmla="*/ 11822842 w 11855987" name="TX2315"/>
              <a:gd fmla="*/ 5079812 h 6564102" name="TY2315"/>
              <a:gd fmla="*/ 11846908 w 11855987" name="TX2316"/>
              <a:gd fmla="*/ 5073363 h 6564102" name="TY2316"/>
              <a:gd fmla="*/ 11840459 w 11855987" name="TX2317"/>
              <a:gd fmla="*/ 5049298 h 6564102" name="TY2317"/>
              <a:gd fmla="*/ 11764179 w 11855987" name="TX2318"/>
              <a:gd fmla="*/ 5005258 h 6564102" name="TY2318"/>
              <a:gd fmla="*/ 11750811 w 11855987" name="TX2319"/>
              <a:gd fmla="*/ 5003498 h 6564102" name="TY2319"/>
              <a:gd fmla="*/ 105176 w 11855987" name="TX2321"/>
              <a:gd fmla="*/ 5003054 h 6564102" name="TY2321"/>
              <a:gd fmla="*/ 91808 w 11855987" name="TX2322"/>
              <a:gd fmla="*/ 5004814 h 6564102" name="TY2322"/>
              <a:gd fmla="*/ 15527 w 11855987" name="TX2323"/>
              <a:gd fmla="*/ 5048856 h 6564102" name="TY2323"/>
              <a:gd fmla="*/ 9079 w 11855987" name="TX2324"/>
              <a:gd fmla="*/ 5072921 h 6564102" name="TY2324"/>
              <a:gd fmla="*/ 9079 w 11855987" name="TX2325"/>
              <a:gd fmla="*/ 5072920 h 6564102" name="TY2325"/>
              <a:gd fmla="*/ 33145 w 11855987" name="TX2326"/>
              <a:gd fmla="*/ 5079368 h 6564102" name="TY2326"/>
              <a:gd fmla="*/ 109425 w 11855987" name="TX2327"/>
              <a:gd fmla="*/ 5035327 h 6564102" name="TY2327"/>
              <a:gd fmla="*/ 115873 w 11855987" name="TX2328"/>
              <a:gd fmla="*/ 5011262 h 6564102" name="TY2328"/>
              <a:gd fmla="*/ 105176 w 11855987" name="TX2329"/>
              <a:gd fmla="*/ 5003054 h 6564102" name="TY2329"/>
              <a:gd fmla="*/ 11839009 w 11855987" name="TX2331"/>
              <a:gd fmla="*/ 4990624 h 6564102" name="TY2331"/>
              <a:gd fmla="*/ 11825796 w 11855987" name="TX2332"/>
              <a:gd fmla="*/ 5003837 h 6564102" name="TY2332"/>
              <a:gd fmla="*/ 11839009 w 11855987" name="TX2333"/>
              <a:gd fmla="*/ 5017050 h 6564102" name="TY2333"/>
              <a:gd fmla="*/ 11852222 w 11855987" name="TX2334"/>
              <a:gd fmla="*/ 5003837 h 6564102" name="TY2334"/>
              <a:gd fmla="*/ 11839009 w 11855987" name="TX2335"/>
              <a:gd fmla="*/ 4990624 h 6564102" name="TY2335"/>
              <a:gd fmla="*/ 17527 w 11855987" name="TX2337"/>
              <a:gd fmla="*/ 4967067 h 6564102" name="TY2337"/>
              <a:gd fmla="*/ 4314 w 11855987" name="TX2338"/>
              <a:gd fmla="*/ 4980280 h 6564102" name="TY2338"/>
              <a:gd fmla="*/ 17527 w 11855987" name="TX2339"/>
              <a:gd fmla="*/ 4993493 h 6564102" name="TY2339"/>
              <a:gd fmla="*/ 30740 w 11855987" name="TX2340"/>
              <a:gd fmla="*/ 4980280 h 6564102" name="TY2340"/>
              <a:gd fmla="*/ 17527 w 11855987" name="TX2341"/>
              <a:gd fmla="*/ 4967067 h 6564102" name="TY2341"/>
              <a:gd fmla="*/ 11836759 w 11855987" name="TX2343"/>
              <a:gd fmla="*/ 4902989 h 6564102" name="TY2343"/>
              <a:gd fmla="*/ 11823391 w 11855987" name="TX2344"/>
              <a:gd fmla="*/ 4904749 h 6564102" name="TY2344"/>
              <a:gd fmla="*/ 11747111 w 11855987" name="TX2345"/>
              <a:gd fmla="*/ 4948789 h 6564102" name="TY2345"/>
              <a:gd fmla="*/ 11740663 w 11855987" name="TX2346"/>
              <a:gd fmla="*/ 4972854 h 6564102" name="TY2346"/>
              <a:gd fmla="*/ 11764728 w 11855987" name="TX2347"/>
              <a:gd fmla="*/ 4979303 h 6564102" name="TY2347"/>
              <a:gd fmla="*/ 11841009 w 11855987" name="TX2348"/>
              <a:gd fmla="*/ 4935261 h 6564102" name="TY2348"/>
              <a:gd fmla="*/ 11847457 w 11855987" name="TX2349"/>
              <a:gd fmla="*/ 4911196 h 6564102" name="TY2349"/>
              <a:gd fmla="*/ 11847456 w 11855987" name="TX2350"/>
              <a:gd fmla="*/ 4911197 h 6564102" name="TY2350"/>
              <a:gd fmla="*/ 11836759 w 11855987" name="TX2351"/>
              <a:gd fmla="*/ 4902989 h 6564102" name="TY2351"/>
              <a:gd fmla="*/ 20325 w 11855987" name="TX2353"/>
              <a:gd fmla="*/ 4902545 h 6564102" name="TY2353"/>
              <a:gd fmla="*/ 9628 w 11855987" name="TX2354"/>
              <a:gd fmla="*/ 4910753 h 6564102" name="TY2354"/>
              <a:gd fmla="*/ 16076 w 11855987" name="TX2355"/>
              <a:gd fmla="*/ 4934818 h 6564102" name="TY2355"/>
              <a:gd fmla="*/ 92356 w 11855987" name="TX2356"/>
              <a:gd fmla="*/ 4978859 h 6564102" name="TY2356"/>
              <a:gd fmla="*/ 116422 w 11855987" name="TX2357"/>
              <a:gd fmla="*/ 4972411 h 6564102" name="TY2357"/>
              <a:gd fmla="*/ 116422 w 11855987" name="TX2358"/>
              <a:gd fmla="*/ 4972412 h 6564102" name="TY2358"/>
              <a:gd fmla="*/ 109974 w 11855987" name="TX2359"/>
              <a:gd fmla="*/ 4948347 h 6564102" name="TY2359"/>
              <a:gd fmla="*/ 33693 w 11855987" name="TX2360"/>
              <a:gd fmla="*/ 4904305 h 6564102" name="TY2360"/>
              <a:gd fmla="*/ 20325 w 11855987" name="TX2361"/>
              <a:gd fmla="*/ 4902545 h 6564102" name="TY2361"/>
              <a:gd fmla="*/ 11748562 w 11855987" name="TX2363"/>
              <a:gd fmla="*/ 4890115 h 6564102" name="TY2363"/>
              <a:gd fmla="*/ 11735349 w 11855987" name="TX2364"/>
              <a:gd fmla="*/ 4903328 h 6564102" name="TY2364"/>
              <a:gd fmla="*/ 11748562 w 11855987" name="TX2365"/>
              <a:gd fmla="*/ 4916541 h 6564102" name="TY2365"/>
              <a:gd fmla="*/ 11761775 w 11855987" name="TX2366"/>
              <a:gd fmla="*/ 4903328 h 6564102" name="TY2366"/>
              <a:gd fmla="*/ 11748562 w 11855987" name="TX2367"/>
              <a:gd fmla="*/ 4890115 h 6564102" name="TY2367"/>
              <a:gd fmla="*/ 108522 w 11855987" name="TX2369"/>
              <a:gd fmla="*/ 4868432 h 6564102" name="TY2369"/>
              <a:gd fmla="*/ 95309 w 11855987" name="TX2370"/>
              <a:gd fmla="*/ 4881645 h 6564102" name="TY2370"/>
              <a:gd fmla="*/ 108522 w 11855987" name="TX2371"/>
              <a:gd fmla="*/ 4894858 h 6564102" name="TY2371"/>
              <a:gd fmla="*/ 121735 w 11855987" name="TX2372"/>
              <a:gd fmla="*/ 4881645 h 6564102" name="TY2372"/>
              <a:gd fmla="*/ 108522 w 11855987" name="TX2373"/>
              <a:gd fmla="*/ 4868432 h 6564102" name="TY2373"/>
              <a:gd fmla="*/ 11751360 w 11855987" name="TX2375"/>
              <a:gd fmla="*/ 4804355 h 6564102" name="TY2375"/>
              <a:gd fmla="*/ 11740663 w 11855987" name="TX2376"/>
              <a:gd fmla="*/ 4812563 h 6564102" name="TY2376"/>
              <a:gd fmla="*/ 11740662 w 11855987" name="TX2377"/>
              <a:gd fmla="*/ 4812562 h 6564102" name="TY2377"/>
              <a:gd fmla="*/ 11747111 w 11855987" name="TX2378"/>
              <a:gd fmla="*/ 4836627 h 6564102" name="TY2378"/>
              <a:gd fmla="*/ 11823391 w 11855987" name="TX2379"/>
              <a:gd fmla="*/ 4880669 h 6564102" name="TY2379"/>
              <a:gd fmla="*/ 11847456 w 11855987" name="TX2380"/>
              <a:gd fmla="*/ 4874220 h 6564102" name="TY2380"/>
              <a:gd fmla="*/ 11841008 w 11855987" name="TX2381"/>
              <a:gd fmla="*/ 4850155 h 6564102" name="TY2381"/>
              <a:gd fmla="*/ 11764728 w 11855987" name="TX2382"/>
              <a:gd fmla="*/ 4806115 h 6564102" name="TY2382"/>
              <a:gd fmla="*/ 11751360 w 11855987" name="TX2383"/>
              <a:gd fmla="*/ 4804355 h 6564102" name="TY2383"/>
              <a:gd fmla="*/ 105724 w 11855987" name="TX2385"/>
              <a:gd fmla="*/ 4803910 h 6564102" name="TY2385"/>
              <a:gd fmla="*/ 92356 w 11855987" name="TX2386"/>
              <a:gd fmla="*/ 4805670 h 6564102" name="TY2386"/>
              <a:gd fmla="*/ 16075 w 11855987" name="TX2387"/>
              <a:gd fmla="*/ 4849712 h 6564102" name="TY2387"/>
              <a:gd fmla="*/ 9627 w 11855987" name="TX2388"/>
              <a:gd fmla="*/ 4873777 h 6564102" name="TY2388"/>
              <a:gd fmla="*/ 9627 w 11855987" name="TX2389"/>
              <a:gd fmla="*/ 4873776 h 6564102" name="TY2389"/>
              <a:gd fmla="*/ 33693 w 11855987" name="TX2390"/>
              <a:gd fmla="*/ 4880224 h 6564102" name="TY2390"/>
              <a:gd fmla="*/ 109973 w 11855987" name="TX2391"/>
              <a:gd fmla="*/ 4836183 h 6564102" name="TY2391"/>
              <a:gd fmla="*/ 116421 w 11855987" name="TX2392"/>
              <a:gd fmla="*/ 4812118 h 6564102" name="TY2392"/>
              <a:gd fmla="*/ 105724 w 11855987" name="TX2393"/>
              <a:gd fmla="*/ 4803910 h 6564102" name="TY2393"/>
              <a:gd fmla="*/ 11839557 w 11855987" name="TX2395"/>
              <a:gd fmla="*/ 4791481 h 6564102" name="TY2395"/>
              <a:gd fmla="*/ 11826344 w 11855987" name="TX2396"/>
              <a:gd fmla="*/ 4804694 h 6564102" name="TY2396"/>
              <a:gd fmla="*/ 11839557 w 11855987" name="TX2397"/>
              <a:gd fmla="*/ 4817907 h 6564102" name="TY2397"/>
              <a:gd fmla="*/ 11852770 w 11855987" name="TX2398"/>
              <a:gd fmla="*/ 4804694 h 6564102" name="TY2398"/>
              <a:gd fmla="*/ 11839557 w 11855987" name="TX2399"/>
              <a:gd fmla="*/ 4791481 h 6564102" name="TY2399"/>
              <a:gd fmla="*/ 18075 w 11855987" name="TX2401"/>
              <a:gd fmla="*/ 4767923 h 6564102" name="TY2401"/>
              <a:gd fmla="*/ 4862 w 11855987" name="TX2402"/>
              <a:gd fmla="*/ 4781136 h 6564102" name="TY2402"/>
              <a:gd fmla="*/ 18075 w 11855987" name="TX2403"/>
              <a:gd fmla="*/ 4794349 h 6564102" name="TY2403"/>
              <a:gd fmla="*/ 31288 w 11855987" name="TX2404"/>
              <a:gd fmla="*/ 4781136 h 6564102" name="TY2404"/>
              <a:gd fmla="*/ 18075 w 11855987" name="TX2405"/>
              <a:gd fmla="*/ 4767923 h 6564102" name="TY2405"/>
              <a:gd fmla="*/ 11837308 w 11855987" name="TX2407"/>
              <a:gd fmla="*/ 4703846 h 6564102" name="TY2407"/>
              <a:gd fmla="*/ 11823940 w 11855987" name="TX2408"/>
              <a:gd fmla="*/ 4705606 h 6564102" name="TY2408"/>
              <a:gd fmla="*/ 11747660 w 11855987" name="TX2409"/>
              <a:gd fmla="*/ 4749646 h 6564102" name="TY2409"/>
              <a:gd fmla="*/ 11741212 w 11855987" name="TX2410"/>
              <a:gd fmla="*/ 4773711 h 6564102" name="TY2410"/>
              <a:gd fmla="*/ 11765277 w 11855987" name="TX2411"/>
              <a:gd fmla="*/ 4780160 h 6564102" name="TY2411"/>
              <a:gd fmla="*/ 11841557 w 11855987" name="TX2412"/>
              <a:gd fmla="*/ 4736118 h 6564102" name="TY2412"/>
              <a:gd fmla="*/ 11848006 w 11855987" name="TX2413"/>
              <a:gd fmla="*/ 4712053 h 6564102" name="TY2413"/>
              <a:gd fmla="*/ 11848005 w 11855987" name="TX2414"/>
              <a:gd fmla="*/ 4712054 h 6564102" name="TY2414"/>
              <a:gd fmla="*/ 11837308 w 11855987" name="TX2415"/>
              <a:gd fmla="*/ 4703846 h 6564102" name="TY2415"/>
              <a:gd fmla="*/ 20873 w 11855987" name="TX2417"/>
              <a:gd fmla="*/ 4703401 h 6564102" name="TY2417"/>
              <a:gd fmla="*/ 10176 w 11855987" name="TX2418"/>
              <a:gd fmla="*/ 4711609 h 6564102" name="TY2418"/>
              <a:gd fmla="*/ 16624 w 11855987" name="TX2419"/>
              <a:gd fmla="*/ 4735674 h 6564102" name="TY2419"/>
              <a:gd fmla="*/ 92904 w 11855987" name="TX2420"/>
              <a:gd fmla="*/ 4779715 h 6564102" name="TY2420"/>
              <a:gd fmla="*/ 116970 w 11855987" name="TX2421"/>
              <a:gd fmla="*/ 4773267 h 6564102" name="TY2421"/>
              <a:gd fmla="*/ 116970 w 11855987" name="TX2422"/>
              <a:gd fmla="*/ 4773268 h 6564102" name="TY2422"/>
              <a:gd fmla="*/ 110522 w 11855987" name="TX2423"/>
              <a:gd fmla="*/ 4749203 h 6564102" name="TY2423"/>
              <a:gd fmla="*/ 34241 w 11855987" name="TX2424"/>
              <a:gd fmla="*/ 4705161 h 6564102" name="TY2424"/>
              <a:gd fmla="*/ 20873 w 11855987" name="TX2425"/>
              <a:gd fmla="*/ 4703401 h 6564102" name="TY2425"/>
              <a:gd fmla="*/ 11749111 w 11855987" name="TX2427"/>
              <a:gd fmla="*/ 4690972 h 6564102" name="TY2427"/>
              <a:gd fmla="*/ 11735898 w 11855987" name="TX2428"/>
              <a:gd fmla="*/ 4704185 h 6564102" name="TY2428"/>
              <a:gd fmla="*/ 11749111 w 11855987" name="TX2429"/>
              <a:gd fmla="*/ 4717398 h 6564102" name="TY2429"/>
              <a:gd fmla="*/ 11762324 w 11855987" name="TX2430"/>
              <a:gd fmla="*/ 4704185 h 6564102" name="TY2430"/>
              <a:gd fmla="*/ 11749111 w 11855987" name="TX2431"/>
              <a:gd fmla="*/ 4690972 h 6564102" name="TY2431"/>
              <a:gd fmla="*/ 109070 w 11855987" name="TX2433"/>
              <a:gd fmla="*/ 4669289 h 6564102" name="TY2433"/>
              <a:gd fmla="*/ 95857 w 11855987" name="TX2434"/>
              <a:gd fmla="*/ 4682502 h 6564102" name="TY2434"/>
              <a:gd fmla="*/ 109070 w 11855987" name="TX2435"/>
              <a:gd fmla="*/ 4695715 h 6564102" name="TY2435"/>
              <a:gd fmla="*/ 122283 w 11855987" name="TX2436"/>
              <a:gd fmla="*/ 4682502 h 6564102" name="TY2436"/>
              <a:gd fmla="*/ 109070 w 11855987" name="TX2437"/>
              <a:gd fmla="*/ 4669289 h 6564102" name="TY2437"/>
              <a:gd fmla="*/ 11751908 w 11855987" name="TX2439"/>
              <a:gd fmla="*/ 4605211 h 6564102" name="TY2439"/>
              <a:gd fmla="*/ 11741211 w 11855987" name="TX2440"/>
              <a:gd fmla="*/ 4613419 h 6564102" name="TY2440"/>
              <a:gd fmla="*/ 11741211 w 11855987" name="TX2441"/>
              <a:gd fmla="*/ 4613418 h 6564102" name="TY2441"/>
              <a:gd fmla="*/ 11747659 w 11855987" name="TX2442"/>
              <a:gd fmla="*/ 4637483 h 6564102" name="TY2442"/>
              <a:gd fmla="*/ 11823940 w 11855987" name="TX2443"/>
              <a:gd fmla="*/ 4681525 h 6564102" name="TY2443"/>
              <a:gd fmla="*/ 11848005 w 11855987" name="TX2444"/>
              <a:gd fmla="*/ 4675076 h 6564102" name="TY2444"/>
              <a:gd fmla="*/ 11841557 w 11855987" name="TX2445"/>
              <a:gd fmla="*/ 4651011 h 6564102" name="TY2445"/>
              <a:gd fmla="*/ 11765277 w 11855987" name="TX2446"/>
              <a:gd fmla="*/ 4606971 h 6564102" name="TY2446"/>
              <a:gd fmla="*/ 11751908 w 11855987" name="TX2447"/>
              <a:gd fmla="*/ 4605211 h 6564102" name="TY2447"/>
              <a:gd fmla="*/ 106272 w 11855987" name="TX2449"/>
              <a:gd fmla="*/ 4604767 h 6564102" name="TY2449"/>
              <a:gd fmla="*/ 92904 w 11855987" name="TX2450"/>
              <a:gd fmla="*/ 4606527 h 6564102" name="TY2450"/>
              <a:gd fmla="*/ 16623 w 11855987" name="TX2451"/>
              <a:gd fmla="*/ 4650569 h 6564102" name="TY2451"/>
              <a:gd fmla="*/ 10175 w 11855987" name="TX2452"/>
              <a:gd fmla="*/ 4674634 h 6564102" name="TY2452"/>
              <a:gd fmla="*/ 10175 w 11855987" name="TX2453"/>
              <a:gd fmla="*/ 4674633 h 6564102" name="TY2453"/>
              <a:gd fmla="*/ 34241 w 11855987" name="TX2454"/>
              <a:gd fmla="*/ 4681081 h 6564102" name="TY2454"/>
              <a:gd fmla="*/ 110521 w 11855987" name="TX2455"/>
              <a:gd fmla="*/ 4637040 h 6564102" name="TY2455"/>
              <a:gd fmla="*/ 116969 w 11855987" name="TX2456"/>
              <a:gd fmla="*/ 4612975 h 6564102" name="TY2456"/>
              <a:gd fmla="*/ 106272 w 11855987" name="TX2457"/>
              <a:gd fmla="*/ 4604767 h 6564102" name="TY2457"/>
              <a:gd fmla="*/ 11840106 w 11855987" name="TX2459"/>
              <a:gd fmla="*/ 4592337 h 6564102" name="TY2459"/>
              <a:gd fmla="*/ 11826893 w 11855987" name="TX2460"/>
              <a:gd fmla="*/ 4605550 h 6564102" name="TY2460"/>
              <a:gd fmla="*/ 11840106 w 11855987" name="TX2461"/>
              <a:gd fmla="*/ 4618763 h 6564102" name="TY2461"/>
              <a:gd fmla="*/ 11853319 w 11855987" name="TX2462"/>
              <a:gd fmla="*/ 4605550 h 6564102" name="TY2462"/>
              <a:gd fmla="*/ 11840106 w 11855987" name="TX2463"/>
              <a:gd fmla="*/ 4592337 h 6564102" name="TY2463"/>
              <a:gd fmla="*/ 18623 w 11855987" name="TX2465"/>
              <a:gd fmla="*/ 4568780 h 6564102" name="TY2465"/>
              <a:gd fmla="*/ 5410 w 11855987" name="TX2466"/>
              <a:gd fmla="*/ 4581993 h 6564102" name="TY2466"/>
              <a:gd fmla="*/ 18623 w 11855987" name="TX2467"/>
              <a:gd fmla="*/ 4595206 h 6564102" name="TY2467"/>
              <a:gd fmla="*/ 31836 w 11855987" name="TX2468"/>
              <a:gd fmla="*/ 4581993 h 6564102" name="TY2468"/>
              <a:gd fmla="*/ 18623 w 11855987" name="TX2469"/>
              <a:gd fmla="*/ 4568780 h 6564102" name="TY2469"/>
              <a:gd fmla="*/ 11837857 w 11855987" name="TX2471"/>
              <a:gd fmla="*/ 4504702 h 6564102" name="TY2471"/>
              <a:gd fmla="*/ 11824489 w 11855987" name="TX2472"/>
              <a:gd fmla="*/ 4506462 h 6564102" name="TY2472"/>
              <a:gd fmla="*/ 11748208 w 11855987" name="TX2473"/>
              <a:gd fmla="*/ 4550502 h 6564102" name="TY2473"/>
              <a:gd fmla="*/ 11741760 w 11855987" name="TX2474"/>
              <a:gd fmla="*/ 4574567 h 6564102" name="TY2474"/>
              <a:gd fmla="*/ 11765825 w 11855987" name="TX2475"/>
              <a:gd fmla="*/ 4581016 h 6564102" name="TY2475"/>
              <a:gd fmla="*/ 11842106 w 11855987" name="TX2476"/>
              <a:gd fmla="*/ 4536974 h 6564102" name="TY2476"/>
              <a:gd fmla="*/ 11848554 w 11855987" name="TX2477"/>
              <a:gd fmla="*/ 4512909 h 6564102" name="TY2477"/>
              <a:gd fmla="*/ 11848554 w 11855987" name="TX2478"/>
              <a:gd fmla="*/ 4512910 h 6564102" name="TY2478"/>
              <a:gd fmla="*/ 11837857 w 11855987" name="TX2479"/>
              <a:gd fmla="*/ 4504702 h 6564102" name="TY2479"/>
              <a:gd fmla="*/ 21421 w 11855987" name="TX2481"/>
              <a:gd fmla="*/ 4504258 h 6564102" name="TY2481"/>
              <a:gd fmla="*/ 10724 w 11855987" name="TX2482"/>
              <a:gd fmla="*/ 4512466 h 6564102" name="TY2482"/>
              <a:gd fmla="*/ 17172 w 11855987" name="TX2483"/>
              <a:gd fmla="*/ 4536531 h 6564102" name="TY2483"/>
              <a:gd fmla="*/ 93452 w 11855987" name="TX2484"/>
              <a:gd fmla="*/ 4580572 h 6564102" name="TY2484"/>
              <a:gd fmla="*/ 117518 w 11855987" name="TX2485"/>
              <a:gd fmla="*/ 4574124 h 6564102" name="TY2485"/>
              <a:gd fmla="*/ 117518 w 11855987" name="TX2486"/>
              <a:gd fmla="*/ 4574125 h 6564102" name="TY2486"/>
              <a:gd fmla="*/ 111070 w 11855987" name="TX2487"/>
              <a:gd fmla="*/ 4550060 h 6564102" name="TY2487"/>
              <a:gd fmla="*/ 34789 w 11855987" name="TX2488"/>
              <a:gd fmla="*/ 4506018 h 6564102" name="TY2488"/>
              <a:gd fmla="*/ 21421 w 11855987" name="TX2489"/>
              <a:gd fmla="*/ 4504258 h 6564102" name="TY2489"/>
              <a:gd fmla="*/ 11749660 w 11855987" name="TX2491"/>
              <a:gd fmla="*/ 4491828 h 6564102" name="TY2491"/>
              <a:gd fmla="*/ 11736447 w 11855987" name="TX2492"/>
              <a:gd fmla="*/ 4505041 h 6564102" name="TY2492"/>
              <a:gd fmla="*/ 11749660 w 11855987" name="TX2493"/>
              <a:gd fmla="*/ 4518254 h 6564102" name="TY2493"/>
              <a:gd fmla="*/ 11762873 w 11855987" name="TX2494"/>
              <a:gd fmla="*/ 4505041 h 6564102" name="TY2494"/>
              <a:gd fmla="*/ 11749660 w 11855987" name="TX2495"/>
              <a:gd fmla="*/ 4491828 h 6564102" name="TY2495"/>
              <a:gd fmla="*/ 109618 w 11855987" name="TX2497"/>
              <a:gd fmla="*/ 4470145 h 6564102" name="TY2497"/>
              <a:gd fmla="*/ 96405 w 11855987" name="TX2498"/>
              <a:gd fmla="*/ 4483358 h 6564102" name="TY2498"/>
              <a:gd fmla="*/ 109618 w 11855987" name="TX2499"/>
              <a:gd fmla="*/ 4496571 h 6564102" name="TY2499"/>
              <a:gd fmla="*/ 122831 w 11855987" name="TX2500"/>
              <a:gd fmla="*/ 4483358 h 6564102" name="TY2500"/>
              <a:gd fmla="*/ 109618 w 11855987" name="TX2501"/>
              <a:gd fmla="*/ 4470145 h 6564102" name="TY2501"/>
              <a:gd fmla="*/ 11752457 w 11855987" name="TX2503"/>
              <a:gd fmla="*/ 4406068 h 6564102" name="TY2503"/>
              <a:gd fmla="*/ 11741760 w 11855987" name="TX2504"/>
              <a:gd fmla="*/ 4414276 h 6564102" name="TY2504"/>
              <a:gd fmla="*/ 11741760 w 11855987" name="TX2505"/>
              <a:gd fmla="*/ 4414275 h 6564102" name="TY2505"/>
              <a:gd fmla="*/ 11748208 w 11855987" name="TX2506"/>
              <a:gd fmla="*/ 4438340 h 6564102" name="TY2506"/>
              <a:gd fmla="*/ 11824488 w 11855987" name="TX2507"/>
              <a:gd fmla="*/ 4482382 h 6564102" name="TY2507"/>
              <a:gd fmla="*/ 11848554 w 11855987" name="TX2508"/>
              <a:gd fmla="*/ 4475933 h 6564102" name="TY2508"/>
              <a:gd fmla="*/ 11842105 w 11855987" name="TX2509"/>
              <a:gd fmla="*/ 4451868 h 6564102" name="TY2509"/>
              <a:gd fmla="*/ 11765825 w 11855987" name="TX2510"/>
              <a:gd fmla="*/ 4407828 h 6564102" name="TY2510"/>
              <a:gd fmla="*/ 11752457 w 11855987" name="TX2511"/>
              <a:gd fmla="*/ 4406068 h 6564102" name="TY2511"/>
              <a:gd fmla="*/ 106820 w 11855987" name="TX2513"/>
              <a:gd fmla="*/ 4405623 h 6564102" name="TY2513"/>
              <a:gd fmla="*/ 93452 w 11855987" name="TX2514"/>
              <a:gd fmla="*/ 4407383 h 6564102" name="TY2514"/>
              <a:gd fmla="*/ 17171 w 11855987" name="TX2515"/>
              <a:gd fmla="*/ 4451425 h 6564102" name="TY2515"/>
              <a:gd fmla="*/ 10723 w 11855987" name="TX2516"/>
              <a:gd fmla="*/ 4475490 h 6564102" name="TY2516"/>
              <a:gd fmla="*/ 10723 w 11855987" name="TX2517"/>
              <a:gd fmla="*/ 4475489 h 6564102" name="TY2517"/>
              <a:gd fmla="*/ 34789 w 11855987" name="TX2518"/>
              <a:gd fmla="*/ 4481937 h 6564102" name="TY2518"/>
              <a:gd fmla="*/ 111069 w 11855987" name="TX2519"/>
              <a:gd fmla="*/ 4437896 h 6564102" name="TY2519"/>
              <a:gd fmla="*/ 117517 w 11855987" name="TX2520"/>
              <a:gd fmla="*/ 4413831 h 6564102" name="TY2520"/>
              <a:gd fmla="*/ 106820 w 11855987" name="TX2521"/>
              <a:gd fmla="*/ 4405623 h 6564102" name="TY2521"/>
              <a:gd fmla="*/ 11840655 w 11855987" name="TX2523"/>
              <a:gd fmla="*/ 4393194 h 6564102" name="TY2523"/>
              <a:gd fmla="*/ 11827442 w 11855987" name="TX2524"/>
              <a:gd fmla="*/ 4406407 h 6564102" name="TY2524"/>
              <a:gd fmla="*/ 11840655 w 11855987" name="TX2525"/>
              <a:gd fmla="*/ 4419620 h 6564102" name="TY2525"/>
              <a:gd fmla="*/ 11853868 w 11855987" name="TX2526"/>
              <a:gd fmla="*/ 4406407 h 6564102" name="TY2526"/>
              <a:gd fmla="*/ 11840655 w 11855987" name="TX2527"/>
              <a:gd fmla="*/ 4393194 h 6564102" name="TY2527"/>
              <a:gd fmla="*/ 19171 w 11855987" name="TX2529"/>
              <a:gd fmla="*/ 4369637 h 6564102" name="TY2529"/>
              <a:gd fmla="*/ 5958 w 11855987" name="TX2530"/>
              <a:gd fmla="*/ 4382850 h 6564102" name="TY2530"/>
              <a:gd fmla="*/ 19171 w 11855987" name="TX2531"/>
              <a:gd fmla="*/ 4396063 h 6564102" name="TY2531"/>
              <a:gd fmla="*/ 32384 w 11855987" name="TX2532"/>
              <a:gd fmla="*/ 4382850 h 6564102" name="TY2532"/>
              <a:gd fmla="*/ 19171 w 11855987" name="TX2533"/>
              <a:gd fmla="*/ 4369637 h 6564102" name="TY2533"/>
              <a:gd fmla="*/ 11838405 w 11855987" name="TX2535"/>
              <a:gd fmla="*/ 4305559 h 6564102" name="TY2535"/>
              <a:gd fmla="*/ 11825037 w 11855987" name="TX2536"/>
              <a:gd fmla="*/ 4307319 h 6564102" name="TY2536"/>
              <a:gd fmla="*/ 11748757 w 11855987" name="TX2537"/>
              <a:gd fmla="*/ 4351359 h 6564102" name="TY2537"/>
              <a:gd fmla="*/ 11742309 w 11855987" name="TX2538"/>
              <a:gd fmla="*/ 4375424 h 6564102" name="TY2538"/>
              <a:gd fmla="*/ 11766374 w 11855987" name="TX2539"/>
              <a:gd fmla="*/ 4381873 h 6564102" name="TY2539"/>
              <a:gd fmla="*/ 11842655 w 11855987" name="TX2540"/>
              <a:gd fmla="*/ 4337831 h 6564102" name="TY2540"/>
              <a:gd fmla="*/ 11849103 w 11855987" name="TX2541"/>
              <a:gd fmla="*/ 4313766 h 6564102" name="TY2541"/>
              <a:gd fmla="*/ 11849102 w 11855987" name="TX2542"/>
              <a:gd fmla="*/ 4313767 h 6564102" name="TY2542"/>
              <a:gd fmla="*/ 11838405 w 11855987" name="TX2543"/>
              <a:gd fmla="*/ 4305559 h 6564102" name="TY2543"/>
              <a:gd fmla="*/ 21969 w 11855987" name="TX2545"/>
              <a:gd fmla="*/ 4305115 h 6564102" name="TY2545"/>
              <a:gd fmla="*/ 11272 w 11855987" name="TX2546"/>
              <a:gd fmla="*/ 4313323 h 6564102" name="TY2546"/>
              <a:gd fmla="*/ 17720 w 11855987" name="TX2547"/>
              <a:gd fmla="*/ 4337388 h 6564102" name="TY2547"/>
              <a:gd fmla="*/ 94000 w 11855987" name="TX2548"/>
              <a:gd fmla="*/ 4381429 h 6564102" name="TY2548"/>
              <a:gd fmla="*/ 118066 w 11855987" name="TX2549"/>
              <a:gd fmla="*/ 4374981 h 6564102" name="TY2549"/>
              <a:gd fmla="*/ 118066 w 11855987" name="TX2550"/>
              <a:gd fmla="*/ 4374982 h 6564102" name="TY2550"/>
              <a:gd fmla="*/ 111618 w 11855987" name="TX2551"/>
              <a:gd fmla="*/ 4350917 h 6564102" name="TY2551"/>
              <a:gd fmla="*/ 35337 w 11855987" name="TX2552"/>
              <a:gd fmla="*/ 4306875 h 6564102" name="TY2552"/>
              <a:gd fmla="*/ 21969 w 11855987" name="TX2553"/>
              <a:gd fmla="*/ 4305115 h 6564102" name="TY2553"/>
              <a:gd fmla="*/ 11750208 w 11855987" name="TX2555"/>
              <a:gd fmla="*/ 4292685 h 6564102" name="TY2555"/>
              <a:gd fmla="*/ 11736995 w 11855987" name="TX2556"/>
              <a:gd fmla="*/ 4305898 h 6564102" name="TY2556"/>
              <a:gd fmla="*/ 11750208 w 11855987" name="TX2557"/>
              <a:gd fmla="*/ 4319111 h 6564102" name="TY2557"/>
              <a:gd fmla="*/ 11763421 w 11855987" name="TX2558"/>
              <a:gd fmla="*/ 4305898 h 6564102" name="TY2558"/>
              <a:gd fmla="*/ 11750208 w 11855987" name="TX2559"/>
              <a:gd fmla="*/ 4292685 h 6564102" name="TY2559"/>
              <a:gd fmla="*/ 110166 w 11855987" name="TX2561"/>
              <a:gd fmla="*/ 4271002 h 6564102" name="TY2561"/>
              <a:gd fmla="*/ 96953 w 11855987" name="TX2562"/>
              <a:gd fmla="*/ 4284215 h 6564102" name="TY2562"/>
              <a:gd fmla="*/ 110166 w 11855987" name="TX2563"/>
              <a:gd fmla="*/ 4297428 h 6564102" name="TY2563"/>
              <a:gd fmla="*/ 123379 w 11855987" name="TX2564"/>
              <a:gd fmla="*/ 4284215 h 6564102" name="TY2564"/>
              <a:gd fmla="*/ 110166 w 11855987" name="TX2565"/>
              <a:gd fmla="*/ 4271002 h 6564102" name="TY2565"/>
              <a:gd fmla="*/ 11753006 w 11855987" name="TX2567"/>
              <a:gd fmla="*/ 4206924 h 6564102" name="TY2567"/>
              <a:gd fmla="*/ 11742309 w 11855987" name="TX2568"/>
              <a:gd fmla="*/ 4215132 h 6564102" name="TY2568"/>
              <a:gd fmla="*/ 11742308 w 11855987" name="TX2569"/>
              <a:gd fmla="*/ 4215131 h 6564102" name="TY2569"/>
              <a:gd fmla="*/ 11748757 w 11855987" name="TX2570"/>
              <a:gd fmla="*/ 4239196 h 6564102" name="TY2570"/>
              <a:gd fmla="*/ 11825037 w 11855987" name="TX2571"/>
              <a:gd fmla="*/ 4283238 h 6564102" name="TY2571"/>
              <a:gd fmla="*/ 11849102 w 11855987" name="TX2572"/>
              <a:gd fmla="*/ 4276789 h 6564102" name="TY2572"/>
              <a:gd fmla="*/ 11842654 w 11855987" name="TX2573"/>
              <a:gd fmla="*/ 4252724 h 6564102" name="TY2573"/>
              <a:gd fmla="*/ 11766374 w 11855987" name="TX2574"/>
              <a:gd fmla="*/ 4208684 h 6564102" name="TY2574"/>
              <a:gd fmla="*/ 11753006 w 11855987" name="TX2575"/>
              <a:gd fmla="*/ 4206924 h 6564102" name="TY2575"/>
              <a:gd fmla="*/ 107368 w 11855987" name="TX2577"/>
              <a:gd fmla="*/ 4206480 h 6564102" name="TY2577"/>
              <a:gd fmla="*/ 94000 w 11855987" name="TX2578"/>
              <a:gd fmla="*/ 4208240 h 6564102" name="TY2578"/>
              <a:gd fmla="*/ 17719 w 11855987" name="TX2579"/>
              <a:gd fmla="*/ 4252282 h 6564102" name="TY2579"/>
              <a:gd fmla="*/ 11271 w 11855987" name="TX2580"/>
              <a:gd fmla="*/ 4276347 h 6564102" name="TY2580"/>
              <a:gd fmla="*/ 11271 w 11855987" name="TX2581"/>
              <a:gd fmla="*/ 4276346 h 6564102" name="TY2581"/>
              <a:gd fmla="*/ 35337 w 11855987" name="TX2582"/>
              <a:gd fmla="*/ 4282794 h 6564102" name="TY2582"/>
              <a:gd fmla="*/ 111617 w 11855987" name="TX2583"/>
              <a:gd fmla="*/ 4238753 h 6564102" name="TY2583"/>
              <a:gd fmla="*/ 118065 w 11855987" name="TX2584"/>
              <a:gd fmla="*/ 4214688 h 6564102" name="TY2584"/>
              <a:gd fmla="*/ 107368 w 11855987" name="TX2585"/>
              <a:gd fmla="*/ 4206480 h 6564102" name="TY2585"/>
              <a:gd fmla="*/ 11841203 w 11855987" name="TX2587"/>
              <a:gd fmla="*/ 4194050 h 6564102" name="TY2587"/>
              <a:gd fmla="*/ 11827990 w 11855987" name="TX2588"/>
              <a:gd fmla="*/ 4207263 h 6564102" name="TY2588"/>
              <a:gd fmla="*/ 11841203 w 11855987" name="TX2589"/>
              <a:gd fmla="*/ 4220476 h 6564102" name="TY2589"/>
              <a:gd fmla="*/ 11854416 w 11855987" name="TX2590"/>
              <a:gd fmla="*/ 4207263 h 6564102" name="TY2590"/>
              <a:gd fmla="*/ 11841203 w 11855987" name="TX2591"/>
              <a:gd fmla="*/ 4194050 h 6564102" name="TY2591"/>
              <a:gd fmla="*/ 19720 w 11855987" name="TX2593"/>
              <a:gd fmla="*/ 4170493 h 6564102" name="TY2593"/>
              <a:gd fmla="*/ 6507 w 11855987" name="TX2594"/>
              <a:gd fmla="*/ 4183706 h 6564102" name="TY2594"/>
              <a:gd fmla="*/ 19720 w 11855987" name="TX2595"/>
              <a:gd fmla="*/ 4196919 h 6564102" name="TY2595"/>
              <a:gd fmla="*/ 32933 w 11855987" name="TX2596"/>
              <a:gd fmla="*/ 4183706 h 6564102" name="TY2596"/>
              <a:gd fmla="*/ 19720 w 11855987" name="TX2597"/>
              <a:gd fmla="*/ 4170493 h 6564102" name="TY2597"/>
              <a:gd fmla="*/ 11838954 w 11855987" name="TX2599"/>
              <a:gd fmla="*/ 4106415 h 6564102" name="TY2599"/>
              <a:gd fmla="*/ 11825586 w 11855987" name="TX2600"/>
              <a:gd fmla="*/ 4108175 h 6564102" name="TY2600"/>
              <a:gd fmla="*/ 11749306 w 11855987" name="TX2601"/>
              <a:gd fmla="*/ 4152215 h 6564102" name="TY2601"/>
              <a:gd fmla="*/ 11742858 w 11855987" name="TX2602"/>
              <a:gd fmla="*/ 4176280 h 6564102" name="TY2602"/>
              <a:gd fmla="*/ 11766923 w 11855987" name="TX2603"/>
              <a:gd fmla="*/ 4182729 h 6564102" name="TY2603"/>
              <a:gd fmla="*/ 11843203 w 11855987" name="TX2604"/>
              <a:gd fmla="*/ 4138687 h 6564102" name="TY2604"/>
              <a:gd fmla="*/ 11849652 w 11855987" name="TX2605"/>
              <a:gd fmla="*/ 4114622 h 6564102" name="TY2605"/>
              <a:gd fmla="*/ 11849651 w 11855987" name="TX2606"/>
              <a:gd fmla="*/ 4114623 h 6564102" name="TY2606"/>
              <a:gd fmla="*/ 11838954 w 11855987" name="TX2607"/>
              <a:gd fmla="*/ 4106415 h 6564102" name="TY2607"/>
              <a:gd fmla="*/ 22518 w 11855987" name="TX2609"/>
              <a:gd fmla="*/ 4105971 h 6564102" name="TY2609"/>
              <a:gd fmla="*/ 11821 w 11855987" name="TX2610"/>
              <a:gd fmla="*/ 4114179 h 6564102" name="TY2610"/>
              <a:gd fmla="*/ 18269 w 11855987" name="TX2611"/>
              <a:gd fmla="*/ 4138244 h 6564102" name="TY2611"/>
              <a:gd fmla="*/ 94549 w 11855987" name="TX2612"/>
              <a:gd fmla="*/ 4182285 h 6564102" name="TY2612"/>
              <a:gd fmla="*/ 118615 w 11855987" name="TX2613"/>
              <a:gd fmla="*/ 4175837 h 6564102" name="TY2613"/>
              <a:gd fmla="*/ 118615 w 11855987" name="TX2614"/>
              <a:gd fmla="*/ 4175838 h 6564102" name="TY2614"/>
              <a:gd fmla="*/ 112167 w 11855987" name="TX2615"/>
              <a:gd fmla="*/ 4151773 h 6564102" name="TY2615"/>
              <a:gd fmla="*/ 35886 w 11855987" name="TX2616"/>
              <a:gd fmla="*/ 4107731 h 6564102" name="TY2616"/>
              <a:gd fmla="*/ 22518 w 11855987" name="TX2617"/>
              <a:gd fmla="*/ 4105971 h 6564102" name="TY2617"/>
              <a:gd fmla="*/ 11750757 w 11855987" name="TX2619"/>
              <a:gd fmla="*/ 4093541 h 6564102" name="TY2619"/>
              <a:gd fmla="*/ 11737544 w 11855987" name="TX2620"/>
              <a:gd fmla="*/ 4106754 h 6564102" name="TY2620"/>
              <a:gd fmla="*/ 11750757 w 11855987" name="TX2621"/>
              <a:gd fmla="*/ 4119967 h 6564102" name="TY2621"/>
              <a:gd fmla="*/ 11763970 w 11855987" name="TX2622"/>
              <a:gd fmla="*/ 4106754 h 6564102" name="TY2622"/>
              <a:gd fmla="*/ 11750757 w 11855987" name="TX2623"/>
              <a:gd fmla="*/ 4093541 h 6564102" name="TY2623"/>
              <a:gd fmla="*/ 110715 w 11855987" name="TX2625"/>
              <a:gd fmla="*/ 4071858 h 6564102" name="TY2625"/>
              <a:gd fmla="*/ 97502 w 11855987" name="TX2626"/>
              <a:gd fmla="*/ 4085071 h 6564102" name="TY2626"/>
              <a:gd fmla="*/ 110715 w 11855987" name="TX2627"/>
              <a:gd fmla="*/ 4098284 h 6564102" name="TY2627"/>
              <a:gd fmla="*/ 123928 w 11855987" name="TX2628"/>
              <a:gd fmla="*/ 4085071 h 6564102" name="TY2628"/>
              <a:gd fmla="*/ 110715 w 11855987" name="TX2629"/>
              <a:gd fmla="*/ 4071858 h 6564102" name="TY2629"/>
              <a:gd fmla="*/ 11753555 w 11855987" name="TX2631"/>
              <a:gd fmla="*/ 4007781 h 6564102" name="TY2631"/>
              <a:gd fmla="*/ 11742858 w 11855987" name="TX2632"/>
              <a:gd fmla="*/ 4015989 h 6564102" name="TY2632"/>
              <a:gd fmla="*/ 11742857 w 11855987" name="TX2633"/>
              <a:gd fmla="*/ 4015988 h 6564102" name="TY2633"/>
              <a:gd fmla="*/ 11749305 w 11855987" name="TX2634"/>
              <a:gd fmla="*/ 4040053 h 6564102" name="TY2634"/>
              <a:gd fmla="*/ 11825586 w 11855987" name="TX2635"/>
              <a:gd fmla="*/ 4084095 h 6564102" name="TY2635"/>
              <a:gd fmla="*/ 11849651 w 11855987" name="TX2636"/>
              <a:gd fmla="*/ 4077646 h 6564102" name="TY2636"/>
              <a:gd fmla="*/ 11843203 w 11855987" name="TX2637"/>
              <a:gd fmla="*/ 4053581 h 6564102" name="TY2637"/>
              <a:gd fmla="*/ 11766923 w 11855987" name="TX2638"/>
              <a:gd fmla="*/ 4009541 h 6564102" name="TY2638"/>
              <a:gd fmla="*/ 11753555 w 11855987" name="TX2639"/>
              <a:gd fmla="*/ 4007781 h 6564102" name="TY2639"/>
              <a:gd fmla="*/ 107917 w 11855987" name="TX2641"/>
              <a:gd fmla="*/ 4007336 h 6564102" name="TY2641"/>
              <a:gd fmla="*/ 94549 w 11855987" name="TX2642"/>
              <a:gd fmla="*/ 4009096 h 6564102" name="TY2642"/>
              <a:gd fmla="*/ 18268 w 11855987" name="TX2643"/>
              <a:gd fmla="*/ 4053138 h 6564102" name="TY2643"/>
              <a:gd fmla="*/ 11820 w 11855987" name="TX2644"/>
              <a:gd fmla="*/ 4077203 h 6564102" name="TY2644"/>
              <a:gd fmla="*/ 11820 w 11855987" name="TX2645"/>
              <a:gd fmla="*/ 4077202 h 6564102" name="TY2645"/>
              <a:gd fmla="*/ 35886 w 11855987" name="TX2646"/>
              <a:gd fmla="*/ 4083650 h 6564102" name="TY2646"/>
              <a:gd fmla="*/ 112166 w 11855987" name="TX2647"/>
              <a:gd fmla="*/ 4039609 h 6564102" name="TY2647"/>
              <a:gd fmla="*/ 118614 w 11855987" name="TX2648"/>
              <a:gd fmla="*/ 4015544 h 6564102" name="TY2648"/>
              <a:gd fmla="*/ 107917 w 11855987" name="TX2649"/>
              <a:gd fmla="*/ 4007336 h 6564102" name="TY2649"/>
              <a:gd fmla="*/ 11841752 w 11855987" name="TX2651"/>
              <a:gd fmla="*/ 3994907 h 6564102" name="TY2651"/>
              <a:gd fmla="*/ 11828539 w 11855987" name="TX2652"/>
              <a:gd fmla="*/ 4008120 h 6564102" name="TY2652"/>
              <a:gd fmla="*/ 11841752 w 11855987" name="TX2653"/>
              <a:gd fmla="*/ 4021333 h 6564102" name="TY2653"/>
              <a:gd fmla="*/ 11854965 w 11855987" name="TX2654"/>
              <a:gd fmla="*/ 4008120 h 6564102" name="TY2654"/>
              <a:gd fmla="*/ 11841752 w 11855987" name="TX2655"/>
              <a:gd fmla="*/ 3994907 h 6564102" name="TY2655"/>
              <a:gd fmla="*/ 20268 w 11855987" name="TX2657"/>
              <a:gd fmla="*/ 3971350 h 6564102" name="TY2657"/>
              <a:gd fmla="*/ 7055 w 11855987" name="TX2658"/>
              <a:gd fmla="*/ 3984563 h 6564102" name="TY2658"/>
              <a:gd fmla="*/ 20268 w 11855987" name="TX2659"/>
              <a:gd fmla="*/ 3997776 h 6564102" name="TY2659"/>
              <a:gd fmla="*/ 33481 w 11855987" name="TX2660"/>
              <a:gd fmla="*/ 3984563 h 6564102" name="TY2660"/>
              <a:gd fmla="*/ 20268 w 11855987" name="TX2661"/>
              <a:gd fmla="*/ 3971350 h 6564102" name="TY2661"/>
              <a:gd fmla="*/ 11839503 w 11855987" name="TX2663"/>
              <a:gd fmla="*/ 3907272 h 6564102" name="TY2663"/>
              <a:gd fmla="*/ 11826135 w 11855987" name="TX2664"/>
              <a:gd fmla="*/ 3909032 h 6564102" name="TY2664"/>
              <a:gd fmla="*/ 11749855 w 11855987" name="TX2665"/>
              <a:gd fmla="*/ 3953072 h 6564102" name="TY2665"/>
              <a:gd fmla="*/ 11743406 w 11855987" name="TX2666"/>
              <a:gd fmla="*/ 3977138 h 6564102" name="TY2666"/>
              <a:gd fmla="*/ 11767471 w 11855987" name="TX2667"/>
              <a:gd fmla="*/ 3983586 h 6564102" name="TY2667"/>
              <a:gd fmla="*/ 11843752 w 11855987" name="TX2668"/>
              <a:gd fmla="*/ 3939544 h 6564102" name="TY2668"/>
              <a:gd fmla="*/ 11850200 w 11855987" name="TX2669"/>
              <a:gd fmla="*/ 3915479 h 6564102" name="TY2669"/>
              <a:gd fmla="*/ 11850200 w 11855987" name="TX2670"/>
              <a:gd fmla="*/ 3915480 h 6564102" name="TY2670"/>
              <a:gd fmla="*/ 11839503 w 11855987" name="TX2671"/>
              <a:gd fmla="*/ 3907272 h 6564102" name="TY2671"/>
              <a:gd fmla="*/ 23066 w 11855987" name="TX2673"/>
              <a:gd fmla="*/ 3906828 h 6564102" name="TY2673"/>
              <a:gd fmla="*/ 12369 w 11855987" name="TX2674"/>
              <a:gd fmla="*/ 3915036 h 6564102" name="TY2674"/>
              <a:gd fmla="*/ 18817 w 11855987" name="TX2675"/>
              <a:gd fmla="*/ 3939101 h 6564102" name="TY2675"/>
              <a:gd fmla="*/ 95097 w 11855987" name="TX2676"/>
              <a:gd fmla="*/ 3983142 h 6564102" name="TY2676"/>
              <a:gd fmla="*/ 119163 w 11855987" name="TX2677"/>
              <a:gd fmla="*/ 3976694 h 6564102" name="TY2677"/>
              <a:gd fmla="*/ 119163 w 11855987" name="TX2678"/>
              <a:gd fmla="*/ 3976695 h 6564102" name="TY2678"/>
              <a:gd fmla="*/ 112715 w 11855987" name="TX2679"/>
              <a:gd fmla="*/ 3952630 h 6564102" name="TY2679"/>
              <a:gd fmla="*/ 36434 w 11855987" name="TX2680"/>
              <a:gd fmla="*/ 3908588 h 6564102" name="TY2680"/>
              <a:gd fmla="*/ 23066 w 11855987" name="TX2681"/>
              <a:gd fmla="*/ 3906828 h 6564102" name="TY2681"/>
              <a:gd fmla="*/ 11751306 w 11855987" name="TX2683"/>
              <a:gd fmla="*/ 3894398 h 6564102" name="TY2683"/>
              <a:gd fmla="*/ 11738093 w 11855987" name="TX2684"/>
              <a:gd fmla="*/ 3907611 h 6564102" name="TY2684"/>
              <a:gd fmla="*/ 11751306 w 11855987" name="TX2685"/>
              <a:gd fmla="*/ 3920824 h 6564102" name="TY2685"/>
              <a:gd fmla="*/ 11764519 w 11855987" name="TX2686"/>
              <a:gd fmla="*/ 3907611 h 6564102" name="TY2686"/>
              <a:gd fmla="*/ 11751306 w 11855987" name="TX2687"/>
              <a:gd fmla="*/ 3894398 h 6564102" name="TY2687"/>
              <a:gd fmla="*/ 110373 w 11855987" name="TX2689"/>
              <a:gd fmla="*/ 3855972 h 6564102" name="TY2689"/>
              <a:gd fmla="*/ 97160 w 11855987" name="TX2690"/>
              <a:gd fmla="*/ 3869185 h 6564102" name="TY2690"/>
              <a:gd fmla="*/ 110373 w 11855987" name="TX2691"/>
              <a:gd fmla="*/ 3882398 h 6564102" name="TY2691"/>
              <a:gd fmla="*/ 123586 w 11855987" name="TX2692"/>
              <a:gd fmla="*/ 3869185 h 6564102" name="TY2692"/>
              <a:gd fmla="*/ 110373 w 11855987" name="TX2693"/>
              <a:gd fmla="*/ 3855972 h 6564102" name="TY2693"/>
              <a:gd fmla="*/ 11754103 w 11855987" name="TX2695"/>
              <a:gd fmla="*/ 3808637 h 6564102" name="TY2695"/>
              <a:gd fmla="*/ 11743406 w 11855987" name="TX2696"/>
              <a:gd fmla="*/ 3816845 h 6564102" name="TY2696"/>
              <a:gd fmla="*/ 11743406 w 11855987" name="TX2697"/>
              <a:gd fmla="*/ 3816844 h 6564102" name="TY2697"/>
              <a:gd fmla="*/ 11749854 w 11855987" name="TX2698"/>
              <a:gd fmla="*/ 3840909 h 6564102" name="TY2698"/>
              <a:gd fmla="*/ 11826135 w 11855987" name="TX2699"/>
              <a:gd fmla="*/ 3884951 h 6564102" name="TY2699"/>
              <a:gd fmla="*/ 11850200 w 11855987" name="TX2700"/>
              <a:gd fmla="*/ 3878503 h 6564102" name="TY2700"/>
              <a:gd fmla="*/ 11843752 w 11855987" name="TX2701"/>
              <a:gd fmla="*/ 3854437 h 6564102" name="TY2701"/>
              <a:gd fmla="*/ 11767471 w 11855987" name="TX2702"/>
              <a:gd fmla="*/ 3810397 h 6564102" name="TY2702"/>
              <a:gd fmla="*/ 11754103 w 11855987" name="TX2703"/>
              <a:gd fmla="*/ 3808637 h 6564102" name="TY2703"/>
              <a:gd fmla="*/ 11842301 w 11855987" name="TX2705"/>
              <a:gd fmla="*/ 3795763 h 6564102" name="TY2705"/>
              <a:gd fmla="*/ 11829088 w 11855987" name="TX2706"/>
              <a:gd fmla="*/ 3808976 h 6564102" name="TY2706"/>
              <a:gd fmla="*/ 11842301 w 11855987" name="TX2707"/>
              <a:gd fmla="*/ 3822189 h 6564102" name="TY2707"/>
              <a:gd fmla="*/ 11855514 w 11855987" name="TX2708"/>
              <a:gd fmla="*/ 3808976 h 6564102" name="TY2708"/>
              <a:gd fmla="*/ 11842301 w 11855987" name="TX2709"/>
              <a:gd fmla="*/ 3795763 h 6564102" name="TY2709"/>
              <a:gd fmla="*/ 107575 w 11855987" name="TX2711"/>
              <a:gd fmla="*/ 3791450 h 6564102" name="TY2711"/>
              <a:gd fmla="*/ 94207 w 11855987" name="TX2712"/>
              <a:gd fmla="*/ 3793210 h 6564102" name="TY2712"/>
              <a:gd fmla="*/ 17926 w 11855987" name="TX2713"/>
              <a:gd fmla="*/ 3837252 h 6564102" name="TY2713"/>
              <a:gd fmla="*/ 11478 w 11855987" name="TX2714"/>
              <a:gd fmla="*/ 3861317 h 6564102" name="TY2714"/>
              <a:gd fmla="*/ 11478 w 11855987" name="TX2715"/>
              <a:gd fmla="*/ 3861316 h 6564102" name="TY2715"/>
              <a:gd fmla="*/ 35544 w 11855987" name="TX2716"/>
              <a:gd fmla="*/ 3867764 h 6564102" name="TY2716"/>
              <a:gd fmla="*/ 111824 w 11855987" name="TX2717"/>
              <a:gd fmla="*/ 3823723 h 6564102" name="TY2717"/>
              <a:gd fmla="*/ 118272 w 11855987" name="TX2718"/>
              <a:gd fmla="*/ 3799658 h 6564102" name="TY2718"/>
              <a:gd fmla="*/ 107575 w 11855987" name="TX2719"/>
              <a:gd fmla="*/ 3791450 h 6564102" name="TY2719"/>
              <a:gd fmla="*/ 18076 w 11855987" name="TX2721"/>
              <a:gd fmla="*/ 3736031 h 6564102" name="TY2721"/>
              <a:gd fmla="*/ 4863 w 11855987" name="TX2722"/>
              <a:gd fmla="*/ 3749244 h 6564102" name="TY2722"/>
              <a:gd fmla="*/ 18076 w 11855987" name="TX2723"/>
              <a:gd fmla="*/ 3762457 h 6564102" name="TY2723"/>
              <a:gd fmla="*/ 31289 w 11855987" name="TX2724"/>
              <a:gd fmla="*/ 3749244 h 6564102" name="TY2724"/>
              <a:gd fmla="*/ 18076 w 11855987" name="TX2725"/>
              <a:gd fmla="*/ 3736031 h 6564102" name="TY2725"/>
              <a:gd fmla="*/ 11837683 w 11855987" name="TX2727"/>
              <a:gd fmla="*/ 3707176 h 6564102" name="TY2727"/>
              <a:gd fmla="*/ 11824314 w 11855987" name="TX2728"/>
              <a:gd fmla="*/ 3708936 h 6564102" name="TY2728"/>
              <a:gd fmla="*/ 11748034 w 11855987" name="TX2729"/>
              <a:gd fmla="*/ 3752976 h 6564102" name="TY2729"/>
              <a:gd fmla="*/ 11741586 w 11855987" name="TX2730"/>
              <a:gd fmla="*/ 3777042 h 6564102" name="TY2730"/>
              <a:gd fmla="*/ 11765651 w 11855987" name="TX2731"/>
              <a:gd fmla="*/ 3783490 h 6564102" name="TY2731"/>
              <a:gd fmla="*/ 11841932 w 11855987" name="TX2732"/>
              <a:gd fmla="*/ 3739448 h 6564102" name="TY2732"/>
              <a:gd fmla="*/ 11848380 w 11855987" name="TX2733"/>
              <a:gd fmla="*/ 3715383 h 6564102" name="TY2733"/>
              <a:gd fmla="*/ 11848380 w 11855987" name="TX2734"/>
              <a:gd fmla="*/ 3715384 h 6564102" name="TY2734"/>
              <a:gd fmla="*/ 11837683 w 11855987" name="TX2735"/>
              <a:gd fmla="*/ 3707176 h 6564102" name="TY2735"/>
              <a:gd fmla="*/ 11749485 w 11855987" name="TX2737"/>
              <a:gd fmla="*/ 3694302 h 6564102" name="TY2737"/>
              <a:gd fmla="*/ 11736272 w 11855987" name="TX2738"/>
              <a:gd fmla="*/ 3707515 h 6564102" name="TY2738"/>
              <a:gd fmla="*/ 11749485 w 11855987" name="TX2739"/>
              <a:gd fmla="*/ 3720728 h 6564102" name="TY2739"/>
              <a:gd fmla="*/ 11762698 w 11855987" name="TX2740"/>
              <a:gd fmla="*/ 3707515 h 6564102" name="TY2740"/>
              <a:gd fmla="*/ 11749485 w 11855987" name="TX2741"/>
              <a:gd fmla="*/ 3694302 h 6564102" name="TY2741"/>
              <a:gd fmla="*/ 20874 w 11855987" name="TX2743"/>
              <a:gd fmla="*/ 3671509 h 6564102" name="TY2743"/>
              <a:gd fmla="*/ 10177 w 11855987" name="TX2744"/>
              <a:gd fmla="*/ 3679717 h 6564102" name="TY2744"/>
              <a:gd fmla="*/ 16625 w 11855987" name="TX2745"/>
              <a:gd fmla="*/ 3703782 h 6564102" name="TY2745"/>
              <a:gd fmla="*/ 92905 w 11855987" name="TX2746"/>
              <a:gd fmla="*/ 3747823 h 6564102" name="TY2746"/>
              <a:gd fmla="*/ 116971 w 11855987" name="TX2747"/>
              <a:gd fmla="*/ 3741375 h 6564102" name="TY2747"/>
              <a:gd fmla="*/ 116971 w 11855987" name="TX2748"/>
              <a:gd fmla="*/ 3741376 h 6564102" name="TY2748"/>
              <a:gd fmla="*/ 110523 w 11855987" name="TX2749"/>
              <a:gd fmla="*/ 3717311 h 6564102" name="TY2749"/>
              <a:gd fmla="*/ 34242 w 11855987" name="TX2750"/>
              <a:gd fmla="*/ 3673269 h 6564102" name="TY2750"/>
              <a:gd fmla="*/ 20874 w 11855987" name="TX2751"/>
              <a:gd fmla="*/ 3671509 h 6564102" name="TY2751"/>
              <a:gd fmla="*/ 109071 w 11855987" name="TX2753"/>
              <a:gd fmla="*/ 3637396 h 6564102" name="TY2753"/>
              <a:gd fmla="*/ 95858 w 11855987" name="TX2754"/>
              <a:gd fmla="*/ 3650609 h 6564102" name="TY2754"/>
              <a:gd fmla="*/ 109071 w 11855987" name="TX2755"/>
              <a:gd fmla="*/ 3663822 h 6564102" name="TY2755"/>
              <a:gd fmla="*/ 122284 w 11855987" name="TX2756"/>
              <a:gd fmla="*/ 3650609 h 6564102" name="TY2756"/>
              <a:gd fmla="*/ 109071 w 11855987" name="TX2757"/>
              <a:gd fmla="*/ 3637396 h 6564102" name="TY2757"/>
              <a:gd fmla="*/ 11747549 w 11855987" name="TX2759"/>
              <a:gd fmla="*/ 3611062 h 6564102" name="TY2759"/>
              <a:gd fmla="*/ 11736852 w 11855987" name="TX2760"/>
              <a:gd fmla="*/ 3619270 h 6564102" name="TY2760"/>
              <a:gd fmla="*/ 11736852 w 11855987" name="TX2761"/>
              <a:gd fmla="*/ 3619269 h 6564102" name="TY2761"/>
              <a:gd fmla="*/ 11743300 w 11855987" name="TX2762"/>
              <a:gd fmla="*/ 3643334 h 6564102" name="TY2762"/>
              <a:gd fmla="*/ 11819581 w 11855987" name="TX2763"/>
              <a:gd fmla="*/ 3687376 h 6564102" name="TY2763"/>
              <a:gd fmla="*/ 11843646 w 11855987" name="TX2764"/>
              <a:gd fmla="*/ 3680928 h 6564102" name="TY2764"/>
              <a:gd fmla="*/ 11837198 w 11855987" name="TX2765"/>
              <a:gd fmla="*/ 3656862 h 6564102" name="TY2765"/>
              <a:gd fmla="*/ 11760917 w 11855987" name="TX2766"/>
              <a:gd fmla="*/ 3612822 h 6564102" name="TY2766"/>
              <a:gd fmla="*/ 11747549 w 11855987" name="TX2767"/>
              <a:gd fmla="*/ 3611062 h 6564102" name="TY2767"/>
              <a:gd fmla="*/ 11835747 w 11855987" name="TX2769"/>
              <a:gd fmla="*/ 3598188 h 6564102" name="TY2769"/>
              <a:gd fmla="*/ 11822534 w 11855987" name="TX2770"/>
              <a:gd fmla="*/ 3611401 h 6564102" name="TY2770"/>
              <a:gd fmla="*/ 11835747 w 11855987" name="TX2771"/>
              <a:gd fmla="*/ 3624614 h 6564102" name="TY2771"/>
              <a:gd fmla="*/ 11848960 w 11855987" name="TX2772"/>
              <a:gd fmla="*/ 3611401 h 6564102" name="TY2772"/>
              <a:gd fmla="*/ 11835747 w 11855987" name="TX2773"/>
              <a:gd fmla="*/ 3598188 h 6564102" name="TY2773"/>
              <a:gd fmla="*/ 106273 w 11855987" name="TX2775"/>
              <a:gd fmla="*/ 3572874 h 6564102" name="TY2775"/>
              <a:gd fmla="*/ 92905 w 11855987" name="TX2776"/>
              <a:gd fmla="*/ 3574634 h 6564102" name="TY2776"/>
              <a:gd fmla="*/ 16624 w 11855987" name="TX2777"/>
              <a:gd fmla="*/ 3618676 h 6564102" name="TY2777"/>
              <a:gd fmla="*/ 10176 w 11855987" name="TX2778"/>
              <a:gd fmla="*/ 3642741 h 6564102" name="TY2778"/>
              <a:gd fmla="*/ 10176 w 11855987" name="TX2779"/>
              <a:gd fmla="*/ 3642740 h 6564102" name="TY2779"/>
              <a:gd fmla="*/ 34242 w 11855987" name="TX2780"/>
              <a:gd fmla="*/ 3649188 h 6564102" name="TY2780"/>
              <a:gd fmla="*/ 110522 w 11855987" name="TX2781"/>
              <a:gd fmla="*/ 3605147 h 6564102" name="TY2781"/>
              <a:gd fmla="*/ 116970 w 11855987" name="TX2782"/>
              <a:gd fmla="*/ 3581082 h 6564102" name="TY2782"/>
              <a:gd fmla="*/ 106273 w 11855987" name="TX2783"/>
              <a:gd fmla="*/ 3572874 h 6564102" name="TY2783"/>
              <a:gd fmla="*/ 18624 w 11855987" name="TX2785"/>
              <a:gd fmla="*/ 3536887 h 6564102" name="TY2785"/>
              <a:gd fmla="*/ 5411 w 11855987" name="TX2786"/>
              <a:gd fmla="*/ 3550100 h 6564102" name="TY2786"/>
              <a:gd fmla="*/ 18624 w 11855987" name="TX2787"/>
              <a:gd fmla="*/ 3563313 h 6564102" name="TY2787"/>
              <a:gd fmla="*/ 31837 w 11855987" name="TX2788"/>
              <a:gd fmla="*/ 3550100 h 6564102" name="TY2788"/>
              <a:gd fmla="*/ 18624 w 11855987" name="TX2789"/>
              <a:gd fmla="*/ 3536887 h 6564102" name="TY2789"/>
              <a:gd fmla="*/ 11833498 w 11855987" name="TX2791"/>
              <a:gd fmla="*/ 3510553 h 6564102" name="TY2791"/>
              <a:gd fmla="*/ 11820130 w 11855987" name="TX2792"/>
              <a:gd fmla="*/ 3512313 h 6564102" name="TY2792"/>
              <a:gd fmla="*/ 11743849 w 11855987" name="TX2793"/>
              <a:gd fmla="*/ 3556353 h 6564102" name="TY2793"/>
              <a:gd fmla="*/ 11737401 w 11855987" name="TX2794"/>
              <a:gd fmla="*/ 3580419 h 6564102" name="TY2794"/>
              <a:gd fmla="*/ 11761466 w 11855987" name="TX2795"/>
              <a:gd fmla="*/ 3586867 h 6564102" name="TY2795"/>
              <a:gd fmla="*/ 11837747 w 11855987" name="TX2796"/>
              <a:gd fmla="*/ 3542825 h 6564102" name="TY2796"/>
              <a:gd fmla="*/ 11844195 w 11855987" name="TX2797"/>
              <a:gd fmla="*/ 3518760 h 6564102" name="TY2797"/>
              <a:gd fmla="*/ 11844195 w 11855987" name="TX2798"/>
              <a:gd fmla="*/ 3518761 h 6564102" name="TY2798"/>
              <a:gd fmla="*/ 11833498 w 11855987" name="TX2799"/>
              <a:gd fmla="*/ 3510553 h 6564102" name="TY2799"/>
              <a:gd fmla="*/ 11745301 w 11855987" name="TX2801"/>
              <a:gd fmla="*/ 3497679 h 6564102" name="TY2801"/>
              <a:gd fmla="*/ 11732088 w 11855987" name="TX2802"/>
              <a:gd fmla="*/ 3510892 h 6564102" name="TY2802"/>
              <a:gd fmla="*/ 11745301 w 11855987" name="TX2803"/>
              <a:gd fmla="*/ 3524105 h 6564102" name="TY2803"/>
              <a:gd fmla="*/ 11758514 w 11855987" name="TX2804"/>
              <a:gd fmla="*/ 3510892 h 6564102" name="TY2804"/>
              <a:gd fmla="*/ 11745301 w 11855987" name="TX2805"/>
              <a:gd fmla="*/ 3497679 h 6564102" name="TY2805"/>
              <a:gd fmla="*/ 21422 w 11855987" name="TX2807"/>
              <a:gd fmla="*/ 3472365 h 6564102" name="TY2807"/>
              <a:gd fmla="*/ 10725 w 11855987" name="TX2808"/>
              <a:gd fmla="*/ 3480573 h 6564102" name="TY2808"/>
              <a:gd fmla="*/ 17173 w 11855987" name="TX2809"/>
              <a:gd fmla="*/ 3504638 h 6564102" name="TY2809"/>
              <a:gd fmla="*/ 93453 w 11855987" name="TX2810"/>
              <a:gd fmla="*/ 3548679 h 6564102" name="TY2810"/>
              <a:gd fmla="*/ 117519 w 11855987" name="TX2811"/>
              <a:gd fmla="*/ 3542231 h 6564102" name="TY2811"/>
              <a:gd fmla="*/ 117519 w 11855987" name="TX2812"/>
              <a:gd fmla="*/ 3542232 h 6564102" name="TY2812"/>
              <a:gd fmla="*/ 111071 w 11855987" name="TX2813"/>
              <a:gd fmla="*/ 3518167 h 6564102" name="TY2813"/>
              <a:gd fmla="*/ 34790 w 11855987" name="TX2814"/>
              <a:gd fmla="*/ 3474125 h 6564102" name="TY2814"/>
              <a:gd fmla="*/ 21422 w 11855987" name="TX2815"/>
              <a:gd fmla="*/ 3472365 h 6564102" name="TY2815"/>
              <a:gd fmla="*/ 109619 w 11855987" name="TX2817"/>
              <a:gd fmla="*/ 3438253 h 6564102" name="TY2817"/>
              <a:gd fmla="*/ 96406 w 11855987" name="TX2818"/>
              <a:gd fmla="*/ 3451466 h 6564102" name="TY2818"/>
              <a:gd fmla="*/ 109619 w 11855987" name="TX2819"/>
              <a:gd fmla="*/ 3464679 h 6564102" name="TY2819"/>
              <a:gd fmla="*/ 122832 w 11855987" name="TX2820"/>
              <a:gd fmla="*/ 3451466 h 6564102" name="TY2820"/>
              <a:gd fmla="*/ 109619 w 11855987" name="TX2821"/>
              <a:gd fmla="*/ 3438253 h 6564102" name="TY2821"/>
              <a:gd fmla="*/ 11748098 w 11855987" name="TX2823"/>
              <a:gd fmla="*/ 3411919 h 6564102" name="TY2823"/>
              <a:gd fmla="*/ 11737401 w 11855987" name="TX2824"/>
              <a:gd fmla="*/ 3420127 h 6564102" name="TY2824"/>
              <a:gd fmla="*/ 11737401 w 11855987" name="TX2825"/>
              <a:gd fmla="*/ 3420126 h 6564102" name="TY2825"/>
              <a:gd fmla="*/ 11743849 w 11855987" name="TX2826"/>
              <a:gd fmla="*/ 3444191 h 6564102" name="TY2826"/>
              <a:gd fmla="*/ 11820129 w 11855987" name="TX2827"/>
              <a:gd fmla="*/ 3488233 h 6564102" name="TY2827"/>
              <a:gd fmla="*/ 11844195 w 11855987" name="TX2828"/>
              <a:gd fmla="*/ 3481785 h 6564102" name="TY2828"/>
              <a:gd fmla="*/ 11837746 w 11855987" name="TX2829"/>
              <a:gd fmla="*/ 3457719 h 6564102" name="TY2829"/>
              <a:gd fmla="*/ 11761466 w 11855987" name="TX2830"/>
              <a:gd fmla="*/ 3413679 h 6564102" name="TY2830"/>
              <a:gd fmla="*/ 11748098 w 11855987" name="TX2831"/>
              <a:gd fmla="*/ 3411919 h 6564102" name="TY2831"/>
              <a:gd fmla="*/ 11836296 w 11855987" name="TX2833"/>
              <a:gd fmla="*/ 3399045 h 6564102" name="TY2833"/>
              <a:gd fmla="*/ 11823083 w 11855987" name="TX2834"/>
              <a:gd fmla="*/ 3412258 h 6564102" name="TY2834"/>
              <a:gd fmla="*/ 11836296 w 11855987" name="TX2835"/>
              <a:gd fmla="*/ 3425471 h 6564102" name="TY2835"/>
              <a:gd fmla="*/ 11849509 w 11855987" name="TX2836"/>
              <a:gd fmla="*/ 3412258 h 6564102" name="TY2836"/>
              <a:gd fmla="*/ 11836296 w 11855987" name="TX2837"/>
              <a:gd fmla="*/ 3399045 h 6564102" name="TY2837"/>
              <a:gd fmla="*/ 106821 w 11855987" name="TX2839"/>
              <a:gd fmla="*/ 3373731 h 6564102" name="TY2839"/>
              <a:gd fmla="*/ 93453 w 11855987" name="TX2840"/>
              <a:gd fmla="*/ 3375491 h 6564102" name="TY2840"/>
              <a:gd fmla="*/ 17172 w 11855987" name="TX2841"/>
              <a:gd fmla="*/ 3419533 h 6564102" name="TY2841"/>
              <a:gd fmla="*/ 10724 w 11855987" name="TX2842"/>
              <a:gd fmla="*/ 3443598 h 6564102" name="TY2842"/>
              <a:gd fmla="*/ 10724 w 11855987" name="TX2843"/>
              <a:gd fmla="*/ 3443597 h 6564102" name="TY2843"/>
              <a:gd fmla="*/ 34790 w 11855987" name="TX2844"/>
              <a:gd fmla="*/ 3450045 h 6564102" name="TY2844"/>
              <a:gd fmla="*/ 111070 w 11855987" name="TX2845"/>
              <a:gd fmla="*/ 3406004 h 6564102" name="TY2845"/>
              <a:gd fmla="*/ 117518 w 11855987" name="TX2846"/>
              <a:gd fmla="*/ 3381939 h 6564102" name="TY2846"/>
              <a:gd fmla="*/ 106821 w 11855987" name="TX2847"/>
              <a:gd fmla="*/ 3373731 h 6564102" name="TY2847"/>
              <a:gd fmla="*/ 19172 w 11855987" name="TX2849"/>
              <a:gd fmla="*/ 3337744 h 6564102" name="TY2849"/>
              <a:gd fmla="*/ 5959 w 11855987" name="TX2850"/>
              <a:gd fmla="*/ 3350957 h 6564102" name="TY2850"/>
              <a:gd fmla="*/ 19172 w 11855987" name="TX2851"/>
              <a:gd fmla="*/ 3364170 h 6564102" name="TY2851"/>
              <a:gd fmla="*/ 32385 w 11855987" name="TX2852"/>
              <a:gd fmla="*/ 3350957 h 6564102" name="TY2852"/>
              <a:gd fmla="*/ 19172 w 11855987" name="TX2853"/>
              <a:gd fmla="*/ 3337744 h 6564102" name="TY2853"/>
              <a:gd fmla="*/ 11834046 w 11855987" name="TX2855"/>
              <a:gd fmla="*/ 3311410 h 6564102" name="TY2855"/>
              <a:gd fmla="*/ 11820678 w 11855987" name="TX2856"/>
              <a:gd fmla="*/ 3313170 h 6564102" name="TY2856"/>
              <a:gd fmla="*/ 11744398 w 11855987" name="TX2857"/>
              <a:gd fmla="*/ 3357210 h 6564102" name="TY2857"/>
              <a:gd fmla="*/ 11737950 w 11855987" name="TX2858"/>
              <a:gd fmla="*/ 3381276 h 6564102" name="TY2858"/>
              <a:gd fmla="*/ 11762015 w 11855987" name="TX2859"/>
              <a:gd fmla="*/ 3387724 h 6564102" name="TY2859"/>
              <a:gd fmla="*/ 11838296 w 11855987" name="TX2860"/>
              <a:gd fmla="*/ 3343682 h 6564102" name="TY2860"/>
              <a:gd fmla="*/ 11844744 w 11855987" name="TX2861"/>
              <a:gd fmla="*/ 3319617 h 6564102" name="TY2861"/>
              <a:gd fmla="*/ 11844744 w 11855987" name="TX2862"/>
              <a:gd fmla="*/ 3319618 h 6564102" name="TY2862"/>
              <a:gd fmla="*/ 11834046 w 11855987" name="TX2863"/>
              <a:gd fmla="*/ 3311410 h 6564102" name="TY2863"/>
              <a:gd fmla="*/ 11745849 w 11855987" name="TX2865"/>
              <a:gd fmla="*/ 3298536 h 6564102" name="TY2865"/>
              <a:gd fmla="*/ 11732636 w 11855987" name="TX2866"/>
              <a:gd fmla="*/ 3311749 h 6564102" name="TY2866"/>
              <a:gd fmla="*/ 11745849 w 11855987" name="TX2867"/>
              <a:gd fmla="*/ 3324962 h 6564102" name="TY2867"/>
              <a:gd fmla="*/ 11759062 w 11855987" name="TX2868"/>
              <a:gd fmla="*/ 3311749 h 6564102" name="TY2868"/>
              <a:gd fmla="*/ 11745849 w 11855987" name="TX2869"/>
              <a:gd fmla="*/ 3298536 h 6564102" name="TY2869"/>
              <a:gd fmla="*/ 21970 w 11855987" name="TX2871"/>
              <a:gd fmla="*/ 3273233 h 6564102" name="TY2871"/>
              <a:gd fmla="*/ 11273 w 11855987" name="TX2872"/>
              <a:gd fmla="*/ 3281433 h 6564102" name="TY2872"/>
              <a:gd fmla="*/ 17721 w 11855987" name="TX2873"/>
              <a:gd fmla="*/ 3305495 h 6564102" name="TY2873"/>
              <a:gd fmla="*/ 94001 w 11855987" name="TX2874"/>
              <a:gd fmla="*/ 3349536 h 6564102" name="TY2874"/>
              <a:gd fmla="*/ 118067 w 11855987" name="TX2875"/>
              <a:gd fmla="*/ 3343088 h 6564102" name="TY2875"/>
              <a:gd fmla="*/ 118067 w 11855987" name="TX2876"/>
              <a:gd fmla="*/ 3343089 h 6564102" name="TY2876"/>
              <a:gd fmla="*/ 111619 w 11855987" name="TX2877"/>
              <a:gd fmla="*/ 3319024 h 6564102" name="TY2877"/>
              <a:gd fmla="*/ 35338 w 11855987" name="TX2878"/>
              <a:gd fmla="*/ 3274996 h 6564102" name="TY2878"/>
              <a:gd fmla="*/ 21970 w 11855987" name="TX2879"/>
              <a:gd fmla="*/ 3273233 h 6564102" name="TY2879"/>
              <a:gd fmla="*/ 110167 w 11855987" name="TX2881"/>
              <a:gd fmla="*/ 3239117 h 6564102" name="TY2881"/>
              <a:gd fmla="*/ 96954 w 11855987" name="TX2882"/>
              <a:gd fmla="*/ 3252331 h 6564102" name="TY2882"/>
              <a:gd fmla="*/ 110167 w 11855987" name="TX2883"/>
              <a:gd fmla="*/ 3265547 h 6564102" name="TY2883"/>
              <a:gd fmla="*/ 123380 w 11855987" name="TX2884"/>
              <a:gd fmla="*/ 3252331 h 6564102" name="TY2884"/>
              <a:gd fmla="*/ 110167 w 11855987" name="TX2885"/>
              <a:gd fmla="*/ 3239117 h 6564102" name="TY2885"/>
              <a:gd fmla="*/ 11748647 w 11855987" name="TX2887"/>
              <a:gd fmla="*/ 3212775 h 6564102" name="TY2887"/>
              <a:gd fmla="*/ 11737950 w 11855987" name="TX2888"/>
              <a:gd fmla="*/ 3220985 h 6564102" name="TY2888"/>
              <a:gd fmla="*/ 11737949 w 11855987" name="TX2889"/>
              <a:gd fmla="*/ 3220984 h 6564102" name="TY2889"/>
              <a:gd fmla="*/ 11744398 w 11855987" name="TX2890"/>
              <a:gd fmla="*/ 3245050 h 6564102" name="TY2890"/>
              <a:gd fmla="*/ 11820678 w 11855987" name="TX2891"/>
              <a:gd fmla="*/ 3289089 h 6564102" name="TY2891"/>
              <a:gd fmla="*/ 11844743 w 11855987" name="TX2892"/>
              <a:gd fmla="*/ 3282641 h 6564102" name="TY2892"/>
              <a:gd fmla="*/ 11838295 w 11855987" name="TX2893"/>
              <a:gd fmla="*/ 3258578 h 6564102" name="TY2893"/>
              <a:gd fmla="*/ 11762015 w 11855987" name="TX2894"/>
              <a:gd fmla="*/ 3214537 h 6564102" name="TY2894"/>
              <a:gd fmla="*/ 11748647 w 11855987" name="TX2895"/>
              <a:gd fmla="*/ 3212775 h 6564102" name="TY2895"/>
              <a:gd fmla="*/ 11836844 w 11855987" name="TX2897"/>
              <a:gd fmla="*/ 3199902 h 6564102" name="TY2897"/>
              <a:gd fmla="*/ 11823631 w 11855987" name="TX2898"/>
              <a:gd fmla="*/ 3213115 h 6564102" name="TY2898"/>
              <a:gd fmla="*/ 11836844 w 11855987" name="TX2899"/>
              <a:gd fmla="*/ 3226329 h 6564102" name="TY2899"/>
              <a:gd fmla="*/ 11850057 w 11855987" name="TX2900"/>
              <a:gd fmla="*/ 3213115 h 6564102" name="TY2900"/>
              <a:gd fmla="*/ 11836844 w 11855987" name="TX2901"/>
              <a:gd fmla="*/ 3199902 h 6564102" name="TY2901"/>
              <a:gd fmla="*/ 107369 w 11855987" name="TX2903"/>
              <a:gd fmla="*/ 3174594 h 6564102" name="TY2903"/>
              <a:gd fmla="*/ 94001 w 11855987" name="TX2904"/>
              <a:gd fmla="*/ 3176358 h 6564102" name="TY2904"/>
              <a:gd fmla="*/ 17720 w 11855987" name="TX2905"/>
              <a:gd fmla="*/ 3220395 h 6564102" name="TY2905"/>
              <a:gd fmla="*/ 11272 w 11855987" name="TX2906"/>
              <a:gd fmla="*/ 3244463 h 6564102" name="TY2906"/>
              <a:gd fmla="*/ 35338 w 11855987" name="TX2907"/>
              <a:gd fmla="*/ 3250911 h 6564102" name="TY2907"/>
              <a:gd fmla="*/ 111618 w 11855987" name="TX2908"/>
              <a:gd fmla="*/ 3206865 h 6564102" name="TY2908"/>
              <a:gd fmla="*/ 118066 w 11855987" name="TX2909"/>
              <a:gd fmla="*/ 3182802 h 6564102" name="TY2909"/>
              <a:gd fmla="*/ 107369 w 11855987" name="TX2910"/>
              <a:gd fmla="*/ 3174594 h 6564102" name="TY2910"/>
              <a:gd fmla="*/ 19720 w 11855987" name="TX2912"/>
              <a:gd fmla="*/ 3138616 h 6564102" name="TY2912"/>
              <a:gd fmla="*/ 6507 w 11855987" name="TX2913"/>
              <a:gd fmla="*/ 3151826 h 6564102" name="TY2913"/>
              <a:gd fmla="*/ 19720 w 11855987" name="TX2914"/>
              <a:gd fmla="*/ 3165035 h 6564102" name="TY2914"/>
              <a:gd fmla="*/ 32933 w 11855987" name="TX2915"/>
              <a:gd fmla="*/ 3151826 h 6564102" name="TY2915"/>
              <a:gd fmla="*/ 19720 w 11855987" name="TX2916"/>
              <a:gd fmla="*/ 3138616 h 6564102" name="TY2916"/>
              <a:gd fmla="*/ 11834595 w 11855987" name="TX2918"/>
              <a:gd fmla="*/ 3112272 h 6564102" name="TY2918"/>
              <a:gd fmla="*/ 11821227 w 11855987" name="TX2919"/>
              <a:gd fmla="*/ 3114030 h 6564102" name="TY2919"/>
              <a:gd fmla="*/ 11744947 w 11855987" name="TX2920"/>
              <a:gd fmla="*/ 3158068 h 6564102" name="TY2920"/>
              <a:gd fmla="*/ 11738498 w 11855987" name="TX2921"/>
              <a:gd fmla="*/ 3182134 h 6564102" name="TY2921"/>
              <a:gd fmla="*/ 11762564 w 11855987" name="TX2922"/>
              <a:gd fmla="*/ 3188582 h 6564102" name="TY2922"/>
              <a:gd fmla="*/ 11838844 w 11855987" name="TX2923"/>
              <a:gd fmla="*/ 3144541 h 6564102" name="TY2923"/>
              <a:gd fmla="*/ 11845293 w 11855987" name="TX2924"/>
              <a:gd fmla="*/ 3120478 h 6564102" name="TY2924"/>
              <a:gd fmla="*/ 11845292 w 11855987" name="TX2925"/>
              <a:gd fmla="*/ 3120480 h 6564102" name="TY2925"/>
              <a:gd fmla="*/ 11834595 w 11855987" name="TX2926"/>
              <a:gd fmla="*/ 3112272 h 6564102" name="TY2926"/>
              <a:gd fmla="*/ 11746398 w 11855987" name="TX2928"/>
              <a:gd fmla="*/ 3099398 h 6564102" name="TY2928"/>
              <a:gd fmla="*/ 11733185 w 11855987" name="TX2929"/>
              <a:gd fmla="*/ 3112610 h 6564102" name="TY2929"/>
              <a:gd fmla="*/ 11746398 w 11855987" name="TX2930"/>
              <a:gd fmla="*/ 3125822 h 6564102" name="TY2930"/>
              <a:gd fmla="*/ 11759611 w 11855987" name="TX2931"/>
              <a:gd fmla="*/ 3112610 h 6564102" name="TY2931"/>
              <a:gd fmla="*/ 11746398 w 11855987" name="TX2932"/>
              <a:gd fmla="*/ 3099398 h 6564102" name="TY2932"/>
              <a:gd fmla="*/ 22518 w 11855987" name="TX2934"/>
              <a:gd fmla="*/ 3074107 h 6564102" name="TY2934"/>
              <a:gd fmla="*/ 11821 w 11855987" name="TX2935"/>
              <a:gd fmla="*/ 3082311 h 6564102" name="TY2935"/>
              <a:gd fmla="*/ 18269 w 11855987" name="TX2936"/>
              <a:gd fmla="*/ 3106374 h 6564102" name="TY2936"/>
              <a:gd fmla="*/ 94549 w 11855987" name="TX2937"/>
              <a:gd fmla="*/ 3150406 h 6564102" name="TY2937"/>
              <a:gd fmla="*/ 118615 w 11855987" name="TX2938"/>
              <a:gd fmla="*/ 3143958 h 6564102" name="TY2938"/>
              <a:gd fmla="*/ 118615 w 11855987" name="TX2939"/>
              <a:gd fmla="*/ 3143962 h 6564102" name="TY2939"/>
              <a:gd fmla="*/ 112167 w 11855987" name="TX2940"/>
              <a:gd fmla="*/ 3119901 h 6564102" name="TY2940"/>
              <a:gd fmla="*/ 35886 w 11855987" name="TX2941"/>
              <a:gd fmla="*/ 3075867 h 6564102" name="TY2941"/>
              <a:gd fmla="*/ 22518 w 11855987" name="TX2942"/>
              <a:gd fmla="*/ 3074107 h 6564102" name="TY2942"/>
              <a:gd fmla="*/ 110715 w 11855987" name="TX2944"/>
              <a:gd fmla="*/ 3040003 h 6564102" name="TY2944"/>
              <a:gd fmla="*/ 97502 w 11855987" name="TX2945"/>
              <a:gd fmla="*/ 3053215 h 6564102" name="TY2945"/>
              <a:gd fmla="*/ 110715 w 11855987" name="TX2946"/>
              <a:gd fmla="*/ 3066422 h 6564102" name="TY2946"/>
              <a:gd fmla="*/ 123928 w 11855987" name="TX2947"/>
              <a:gd fmla="*/ 3053215 h 6564102" name="TY2947"/>
              <a:gd fmla="*/ 110715 w 11855987" name="TX2948"/>
              <a:gd fmla="*/ 3040003 h 6564102" name="TY2948"/>
              <a:gd fmla="*/ 11749195 w 11855987" name="TX2950"/>
              <a:gd fmla="*/ 3013644 h 6564102" name="TY2950"/>
              <a:gd fmla="*/ 11738498 w 11855987" name="TX2951"/>
              <a:gd fmla="*/ 3021850 h 6564102" name="TY2951"/>
              <a:gd fmla="*/ 11738498 w 11855987" name="TX2952"/>
              <a:gd fmla="*/ 3021850 h 6564102" name="TY2952"/>
              <a:gd fmla="*/ 11744946 w 11855987" name="TX2953"/>
              <a:gd fmla="*/ 3045913 h 6564102" name="TY2953"/>
              <a:gd fmla="*/ 11821227 w 11855987" name="TX2954"/>
              <a:gd fmla="*/ 3089951 h 6564102" name="TY2954"/>
              <a:gd fmla="*/ 11845292 w 11855987" name="TX2955"/>
              <a:gd fmla="*/ 3083505 h 6564102" name="TY2955"/>
              <a:gd fmla="*/ 11838844 w 11855987" name="TX2956"/>
              <a:gd fmla="*/ 3059440 h 6564102" name="TY2956"/>
              <a:gd fmla="*/ 11762564 w 11855987" name="TX2957"/>
              <a:gd fmla="*/ 3015401 h 6564102" name="TY2957"/>
              <a:gd fmla="*/ 11749195 w 11855987" name="TX2958"/>
              <a:gd fmla="*/ 3013644 h 6564102" name="TY2958"/>
              <a:gd fmla="*/ 11837393 w 11855987" name="TX2960"/>
              <a:gd fmla="*/ 3000769 h 6564102" name="TY2960"/>
              <a:gd fmla="*/ 11824180 w 11855987" name="TX2961"/>
              <a:gd fmla="*/ 3013979 h 6564102" name="TY2961"/>
              <a:gd fmla="*/ 11837393 w 11855987" name="TX2962"/>
              <a:gd fmla="*/ 3027193 h 6564102" name="TY2962"/>
              <a:gd fmla="*/ 11850606 w 11855987" name="TX2963"/>
              <a:gd fmla="*/ 3013979 h 6564102" name="TY2963"/>
              <a:gd fmla="*/ 11837393 w 11855987" name="TX2964"/>
              <a:gd fmla="*/ 3000769 h 6564102" name="TY2964"/>
              <a:gd fmla="*/ 107917 w 11855987" name="TX2966"/>
              <a:gd fmla="*/ 2975497 h 6564102" name="TY2966"/>
              <a:gd fmla="*/ 94549 w 11855987" name="TX2967"/>
              <a:gd fmla="*/ 2977254 h 6564102" name="TY2967"/>
              <a:gd fmla="*/ 18268 w 11855987" name="TX2968"/>
              <a:gd fmla="*/ 3021288 h 6564102" name="TY2968"/>
              <a:gd fmla="*/ 11820 w 11855987" name="TX2969"/>
              <a:gd fmla="*/ 3045347 h 6564102" name="TY2969"/>
              <a:gd fmla="*/ 11820 w 11855987" name="TX2970"/>
              <a:gd fmla="*/ 3045345 h 6564102" name="TY2970"/>
              <a:gd fmla="*/ 35886 w 11855987" name="TX2971"/>
              <a:gd fmla="*/ 3051791 h 6564102" name="TY2971"/>
              <a:gd fmla="*/ 112166 w 11855987" name="TX2972"/>
              <a:gd fmla="*/ 3007761 h 6564102" name="TY2972"/>
              <a:gd fmla="*/ 118614 w 11855987" name="TX2973"/>
              <a:gd fmla="*/ 2983700 h 6564102" name="TY2973"/>
              <a:gd fmla="*/ 107917 w 11855987" name="TX2974"/>
              <a:gd fmla="*/ 2975497 h 6564102" name="TY2974"/>
              <a:gd fmla="*/ 20268 w 11855987" name="TX2976"/>
              <a:gd fmla="*/ 2939516 h 6564102" name="TY2976"/>
              <a:gd fmla="*/ 7055 w 11855987" name="TX2977"/>
              <a:gd fmla="*/ 2952730 h 6564102" name="TY2977"/>
              <a:gd fmla="*/ 20268 w 11855987" name="TX2978"/>
              <a:gd fmla="*/ 2965936 h 6564102" name="TY2978"/>
              <a:gd fmla="*/ 33481 w 11855987" name="TX2979"/>
              <a:gd fmla="*/ 2952730 h 6564102" name="TY2979"/>
              <a:gd fmla="*/ 20268 w 11855987" name="TX2980"/>
              <a:gd fmla="*/ 2939516 h 6564102" name="TY2980"/>
              <a:gd fmla="*/ 11835144 w 11855987" name="TX2982"/>
              <a:gd fmla="*/ 2913137 h 6564102" name="TY2982"/>
              <a:gd fmla="*/ 11821776 w 11855987" name="TX2983"/>
              <a:gd fmla="*/ 2914897 h 6564102" name="TY2983"/>
              <a:gd fmla="*/ 11745495 w 11855987" name="TX2984"/>
              <a:gd fmla="*/ 2958937 h 6564102" name="TY2984"/>
              <a:gd fmla="*/ 11739047 w 11855987" name="TX2985"/>
              <a:gd fmla="*/ 2982998 h 6564102" name="TY2985"/>
              <a:gd fmla="*/ 11763112 w 11855987" name="TX2986"/>
              <a:gd fmla="*/ 2989449 h 6564102" name="TY2986"/>
              <a:gd fmla="*/ 11839393 w 11855987" name="TX2987"/>
              <a:gd fmla="*/ 2945410 h 6564102" name="TY2987"/>
              <a:gd fmla="*/ 11845841 w 11855987" name="TX2988"/>
              <a:gd fmla="*/ 2921343 h 6564102" name="TY2988"/>
              <a:gd fmla="*/ 11845841 w 11855987" name="TX2989"/>
              <a:gd fmla="*/ 2921345 h 6564102" name="TY2989"/>
              <a:gd fmla="*/ 11835144 w 11855987" name="TX2990"/>
              <a:gd fmla="*/ 2913137 h 6564102" name="TY2990"/>
              <a:gd fmla="*/ 11746947 w 11855987" name="TX2992"/>
              <a:gd fmla="*/ 2900265 h 6564102" name="TY2992"/>
              <a:gd fmla="*/ 11733734 w 11855987" name="TX2993"/>
              <a:gd fmla="*/ 2913477 h 6564102" name="TY2993"/>
              <a:gd fmla="*/ 11746947 w 11855987" name="TX2994"/>
              <a:gd fmla="*/ 2926689 h 6564102" name="TY2994"/>
              <a:gd fmla="*/ 11760160 w 11855987" name="TX2995"/>
              <a:gd fmla="*/ 2913477 h 6564102" name="TY2995"/>
              <a:gd fmla="*/ 11746947 w 11855987" name="TX2996"/>
              <a:gd fmla="*/ 2900265 h 6564102" name="TY2996"/>
              <a:gd fmla="*/ 23066 w 11855987" name="TX2998"/>
              <a:gd fmla="*/ 2875010 h 6564102" name="TY2998"/>
              <a:gd fmla="*/ 12369 w 11855987" name="TX2999"/>
              <a:gd fmla="*/ 2883216 h 6564102" name="TY2999"/>
              <a:gd fmla="*/ 18817 w 11855987" name="TX3000"/>
              <a:gd fmla="*/ 2907274 h 6564102" name="TY3000"/>
              <a:gd fmla="*/ 95097 w 11855987" name="TX3001"/>
              <a:gd fmla="*/ 2951306 h 6564102" name="TY3001"/>
              <a:gd fmla="*/ 119163 w 11855987" name="TX3002"/>
              <a:gd fmla="*/ 2944858 h 6564102" name="TY3002"/>
              <a:gd fmla="*/ 112715 w 11855987" name="TX3003"/>
              <a:gd fmla="*/ 2920802 h 6564102" name="TY3003"/>
              <a:gd fmla="*/ 36434 w 11855987" name="TX3004"/>
              <a:gd fmla="*/ 2876770 h 6564102" name="TY3004"/>
              <a:gd fmla="*/ 23066 w 11855987" name="TX3005"/>
              <a:gd fmla="*/ 2875010 h 6564102" name="TY3005"/>
              <a:gd fmla="*/ 106533 w 11855987" name="TX3007"/>
              <a:gd fmla="*/ 2843419 h 6564102" name="TY3007"/>
              <a:gd fmla="*/ 93320 w 11855987" name="TX3008"/>
              <a:gd fmla="*/ 2856633 h 6564102" name="TY3008"/>
              <a:gd fmla="*/ 106533 w 11855987" name="TX3009"/>
              <a:gd fmla="*/ 2869843 h 6564102" name="TY3009"/>
              <a:gd fmla="*/ 119746 w 11855987" name="TX3010"/>
              <a:gd fmla="*/ 2856633 h 6564102" name="TY3010"/>
              <a:gd fmla="*/ 106533 w 11855987" name="TX3011"/>
              <a:gd fmla="*/ 2843419 h 6564102" name="TY3011"/>
              <a:gd fmla="*/ 11749744 w 11855987" name="TX3013"/>
              <a:gd fmla="*/ 2814506 h 6564102" name="TY3013"/>
              <a:gd fmla="*/ 11739047 w 11855987" name="TX3014"/>
              <a:gd fmla="*/ 2822714 h 6564102" name="TY3014"/>
              <a:gd fmla="*/ 11739047 w 11855987" name="TX3015"/>
              <a:gd fmla="*/ 2822712 h 6564102" name="TY3015"/>
              <a:gd fmla="*/ 11745495 w 11855987" name="TX3016"/>
              <a:gd fmla="*/ 2846779 h 6564102" name="TY3016"/>
              <a:gd fmla="*/ 11821775 w 11855987" name="TX3017"/>
              <a:gd fmla="*/ 2890818 h 6564102" name="TY3017"/>
              <a:gd fmla="*/ 11845841 w 11855987" name="TX3018"/>
              <a:gd fmla="*/ 2884369 h 6564102" name="TY3018"/>
              <a:gd fmla="*/ 11839392 w 11855987" name="TX3019"/>
              <a:gd fmla="*/ 2860306 h 6564102" name="TY3019"/>
              <a:gd fmla="*/ 11763112 w 11855987" name="TX3020"/>
              <a:gd fmla="*/ 2816263 h 6564102" name="TY3020"/>
              <a:gd fmla="*/ 11749744 w 11855987" name="TX3021"/>
              <a:gd fmla="*/ 2814506 h 6564102" name="TY3021"/>
              <a:gd fmla="*/ 11837942 w 11855987" name="TX3023"/>
              <a:gd fmla="*/ 2801629 h 6564102" name="TY3023"/>
              <a:gd fmla="*/ 11824729 w 11855987" name="TX3024"/>
              <a:gd fmla="*/ 2814843 h 6564102" name="TY3024"/>
              <a:gd fmla="*/ 11837942 w 11855987" name="TX3025"/>
              <a:gd fmla="*/ 2828058 h 6564102" name="TY3025"/>
              <a:gd fmla="*/ 11851155 w 11855987" name="TX3026"/>
              <a:gd fmla="*/ 2814843 h 6564102" name="TY3026"/>
              <a:gd fmla="*/ 11837942 w 11855987" name="TX3027"/>
              <a:gd fmla="*/ 2801629 h 6564102" name="TY3027"/>
              <a:gd fmla="*/ 103735 w 11855987" name="TX3029"/>
              <a:gd fmla="*/ 2778896 h 6564102" name="TY3029"/>
              <a:gd fmla="*/ 90367 w 11855987" name="TX3030"/>
              <a:gd fmla="*/ 2780654 h 6564102" name="TY3030"/>
              <a:gd fmla="*/ 14086 w 11855987" name="TX3031"/>
              <a:gd fmla="*/ 2824704 h 6564102" name="TY3031"/>
              <a:gd fmla="*/ 7638 w 11855987" name="TX3032"/>
              <a:gd fmla="*/ 2848765 h 6564102" name="TY3032"/>
              <a:gd fmla="*/ 7638 w 11855987" name="TX3033"/>
              <a:gd fmla="*/ 2848763 h 6564102" name="TY3033"/>
              <a:gd fmla="*/ 31704 w 11855987" name="TX3034"/>
              <a:gd fmla="*/ 2855211 h 6564102" name="TY3034"/>
              <a:gd fmla="*/ 107984 w 11855987" name="TX3035"/>
              <a:gd fmla="*/ 2811174 h 6564102" name="TY3035"/>
              <a:gd fmla="*/ 114432 w 11855987" name="TX3036"/>
              <a:gd fmla="*/ 2787101 h 6564102" name="TY3036"/>
              <a:gd fmla="*/ 103735 w 11855987" name="TX3037"/>
              <a:gd fmla="*/ 2778896 h 6564102" name="TY3037"/>
              <a:gd fmla="*/ 13691 w 11855987" name="TX3039"/>
              <a:gd fmla="*/ 2741978 h 6564102" name="TY3039"/>
              <a:gd fmla="*/ 478 w 11855987" name="TX3040"/>
              <a:gd fmla="*/ 2755200 h 6564102" name="TY3040"/>
              <a:gd fmla="*/ 13691 w 11855987" name="TX3041"/>
              <a:gd fmla="*/ 2768413 h 6564102" name="TY3041"/>
              <a:gd fmla="*/ 26904 w 11855987" name="TX3042"/>
              <a:gd fmla="*/ 2755200 h 6564102" name="TY3042"/>
              <a:gd fmla="*/ 13691 w 11855987" name="TX3043"/>
              <a:gd fmla="*/ 2741978 h 6564102" name="TY3043"/>
              <a:gd fmla="*/ 11833839 w 11855987" name="TX3045"/>
              <a:gd fmla="*/ 2694560 h 6564102" name="TY3045"/>
              <a:gd fmla="*/ 11820471 w 11855987" name="TX3046"/>
              <a:gd fmla="*/ 2696322 h 6564102" name="TY3046"/>
              <a:gd fmla="*/ 11744191 w 11855987" name="TX3047"/>
              <a:gd fmla="*/ 2740363 h 6564102" name="TY3047"/>
              <a:gd fmla="*/ 11737742 w 11855987" name="TX3048"/>
              <a:gd fmla="*/ 2764432 h 6564102" name="TY3048"/>
              <a:gd fmla="*/ 11761808 w 11855987" name="TX3049"/>
              <a:gd fmla="*/ 2770881 h 6564102" name="TY3049"/>
              <a:gd fmla="*/ 11838088 w 11855987" name="TX3050"/>
              <a:gd fmla="*/ 2726834 h 6564102" name="TY3050"/>
              <a:gd fmla="*/ 11844536 w 11855987" name="TX3051"/>
              <a:gd fmla="*/ 2702768 h 6564102" name="TY3051"/>
              <a:gd fmla="*/ 11844536 w 11855987" name="TX3052"/>
              <a:gd fmla="*/ 2702770 h 6564102" name="TY3052"/>
              <a:gd fmla="*/ 11833839 w 11855987" name="TX3053"/>
              <a:gd fmla="*/ 2694560 h 6564102" name="TY3053"/>
              <a:gd fmla="*/ 11745642 w 11855987" name="TX3055"/>
              <a:gd fmla="*/ 2681685 h 6564102" name="TY3055"/>
              <a:gd fmla="*/ 11732429 w 11855987" name="TX3056"/>
              <a:gd fmla="*/ 2694900 h 6564102" name="TY3056"/>
              <a:gd fmla="*/ 11745642 w 11855987" name="TX3057"/>
              <a:gd fmla="*/ 2708112 h 6564102" name="TY3057"/>
              <a:gd fmla="*/ 11758855 w 11855987" name="TX3058"/>
              <a:gd fmla="*/ 2694900 h 6564102" name="TY3058"/>
              <a:gd fmla="*/ 11745642 w 11855987" name="TX3059"/>
              <a:gd fmla="*/ 2681685 h 6564102" name="TY3059"/>
              <a:gd fmla="*/ 16489 w 11855987" name="TX3061"/>
              <a:gd fmla="*/ 2677428 h 6564102" name="TY3061"/>
              <a:gd fmla="*/ 5792 w 11855987" name="TX3062"/>
              <a:gd fmla="*/ 2685642 h 6564102" name="TY3062"/>
              <a:gd fmla="*/ 12240 w 11855987" name="TX3063"/>
              <a:gd fmla="*/ 2709715 h 6564102" name="TY3063"/>
              <a:gd fmla="*/ 88520 w 11855987" name="TX3064"/>
              <a:gd fmla="*/ 2753778 h 6564102" name="TY3064"/>
              <a:gd fmla="*/ 112586 w 11855987" name="TX3065"/>
              <a:gd fmla="*/ 2747324 h 6564102" name="TY3065"/>
              <a:gd fmla="*/ 112586 w 11855987" name="TX3066"/>
              <a:gd fmla="*/ 2747327 h 6564102" name="TY3066"/>
              <a:gd fmla="*/ 106138 w 11855987" name="TX3067"/>
              <a:gd fmla="*/ 2723251 h 6564102" name="TY3067"/>
              <a:gd fmla="*/ 29857 w 11855987" name="TX3068"/>
              <a:gd fmla="*/ 2679191 h 6564102" name="TY3068"/>
              <a:gd fmla="*/ 16489 w 11855987" name="TX3069"/>
              <a:gd fmla="*/ 2677428 h 6564102" name="TY3069"/>
              <a:gd fmla="*/ 104686 w 11855987" name="TX3071"/>
              <a:gd fmla="*/ 2643309 h 6564102" name="TY3071"/>
              <a:gd fmla="*/ 91473 w 11855987" name="TX3072"/>
              <a:gd fmla="*/ 2656527 h 6564102" name="TY3072"/>
              <a:gd fmla="*/ 104686 w 11855987" name="TX3073"/>
              <a:gd fmla="*/ 2669741 h 6564102" name="TY3073"/>
              <a:gd fmla="*/ 117899 w 11855987" name="TX3074"/>
              <a:gd fmla="*/ 2656527 h 6564102" name="TY3074"/>
              <a:gd fmla="*/ 104686 w 11855987" name="TX3075"/>
              <a:gd fmla="*/ 2643309 h 6564102" name="TY3075"/>
              <a:gd fmla="*/ 11747541 w 11855987" name="TX3077"/>
              <a:gd fmla="*/ 2579192 h 6564102" name="TY3077"/>
              <a:gd fmla="*/ 11736844 w 11855987" name="TX3078"/>
              <a:gd fmla="*/ 2587396 h 6564102" name="TY3078"/>
              <a:gd fmla="*/ 11736844 w 11855987" name="TX3079"/>
              <a:gd fmla="*/ 2587396 h 6564102" name="TY3079"/>
              <a:gd fmla="*/ 11743292 w 11855987" name="TX3080"/>
              <a:gd fmla="*/ 2611461 h 6564102" name="TY3080"/>
              <a:gd fmla="*/ 11819572 w 11855987" name="TX3081"/>
              <a:gd fmla="*/ 2655500 h 6564102" name="TY3081"/>
              <a:gd fmla="*/ 11843638 w 11855987" name="TX3082"/>
              <a:gd fmla="*/ 2649054 h 6564102" name="TY3082"/>
              <a:gd fmla="*/ 11837189 w 11855987" name="TX3083"/>
              <a:gd fmla="*/ 2624989 h 6564102" name="TY3083"/>
              <a:gd fmla="*/ 11760909 w 11855987" name="TX3084"/>
              <a:gd fmla="*/ 2580951 h 6564102" name="TY3084"/>
              <a:gd fmla="*/ 11747541 w 11855987" name="TX3085"/>
              <a:gd fmla="*/ 2579192 h 6564102" name="TY3085"/>
              <a:gd fmla="*/ 101888 w 11855987" name="TX3087"/>
              <a:gd fmla="*/ 2578803 h 6564102" name="TY3087"/>
              <a:gd fmla="*/ 88520 w 11855987" name="TX3088"/>
              <a:gd fmla="*/ 2580566 h 6564102" name="TY3088"/>
              <a:gd fmla="*/ 12239 w 11855987" name="TX3089"/>
              <a:gd fmla="*/ 2624595 h 6564102" name="TY3089"/>
              <a:gd fmla="*/ 5791 w 11855987" name="TX3090"/>
              <a:gd fmla="*/ 2648654 h 6564102" name="TY3090"/>
              <a:gd fmla="*/ 5791 w 11855987" name="TX3091"/>
              <a:gd fmla="*/ 2648651 h 6564102" name="TY3091"/>
              <a:gd fmla="*/ 29857 w 11855987" name="TX3092"/>
              <a:gd fmla="*/ 2655100 h 6564102" name="TY3092"/>
              <a:gd fmla="*/ 106137 w 11855987" name="TX3093"/>
              <a:gd fmla="*/ 2611070 h 6564102" name="TY3093"/>
              <a:gd fmla="*/ 112585 w 11855987" name="TX3094"/>
              <a:gd fmla="*/ 2587016 h 6564102" name="TY3094"/>
              <a:gd fmla="*/ 101888 w 11855987" name="TX3095"/>
              <a:gd fmla="*/ 2578803 h 6564102" name="TY3095"/>
              <a:gd fmla="*/ 11835739 w 11855987" name="TX3097"/>
              <a:gd fmla="*/ 2566315 h 6564102" name="TY3097"/>
              <a:gd fmla="*/ 11822526 w 11855987" name="TX3098"/>
              <a:gd fmla="*/ 2579529 h 6564102" name="TY3098"/>
              <a:gd fmla="*/ 11835739 w 11855987" name="TX3099"/>
              <a:gd fmla="*/ 2592742 h 6564102" name="TY3099"/>
              <a:gd fmla="*/ 11848952 w 11855987" name="TX3100"/>
              <a:gd fmla="*/ 2579529 h 6564102" name="TY3100"/>
              <a:gd fmla="*/ 11835739 w 11855987" name="TX3101"/>
              <a:gd fmla="*/ 2566315 h 6564102" name="TY3101"/>
              <a:gd fmla="*/ 14239 w 11855987" name="TX3103"/>
              <a:gd fmla="*/ 2542810 h 6564102" name="TY3103"/>
              <a:gd fmla="*/ 1026 w 11855987" name="TX3104"/>
              <a:gd fmla="*/ 2556025 h 6564102" name="TY3104"/>
              <a:gd fmla="*/ 14239 w 11855987" name="TX3105"/>
              <a:gd fmla="*/ 2569246 h 6564102" name="TY3105"/>
              <a:gd fmla="*/ 27452 w 11855987" name="TX3106"/>
              <a:gd fmla="*/ 2556025 h 6564102" name="TY3106"/>
              <a:gd fmla="*/ 14239 w 11855987" name="TX3107"/>
              <a:gd fmla="*/ 2542810 h 6564102" name="TY3107"/>
              <a:gd fmla="*/ 11833489 w 11855987" name="TX3109"/>
              <a:gd fmla="*/ 2478679 h 6564102" name="TY3109"/>
              <a:gd fmla="*/ 11820121 w 11855987" name="TX3110"/>
              <a:gd fmla="*/ 2480440 h 6564102" name="TY3110"/>
              <a:gd fmla="*/ 11743841 w 11855987" name="TX3111"/>
              <a:gd fmla="*/ 2524481 h 6564102" name="TY3111"/>
              <a:gd fmla="*/ 11737393 w 11855987" name="TX3112"/>
              <a:gd fmla="*/ 2548548 h 6564102" name="TY3112"/>
              <a:gd fmla="*/ 11761458 w 11855987" name="TX3113"/>
              <a:gd fmla="*/ 2554995 h 6564102" name="TY3113"/>
              <a:gd fmla="*/ 11837739 w 11855987" name="TX3114"/>
              <a:gd fmla="*/ 2510953 h 6564102" name="TY3114"/>
              <a:gd fmla="*/ 11844187 w 11855987" name="TX3115"/>
              <a:gd fmla="*/ 2486885 h 6564102" name="TY3115"/>
              <a:gd fmla="*/ 11844187 w 11855987" name="TX3116"/>
              <a:gd fmla="*/ 2486888 h 6564102" name="TY3116"/>
              <a:gd fmla="*/ 11833489 w 11855987" name="TX3117"/>
              <a:gd fmla="*/ 2478679 h 6564102" name="TY3117"/>
              <a:gd fmla="*/ 17037 w 11855987" name="TX3119"/>
              <a:gd fmla="*/ 2478280 h 6564102" name="TY3119"/>
              <a:gd fmla="*/ 6340 w 11855987" name="TX3120"/>
              <a:gd fmla="*/ 2486494 h 6564102" name="TY3120"/>
              <a:gd fmla="*/ 12788 w 11855987" name="TX3121"/>
              <a:gd fmla="*/ 2510558 h 6564102" name="TY3121"/>
              <a:gd fmla="*/ 89068 w 11855987" name="TX3122"/>
              <a:gd fmla="*/ 2554605 h 6564102" name="TY3122"/>
              <a:gd fmla="*/ 113134 w 11855987" name="TX3123"/>
              <a:gd fmla="*/ 2548155 h 6564102" name="TY3123"/>
              <a:gd fmla="*/ 106686 w 11855987" name="TX3124"/>
              <a:gd fmla="*/ 2524087 h 6564102" name="TY3124"/>
              <a:gd fmla="*/ 30405 w 11855987" name="TX3125"/>
              <a:gd fmla="*/ 2480042 h 6564102" name="TY3125"/>
              <a:gd fmla="*/ 17037 w 11855987" name="TX3126"/>
              <a:gd fmla="*/ 2478280 h 6564102" name="TY3126"/>
              <a:gd fmla="*/ 11745292 w 11855987" name="TX3128"/>
              <a:gd fmla="*/ 2465805 h 6564102" name="TY3128"/>
              <a:gd fmla="*/ 11732079 w 11855987" name="TX3129"/>
              <a:gd fmla="*/ 2479018 h 6564102" name="TY3129"/>
              <a:gd fmla="*/ 11745292 w 11855987" name="TX3130"/>
              <a:gd fmla="*/ 2492232 h 6564102" name="TY3130"/>
              <a:gd fmla="*/ 11758505 w 11855987" name="TX3131"/>
              <a:gd fmla="*/ 2479018 h 6564102" name="TY3131"/>
              <a:gd fmla="*/ 11745292 w 11855987" name="TX3132"/>
              <a:gd fmla="*/ 2465805 h 6564102" name="TY3132"/>
              <a:gd fmla="*/ 105234 w 11855987" name="TX3134"/>
              <a:gd fmla="*/ 2444167 h 6564102" name="TY3134"/>
              <a:gd fmla="*/ 92021 w 11855987" name="TX3135"/>
              <a:gd fmla="*/ 2457382 h 6564102" name="TY3135"/>
              <a:gd fmla="*/ 105234 w 11855987" name="TX3136"/>
              <a:gd fmla="*/ 2470596 h 6564102" name="TY3136"/>
              <a:gd fmla="*/ 118447 w 11855987" name="TX3137"/>
              <a:gd fmla="*/ 2457382 h 6564102" name="TY3137"/>
              <a:gd fmla="*/ 105234 w 11855987" name="TX3138"/>
              <a:gd fmla="*/ 2444167 h 6564102" name="TY3138"/>
              <a:gd fmla="*/ 11748090 w 11855987" name="TX3140"/>
              <a:gd fmla="*/ 2380040 h 6564102" name="TY3140"/>
              <a:gd fmla="*/ 11737393 w 11855987" name="TX3141"/>
              <a:gd fmla="*/ 2388248 h 6564102" name="TY3141"/>
              <a:gd fmla="*/ 11737392 w 11855987" name="TX3142"/>
              <a:gd fmla="*/ 2388248 h 6564102" name="TY3142"/>
              <a:gd fmla="*/ 11743841 w 11855987" name="TX3143"/>
              <a:gd fmla="*/ 2412313 h 6564102" name="TY3143"/>
              <a:gd fmla="*/ 11820121 w 11855987" name="TX3144"/>
              <a:gd fmla="*/ 2456358 h 6564102" name="TY3144"/>
              <a:gd fmla="*/ 11844186 w 11855987" name="TX3145"/>
              <a:gd fmla="*/ 2449908 h 6564102" name="TY3145"/>
              <a:gd fmla="*/ 11837738 w 11855987" name="TX3146"/>
              <a:gd fmla="*/ 2425843 h 6564102" name="TY3146"/>
              <a:gd fmla="*/ 11761458 w 11855987" name="TX3147"/>
              <a:gd fmla="*/ 2381800 h 6564102" name="TY3147"/>
              <a:gd fmla="*/ 11748090 w 11855987" name="TX3148"/>
              <a:gd fmla="*/ 2380040 h 6564102" name="TY3148"/>
              <a:gd fmla="*/ 102436 w 11855987" name="TX3150"/>
              <a:gd fmla="*/ 2379635 h 6564102" name="TY3150"/>
              <a:gd fmla="*/ 89068 w 11855987" name="TX3151"/>
              <a:gd fmla="*/ 2381393 h 6564102" name="TY3151"/>
              <a:gd fmla="*/ 12787 w 11855987" name="TX3152"/>
              <a:gd fmla="*/ 2425444 h 6564102" name="TY3152"/>
              <a:gd fmla="*/ 6339 w 11855987" name="TX3153"/>
              <a:gd fmla="*/ 2449514 h 6564102" name="TY3153"/>
              <a:gd fmla="*/ 6339 w 11855987" name="TX3154"/>
              <a:gd fmla="*/ 2449512 h 6564102" name="TY3154"/>
              <a:gd fmla="*/ 30405 w 11855987" name="TX3155"/>
              <a:gd fmla="*/ 2455960 h 6564102" name="TY3155"/>
              <a:gd fmla="*/ 106685 w 11855987" name="TX3156"/>
              <a:gd fmla="*/ 2411913 h 6564102" name="TY3156"/>
              <a:gd fmla="*/ 113133 w 11855987" name="TX3157"/>
              <a:gd fmla="*/ 2387844 h 6564102" name="TY3157"/>
              <a:gd fmla="*/ 102436 w 11855987" name="TX3158"/>
              <a:gd fmla="*/ 2379635 h 6564102" name="TY3158"/>
              <a:gd fmla="*/ 11836287 w 11855987" name="TX3160"/>
              <a:gd fmla="*/ 2367166 h 6564102" name="TY3160"/>
              <a:gd fmla="*/ 11823074 w 11855987" name="TX3161"/>
              <a:gd fmla="*/ 2380378 h 6564102" name="TY3161"/>
              <a:gd fmla="*/ 11836287 w 11855987" name="TX3162"/>
              <a:gd fmla="*/ 2393592 h 6564102" name="TY3162"/>
              <a:gd fmla="*/ 11849500 w 11855987" name="TX3163"/>
              <a:gd fmla="*/ 2380378 h 6564102" name="TY3163"/>
              <a:gd fmla="*/ 11836287 w 11855987" name="TX3164"/>
              <a:gd fmla="*/ 2367166 h 6564102" name="TY3164"/>
              <a:gd fmla="*/ 14787 w 11855987" name="TX3166"/>
              <a:gd fmla="*/ 2343641 h 6564102" name="TY3166"/>
              <a:gd fmla="*/ 1574 w 11855987" name="TX3167"/>
              <a:gd fmla="*/ 2356858 h 6564102" name="TY3167"/>
              <a:gd fmla="*/ 14787 w 11855987" name="TX3168"/>
              <a:gd fmla="*/ 2370072 h 6564102" name="TY3168"/>
              <a:gd fmla="*/ 28000 w 11855987" name="TX3169"/>
              <a:gd fmla="*/ 2356858 h 6564102" name="TY3169"/>
              <a:gd fmla="*/ 14787 w 11855987" name="TX3170"/>
              <a:gd fmla="*/ 2343641 h 6564102" name="TY3170"/>
              <a:gd fmla="*/ 11834039 w 11855987" name="TX3172"/>
              <a:gd fmla="*/ 2279528 h 6564102" name="TY3172"/>
              <a:gd fmla="*/ 11820671 w 11855987" name="TX3173"/>
              <a:gd fmla="*/ 2281287 h 6564102" name="TY3173"/>
              <a:gd fmla="*/ 11744391 w 11855987" name="TX3174"/>
              <a:gd fmla="*/ 2325329 h 6564102" name="TY3174"/>
              <a:gd fmla="*/ 11737942 w 11855987" name="TX3175"/>
              <a:gd fmla="*/ 2349395 h 6564102" name="TY3175"/>
              <a:gd fmla="*/ 11762008 w 11855987" name="TX3176"/>
              <a:gd fmla="*/ 2355843 h 6564102" name="TY3176"/>
              <a:gd fmla="*/ 11838288 w 11855987" name="TX3177"/>
              <a:gd fmla="*/ 2311799 h 6564102" name="TY3177"/>
              <a:gd fmla="*/ 11844737 w 11855987" name="TX3178"/>
              <a:gd fmla="*/ 2287733 h 6564102" name="TY3178"/>
              <a:gd fmla="*/ 11844736 w 11855987" name="TX3179"/>
              <a:gd fmla="*/ 2287735 h 6564102" name="TY3179"/>
              <a:gd fmla="*/ 11834039 w 11855987" name="TX3180"/>
              <a:gd fmla="*/ 2279528 h 6564102" name="TY3180"/>
              <a:gd fmla="*/ 17585 w 11855987" name="TX3182"/>
              <a:gd fmla="*/ 2279109 h 6564102" name="TY3182"/>
              <a:gd fmla="*/ 6888 w 11855987" name="TX3183"/>
              <a:gd fmla="*/ 2287317 h 6564102" name="TY3183"/>
              <a:gd fmla="*/ 13336 w 11855987" name="TX3184"/>
              <a:gd fmla="*/ 2311388 h 6564102" name="TY3184"/>
              <a:gd fmla="*/ 89616 w 11855987" name="TX3185"/>
              <a:gd fmla="*/ 2355435 h 6564102" name="TY3185"/>
              <a:gd fmla="*/ 113682 w 11855987" name="TX3186"/>
              <a:gd fmla="*/ 2348987 h 6564102" name="TY3186"/>
              <a:gd fmla="*/ 107234 w 11855987" name="TX3187"/>
              <a:gd fmla="*/ 2324917 h 6564102" name="TY3187"/>
              <a:gd fmla="*/ 30953 w 11855987" name="TX3188"/>
              <a:gd fmla="*/ 2280869 h 6564102" name="TY3188"/>
              <a:gd fmla="*/ 17585 w 11855987" name="TX3189"/>
              <a:gd fmla="*/ 2279109 h 6564102" name="TY3189"/>
              <a:gd fmla="*/ 11745842 w 11855987" name="TX3191"/>
              <a:gd fmla="*/ 2266652 h 6564102" name="TY3191"/>
              <a:gd fmla="*/ 11732629 w 11855987" name="TX3192"/>
              <a:gd fmla="*/ 2279866 h 6564102" name="TY3192"/>
              <a:gd fmla="*/ 11745842 w 11855987" name="TX3193"/>
              <a:gd fmla="*/ 2293079 h 6564102" name="TY3193"/>
              <a:gd fmla="*/ 11759055 w 11855987" name="TX3194"/>
              <a:gd fmla="*/ 2279866 h 6564102" name="TY3194"/>
              <a:gd fmla="*/ 11745842 w 11855987" name="TX3195"/>
              <a:gd fmla="*/ 2266652 h 6564102" name="TY3195"/>
              <a:gd fmla="*/ 105782 w 11855987" name="TX3197"/>
              <a:gd fmla="*/ 2244991 h 6564102" name="TY3197"/>
              <a:gd fmla="*/ 92569 w 11855987" name="TX3198"/>
              <a:gd fmla="*/ 2258205 h 6564102" name="TY3198"/>
              <a:gd fmla="*/ 105782 w 11855987" name="TX3199"/>
              <a:gd fmla="*/ 2271420 h 6564102" name="TY3199"/>
              <a:gd fmla="*/ 118995 w 11855987" name="TX3200"/>
              <a:gd fmla="*/ 2258205 h 6564102" name="TY3200"/>
              <a:gd fmla="*/ 105782 w 11855987" name="TX3201"/>
              <a:gd fmla="*/ 2244991 h 6564102" name="TY3201"/>
              <a:gd fmla="*/ 11748639 w 11855987" name="TX3203"/>
              <a:gd fmla="*/ 2180887 h 6564102" name="TY3203"/>
              <a:gd fmla="*/ 11737942 w 11855987" name="TX3204"/>
              <a:gd fmla="*/ 2189095 h 6564102" name="TY3204"/>
              <a:gd fmla="*/ 11737942 w 11855987" name="TX3205"/>
              <a:gd fmla="*/ 2189094 h 6564102" name="TY3205"/>
              <a:gd fmla="*/ 11744390 w 11855987" name="TX3206"/>
              <a:gd fmla="*/ 2213160 h 6564102" name="TY3206"/>
              <a:gd fmla="*/ 11820671 w 11855987" name="TX3207"/>
              <a:gd fmla="*/ 2257204 h 6564102" name="TY3207"/>
              <a:gd fmla="*/ 11844736 w 11855987" name="TX3208"/>
              <a:gd fmla="*/ 2250756 h 6564102" name="TY3208"/>
              <a:gd fmla="*/ 11838288 w 11855987" name="TX3209"/>
              <a:gd fmla="*/ 2226689 h 6564102" name="TY3209"/>
              <a:gd fmla="*/ 11762008 w 11855987" name="TX3210"/>
              <a:gd fmla="*/ 2182647 h 6564102" name="TY3210"/>
              <a:gd fmla="*/ 11748639 w 11855987" name="TX3211"/>
              <a:gd fmla="*/ 2180887 h 6564102" name="TY3211"/>
              <a:gd fmla="*/ 102984 w 11855987" name="TX3213"/>
              <a:gd fmla="*/ 2180457 h 6564102" name="TY3213"/>
              <a:gd fmla="*/ 89616 w 11855987" name="TX3214"/>
              <a:gd fmla="*/ 2182217 h 6564102" name="TY3214"/>
              <a:gd fmla="*/ 13335 w 11855987" name="TX3215"/>
              <a:gd fmla="*/ 2226266 h 6564102" name="TY3215"/>
              <a:gd fmla="*/ 6887 w 11855987" name="TX3216"/>
              <a:gd fmla="*/ 2250336 h 6564102" name="TY3216"/>
              <a:gd fmla="*/ 6887 w 11855987" name="TX3217"/>
              <a:gd fmla="*/ 2250334 h 6564102" name="TY3217"/>
              <a:gd fmla="*/ 30953 w 11855987" name="TX3218"/>
              <a:gd fmla="*/ 2256784 h 6564102" name="TY3218"/>
              <a:gd fmla="*/ 107233 w 11855987" name="TX3219"/>
              <a:gd fmla="*/ 2212735 h 6564102" name="TY3219"/>
              <a:gd fmla="*/ 113681 w 11855987" name="TX3220"/>
              <a:gd fmla="*/ 2188666 h 6564102" name="TY3220"/>
              <a:gd fmla="*/ 102984 w 11855987" name="TX3221"/>
              <a:gd fmla="*/ 2180457 h 6564102" name="TY3221"/>
              <a:gd fmla="*/ 11836837 w 11855987" name="TX3223"/>
              <a:gd fmla="*/ 2168012 h 6564102" name="TY3223"/>
              <a:gd fmla="*/ 11823624 w 11855987" name="TX3224"/>
              <a:gd fmla="*/ 2181226 h 6564102" name="TY3224"/>
              <a:gd fmla="*/ 11836837 w 11855987" name="TX3225"/>
              <a:gd fmla="*/ 2194440 h 6564102" name="TY3225"/>
              <a:gd fmla="*/ 11850050 w 11855987" name="TX3226"/>
              <a:gd fmla="*/ 2181226 h 6564102" name="TY3226"/>
              <a:gd fmla="*/ 11836837 w 11855987" name="TX3227"/>
              <a:gd fmla="*/ 2168012 h 6564102" name="TY3227"/>
              <a:gd fmla="*/ 15335 w 11855987" name="TX3229"/>
              <a:gd fmla="*/ 2144464 h 6564102" name="TY3229"/>
              <a:gd fmla="*/ 2122 w 11855987" name="TX3230"/>
              <a:gd fmla="*/ 2157679 h 6564102" name="TY3230"/>
              <a:gd fmla="*/ 15335 w 11855987" name="TX3231"/>
              <a:gd fmla="*/ 2170894 h 6564102" name="TY3231"/>
              <a:gd fmla="*/ 28548 w 11855987" name="TX3232"/>
              <a:gd fmla="*/ 2157679 h 6564102" name="TY3232"/>
              <a:gd fmla="*/ 15335 w 11855987" name="TX3233"/>
              <a:gd fmla="*/ 2144464 h 6564102" name="TY3233"/>
              <a:gd fmla="*/ 11834588 w 11855987" name="TX3235"/>
              <a:gd fmla="*/ 2080382 h 6564102" name="TY3235"/>
              <a:gd fmla="*/ 11821220 w 11855987" name="TX3236"/>
              <a:gd fmla="*/ 2082137 h 6564102" name="TY3236"/>
              <a:gd fmla="*/ 11744939 w 11855987" name="TX3237"/>
              <a:gd fmla="*/ 2126177 h 6564102" name="TY3237"/>
              <a:gd fmla="*/ 11738491 w 11855987" name="TX3238"/>
              <a:gd fmla="*/ 2150243 h 6564102" name="TY3238"/>
              <a:gd fmla="*/ 11762556 w 11855987" name="TX3239"/>
              <a:gd fmla="*/ 2156691 h 6564102" name="TY3239"/>
              <a:gd fmla="*/ 11838837 w 11855987" name="TX3240"/>
              <a:gd fmla="*/ 2112652 h 6564102" name="TY3240"/>
              <a:gd fmla="*/ 11845285 w 11855987" name="TX3241"/>
              <a:gd fmla="*/ 2088586 h 6564102" name="TY3241"/>
              <a:gd fmla="*/ 11845285 w 11855987" name="TX3242"/>
              <a:gd fmla="*/ 2088589 h 6564102" name="TY3242"/>
              <a:gd fmla="*/ 11834588 w 11855987" name="TX3243"/>
              <a:gd fmla="*/ 2080382 h 6564102" name="TY3243"/>
              <a:gd fmla="*/ 18133 w 11855987" name="TX3245"/>
              <a:gd fmla="*/ 2079945 h 6564102" name="TY3245"/>
              <a:gd fmla="*/ 7436 w 11855987" name="TX3246"/>
              <a:gd fmla="*/ 2088148 h 6564102" name="TY3246"/>
              <a:gd fmla="*/ 13884 w 11855987" name="TX3247"/>
              <a:gd fmla="*/ 2112211 h 6564102" name="TY3247"/>
              <a:gd fmla="*/ 90164 w 11855987" name="TX3248"/>
              <a:gd fmla="*/ 2156257 h 6564102" name="TY3248"/>
              <a:gd fmla="*/ 114230 w 11855987" name="TX3249"/>
              <a:gd fmla="*/ 2149809 h 6564102" name="TY3249"/>
              <a:gd fmla="*/ 107782 w 11855987" name="TX3250"/>
              <a:gd fmla="*/ 2125739 h 6564102" name="TY3250"/>
              <a:gd fmla="*/ 31501 w 11855987" name="TX3251"/>
              <a:gd fmla="*/ 2081699 h 6564102" name="TY3251"/>
              <a:gd fmla="*/ 18133 w 11855987" name="TX3252"/>
              <a:gd fmla="*/ 2079945 h 6564102" name="TY3252"/>
              <a:gd fmla="*/ 11746391 w 11855987" name="TX3254"/>
              <a:gd fmla="*/ 2067505 h 6564102" name="TY3254"/>
              <a:gd fmla="*/ 11733178 w 11855987" name="TX3255"/>
              <a:gd fmla="*/ 2080718 h 6564102" name="TY3255"/>
              <a:gd fmla="*/ 11746391 w 11855987" name="TX3256"/>
              <a:gd fmla="*/ 2093929 h 6564102" name="TY3256"/>
              <a:gd fmla="*/ 11759604 w 11855987" name="TX3257"/>
              <a:gd fmla="*/ 2080718 h 6564102" name="TY3257"/>
              <a:gd fmla="*/ 11746391 w 11855987" name="TX3258"/>
              <a:gd fmla="*/ 2067505 h 6564102" name="TY3258"/>
              <a:gd fmla="*/ 106330 w 11855987" name="TX3260"/>
              <a:gd fmla="*/ 2045838 h 6564102" name="TY3260"/>
              <a:gd fmla="*/ 93117 w 11855987" name="TX3261"/>
              <a:gd fmla="*/ 2059048 h 6564102" name="TY3261"/>
              <a:gd fmla="*/ 106330 w 11855987" name="TX3262"/>
              <a:gd fmla="*/ 2072264 h 6564102" name="TY3262"/>
              <a:gd fmla="*/ 119543 w 11855987" name="TX3263"/>
              <a:gd fmla="*/ 2059048 h 6564102" name="TY3263"/>
              <a:gd fmla="*/ 106330 w 11855987" name="TX3264"/>
              <a:gd fmla="*/ 2045838 h 6564102" name="TY3264"/>
              <a:gd fmla="*/ 11749188 w 11855987" name="TX3266"/>
              <a:gd fmla="*/ 1981749 h 6564102" name="TY3266"/>
              <a:gd fmla="*/ 11738491 w 11855987" name="TX3267"/>
              <a:gd fmla="*/ 1989957 h 6564102" name="TY3267"/>
              <a:gd fmla="*/ 11738491 w 11855987" name="TX3268"/>
              <a:gd fmla="*/ 1989954 h 6564102" name="TY3268"/>
              <a:gd fmla="*/ 11744939 w 11855987" name="TX3269"/>
              <a:gd fmla="*/ 2014017 h 6564102" name="TY3269"/>
              <a:gd fmla="*/ 11821220 w 11855987" name="TX3270"/>
              <a:gd fmla="*/ 2058059 h 6564102" name="TY3270"/>
              <a:gd fmla="*/ 11845285 w 11855987" name="TX3271"/>
              <a:gd fmla="*/ 2051610 h 6564102" name="TY3271"/>
              <a:gd fmla="*/ 11838836 w 11855987" name="TX3272"/>
              <a:gd fmla="*/ 2027547 h 6564102" name="TY3272"/>
              <a:gd fmla="*/ 11762556 w 11855987" name="TX3273"/>
              <a:gd fmla="*/ 1983508 h 6564102" name="TY3273"/>
              <a:gd fmla="*/ 11749188 w 11855987" name="TX3274"/>
              <a:gd fmla="*/ 1981749 h 6564102" name="TY3274"/>
              <a:gd fmla="*/ 103532 w 11855987" name="TX3276"/>
              <a:gd fmla="*/ 1981334 h 6564102" name="TY3276"/>
              <a:gd fmla="*/ 90164 w 11855987" name="TX3277"/>
              <a:gd fmla="*/ 1983089 h 6564102" name="TY3277"/>
              <a:gd fmla="*/ 13883 w 11855987" name="TX3278"/>
              <a:gd fmla="*/ 2027121 h 6564102" name="TY3278"/>
              <a:gd fmla="*/ 7435 w 11855987" name="TX3279"/>
              <a:gd fmla="*/ 2051180 h 6564102" name="TY3279"/>
              <a:gd fmla="*/ 31501 w 11855987" name="TX3280"/>
              <a:gd fmla="*/ 2057627 h 6564102" name="TY3280"/>
              <a:gd fmla="*/ 107781 w 11855987" name="TX3281"/>
              <a:gd fmla="*/ 2013596 h 6564102" name="TY3281"/>
              <a:gd fmla="*/ 114229 w 11855987" name="TX3282"/>
              <a:gd fmla="*/ 1989535 h 6564102" name="TY3282"/>
              <a:gd fmla="*/ 103532 w 11855987" name="TX3283"/>
              <a:gd fmla="*/ 1981334 h 6564102" name="TY3283"/>
              <a:gd fmla="*/ 11837386 w 11855987" name="TX3285"/>
              <a:gd fmla="*/ 1968875 h 6564102" name="TY3285"/>
              <a:gd fmla="*/ 11824173 w 11855987" name="TX3286"/>
              <a:gd fmla="*/ 1982087 h 6564102" name="TY3286"/>
              <a:gd fmla="*/ 11837386 w 11855987" name="TX3287"/>
              <a:gd fmla="*/ 1995299 h 6564102" name="TY3287"/>
              <a:gd fmla="*/ 11850599 w 11855987" name="TX3288"/>
              <a:gd fmla="*/ 1982087 h 6564102" name="TY3288"/>
              <a:gd fmla="*/ 11837386 w 11855987" name="TX3289"/>
              <a:gd fmla="*/ 1968875 h 6564102" name="TY3289"/>
              <a:gd fmla="*/ 15883 w 11855987" name="TX3291"/>
              <a:gd fmla="*/ 1945354 h 6564102" name="TY3291"/>
              <a:gd fmla="*/ 2670 w 11855987" name="TX3292"/>
              <a:gd fmla="*/ 1958563 h 6564102" name="TY3292"/>
              <a:gd fmla="*/ 15883 w 11855987" name="TX3293"/>
              <a:gd fmla="*/ 1971775 h 6564102" name="TY3293"/>
              <a:gd fmla="*/ 29096 w 11855987" name="TX3294"/>
              <a:gd fmla="*/ 1958563 h 6564102" name="TY3294"/>
              <a:gd fmla="*/ 15883 w 11855987" name="TX3295"/>
              <a:gd fmla="*/ 1945354 h 6564102" name="TY3295"/>
              <a:gd fmla="*/ 11835137 w 11855987" name="TX3297"/>
              <a:gd fmla="*/ 1881243 h 6564102" name="TY3297"/>
              <a:gd fmla="*/ 11821768 w 11855987" name="TX3298"/>
              <a:gd fmla="*/ 1883003 h 6564102" name="TY3298"/>
              <a:gd fmla="*/ 11745488 w 11855987" name="TX3299"/>
              <a:gd fmla="*/ 1927044 h 6564102" name="TY3299"/>
              <a:gd fmla="*/ 11739040 w 11855987" name="TX3300"/>
              <a:gd fmla="*/ 1951107 h 6564102" name="TY3300"/>
              <a:gd fmla="*/ 11763105 w 11855987" name="TX3301"/>
              <a:gd fmla="*/ 1957557 h 6564102" name="TY3301"/>
              <a:gd fmla="*/ 11839386 w 11855987" name="TX3302"/>
              <a:gd fmla="*/ 1913515 h 6564102" name="TY3302"/>
              <a:gd fmla="*/ 11845834 w 11855987" name="TX3303"/>
              <a:gd fmla="*/ 1889450 h 6564102" name="TY3303"/>
              <a:gd fmla="*/ 11845834 w 11855987" name="TX3304"/>
              <a:gd fmla="*/ 1889451 h 6564102" name="TY3304"/>
              <a:gd fmla="*/ 11835137 w 11855987" name="TX3305"/>
              <a:gd fmla="*/ 1881243 h 6564102" name="TY3305"/>
              <a:gd fmla="*/ 18681 w 11855987" name="TX3307"/>
              <a:gd fmla="*/ 1880838 h 6564102" name="TY3307"/>
              <a:gd fmla="*/ 7984 w 11855987" name="TX3308"/>
              <a:gd fmla="*/ 1889045 h 6564102" name="TY3308"/>
              <a:gd fmla="*/ 14432 w 11855987" name="TX3309"/>
              <a:gd fmla="*/ 1913113 h 6564102" name="TY3309"/>
              <a:gd fmla="*/ 90712 w 11855987" name="TX3310"/>
              <a:gd fmla="*/ 1957143 h 6564102" name="TY3310"/>
              <a:gd fmla="*/ 114778 w 11855987" name="TX3311"/>
              <a:gd fmla="*/ 1950697 h 6564102" name="TY3311"/>
              <a:gd fmla="*/ 108330 w 11855987" name="TX3312"/>
              <a:gd fmla="*/ 1926640 h 6564102" name="TY3312"/>
              <a:gd fmla="*/ 32049 w 11855987" name="TX3313"/>
              <a:gd fmla="*/ 1882598 h 6564102" name="TY3313"/>
              <a:gd fmla="*/ 18681 w 11855987" name="TX3314"/>
              <a:gd fmla="*/ 1880838 h 6564102" name="TY3314"/>
              <a:gd fmla="*/ 11746939 w 11855987" name="TX3316"/>
              <a:gd fmla="*/ 1868369 h 6564102" name="TY3316"/>
              <a:gd fmla="*/ 11733726 w 11855987" name="TX3317"/>
              <a:gd fmla="*/ 1881582 h 6564102" name="TY3317"/>
              <a:gd fmla="*/ 11746939 w 11855987" name="TX3318"/>
              <a:gd fmla="*/ 1894795 h 6564102" name="TY3318"/>
              <a:gd fmla="*/ 11760152 w 11855987" name="TX3319"/>
              <a:gd fmla="*/ 1881582 h 6564102" name="TY3319"/>
              <a:gd fmla="*/ 11746939 w 11855987" name="TX3320"/>
              <a:gd fmla="*/ 1868369 h 6564102" name="TY3320"/>
              <a:gd fmla="*/ 106878 w 11855987" name="TX3322"/>
              <a:gd fmla="*/ 1846723 h 6564102" name="TY3322"/>
              <a:gd fmla="*/ 93665 w 11855987" name="TX3323"/>
              <a:gd fmla="*/ 1859937 h 6564102" name="TY3323"/>
              <a:gd fmla="*/ 106878 w 11855987" name="TX3324"/>
              <a:gd fmla="*/ 1873150 h 6564102" name="TY3324"/>
              <a:gd fmla="*/ 120091 w 11855987" name="TX3325"/>
              <a:gd fmla="*/ 1859937 h 6564102" name="TY3325"/>
              <a:gd fmla="*/ 106878 w 11855987" name="TX3326"/>
              <a:gd fmla="*/ 1846723 h 6564102" name="TY3326"/>
              <a:gd fmla="*/ 11749737 w 11855987" name="TX3328"/>
              <a:gd fmla="*/ 1782608 h 6564102" name="TY3328"/>
              <a:gd fmla="*/ 11739040 w 11855987" name="TX3329"/>
              <a:gd fmla="*/ 1790817 h 6564102" name="TY3329"/>
              <a:gd fmla="*/ 11739039 w 11855987" name="TX3330"/>
              <a:gd fmla="*/ 1790816 h 6564102" name="TY3330"/>
              <a:gd fmla="*/ 11745488 w 11855987" name="TX3331"/>
              <a:gd fmla="*/ 1814881 h 6564102" name="TY3331"/>
              <a:gd fmla="*/ 11821768 w 11855987" name="TX3332"/>
              <a:gd fmla="*/ 1858923 h 6564102" name="TY3332"/>
              <a:gd fmla="*/ 11845833 w 11855987" name="TX3333"/>
              <a:gd fmla="*/ 1852474 h 6564102" name="TY3333"/>
              <a:gd fmla="*/ 11839385 w 11855987" name="TX3334"/>
              <a:gd fmla="*/ 1828409 h 6564102" name="TY3334"/>
              <a:gd fmla="*/ 11763105 w 11855987" name="TX3335"/>
              <a:gd fmla="*/ 1784369 h 6564102" name="TY3335"/>
              <a:gd fmla="*/ 11749737 w 11855987" name="TX3336"/>
              <a:gd fmla="*/ 1782608 h 6564102" name="TY3336"/>
              <a:gd fmla="*/ 104080 w 11855987" name="TX3338"/>
              <a:gd fmla="*/ 1782202 h 6564102" name="TY3338"/>
              <a:gd fmla="*/ 90712 w 11855987" name="TX3339"/>
              <a:gd fmla="*/ 1783962 h 6564102" name="TY3339"/>
              <a:gd fmla="*/ 14431 w 11855987" name="TX3340"/>
              <a:gd fmla="*/ 1828004 h 6564102" name="TY3340"/>
              <a:gd fmla="*/ 7983 w 11855987" name="TX3341"/>
              <a:gd fmla="*/ 1852069 h 6564102" name="TY3341"/>
              <a:gd fmla="*/ 7983 w 11855987" name="TX3342"/>
              <a:gd fmla="*/ 1852068 h 6564102" name="TY3342"/>
              <a:gd fmla="*/ 32049 w 11855987" name="TX3343"/>
              <a:gd fmla="*/ 1858515 h 6564102" name="TY3343"/>
              <a:gd fmla="*/ 108329 w 11855987" name="TX3344"/>
              <a:gd fmla="*/ 1814476 h 6564102" name="TY3344"/>
              <a:gd fmla="*/ 114777 w 11855987" name="TX3345"/>
              <a:gd fmla="*/ 1790411 h 6564102" name="TY3345"/>
              <a:gd fmla="*/ 104080 w 11855987" name="TX3346"/>
              <a:gd fmla="*/ 1782202 h 6564102" name="TY3346"/>
              <a:gd fmla="*/ 11837934 w 11855987" name="TX3348"/>
              <a:gd fmla="*/ 1769735 h 6564102" name="TY3348"/>
              <a:gd fmla="*/ 11824721 w 11855987" name="TX3349"/>
              <a:gd fmla="*/ 1782948 h 6564102" name="TY3349"/>
              <a:gd fmla="*/ 11837934 w 11855987" name="TX3350"/>
              <a:gd fmla="*/ 1796161 h 6564102" name="TY3350"/>
              <a:gd fmla="*/ 11851147 w 11855987" name="TX3351"/>
              <a:gd fmla="*/ 1782948 h 6564102" name="TY3351"/>
              <a:gd fmla="*/ 11837934 w 11855987" name="TX3352"/>
              <a:gd fmla="*/ 1769735 h 6564102" name="TY3352"/>
              <a:gd fmla="*/ 16431 w 11855987" name="TX3354"/>
              <a:gd fmla="*/ 1746217 h 6564102" name="TY3354"/>
              <a:gd fmla="*/ 3218 w 11855987" name="TX3355"/>
              <a:gd fmla="*/ 1759429 h 6564102" name="TY3355"/>
              <a:gd fmla="*/ 16431 w 11855987" name="TX3356"/>
              <a:gd fmla="*/ 1772642 h 6564102" name="TY3356"/>
              <a:gd fmla="*/ 29644 w 11855987" name="TX3357"/>
              <a:gd fmla="*/ 1759429 h 6564102" name="TY3357"/>
              <a:gd fmla="*/ 16431 w 11855987" name="TX3358"/>
              <a:gd fmla="*/ 1746217 h 6564102" name="TY3358"/>
              <a:gd fmla="*/ 11835685 w 11855987" name="TX3360"/>
              <a:gd fmla="*/ 1682100 h 6564102" name="TY3360"/>
              <a:gd fmla="*/ 11822317 w 11855987" name="TX3361"/>
              <a:gd fmla="*/ 1683860 h 6564102" name="TY3361"/>
              <a:gd fmla="*/ 11746037 w 11855987" name="TX3362"/>
              <a:gd fmla="*/ 1727900 h 6564102" name="TY3362"/>
              <a:gd fmla="*/ 11739589 w 11855987" name="TX3363"/>
              <a:gd fmla="*/ 1751965 h 6564102" name="TY3363"/>
              <a:gd fmla="*/ 11763654 w 11855987" name="TX3364"/>
              <a:gd fmla="*/ 1758414 h 6564102" name="TY3364"/>
              <a:gd fmla="*/ 11839934 w 11855987" name="TX3365"/>
              <a:gd fmla="*/ 1714372 h 6564102" name="TY3365"/>
              <a:gd fmla="*/ 11846383 w 11855987" name="TX3366"/>
              <a:gd fmla="*/ 1690307 h 6564102" name="TY3366"/>
              <a:gd fmla="*/ 11846382 w 11855987" name="TX3367"/>
              <a:gd fmla="*/ 1690308 h 6564102" name="TY3367"/>
              <a:gd fmla="*/ 11835685 w 11855987" name="TX3368"/>
              <a:gd fmla="*/ 1682100 h 6564102" name="TY3368"/>
              <a:gd fmla="*/ 19229 w 11855987" name="TX3370"/>
              <a:gd fmla="*/ 1681695 h 6564102" name="TY3370"/>
              <a:gd fmla="*/ 8532 w 11855987" name="TX3371"/>
              <a:gd fmla="*/ 1689904 h 6564102" name="TY3371"/>
              <a:gd fmla="*/ 14980 w 11855987" name="TX3372"/>
              <a:gd fmla="*/ 1713970 h 6564102" name="TY3372"/>
              <a:gd fmla="*/ 91260 w 11855987" name="TX3373"/>
              <a:gd fmla="*/ 1758009 h 6564102" name="TY3373"/>
              <a:gd fmla="*/ 115326 w 11855987" name="TX3374"/>
              <a:gd fmla="*/ 1751561 h 6564102" name="TY3374"/>
              <a:gd fmla="*/ 115326 w 11855987" name="TX3375"/>
              <a:gd fmla="*/ 1751563 h 6564102" name="TY3375"/>
              <a:gd fmla="*/ 108878 w 11855987" name="TX3376"/>
              <a:gd fmla="*/ 1727497 h 6564102" name="TY3376"/>
              <a:gd fmla="*/ 32597 w 11855987" name="TX3377"/>
              <a:gd fmla="*/ 1683456 h 6564102" name="TY3377"/>
              <a:gd fmla="*/ 19229 w 11855987" name="TX3378"/>
              <a:gd fmla="*/ 1681695 h 6564102" name="TY3378"/>
              <a:gd fmla="*/ 11747488 w 11855987" name="TX3380"/>
              <a:gd fmla="*/ 1669226 h 6564102" name="TY3380"/>
              <a:gd fmla="*/ 11734275 w 11855987" name="TX3381"/>
              <a:gd fmla="*/ 1682439 h 6564102" name="TY3381"/>
              <a:gd fmla="*/ 11747488 w 11855987" name="TX3382"/>
              <a:gd fmla="*/ 1695652 h 6564102" name="TY3382"/>
              <a:gd fmla="*/ 11760701 w 11855987" name="TX3383"/>
              <a:gd fmla="*/ 1682439 h 6564102" name="TY3383"/>
              <a:gd fmla="*/ 11747488 w 11855987" name="TX3384"/>
              <a:gd fmla="*/ 1669226 h 6564102" name="TY3384"/>
              <a:gd fmla="*/ 107426 w 11855987" name="TX3386"/>
              <a:gd fmla="*/ 1647585 h 6564102" name="TY3386"/>
              <a:gd fmla="*/ 94213 w 11855987" name="TX3387"/>
              <a:gd fmla="*/ 1660798 h 6564102" name="TY3387"/>
              <a:gd fmla="*/ 107426 w 11855987" name="TX3388"/>
              <a:gd fmla="*/ 1674010 h 6564102" name="TY3388"/>
              <a:gd fmla="*/ 120639 w 11855987" name="TX3389"/>
              <a:gd fmla="*/ 1660798 h 6564102" name="TY3389"/>
              <a:gd fmla="*/ 107426 w 11855987" name="TX3390"/>
              <a:gd fmla="*/ 1647585 h 6564102" name="TY3390"/>
              <a:gd fmla="*/ 11750286 w 11855987" name="TX3392"/>
              <a:gd fmla="*/ 1583466 h 6564102" name="TY3392"/>
              <a:gd fmla="*/ 11739588 w 11855987" name="TX3393"/>
              <a:gd fmla="*/ 1591674 h 6564102" name="TY3393"/>
              <a:gd fmla="*/ 11739588 w 11855987" name="TX3394"/>
              <a:gd fmla="*/ 1591672 h 6564102" name="TY3394"/>
              <a:gd fmla="*/ 11746036 w 11855987" name="TX3395"/>
              <a:gd fmla="*/ 1615738 h 6564102" name="TY3395"/>
              <a:gd fmla="*/ 11822317 w 11855987" name="TX3396"/>
              <a:gd fmla="*/ 1659779 h 6564102" name="TY3396"/>
              <a:gd fmla="*/ 11846382 w 11855987" name="TX3397"/>
              <a:gd fmla="*/ 1653331 h 6564102" name="TY3397"/>
              <a:gd fmla="*/ 11839934 w 11855987" name="TX3398"/>
              <a:gd fmla="*/ 1629266 h 6564102" name="TY3398"/>
              <a:gd fmla="*/ 11763654 w 11855987" name="TX3399"/>
              <a:gd fmla="*/ 1585226 h 6564102" name="TY3399"/>
              <a:gd fmla="*/ 11750286 w 11855987" name="TX3400"/>
              <a:gd fmla="*/ 1583466 h 6564102" name="TY3400"/>
              <a:gd fmla="*/ 104628 w 11855987" name="TX3402"/>
              <a:gd fmla="*/ 1583065 h 6564102" name="TY3402"/>
              <a:gd fmla="*/ 91260 w 11855987" name="TX3403"/>
              <a:gd fmla="*/ 1584825 h 6564102" name="TY3403"/>
              <a:gd fmla="*/ 14979 w 11855987" name="TX3404"/>
              <a:gd fmla="*/ 1628865 h 6564102" name="TY3404"/>
              <a:gd fmla="*/ 8531 w 11855987" name="TX3405"/>
              <a:gd fmla="*/ 1652931 h 6564102" name="TY3405"/>
              <a:gd fmla="*/ 8531 w 11855987" name="TX3406"/>
              <a:gd fmla="*/ 1652929 h 6564102" name="TY3406"/>
              <a:gd fmla="*/ 32597 w 11855987" name="TX3407"/>
              <a:gd fmla="*/ 1659377 h 6564102" name="TY3407"/>
              <a:gd fmla="*/ 108877 w 11855987" name="TX3408"/>
              <a:gd fmla="*/ 1615338 h 6564102" name="TY3408"/>
              <a:gd fmla="*/ 115325 w 11855987" name="TX3409"/>
              <a:gd fmla="*/ 1591273 h 6564102" name="TY3409"/>
              <a:gd fmla="*/ 104628 w 11855987" name="TX3410"/>
              <a:gd fmla="*/ 1583065 h 6564102" name="TY3410"/>
              <a:gd fmla="*/ 11838483 w 11855987" name="TX3412"/>
              <a:gd fmla="*/ 1570592 h 6564102" name="TY3412"/>
              <a:gd fmla="*/ 11825270 w 11855987" name="TX3413"/>
              <a:gd fmla="*/ 1583804 h 6564102" name="TY3413"/>
              <a:gd fmla="*/ 11838483 w 11855987" name="TX3414"/>
              <a:gd fmla="*/ 1597017 h 6564102" name="TY3414"/>
              <a:gd fmla="*/ 11851696 w 11855987" name="TX3415"/>
              <a:gd fmla="*/ 1583804 h 6564102" name="TY3415"/>
              <a:gd fmla="*/ 11838483 w 11855987" name="TX3416"/>
              <a:gd fmla="*/ 1570592 h 6564102" name="TY3416"/>
              <a:gd fmla="*/ 16979 w 11855987" name="TX3418"/>
              <a:gd fmla="*/ 1547079 h 6564102" name="TY3418"/>
              <a:gd fmla="*/ 3766 w 11855987" name="TX3419"/>
              <a:gd fmla="*/ 1560292 h 6564102" name="TY3419"/>
              <a:gd fmla="*/ 16979 w 11855987" name="TX3420"/>
              <a:gd fmla="*/ 1573505 h 6564102" name="TY3420"/>
              <a:gd fmla="*/ 30192 w 11855987" name="TX3421"/>
              <a:gd fmla="*/ 1560292 h 6564102" name="TY3421"/>
              <a:gd fmla="*/ 16979 w 11855987" name="TX3422"/>
              <a:gd fmla="*/ 1547079 h 6564102" name="TY3422"/>
              <a:gd fmla="*/ 11836234 w 11855987" name="TX3424"/>
              <a:gd fmla="*/ 1482957 h 6564102" name="TY3424"/>
              <a:gd fmla="*/ 11822866 w 11855987" name="TX3425"/>
              <a:gd fmla="*/ 1484717 h 6564102" name="TY3425"/>
              <a:gd fmla="*/ 11746586 w 11855987" name="TX3426"/>
              <a:gd fmla="*/ 1528757 h 6564102" name="TY3426"/>
              <a:gd fmla="*/ 11740137 w 11855987" name="TX3427"/>
              <a:gd fmla="*/ 1552822 h 6564102" name="TY3427"/>
              <a:gd fmla="*/ 11764203 w 11855987" name="TX3428"/>
              <a:gd fmla="*/ 1559271 h 6564102" name="TY3428"/>
              <a:gd fmla="*/ 11840483 w 11855987" name="TX3429"/>
              <a:gd fmla="*/ 1515229 h 6564102" name="TY3429"/>
              <a:gd fmla="*/ 11846931 w 11855987" name="TX3430"/>
              <a:gd fmla="*/ 1491164 h 6564102" name="TY3430"/>
              <a:gd fmla="*/ 11846931 w 11855987" name="TX3431"/>
              <a:gd fmla="*/ 1491165 h 6564102" name="TY3431"/>
              <a:gd fmla="*/ 11836234 w 11855987" name="TX3432"/>
              <a:gd fmla="*/ 1482957 h 6564102" name="TY3432"/>
              <a:gd fmla="*/ 19777 w 11855987" name="TX3434"/>
              <a:gd fmla="*/ 1482560 h 6564102" name="TY3434"/>
              <a:gd fmla="*/ 9080 w 11855987" name="TX3435"/>
              <a:gd fmla="*/ 1490767 h 6564102" name="TY3435"/>
              <a:gd fmla="*/ 15528 w 11855987" name="TX3436"/>
              <a:gd fmla="*/ 1514833 h 6564102" name="TY3436"/>
              <a:gd fmla="*/ 91808 w 11855987" name="TX3437"/>
              <a:gd fmla="*/ 1558871 h 6564102" name="TY3437"/>
              <a:gd fmla="*/ 115874 w 11855987" name="TX3438"/>
              <a:gd fmla="*/ 1552423 h 6564102" name="TY3438"/>
              <a:gd fmla="*/ 115874 w 11855987" name="TX3439"/>
              <a:gd fmla="*/ 1552425 h 6564102" name="TY3439"/>
              <a:gd fmla="*/ 109426 w 11855987" name="TX3440"/>
              <a:gd fmla="*/ 1528360 h 6564102" name="TY3440"/>
              <a:gd fmla="*/ 33145 w 11855987" name="TX3441"/>
              <a:gd fmla="*/ 1484319 h 6564102" name="TY3441"/>
              <a:gd fmla="*/ 19777 w 11855987" name="TX3442"/>
              <a:gd fmla="*/ 1482560 h 6564102" name="TY3442"/>
              <a:gd fmla="*/ 11748037 w 11855987" name="TX3444"/>
              <a:gd fmla="*/ 1470083 h 6564102" name="TY3444"/>
              <a:gd fmla="*/ 11734824 w 11855987" name="TX3445"/>
              <a:gd fmla="*/ 1483296 h 6564102" name="TY3445"/>
              <a:gd fmla="*/ 11748037 w 11855987" name="TX3446"/>
              <a:gd fmla="*/ 1496509 h 6564102" name="TY3446"/>
              <a:gd fmla="*/ 11761250 w 11855987" name="TX3447"/>
              <a:gd fmla="*/ 1483296 h 6564102" name="TY3447"/>
              <a:gd fmla="*/ 11748037 w 11855987" name="TX3448"/>
              <a:gd fmla="*/ 1470083 h 6564102" name="TY3448"/>
              <a:gd fmla="*/ 107974 w 11855987" name="TX3450"/>
              <a:gd fmla="*/ 1448448 h 6564102" name="TY3450"/>
              <a:gd fmla="*/ 94761 w 11855987" name="TX3451"/>
              <a:gd fmla="*/ 1461660 h 6564102" name="TY3451"/>
              <a:gd fmla="*/ 107974 w 11855987" name="TX3452"/>
              <a:gd fmla="*/ 1474873 h 6564102" name="TY3452"/>
              <a:gd fmla="*/ 121187 w 11855987" name="TX3453"/>
              <a:gd fmla="*/ 1461660 h 6564102" name="TY3453"/>
              <a:gd fmla="*/ 107974 w 11855987" name="TX3454"/>
              <a:gd fmla="*/ 1448448 h 6564102" name="TY3454"/>
              <a:gd fmla="*/ 11750834 w 11855987" name="TX3456"/>
              <a:gd fmla="*/ 1384324 h 6564102" name="TY3456"/>
              <a:gd fmla="*/ 11740137 w 11855987" name="TX3457"/>
              <a:gd fmla="*/ 1392532 h 6564102" name="TY3457"/>
              <a:gd fmla="*/ 11740137 w 11855987" name="TX3458"/>
              <a:gd fmla="*/ 1392530 h 6564102" name="TY3458"/>
              <a:gd fmla="*/ 11746585 w 11855987" name="TX3459"/>
              <a:gd fmla="*/ 1416596 h 6564102" name="TY3459"/>
              <a:gd fmla="*/ 11822866 w 11855987" name="TX3460"/>
              <a:gd fmla="*/ 1460637 h 6564102" name="TY3460"/>
              <a:gd fmla="*/ 11846931 w 11855987" name="TX3461"/>
              <a:gd fmla="*/ 1454189 h 6564102" name="TY3461"/>
              <a:gd fmla="*/ 11840483 w 11855987" name="TX3462"/>
              <a:gd fmla="*/ 1430124 h 6564102" name="TY3462"/>
              <a:gd fmla="*/ 11764202 w 11855987" name="TX3463"/>
              <a:gd fmla="*/ 1386084 h 6564102" name="TY3463"/>
              <a:gd fmla="*/ 11750834 w 11855987" name="TX3464"/>
              <a:gd fmla="*/ 1384324 h 6564102" name="TY3464"/>
              <a:gd fmla="*/ 105176 w 11855987" name="TX3466"/>
              <a:gd fmla="*/ 1383928 h 6564102" name="TY3466"/>
              <a:gd fmla="*/ 91808 w 11855987" name="TX3467"/>
              <a:gd fmla="*/ 1385688 h 6564102" name="TY3467"/>
              <a:gd fmla="*/ 15527 w 11855987" name="TX3468"/>
              <a:gd fmla="*/ 1429728 h 6564102" name="TY3468"/>
              <a:gd fmla="*/ 9079 w 11855987" name="TX3469"/>
              <a:gd fmla="*/ 1453793 h 6564102" name="TY3469"/>
              <a:gd fmla="*/ 9079 w 11855987" name="TX3470"/>
              <a:gd fmla="*/ 1453792 h 6564102" name="TY3470"/>
              <a:gd fmla="*/ 33145 w 11855987" name="TX3471"/>
              <a:gd fmla="*/ 1460240 h 6564102" name="TY3471"/>
              <a:gd fmla="*/ 109425 w 11855987" name="TX3472"/>
              <a:gd fmla="*/ 1416201 h 6564102" name="TY3472"/>
              <a:gd fmla="*/ 115873 w 11855987" name="TX3473"/>
              <a:gd fmla="*/ 1392136 h 6564102" name="TY3473"/>
              <a:gd fmla="*/ 105176 w 11855987" name="TX3474"/>
              <a:gd fmla="*/ 1383928 h 6564102" name="TY3474"/>
              <a:gd fmla="*/ 11839032 w 11855987" name="TX3476"/>
              <a:gd fmla="*/ 1371450 h 6564102" name="TY3476"/>
              <a:gd fmla="*/ 11825819 w 11855987" name="TX3477"/>
              <a:gd fmla="*/ 1384663 h 6564102" name="TY3477"/>
              <a:gd fmla="*/ 11839032 w 11855987" name="TX3478"/>
              <a:gd fmla="*/ 1397876 h 6564102" name="TY3478"/>
              <a:gd fmla="*/ 11852245 w 11855987" name="TX3479"/>
              <a:gd fmla="*/ 1384663 h 6564102" name="TY3479"/>
              <a:gd fmla="*/ 11839032 w 11855987" name="TX3480"/>
              <a:gd fmla="*/ 1371450 h 6564102" name="TY3480"/>
              <a:gd fmla="*/ 17527 w 11855987" name="TX3482"/>
              <a:gd fmla="*/ 1347942 h 6564102" name="TY3482"/>
              <a:gd fmla="*/ 4314 w 11855987" name="TX3483"/>
              <a:gd fmla="*/ 1361155 h 6564102" name="TY3483"/>
              <a:gd fmla="*/ 17527 w 11855987" name="TX3484"/>
              <a:gd fmla="*/ 1374367 h 6564102" name="TY3484"/>
              <a:gd fmla="*/ 30740 w 11855987" name="TX3485"/>
              <a:gd fmla="*/ 1361155 h 6564102" name="TY3485"/>
              <a:gd fmla="*/ 17527 w 11855987" name="TX3486"/>
              <a:gd fmla="*/ 1347942 h 6564102" name="TY3486"/>
              <a:gd fmla="*/ 11836783 w 11855987" name="TX3488"/>
              <a:gd fmla="*/ 1283814 h 6564102" name="TY3488"/>
              <a:gd fmla="*/ 11823414 w 11855987" name="TX3489"/>
              <a:gd fmla="*/ 1285574 h 6564102" name="TY3489"/>
              <a:gd fmla="*/ 11747134 w 11855987" name="TX3490"/>
              <a:gd fmla="*/ 1329615 h 6564102" name="TY3490"/>
              <a:gd fmla="*/ 11740686 w 11855987" name="TX3491"/>
              <a:gd fmla="*/ 1353681 h 6564102" name="TY3491"/>
              <a:gd fmla="*/ 11764751 w 11855987" name="TX3492"/>
              <a:gd fmla="*/ 1360129 h 6564102" name="TY3492"/>
              <a:gd fmla="*/ 11841032 w 11855987" name="TX3493"/>
              <a:gd fmla="*/ 1316087 h 6564102" name="TY3493"/>
              <a:gd fmla="*/ 11847480 w 11855987" name="TX3494"/>
              <a:gd fmla="*/ 1292021 h 6564102" name="TY3494"/>
              <a:gd fmla="*/ 11847480 w 11855987" name="TX3495"/>
              <a:gd fmla="*/ 1292023 h 6564102" name="TY3495"/>
              <a:gd fmla="*/ 11836783 w 11855987" name="TX3496"/>
              <a:gd fmla="*/ 1283814 h 6564102" name="TY3496"/>
              <a:gd fmla="*/ 20325 w 11855987" name="TX3498"/>
              <a:gd fmla="*/ 1283420 h 6564102" name="TY3498"/>
              <a:gd fmla="*/ 9628 w 11855987" name="TX3499"/>
              <a:gd fmla="*/ 1291629 h 6564102" name="TY3499"/>
              <a:gd fmla="*/ 16076 w 11855987" name="TX3500"/>
              <a:gd fmla="*/ 1315695 h 6564102" name="TY3500"/>
              <a:gd fmla="*/ 92356 w 11855987" name="TX3501"/>
              <a:gd fmla="*/ 1359734 h 6564102" name="TY3501"/>
              <a:gd fmla="*/ 116422 w 11855987" name="TX3502"/>
              <a:gd fmla="*/ 1353286 h 6564102" name="TY3502"/>
              <a:gd fmla="*/ 116422 w 11855987" name="TX3503"/>
              <a:gd fmla="*/ 1353287 h 6564102" name="TY3503"/>
              <a:gd fmla="*/ 109974 w 11855987" name="TX3504"/>
              <a:gd fmla="*/ 1329223 h 6564102" name="TY3504"/>
              <a:gd fmla="*/ 33693 w 11855987" name="TX3505"/>
              <a:gd fmla="*/ 1285180 h 6564102" name="TY3505"/>
              <a:gd fmla="*/ 20325 w 11855987" name="TX3506"/>
              <a:gd fmla="*/ 1283420 h 6564102" name="TY3506"/>
              <a:gd fmla="*/ 11748585 w 11855987" name="TX3508"/>
              <a:gd fmla="*/ 1270940 h 6564102" name="TY3508"/>
              <a:gd fmla="*/ 11735372 w 11855987" name="TX3509"/>
              <a:gd fmla="*/ 1284153 h 6564102" name="TY3509"/>
              <a:gd fmla="*/ 11748585 w 11855987" name="TX3510"/>
              <a:gd fmla="*/ 1297367 h 6564102" name="TY3510"/>
              <a:gd fmla="*/ 11761798 w 11855987" name="TX3511"/>
              <a:gd fmla="*/ 1284153 h 6564102" name="TY3511"/>
              <a:gd fmla="*/ 11748585 w 11855987" name="TX3512"/>
              <a:gd fmla="*/ 1270940 h 6564102" name="TY3512"/>
              <a:gd fmla="*/ 108522 w 11855987" name="TX3514"/>
              <a:gd fmla="*/ 1249306 h 6564102" name="TY3514"/>
              <a:gd fmla="*/ 95309 w 11855987" name="TX3515"/>
              <a:gd fmla="*/ 1262520 h 6564102" name="TY3515"/>
              <a:gd fmla="*/ 108522 w 11855987" name="TX3516"/>
              <a:gd fmla="*/ 1275733 h 6564102" name="TY3516"/>
              <a:gd fmla="*/ 121735 w 11855987" name="TX3517"/>
              <a:gd fmla="*/ 1262520 h 6564102" name="TY3517"/>
              <a:gd fmla="*/ 108522 w 11855987" name="TX3518"/>
              <a:gd fmla="*/ 1249306 h 6564102" name="TY3518"/>
              <a:gd fmla="*/ 11751383 w 11855987" name="TX3520"/>
              <a:gd fmla="*/ 1185178 h 6564102" name="TY3520"/>
              <a:gd fmla="*/ 11740686 w 11855987" name="TX3521"/>
              <a:gd fmla="*/ 1193387 h 6564102" name="TY3521"/>
              <a:gd fmla="*/ 11740685 w 11855987" name="TX3522"/>
              <a:gd fmla="*/ 1193385 h 6564102" name="TY3522"/>
              <a:gd fmla="*/ 11747134 w 11855987" name="TX3523"/>
              <a:gd fmla="*/ 1217451 h 6564102" name="TY3523"/>
              <a:gd fmla="*/ 11823414 w 11855987" name="TX3524"/>
              <a:gd fmla="*/ 1261493 h 6564102" name="TY3524"/>
              <a:gd fmla="*/ 11847480 w 11855987" name="TX3525"/>
              <a:gd fmla="*/ 1255045 h 6564102" name="TY3525"/>
              <a:gd fmla="*/ 11841031 w 11855987" name="TX3526"/>
              <a:gd fmla="*/ 1230979 h 6564102" name="TY3526"/>
              <a:gd fmla="*/ 11764751 w 11855987" name="TX3527"/>
              <a:gd fmla="*/ 1186938 h 6564102" name="TY3527"/>
              <a:gd fmla="*/ 11751383 w 11855987" name="TX3528"/>
              <a:gd fmla="*/ 1185178 h 6564102" name="TY3528"/>
              <a:gd fmla="*/ 105724 w 11855987" name="TX3530"/>
              <a:gd fmla="*/ 1184782 h 6564102" name="TY3530"/>
              <a:gd fmla="*/ 92356 w 11855987" name="TX3531"/>
              <a:gd fmla="*/ 1186542 h 6564102" name="TY3531"/>
              <a:gd fmla="*/ 16075 w 11855987" name="TX3532"/>
              <a:gd fmla="*/ 1230586 h 6564102" name="TY3532"/>
              <a:gd fmla="*/ 9627 w 11855987" name="TX3533"/>
              <a:gd fmla="*/ 1254652 h 6564102" name="TY3533"/>
              <a:gd fmla="*/ 9627 w 11855987" name="TX3534"/>
              <a:gd fmla="*/ 1254650 h 6564102" name="TY3534"/>
              <a:gd fmla="*/ 33693 w 11855987" name="TX3535"/>
              <a:gd fmla="*/ 1261099 h 6564102" name="TY3535"/>
              <a:gd fmla="*/ 109973 w 11855987" name="TX3536"/>
              <a:gd fmla="*/ 1217056 h 6564102" name="TY3536"/>
              <a:gd fmla="*/ 116421 w 11855987" name="TX3537"/>
              <a:gd fmla="*/ 1192991 h 6564102" name="TY3537"/>
              <a:gd fmla="*/ 105724 w 11855987" name="TX3538"/>
              <a:gd fmla="*/ 1184782 h 6564102" name="TY3538"/>
              <a:gd fmla="*/ 11839581 w 11855987" name="TX3540"/>
              <a:gd fmla="*/ 1172304 h 6564102" name="TY3540"/>
              <a:gd fmla="*/ 11826368 w 11855987" name="TX3541"/>
              <a:gd fmla="*/ 1185517 h 6564102" name="TY3541"/>
              <a:gd fmla="*/ 11839581 w 11855987" name="TX3542"/>
              <a:gd fmla="*/ 1198730 h 6564102" name="TY3542"/>
              <a:gd fmla="*/ 11852793 w 11855987" name="TX3543"/>
              <a:gd fmla="*/ 1185517 h 6564102" name="TY3543"/>
              <a:gd fmla="*/ 11839581 w 11855987" name="TX3544"/>
              <a:gd fmla="*/ 1172304 h 6564102" name="TY3544"/>
              <a:gd fmla="*/ 18075 w 11855987" name="TX3546"/>
              <a:gd fmla="*/ 1148793 h 6564102" name="TY3546"/>
              <a:gd fmla="*/ 4862 w 11855987" name="TX3547"/>
              <a:gd fmla="*/ 1162007 h 6564102" name="TY3547"/>
              <a:gd fmla="*/ 18075 w 11855987" name="TX3548"/>
              <a:gd fmla="*/ 1175220 h 6564102" name="TY3548"/>
              <a:gd fmla="*/ 31288 w 11855987" name="TX3549"/>
              <a:gd fmla="*/ 1162007 h 6564102" name="TY3549"/>
              <a:gd fmla="*/ 18075 w 11855987" name="TX3550"/>
              <a:gd fmla="*/ 1148793 h 6564102" name="TY3550"/>
              <a:gd fmla="*/ 11837331 w 11855987" name="TX3552"/>
              <a:gd fmla="*/ 1084668 h 6564102" name="TY3552"/>
              <a:gd fmla="*/ 11823963 w 11855987" name="TX3553"/>
              <a:gd fmla="*/ 1086428 h 6564102" name="TY3553"/>
              <a:gd fmla="*/ 11747683 w 11855987" name="TX3554"/>
              <a:gd fmla="*/ 1130469 h 6564102" name="TY3554"/>
              <a:gd fmla="*/ 11741235 w 11855987" name="TX3555"/>
              <a:gd fmla="*/ 1154535 h 6564102" name="TY3555"/>
              <a:gd fmla="*/ 11765300 w 11855987" name="TX3556"/>
              <a:gd fmla="*/ 1160983 h 6564102" name="TY3556"/>
              <a:gd fmla="*/ 11841580 w 11855987" name="TX3557"/>
              <a:gd fmla="*/ 1116941 h 6564102" name="TY3557"/>
              <a:gd fmla="*/ 11848029 w 11855987" name="TX3558"/>
              <a:gd fmla="*/ 1092875 h 6564102" name="TY3558"/>
              <a:gd fmla="*/ 11848028 w 11855987" name="TX3559"/>
              <a:gd fmla="*/ 1092876 h 6564102" name="TY3559"/>
              <a:gd fmla="*/ 11837331 w 11855987" name="TX3560"/>
              <a:gd fmla="*/ 1084668 h 6564102" name="TY3560"/>
              <a:gd fmla="*/ 20873 w 11855987" name="TX3562"/>
              <a:gd fmla="*/ 1084269 h 6564102" name="TY3562"/>
              <a:gd fmla="*/ 10176 w 11855987" name="TX3563"/>
              <a:gd fmla="*/ 1092478 h 6564102" name="TY3563"/>
              <a:gd fmla="*/ 16624 w 11855987" name="TX3564"/>
              <a:gd fmla="*/ 1116544 h 6564102" name="TY3564"/>
              <a:gd fmla="*/ 92904 w 11855987" name="TX3565"/>
              <a:gd fmla="*/ 1160586 h 6564102" name="TY3565"/>
              <a:gd fmla="*/ 116970 w 11855987" name="TX3566"/>
              <a:gd fmla="*/ 1154138 h 6564102" name="TY3566"/>
              <a:gd fmla="*/ 116970 w 11855987" name="TX3567"/>
              <a:gd fmla="*/ 1154139 h 6564102" name="TY3567"/>
              <a:gd fmla="*/ 110522 w 11855987" name="TX3568"/>
              <a:gd fmla="*/ 1130073 h 6564102" name="TY3568"/>
              <a:gd fmla="*/ 34241 w 11855987" name="TX3569"/>
              <a:gd fmla="*/ 1086029 h 6564102" name="TY3569"/>
              <a:gd fmla="*/ 20873 w 11855987" name="TX3570"/>
              <a:gd fmla="*/ 1084269 h 6564102" name="TY3570"/>
              <a:gd fmla="*/ 11749134 w 11855987" name="TX3572"/>
              <a:gd fmla="*/ 1071794 h 6564102" name="TY3572"/>
              <a:gd fmla="*/ 11735921 w 11855987" name="TX3573"/>
              <a:gd fmla="*/ 1085007 h 6564102" name="TY3573"/>
              <a:gd fmla="*/ 11749134 w 11855987" name="TX3574"/>
              <a:gd fmla="*/ 1098220 h 6564102" name="TY3574"/>
              <a:gd fmla="*/ 11762347 w 11855987" name="TX3575"/>
              <a:gd fmla="*/ 1085007 h 6564102" name="TY3575"/>
              <a:gd fmla="*/ 11749134 w 11855987" name="TX3576"/>
              <a:gd fmla="*/ 1071794 h 6564102" name="TY3576"/>
              <a:gd fmla="*/ 109070 w 11855987" name="TX3578"/>
              <a:gd fmla="*/ 1050154 h 6564102" name="TY3578"/>
              <a:gd fmla="*/ 95857 w 11855987" name="TX3579"/>
              <a:gd fmla="*/ 1063369 h 6564102" name="TY3579"/>
              <a:gd fmla="*/ 109070 w 11855987" name="TX3580"/>
              <a:gd fmla="*/ 1076582 h 6564102" name="TY3580"/>
              <a:gd fmla="*/ 122283 w 11855987" name="TX3581"/>
              <a:gd fmla="*/ 1063369 h 6564102" name="TY3581"/>
              <a:gd fmla="*/ 109070 w 11855987" name="TX3582"/>
              <a:gd fmla="*/ 1050154 h 6564102" name="TY3582"/>
              <a:gd fmla="*/ 11751932 w 11855987" name="TX3584"/>
              <a:gd fmla="*/ 986033 h 6564102" name="TY3584"/>
              <a:gd fmla="*/ 11741235 w 11855987" name="TX3585"/>
              <a:gd fmla="*/ 994241 h 6564102" name="TY3585"/>
              <a:gd fmla="*/ 11741234 w 11855987" name="TX3586"/>
              <a:gd fmla="*/ 994240 h 6564102" name="TY3586"/>
              <a:gd fmla="*/ 11747682 w 11855987" name="TX3587"/>
              <a:gd fmla="*/ 1018306 h 6564102" name="TY3587"/>
              <a:gd fmla="*/ 11823963 w 11855987" name="TX3588"/>
              <a:gd fmla="*/ 1062348 h 6564102" name="TY3588"/>
              <a:gd fmla="*/ 11848028 w 11855987" name="TX3589"/>
              <a:gd fmla="*/ 1055899 h 6564102" name="TY3589"/>
              <a:gd fmla="*/ 11841580 w 11855987" name="TX3590"/>
              <a:gd fmla="*/ 1031834 h 6564102" name="TY3590"/>
              <a:gd fmla="*/ 11765300 w 11855987" name="TX3591"/>
              <a:gd fmla="*/ 987793 h 6564102" name="TY3591"/>
              <a:gd fmla="*/ 11751932 w 11855987" name="TX3592"/>
              <a:gd fmla="*/ 986033 h 6564102" name="TY3592"/>
              <a:gd fmla="*/ 106272 w 11855987" name="TX3594"/>
              <a:gd fmla="*/ 985630 h 6564102" name="TY3594"/>
              <a:gd fmla="*/ 92904 w 11855987" name="TX3595"/>
              <a:gd fmla="*/ 987390 h 6564102" name="TY3595"/>
              <a:gd fmla="*/ 16623 w 11855987" name="TX3596"/>
              <a:gd fmla="*/ 1031434 h 6564102" name="TY3596"/>
              <a:gd fmla="*/ 10175 w 11855987" name="TX3597"/>
              <a:gd fmla="*/ 1055500 h 6564102" name="TY3597"/>
              <a:gd fmla="*/ 10175 w 11855987" name="TX3598"/>
              <a:gd fmla="*/ 1055499 h 6564102" name="TY3598"/>
              <a:gd fmla="*/ 34241 w 11855987" name="TX3599"/>
              <a:gd fmla="*/ 1061948 h 6564102" name="TY3599"/>
              <a:gd fmla="*/ 110521 w 11855987" name="TX3600"/>
              <a:gd fmla="*/ 1017905 h 6564102" name="TY3600"/>
              <a:gd fmla="*/ 116969 w 11855987" name="TX3601"/>
              <a:gd fmla="*/ 993839 h 6564102" name="TY3601"/>
              <a:gd fmla="*/ 106272 w 11855987" name="TX3602"/>
              <a:gd fmla="*/ 985630 h 6564102" name="TY3602"/>
              <a:gd fmla="*/ 11840129 w 11855987" name="TX3604"/>
              <a:gd fmla="*/ 973159 h 6564102" name="TY3604"/>
              <a:gd fmla="*/ 11826916 w 11855987" name="TX3605"/>
              <a:gd fmla="*/ 986372 h 6564102" name="TY3605"/>
              <a:gd fmla="*/ 11840129 w 11855987" name="TX3606"/>
              <a:gd fmla="*/ 999585 h 6564102" name="TY3606"/>
              <a:gd fmla="*/ 11853342 w 11855987" name="TX3607"/>
              <a:gd fmla="*/ 986372 h 6564102" name="TY3607"/>
              <a:gd fmla="*/ 11840129 w 11855987" name="TX3608"/>
              <a:gd fmla="*/ 973159 h 6564102" name="TY3608"/>
              <a:gd fmla="*/ 18623 w 11855987" name="TX3610"/>
              <a:gd fmla="*/ 949643 h 6564102" name="TY3610"/>
              <a:gd fmla="*/ 5410 w 11855987" name="TX3611"/>
              <a:gd fmla="*/ 962856 h 6564102" name="TY3611"/>
              <a:gd fmla="*/ 18623 w 11855987" name="TX3612"/>
              <a:gd fmla="*/ 976070 h 6564102" name="TY3612"/>
              <a:gd fmla="*/ 31836 w 11855987" name="TX3613"/>
              <a:gd fmla="*/ 962856 h 6564102" name="TY3613"/>
              <a:gd fmla="*/ 18623 w 11855987" name="TX3614"/>
              <a:gd fmla="*/ 949643 h 6564102" name="TY3614"/>
              <a:gd fmla="*/ 11837880 w 11855987" name="TX3616"/>
              <a:gd fmla="*/ 885522 h 6564102" name="TY3616"/>
              <a:gd fmla="*/ 11824512 w 11855987" name="TX3617"/>
              <a:gd fmla="*/ 887282 h 6564102" name="TY3617"/>
              <a:gd fmla="*/ 11748232 w 11855987" name="TX3618"/>
              <a:gd fmla="*/ 931324 h 6564102" name="TY3618"/>
              <a:gd fmla="*/ 11741783 w 11855987" name="TX3619"/>
              <a:gd fmla="*/ 955389 h 6564102" name="TY3619"/>
              <a:gd fmla="*/ 11765849 w 11855987" name="TX3620"/>
              <a:gd fmla="*/ 961838 h 6564102" name="TY3620"/>
              <a:gd fmla="*/ 11842129 w 11855987" name="TX3621"/>
              <a:gd fmla="*/ 917796 h 6564102" name="TY3621"/>
              <a:gd fmla="*/ 11848577 w 11855987" name="TX3622"/>
              <a:gd fmla="*/ 893729 h 6564102" name="TY3622"/>
              <a:gd fmla="*/ 11848577 w 11855987" name="TX3623"/>
              <a:gd fmla="*/ 893730 h 6564102" name="TY3623"/>
              <a:gd fmla="*/ 11837880 w 11855987" name="TX3624"/>
              <a:gd fmla="*/ 885522 h 6564102" name="TY3624"/>
              <a:gd fmla="*/ 21421 w 11855987" name="TX3626"/>
              <a:gd fmla="*/ 885114 h 6564102" name="TY3626"/>
              <a:gd fmla="*/ 10724 w 11855987" name="TX3627"/>
              <a:gd fmla="*/ 893322 h 6564102" name="TY3627"/>
              <a:gd fmla="*/ 17172 w 11855987" name="TX3628"/>
              <a:gd fmla="*/ 917393 h 6564102" name="TY3628"/>
              <a:gd fmla="*/ 93452 w 11855987" name="TX3629"/>
              <a:gd fmla="*/ 961436 h 6564102" name="TY3629"/>
              <a:gd fmla="*/ 117518 w 11855987" name="TX3630"/>
              <a:gd fmla="*/ 954987 h 6564102" name="TY3630"/>
              <a:gd fmla="*/ 117518 w 11855987" name="TX3631"/>
              <a:gd fmla="*/ 954988 h 6564102" name="TY3631"/>
              <a:gd fmla="*/ 111070 w 11855987" name="TX3632"/>
              <a:gd fmla="*/ 930922 h 6564102" name="TY3632"/>
              <a:gd fmla="*/ 34789 w 11855987" name="TX3633"/>
              <a:gd fmla="*/ 886874 h 6564102" name="TY3633"/>
              <a:gd fmla="*/ 21421 w 11855987" name="TX3634"/>
              <a:gd fmla="*/ 885114 h 6564102" name="TY3634"/>
              <a:gd fmla="*/ 11749683 w 11855987" name="TX3636"/>
              <a:gd fmla="*/ 872648 h 6564102" name="TY3636"/>
              <a:gd fmla="*/ 11736470 w 11855987" name="TX3637"/>
              <a:gd fmla="*/ 885861 h 6564102" name="TY3637"/>
              <a:gd fmla="*/ 11749683 w 11855987" name="TX3638"/>
              <a:gd fmla="*/ 899075 h 6564102" name="TY3638"/>
              <a:gd fmla="*/ 11762896 w 11855987" name="TX3639"/>
              <a:gd fmla="*/ 885861 h 6564102" name="TY3639"/>
              <a:gd fmla="*/ 11749683 w 11855987" name="TX3640"/>
              <a:gd fmla="*/ 872648 h 6564102" name="TY3640"/>
              <a:gd fmla="*/ 109618 w 11855987" name="TX3642"/>
              <a:gd fmla="*/ 851001 h 6564102" name="TY3642"/>
              <a:gd fmla="*/ 96405 w 11855987" name="TX3643"/>
              <a:gd fmla="*/ 864214 h 6564102" name="TY3643"/>
              <a:gd fmla="*/ 109618 w 11855987" name="TX3644"/>
              <a:gd fmla="*/ 877427 h 6564102" name="TY3644"/>
              <a:gd fmla="*/ 122831 w 11855987" name="TX3645"/>
              <a:gd fmla="*/ 864214 h 6564102" name="TY3645"/>
              <a:gd fmla="*/ 109618 w 11855987" name="TX3646"/>
              <a:gd fmla="*/ 851001 h 6564102" name="TY3646"/>
              <a:gd fmla="*/ 11752480 w 11855987" name="TX3648"/>
              <a:gd fmla="*/ 786887 h 6564102" name="TY3648"/>
              <a:gd fmla="*/ 11741783 w 11855987" name="TX3649"/>
              <a:gd fmla="*/ 795096 h 6564102" name="TY3649"/>
              <a:gd fmla="*/ 11741783 w 11855987" name="TX3650"/>
              <a:gd fmla="*/ 795094 h 6564102" name="TY3650"/>
              <a:gd fmla="*/ 11748231 w 11855987" name="TX3651"/>
              <a:gd fmla="*/ 819159 h 6564102" name="TY3651"/>
              <a:gd fmla="*/ 11824512 w 11855987" name="TX3652"/>
              <a:gd fmla="*/ 863201 h 6564102" name="TY3652"/>
              <a:gd fmla="*/ 11848577 w 11855987" name="TX3653"/>
              <a:gd fmla="*/ 856753 h 6564102" name="TY3653"/>
              <a:gd fmla="*/ 11842129 w 11855987" name="TX3654"/>
              <a:gd fmla="*/ 832688 h 6564102" name="TY3654"/>
              <a:gd fmla="*/ 11765848 w 11855987" name="TX3655"/>
              <a:gd fmla="*/ 788647 h 6564102" name="TY3655"/>
              <a:gd fmla="*/ 11752480 w 11855987" name="TX3656"/>
              <a:gd fmla="*/ 786887 h 6564102" name="TY3656"/>
              <a:gd fmla="*/ 106820 w 11855987" name="TX3658"/>
              <a:gd fmla="*/ 786480 h 6564102" name="TY3658"/>
              <a:gd fmla="*/ 93452 w 11855987" name="TX3659"/>
              <a:gd fmla="*/ 788240 h 6564102" name="TY3659"/>
              <a:gd fmla="*/ 17171 w 11855987" name="TX3660"/>
              <a:gd fmla="*/ 832282 h 6564102" name="TY3660"/>
              <a:gd fmla="*/ 10723 w 11855987" name="TX3661"/>
              <a:gd fmla="*/ 856346 h 6564102" name="TY3661"/>
              <a:gd fmla="*/ 10723 w 11855987" name="TX3662"/>
              <a:gd fmla="*/ 856345 h 6564102" name="TY3662"/>
              <a:gd fmla="*/ 34789 w 11855987" name="TX3663"/>
              <a:gd fmla="*/ 862793 h 6564102" name="TY3663"/>
              <a:gd fmla="*/ 111069 w 11855987" name="TX3664"/>
              <a:gd fmla="*/ 818753 h 6564102" name="TY3664"/>
              <a:gd fmla="*/ 117517 w 11855987" name="TX3665"/>
              <a:gd fmla="*/ 794688 h 6564102" name="TY3665"/>
              <a:gd fmla="*/ 106820 w 11855987" name="TX3666"/>
              <a:gd fmla="*/ 786480 h 6564102" name="TY3666"/>
              <a:gd fmla="*/ 11840678 w 11855987" name="TX3668"/>
              <a:gd fmla="*/ 774013 h 6564102" name="TY3668"/>
              <a:gd fmla="*/ 11827465 w 11855987" name="TX3669"/>
              <a:gd fmla="*/ 787226 h 6564102" name="TY3669"/>
              <a:gd fmla="*/ 11840678 w 11855987" name="TX3670"/>
              <a:gd fmla="*/ 800439 h 6564102" name="TY3670"/>
              <a:gd fmla="*/ 11853891 w 11855987" name="TX3671"/>
              <a:gd fmla="*/ 787226 h 6564102" name="TY3671"/>
              <a:gd fmla="*/ 11840678 w 11855987" name="TX3672"/>
              <a:gd fmla="*/ 774013 h 6564102" name="TY3672"/>
              <a:gd fmla="*/ 19172 w 11855987" name="TX3674"/>
              <a:gd fmla="*/ 750493 h 6564102" name="TY3674"/>
              <a:gd fmla="*/ 5959 w 11855987" name="TX3675"/>
              <a:gd fmla="*/ 763706 h 6564102" name="TY3675"/>
              <a:gd fmla="*/ 19172 w 11855987" name="TX3676"/>
              <a:gd fmla="*/ 776919 h 6564102" name="TY3676"/>
              <a:gd fmla="*/ 32385 w 11855987" name="TX3677"/>
              <a:gd fmla="*/ 763706 h 6564102" name="TY3677"/>
              <a:gd fmla="*/ 19172 w 11855987" name="TX3678"/>
              <a:gd fmla="*/ 750493 h 6564102" name="TY3678"/>
              <a:gd fmla="*/ 11838429 w 11855987" name="TX3680"/>
              <a:gd fmla="*/ 686378 h 6564102" name="TY3680"/>
              <a:gd fmla="*/ 11825061 w 11855987" name="TX3681"/>
              <a:gd fmla="*/ 688138 h 6564102" name="TY3681"/>
              <a:gd fmla="*/ 11748780 w 11855987" name="TX3682"/>
              <a:gd fmla="*/ 732179 h 6564102" name="TY3682"/>
              <a:gd fmla="*/ 11742332 w 11855987" name="TX3683"/>
              <a:gd fmla="*/ 756244 h 6564102" name="TY3683"/>
              <a:gd fmla="*/ 11766397 w 11855987" name="TX3684"/>
              <a:gd fmla="*/ 762692 h 6564102" name="TY3684"/>
              <a:gd fmla="*/ 11842678 w 11855987" name="TX3685"/>
              <a:gd fmla="*/ 718650 h 6564102" name="TY3685"/>
              <a:gd fmla="*/ 11849126 w 11855987" name="TX3686"/>
              <a:gd fmla="*/ 694585 h 6564102" name="TY3686"/>
              <a:gd fmla="*/ 11849126 w 11855987" name="TX3687"/>
              <a:gd fmla="*/ 694587 h 6564102" name="TY3687"/>
              <a:gd fmla="*/ 11838429 w 11855987" name="TX3688"/>
              <a:gd fmla="*/ 686378 h 6564102" name="TY3688"/>
              <a:gd fmla="*/ 21970 w 11855987" name="TX3690"/>
              <a:gd fmla="*/ 685972 h 6564102" name="TY3690"/>
              <a:gd fmla="*/ 11273 w 11855987" name="TX3691"/>
              <a:gd fmla="*/ 694180 h 6564102" name="TY3691"/>
              <a:gd fmla="*/ 17721 w 11855987" name="TX3692"/>
              <a:gd fmla="*/ 718245 h 6564102" name="TY3692"/>
              <a:gd fmla="*/ 94001 w 11855987" name="TX3693"/>
              <a:gd fmla="*/ 762285 h 6564102" name="TY3693"/>
              <a:gd fmla="*/ 118067 w 11855987" name="TX3694"/>
              <a:gd fmla="*/ 755837 h 6564102" name="TY3694"/>
              <a:gd fmla="*/ 118067 w 11855987" name="TX3695"/>
              <a:gd fmla="*/ 755839 h 6564102" name="TY3695"/>
              <a:gd fmla="*/ 111619 w 11855987" name="TX3696"/>
              <a:gd fmla="*/ 731773 h 6564102" name="TY3696"/>
              <a:gd fmla="*/ 35338 w 11855987" name="TX3697"/>
              <a:gd fmla="*/ 687732 h 6564102" name="TY3697"/>
              <a:gd fmla="*/ 21970 w 11855987" name="TX3698"/>
              <a:gd fmla="*/ 685972 h 6564102" name="TY3698"/>
              <a:gd fmla="*/ 11750231 w 11855987" name="TX3700"/>
              <a:gd fmla="*/ 673504 h 6564102" name="TY3700"/>
              <a:gd fmla="*/ 11737019 w 11855987" name="TX3701"/>
              <a:gd fmla="*/ 686717 h 6564102" name="TY3701"/>
              <a:gd fmla="*/ 11750231 w 11855987" name="TX3702"/>
              <a:gd fmla="*/ 699930 h 6564102" name="TY3702"/>
              <a:gd fmla="*/ 11763444 w 11855987" name="TX3703"/>
              <a:gd fmla="*/ 686717 h 6564102" name="TY3703"/>
              <a:gd fmla="*/ 11750231 w 11855987" name="TX3704"/>
              <a:gd fmla="*/ 673504 h 6564102" name="TY3704"/>
              <a:gd fmla="*/ 110167 w 11855987" name="TX3706"/>
              <a:gd fmla="*/ 651859 h 6564102" name="TY3706"/>
              <a:gd fmla="*/ 96954 w 11855987" name="TX3707"/>
              <a:gd fmla="*/ 665072 h 6564102" name="TY3707"/>
              <a:gd fmla="*/ 110167 w 11855987" name="TX3708"/>
              <a:gd fmla="*/ 678285 h 6564102" name="TY3708"/>
              <a:gd fmla="*/ 123380 w 11855987" name="TX3709"/>
              <a:gd fmla="*/ 665072 h 6564102" name="TY3709"/>
              <a:gd fmla="*/ 110167 w 11855987" name="TX3710"/>
              <a:gd fmla="*/ 651859 h 6564102" name="TY3710"/>
              <a:gd fmla="*/ 11753029 w 11855987" name="TX3712"/>
              <a:gd fmla="*/ 587744 h 6564102" name="TY3712"/>
              <a:gd fmla="*/ 11742332 w 11855987" name="TX3713"/>
              <a:gd fmla="*/ 595952 h 6564102" name="TY3713"/>
              <a:gd fmla="*/ 11742331 w 11855987" name="TX3714"/>
              <a:gd fmla="*/ 595951 h 6564102" name="TY3714"/>
              <a:gd fmla="*/ 11748780 w 11855987" name="TX3715"/>
              <a:gd fmla="*/ 620016 h 6564102" name="TY3715"/>
              <a:gd fmla="*/ 11825060 w 11855987" name="TX3716"/>
              <a:gd fmla="*/ 664058 h 6564102" name="TY3716"/>
              <a:gd fmla="*/ 11849126 w 11855987" name="TX3717"/>
              <a:gd fmla="*/ 657610 h 6564102" name="TY3717"/>
              <a:gd fmla="*/ 11842677 w 11855987" name="TX3718"/>
              <a:gd fmla="*/ 633545 h 6564102" name="TY3718"/>
              <a:gd fmla="*/ 11766397 w 11855987" name="TX3719"/>
              <a:gd fmla="*/ 589504 h 6564102" name="TY3719"/>
              <a:gd fmla="*/ 11753029 w 11855987" name="TX3720"/>
              <a:gd fmla="*/ 587744 h 6564102" name="TY3720"/>
              <a:gd fmla="*/ 107369 w 11855987" name="TX3722"/>
              <a:gd fmla="*/ 587338 h 6564102" name="TY3722"/>
              <a:gd fmla="*/ 94001 w 11855987" name="TX3723"/>
              <a:gd fmla="*/ 589098 h 6564102" name="TY3723"/>
              <a:gd fmla="*/ 17720 w 11855987" name="TX3724"/>
              <a:gd fmla="*/ 633139 h 6564102" name="TY3724"/>
              <a:gd fmla="*/ 11272 w 11855987" name="TX3725"/>
              <a:gd fmla="*/ 657204 h 6564102" name="TY3725"/>
              <a:gd fmla="*/ 11272 w 11855987" name="TX3726"/>
              <a:gd fmla="*/ 657203 h 6564102" name="TY3726"/>
              <a:gd fmla="*/ 35338 w 11855987" name="TX3727"/>
              <a:gd fmla="*/ 663651 h 6564102" name="TY3727"/>
              <a:gd fmla="*/ 111618 w 11855987" name="TX3728"/>
              <a:gd fmla="*/ 619611 h 6564102" name="TY3728"/>
              <a:gd fmla="*/ 118066 w 11855987" name="TX3729"/>
              <a:gd fmla="*/ 595546 h 6564102" name="TY3729"/>
              <a:gd fmla="*/ 107369 w 11855987" name="TX3730"/>
              <a:gd fmla="*/ 587338 h 6564102" name="TY3730"/>
              <a:gd fmla="*/ 11841227 w 11855987" name="TX3732"/>
              <a:gd fmla="*/ 574870 h 6564102" name="TY3732"/>
              <a:gd fmla="*/ 11828014 w 11855987" name="TX3733"/>
              <a:gd fmla="*/ 588083 h 6564102" name="TY3733"/>
              <a:gd fmla="*/ 11841227 w 11855987" name="TX3734"/>
              <a:gd fmla="*/ 601296 h 6564102" name="TY3734"/>
              <a:gd fmla="*/ 11854440 w 11855987" name="TX3735"/>
              <a:gd fmla="*/ 588083 h 6564102" name="TY3735"/>
              <a:gd fmla="*/ 11841227 w 11855987" name="TX3736"/>
              <a:gd fmla="*/ 574870 h 6564102" name="TY3736"/>
              <a:gd fmla="*/ 19720 w 11855987" name="TX3738"/>
              <a:gd fmla="*/ 551352 h 6564102" name="TY3738"/>
              <a:gd fmla="*/ 6507 w 11855987" name="TX3739"/>
              <a:gd fmla="*/ 564565 h 6564102" name="TY3739"/>
              <a:gd fmla="*/ 19720 w 11855987" name="TX3740"/>
              <a:gd fmla="*/ 577778 h 6564102" name="TY3740"/>
              <a:gd fmla="*/ 32933 w 11855987" name="TX3741"/>
              <a:gd fmla="*/ 564565 h 6564102" name="TY3741"/>
              <a:gd fmla="*/ 19720 w 11855987" name="TX3742"/>
              <a:gd fmla="*/ 551352 h 6564102" name="TY3742"/>
              <a:gd fmla="*/ 11838977 w 11855987" name="TX3744"/>
              <a:gd fmla="*/ 487235 h 6564102" name="TY3744"/>
              <a:gd fmla="*/ 11825609 w 11855987" name="TX3745"/>
              <a:gd fmla="*/ 488995 h 6564102" name="TY3745"/>
              <a:gd fmla="*/ 11749329 w 11855987" name="TX3746"/>
              <a:gd fmla="*/ 533036 h 6564102" name="TY3746"/>
              <a:gd fmla="*/ 11742881 w 11855987" name="TX3747"/>
              <a:gd fmla="*/ 557101 h 6564102" name="TY3747"/>
              <a:gd fmla="*/ 11766946 w 11855987" name="TX3748"/>
              <a:gd fmla="*/ 563549 h 6564102" name="TY3748"/>
              <a:gd fmla="*/ 11843226 w 11855987" name="TX3749"/>
              <a:gd fmla="*/ 519507 h 6564102" name="TY3749"/>
              <a:gd fmla="*/ 11849675 w 11855987" name="TX3750"/>
              <a:gd fmla="*/ 495442 h 6564102" name="TY3750"/>
              <a:gd fmla="*/ 11849675 w 11855987" name="TX3751"/>
              <a:gd fmla="*/ 495444 h 6564102" name="TY3751"/>
              <a:gd fmla="*/ 11838977 w 11855987" name="TX3752"/>
              <a:gd fmla="*/ 487235 h 6564102" name="TY3752"/>
              <a:gd fmla="*/ 22518 w 11855987" name="TX3754"/>
              <a:gd fmla="*/ 486831 h 6564102" name="TY3754"/>
              <a:gd fmla="*/ 11821 w 11855987" name="TX3755"/>
              <a:gd fmla="*/ 495039 h 6564102" name="TY3755"/>
              <a:gd fmla="*/ 18269 w 11855987" name="TX3756"/>
              <a:gd fmla="*/ 519104 h 6564102" name="TY3756"/>
              <a:gd fmla="*/ 94549 w 11855987" name="TX3757"/>
              <a:gd fmla="*/ 563144 h 6564102" name="TY3757"/>
              <a:gd fmla="*/ 118615 w 11855987" name="TX3758"/>
              <a:gd fmla="*/ 556696 h 6564102" name="TY3758"/>
              <a:gd fmla="*/ 118615 w 11855987" name="TX3759"/>
              <a:gd fmla="*/ 556698 h 6564102" name="TY3759"/>
              <a:gd fmla="*/ 112167 w 11855987" name="TX3760"/>
              <a:gd fmla="*/ 532632 h 6564102" name="TY3760"/>
              <a:gd fmla="*/ 35886 w 11855987" name="TX3761"/>
              <a:gd fmla="*/ 488591 h 6564102" name="TY3761"/>
              <a:gd fmla="*/ 22518 w 11855987" name="TX3762"/>
              <a:gd fmla="*/ 486831 h 6564102" name="TY3762"/>
              <a:gd fmla="*/ 11750780 w 11855987" name="TX3764"/>
              <a:gd fmla="*/ 474361 h 6564102" name="TY3764"/>
              <a:gd fmla="*/ 11737567 w 11855987" name="TX3765"/>
              <a:gd fmla="*/ 487574 h 6564102" name="TY3765"/>
              <a:gd fmla="*/ 11750780 w 11855987" name="TX3766"/>
              <a:gd fmla="*/ 500787 h 6564102" name="TY3766"/>
              <a:gd fmla="*/ 11763993 w 11855987" name="TX3767"/>
              <a:gd fmla="*/ 487574 h 6564102" name="TY3767"/>
              <a:gd fmla="*/ 11750780 w 11855987" name="TX3768"/>
              <a:gd fmla="*/ 474361 h 6564102" name="TY3768"/>
              <a:gd fmla="*/ 109825 w 11855987" name="TX3770"/>
              <a:gd fmla="*/ 435964 h 6564102" name="TY3770"/>
              <a:gd fmla="*/ 96612 w 11855987" name="TX3771"/>
              <a:gd fmla="*/ 449177 h 6564102" name="TY3771"/>
              <a:gd fmla="*/ 109825 w 11855987" name="TX3772"/>
              <a:gd fmla="*/ 462390 h 6564102" name="TY3772"/>
              <a:gd fmla="*/ 123038 w 11855987" name="TX3773"/>
              <a:gd fmla="*/ 449177 h 6564102" name="TY3773"/>
              <a:gd fmla="*/ 109825 w 11855987" name="TX3774"/>
              <a:gd fmla="*/ 435964 h 6564102" name="TY3774"/>
              <a:gd fmla="*/ 11753578 w 11855987" name="TX3776"/>
              <a:gd fmla="*/ 388600 h 6564102" name="TY3776"/>
              <a:gd fmla="*/ 11742881 w 11855987" name="TX3777"/>
              <a:gd fmla="*/ 396808 h 6564102" name="TY3777"/>
              <a:gd fmla="*/ 11742880 w 11855987" name="TX3778"/>
              <a:gd fmla="*/ 396807 h 6564102" name="TY3778"/>
              <a:gd fmla="*/ 11749328 w 11855987" name="TX3779"/>
              <a:gd fmla="*/ 420872 h 6564102" name="TY3779"/>
              <a:gd fmla="*/ 11825609 w 11855987" name="TX3780"/>
              <a:gd fmla="*/ 464914 h 6564102" name="TY3780"/>
              <a:gd fmla="*/ 11849674 w 11855987" name="TX3781"/>
              <a:gd fmla="*/ 458466 h 6564102" name="TY3781"/>
              <a:gd fmla="*/ 11843226 w 11855987" name="TX3782"/>
              <a:gd fmla="*/ 434401 h 6564102" name="TY3782"/>
              <a:gd fmla="*/ 11766946 w 11855987" name="TX3783"/>
              <a:gd fmla="*/ 390360 h 6564102" name="TY3783"/>
              <a:gd fmla="*/ 11753578 w 11855987" name="TX3784"/>
              <a:gd fmla="*/ 388600 h 6564102" name="TY3784"/>
              <a:gd fmla="*/ 11841775 w 11855987" name="TX3786"/>
              <a:gd fmla="*/ 375726 h 6564102" name="TY3786"/>
              <a:gd fmla="*/ 11828562 w 11855987" name="TX3787"/>
              <a:gd fmla="*/ 388939 h 6564102" name="TY3787"/>
              <a:gd fmla="*/ 11841775 w 11855987" name="TX3788"/>
              <a:gd fmla="*/ 402152 h 6564102" name="TY3788"/>
              <a:gd fmla="*/ 11854988 w 11855987" name="TX3789"/>
              <a:gd fmla="*/ 388939 h 6564102" name="TY3789"/>
              <a:gd fmla="*/ 11841775 w 11855987" name="TX3790"/>
              <a:gd fmla="*/ 375726 h 6564102" name="TY3790"/>
              <a:gd fmla="*/ 107027 w 11855987" name="TX3792"/>
              <a:gd fmla="*/ 371442 h 6564102" name="TY3792"/>
              <a:gd fmla="*/ 93659 w 11855987" name="TX3793"/>
              <a:gd fmla="*/ 373202 h 6564102" name="TY3793"/>
              <a:gd fmla="*/ 17378 w 11855987" name="TX3794"/>
              <a:gd fmla="*/ 417244 h 6564102" name="TY3794"/>
              <a:gd fmla="*/ 10930 w 11855987" name="TX3795"/>
              <a:gd fmla="*/ 441309 h 6564102" name="TY3795"/>
              <a:gd fmla="*/ 10930 w 11855987" name="TX3796"/>
              <a:gd fmla="*/ 441308 h 6564102" name="TY3796"/>
              <a:gd fmla="*/ 34996 w 11855987" name="TX3797"/>
              <a:gd fmla="*/ 447756 h 6564102" name="TY3797"/>
              <a:gd fmla="*/ 111276 w 11855987" name="TX3798"/>
              <a:gd fmla="*/ 403716 h 6564102" name="TY3798"/>
              <a:gd fmla="*/ 117724 w 11855987" name="TX3799"/>
              <a:gd fmla="*/ 379651 h 6564102" name="TY3799"/>
              <a:gd fmla="*/ 107027 w 11855987" name="TX3800"/>
              <a:gd fmla="*/ 371442 h 6564102" name="TY3800"/>
              <a:gd fmla="*/ 19379 w 11855987" name="TX3802"/>
              <a:gd fmla="*/ 335456 h 6564102" name="TY3802"/>
              <a:gd fmla="*/ 6166 w 11855987" name="TX3803"/>
              <a:gd fmla="*/ 348669 h 6564102" name="TY3803"/>
              <a:gd fmla="*/ 19379 w 11855987" name="TX3804"/>
              <a:gd fmla="*/ 361882 h 6564102" name="TY3804"/>
              <a:gd fmla="*/ 32592 w 11855987" name="TX3805"/>
              <a:gd fmla="*/ 348669 h 6564102" name="TY3805"/>
              <a:gd fmla="*/ 19379 w 11855987" name="TX3806"/>
              <a:gd fmla="*/ 335456 h 6564102" name="TY3806"/>
              <a:gd fmla="*/ 22177 w 11855987" name="TX3808"/>
              <a:gd fmla="*/ 270934 h 6564102" name="TY3808"/>
              <a:gd fmla="*/ 11480 w 11855987" name="TX3809"/>
              <a:gd fmla="*/ 279143 h 6564102" name="TY3809"/>
              <a:gd fmla="*/ 17928 w 11855987" name="TX3810"/>
              <a:gd fmla="*/ 303208 h 6564102" name="TY3810"/>
              <a:gd fmla="*/ 94208 w 11855987" name="TX3811"/>
              <a:gd fmla="*/ 347248 h 6564102" name="TY3811"/>
              <a:gd fmla="*/ 118274 w 11855987" name="TX3812"/>
              <a:gd fmla="*/ 340800 h 6564102" name="TY3812"/>
              <a:gd fmla="*/ 118274 w 11855987" name="TX3813"/>
              <a:gd fmla="*/ 340801 h 6564102" name="TY3813"/>
              <a:gd fmla="*/ 111826 w 11855987" name="TX3814"/>
              <a:gd fmla="*/ 316736 h 6564102" name="TY3814"/>
              <a:gd fmla="*/ 35545 w 11855987" name="TX3815"/>
              <a:gd fmla="*/ 272694 h 6564102" name="TY3815"/>
              <a:gd fmla="*/ 22177 w 11855987" name="TX3816"/>
              <a:gd fmla="*/ 270934 h 6564102" name="TY3816"/>
              <a:gd fmla="*/ 11840052 w 11855987" name="TX3818"/>
              <a:gd fmla="*/ 270577 h 6564102" name="TY3818"/>
              <a:gd fmla="*/ 11826683 w 11855987" name="TX3819"/>
              <a:gd fmla="*/ 272337 h 6564102" name="TY3819"/>
              <a:gd fmla="*/ 11750403 w 11855987" name="TX3820"/>
              <a:gd fmla="*/ 316377 h 6564102" name="TY3820"/>
              <a:gd fmla="*/ 11743955 w 11855987" name="TX3821"/>
              <a:gd fmla="*/ 340443 h 6564102" name="TY3821"/>
              <a:gd fmla="*/ 11768020 w 11855987" name="TX3822"/>
              <a:gd fmla="*/ 346891 h 6564102" name="TY3822"/>
              <a:gd fmla="*/ 11844301 w 11855987" name="TX3823"/>
              <a:gd fmla="*/ 302849 h 6564102" name="TY3823"/>
              <a:gd fmla="*/ 11850749 w 11855987" name="TX3824"/>
              <a:gd fmla="*/ 278784 h 6564102" name="TY3824"/>
              <a:gd fmla="*/ 11850749 w 11855987" name="TX3825"/>
              <a:gd fmla="*/ 278785 h 6564102" name="TY3825"/>
              <a:gd fmla="*/ 11840052 w 11855987" name="TX3826"/>
              <a:gd fmla="*/ 270577 h 6564102" name="TY3826"/>
              <a:gd fmla="*/ 11751854 w 11855987" name="TX3828"/>
              <a:gd fmla="*/ 257703 h 6564102" name="TY3828"/>
              <a:gd fmla="*/ 11738641 w 11855987" name="TX3829"/>
              <a:gd fmla="*/ 270916 h 6564102" name="TY3829"/>
              <a:gd fmla="*/ 11751854 w 11855987" name="TX3830"/>
              <a:gd fmla="*/ 284129 h 6564102" name="TY3830"/>
              <a:gd fmla="*/ 11765067 w 11855987" name="TX3831"/>
              <a:gd fmla="*/ 270916 h 6564102" name="TY3831"/>
              <a:gd fmla="*/ 11751854 w 11855987" name="TX3832"/>
              <a:gd fmla="*/ 257703 h 6564102" name="TY3832"/>
              <a:gd fmla="*/ 11811276 w 11855987" name="TX3834"/>
              <a:gd fmla="*/ 214374 h 6564102" name="TY3834"/>
              <a:gd fmla="*/ 11803298 w 11855987" name="TX3835"/>
              <a:gd fmla="*/ 220588 h 6564102" name="TY3835"/>
              <a:gd fmla="*/ 11808265 w 11855987" name="TX3836"/>
              <a:gd fmla="*/ 238602 h 6564102" name="TY3836"/>
              <a:gd fmla="*/ 11826279 w 11855987" name="TX3837"/>
              <a:gd fmla="*/ 233635 h 6564102" name="TY3837"/>
              <a:gd fmla="*/ 11821312 w 11855987" name="TX3838"/>
              <a:gd fmla="*/ 215621 h 6564102" name="TY3838"/>
              <a:gd fmla="*/ 11811276 w 11855987" name="TX3839"/>
              <a:gd fmla="*/ 214374 h 6564102" name="TY3839"/>
              <a:gd fmla="*/ 45438 w 11855987" name="TX3841"/>
              <a:gd fmla="*/ 211985 h 6564102" name="TY3841"/>
              <a:gd fmla="*/ 35402 w 11855987" name="TX3842"/>
              <a:gd fmla="*/ 213232 h 6564102" name="TY3842"/>
              <a:gd fmla="*/ 30435 w 11855987" name="TX3843"/>
              <a:gd fmla="*/ 231246 h 6564102" name="TY3843"/>
              <a:gd fmla="*/ 48449 w 11855987" name="TX3844"/>
              <a:gd fmla="*/ 236213 h 6564102" name="TY3844"/>
              <a:gd fmla="*/ 53416 w 11855987" name="TX3845"/>
              <a:gd fmla="*/ 218199 h 6564102" name="TY3845"/>
              <a:gd fmla="*/ 45438 w 11855987" name="TX3846"/>
              <a:gd fmla="*/ 211985 h 6564102" name="TY3846"/>
              <a:gd fmla="*/ 11838240 w 11855987" name="TX3848"/>
              <a:gd fmla="*/ 153060 h 6564102" name="TY3848"/>
              <a:gd fmla="*/ 11750160 w 11855987" name="TX3849"/>
              <a:gd fmla="*/ 153700 h 6564102" name="TY3849"/>
              <a:gd fmla="*/ 11732672 w 11855987" name="TX3850"/>
              <a:gd fmla="*/ 171444 h 6564102" name="TY3850"/>
              <a:gd fmla="*/ 11732673 w 11855987" name="TX3851"/>
              <a:gd fmla="*/ 171443 h 6564102" name="TY3851"/>
              <a:gd fmla="*/ 11750417 w 11855987" name="TX3852"/>
              <a:gd fmla="*/ 188932 h 6564102" name="TY3852"/>
              <a:gd fmla="*/ 11838495 w 11855987" name="TX3853"/>
              <a:gd fmla="*/ 188293 h 6564102" name="TY3853"/>
              <a:gd fmla="*/ 11855984 w 11855987" name="TX3854"/>
              <a:gd fmla="*/ 170549 h 6564102" name="TY3854"/>
              <a:gd fmla="*/ 11838240 w 11855987" name="TX3855"/>
              <a:gd fmla="*/ 153060 h 6564102" name="TY3855"/>
              <a:gd fmla="*/ 18474 w 11855987" name="TX3857"/>
              <a:gd fmla="*/ 150671 h 6564102" name="TY3857"/>
              <a:gd fmla="*/ 730 w 11855987" name="TX3858"/>
              <a:gd fmla="*/ 168160 h 6564102" name="TY3858"/>
              <a:gd fmla="*/ 18218 w 11855987" name="TX3859"/>
              <a:gd fmla="*/ 185904 h 6564102" name="TY3859"/>
              <a:gd fmla="*/ 106297 w 11855987" name="TX3860"/>
              <a:gd fmla="*/ 186543 h 6564102" name="TY3860"/>
              <a:gd fmla="*/ 124041 w 11855987" name="TX3861"/>
              <a:gd fmla="*/ 169054 h 6564102" name="TY3861"/>
              <a:gd fmla="*/ 124042 w 11855987" name="TX3862"/>
              <a:gd fmla="*/ 169055 h 6564102" name="TY3862"/>
              <a:gd fmla="*/ 106554 w 11855987" name="TX3863"/>
              <a:gd fmla="*/ 151311 h 6564102" name="TY3863"/>
              <a:gd fmla="*/ 18474 w 11855987" name="TX3864"/>
              <a:gd fmla="*/ 150671 h 6564102" name="TY3864"/>
              <a:gd fmla="*/ 11594935 w 11855987" name="TX3866"/>
              <a:gd fmla="*/ 110011 h 6564102" name="TY3866"/>
              <a:gd fmla="*/ 11581722 w 11855987" name="TX3867"/>
              <a:gd fmla="*/ 123224 h 6564102" name="TY3867"/>
              <a:gd fmla="*/ 11594935 w 11855987" name="TX3868"/>
              <a:gd fmla="*/ 136436 h 6564102" name="TY3868"/>
              <a:gd fmla="*/ 11608148 w 11855987" name="TX3869"/>
              <a:gd fmla="*/ 123224 h 6564102" name="TY3869"/>
              <a:gd fmla="*/ 11594935 w 11855987" name="TX3870"/>
              <a:gd fmla="*/ 110011 h 6564102" name="TY3870"/>
              <a:gd fmla="*/ 11395791 w 11855987" name="TX3872"/>
              <a:gd fmla="*/ 109463 h 6564102" name="TY3872"/>
              <a:gd fmla="*/ 11382579 w 11855987" name="TX3873"/>
              <a:gd fmla="*/ 122676 h 6564102" name="TY3873"/>
              <a:gd fmla="*/ 11395791 w 11855987" name="TX3874"/>
              <a:gd fmla="*/ 135889 h 6564102" name="TY3874"/>
              <a:gd fmla="*/ 11409004 w 11855987" name="TX3875"/>
              <a:gd fmla="*/ 122676 h 6564102" name="TY3875"/>
              <a:gd fmla="*/ 11395791 w 11855987" name="TX3876"/>
              <a:gd fmla="*/ 109463 h 6564102" name="TY3876"/>
              <a:gd fmla="*/ 261779 w 11855987" name="TX3878"/>
              <a:gd fmla="*/ 107622 h 6564102" name="TY3878"/>
              <a:gd fmla="*/ 248566 w 11855987" name="TX3879"/>
              <a:gd fmla="*/ 120835 h 6564102" name="TY3879"/>
              <a:gd fmla="*/ 261779 w 11855987" name="TX3880"/>
              <a:gd fmla="*/ 134048 h 6564102" name="TY3880"/>
              <a:gd fmla="*/ 274992 w 11855987" name="TX3881"/>
              <a:gd fmla="*/ 120835 h 6564102" name="TY3881"/>
              <a:gd fmla="*/ 261779 w 11855987" name="TX3882"/>
              <a:gd fmla="*/ 107622 h 6564102" name="TY3882"/>
              <a:gd fmla="*/ 460923 w 11855987" name="TX3884"/>
              <a:gd fmla="*/ 107074 h 6564102" name="TY3884"/>
              <a:gd fmla="*/ 447710 w 11855987" name="TX3885"/>
              <a:gd fmla="*/ 120287 h 6564102" name="TY3885"/>
              <a:gd fmla="*/ 460923 w 11855987" name="TX3886"/>
              <a:gd fmla="*/ 133500 h 6564102" name="TY3886"/>
              <a:gd fmla="*/ 474136 w 11855987" name="TX3887"/>
              <a:gd fmla="*/ 120287 h 6564102" name="TY3887"/>
              <a:gd fmla="*/ 460923 w 11855987" name="TX3888"/>
              <a:gd fmla="*/ 107074 h 6564102" name="TY3888"/>
              <a:gd fmla="*/ 660066 w 11855987" name="TX3890"/>
              <a:gd fmla="*/ 106527 h 6564102" name="TY3890"/>
              <a:gd fmla="*/ 646853 w 11855987" name="TX3891"/>
              <a:gd fmla="*/ 119740 h 6564102" name="TY3891"/>
              <a:gd fmla="*/ 660066 w 11855987" name="TX3892"/>
              <a:gd fmla="*/ 132952 h 6564102" name="TY3892"/>
              <a:gd fmla="*/ 673279 w 11855987" name="TX3893"/>
              <a:gd fmla="*/ 119740 h 6564102" name="TY3893"/>
              <a:gd fmla="*/ 660066 w 11855987" name="TX3894"/>
              <a:gd fmla="*/ 106527 h 6564102" name="TY3894"/>
              <a:gd fmla="*/ 859209 w 11855987" name="TX3896"/>
              <a:gd fmla="*/ 105979 h 6564102" name="TY3896"/>
              <a:gd fmla="*/ 845996 w 11855987" name="TX3897"/>
              <a:gd fmla="*/ 119192 h 6564102" name="TY3897"/>
              <a:gd fmla="*/ 859209 w 11855987" name="TX3898"/>
              <a:gd fmla="*/ 132405 h 6564102" name="TY3898"/>
              <a:gd fmla="*/ 872422 w 11855987" name="TX3899"/>
              <a:gd fmla="*/ 119192 h 6564102" name="TY3899"/>
              <a:gd fmla="*/ 859209 w 11855987" name="TX3900"/>
              <a:gd fmla="*/ 105979 h 6564102" name="TY3900"/>
              <a:gd fmla="*/ 1058353 w 11855987" name="TX3902"/>
              <a:gd fmla="*/ 105432 h 6564102" name="TY3902"/>
              <a:gd fmla="*/ 1045140 w 11855987" name="TX3903"/>
              <a:gd fmla="*/ 118644 h 6564102" name="TY3903"/>
              <a:gd fmla="*/ 1058353 w 11855987" name="TX3904"/>
              <a:gd fmla="*/ 131857 h 6564102" name="TY3904"/>
              <a:gd fmla="*/ 1071566 w 11855987" name="TX3905"/>
              <a:gd fmla="*/ 118644 h 6564102" name="TY3905"/>
              <a:gd fmla="*/ 1058353 w 11855987" name="TX3906"/>
              <a:gd fmla="*/ 105432 h 6564102" name="TY3906"/>
              <a:gd fmla="*/ 1257496 w 11855987" name="TX3908"/>
              <a:gd fmla="*/ 104884 h 6564102" name="TY3908"/>
              <a:gd fmla="*/ 1244283 w 11855987" name="TX3909"/>
              <a:gd fmla="*/ 118097 h 6564102" name="TY3909"/>
              <a:gd fmla="*/ 1257496 w 11855987" name="TX3910"/>
              <a:gd fmla="*/ 131310 h 6564102" name="TY3910"/>
              <a:gd fmla="*/ 1270709 w 11855987" name="TX3911"/>
              <a:gd fmla="*/ 118097 h 6564102" name="TY3911"/>
              <a:gd fmla="*/ 1257496 w 11855987" name="TX3912"/>
              <a:gd fmla="*/ 104884 h 6564102" name="TY3912"/>
              <a:gd fmla="*/ 1456640 w 11855987" name="TX3914"/>
              <a:gd fmla="*/ 104336 h 6564102" name="TY3914"/>
              <a:gd fmla="*/ 1443427 w 11855987" name="TX3915"/>
              <a:gd fmla="*/ 117549 h 6564102" name="TY3915"/>
              <a:gd fmla="*/ 1456640 w 11855987" name="TX3916"/>
              <a:gd fmla="*/ 130762 h 6564102" name="TY3916"/>
              <a:gd fmla="*/ 1469853 w 11855987" name="TX3917"/>
              <a:gd fmla="*/ 117549 h 6564102" name="TY3917"/>
              <a:gd fmla="*/ 1456640 w 11855987" name="TX3918"/>
              <a:gd fmla="*/ 104336 h 6564102" name="TY3918"/>
              <a:gd fmla="*/ 1655783 w 11855987" name="TX3920"/>
              <a:gd fmla="*/ 103789 h 6564102" name="TY3920"/>
              <a:gd fmla="*/ 1642570 w 11855987" name="TX3921"/>
              <a:gd fmla="*/ 117002 h 6564102" name="TY3921"/>
              <a:gd fmla="*/ 1655783 w 11855987" name="TX3922"/>
              <a:gd fmla="*/ 130214 h 6564102" name="TY3922"/>
              <a:gd fmla="*/ 1668996 w 11855987" name="TX3923"/>
              <a:gd fmla="*/ 117002 h 6564102" name="TY3923"/>
              <a:gd fmla="*/ 1655783 w 11855987" name="TX3924"/>
              <a:gd fmla="*/ 103789 h 6564102" name="TY3924"/>
              <a:gd fmla="*/ 1854927 w 11855987" name="TX3926"/>
              <a:gd fmla="*/ 103241 h 6564102" name="TY3926"/>
              <a:gd fmla="*/ 1841714 w 11855987" name="TX3927"/>
              <a:gd fmla="*/ 116454 h 6564102" name="TY3927"/>
              <a:gd fmla="*/ 1854927 w 11855987" name="TX3928"/>
              <a:gd fmla="*/ 129667 h 6564102" name="TY3928"/>
              <a:gd fmla="*/ 1868140 w 11855987" name="TX3929"/>
              <a:gd fmla="*/ 116454 h 6564102" name="TY3929"/>
              <a:gd fmla="*/ 1854927 w 11855987" name="TX3930"/>
              <a:gd fmla="*/ 103241 h 6564102" name="TY3930"/>
              <a:gd fmla="*/ 2054070 w 11855987" name="TX3932"/>
              <a:gd fmla="*/ 102693 h 6564102" name="TY3932"/>
              <a:gd fmla="*/ 2040857 w 11855987" name="TX3933"/>
              <a:gd fmla="*/ 115906 h 6564102" name="TY3933"/>
              <a:gd fmla="*/ 2054070 w 11855987" name="TX3934"/>
              <a:gd fmla="*/ 129119 h 6564102" name="TY3934"/>
              <a:gd fmla="*/ 2067283 w 11855987" name="TX3935"/>
              <a:gd fmla="*/ 115906 h 6564102" name="TY3935"/>
              <a:gd fmla="*/ 2054070 w 11855987" name="TX3936"/>
              <a:gd fmla="*/ 102693 h 6564102" name="TY3936"/>
              <a:gd fmla="*/ 2253214 w 11855987" name="TX3938"/>
              <a:gd fmla="*/ 102145 h 6564102" name="TY3938"/>
              <a:gd fmla="*/ 2240001 w 11855987" name="TX3939"/>
              <a:gd fmla="*/ 115358 h 6564102" name="TY3939"/>
              <a:gd fmla="*/ 2253214 w 11855987" name="TX3940"/>
              <a:gd fmla="*/ 128571 h 6564102" name="TY3940"/>
              <a:gd fmla="*/ 2266427 w 11855987" name="TX3941"/>
              <a:gd fmla="*/ 115358 h 6564102" name="TY3941"/>
              <a:gd fmla="*/ 2253214 w 11855987" name="TX3942"/>
              <a:gd fmla="*/ 102145 h 6564102" name="TY3942"/>
              <a:gd fmla="*/ 2452357 w 11855987" name="TX3944"/>
              <a:gd fmla="*/ 101597 h 6564102" name="TY3944"/>
              <a:gd fmla="*/ 2439144 w 11855987" name="TX3945"/>
              <a:gd fmla="*/ 114810 h 6564102" name="TY3945"/>
              <a:gd fmla="*/ 2452357 w 11855987" name="TX3946"/>
              <a:gd fmla="*/ 128023 h 6564102" name="TY3946"/>
              <a:gd fmla="*/ 2465570 w 11855987" name="TX3947"/>
              <a:gd fmla="*/ 114810 h 6564102" name="TY3947"/>
              <a:gd fmla="*/ 2452357 w 11855987" name="TX3948"/>
              <a:gd fmla="*/ 101597 h 6564102" name="TY3948"/>
              <a:gd fmla="*/ 2651501 w 11855987" name="TX3950"/>
              <a:gd fmla="*/ 101049 h 6564102" name="TY3950"/>
              <a:gd fmla="*/ 2638288 w 11855987" name="TX3951"/>
              <a:gd fmla="*/ 114263 h 6564102" name="TY3951"/>
              <a:gd fmla="*/ 2651501 w 11855987" name="TX3952"/>
              <a:gd fmla="*/ 127475 h 6564102" name="TY3952"/>
              <a:gd fmla="*/ 2664714 w 11855987" name="TX3953"/>
              <a:gd fmla="*/ 114263 h 6564102" name="TY3953"/>
              <a:gd fmla="*/ 2651501 w 11855987" name="TX3954"/>
              <a:gd fmla="*/ 101049 h 6564102" name="TY3954"/>
              <a:gd fmla="*/ 2850644 w 11855987" name="TX3956"/>
              <a:gd fmla="*/ 100502 h 6564102" name="TY3956"/>
              <a:gd fmla="*/ 2837431 w 11855987" name="TX3957"/>
              <a:gd fmla="*/ 113715 h 6564102" name="TY3957"/>
              <a:gd fmla="*/ 2850644 w 11855987" name="TX3958"/>
              <a:gd fmla="*/ 126928 h 6564102" name="TY3958"/>
              <a:gd fmla="*/ 2863857 w 11855987" name="TX3959"/>
              <a:gd fmla="*/ 113715 h 6564102" name="TY3959"/>
              <a:gd fmla="*/ 2850644 w 11855987" name="TX3960"/>
              <a:gd fmla="*/ 100502 h 6564102" name="TY3960"/>
              <a:gd fmla="*/ 3049788 w 11855987" name="TX3962"/>
              <a:gd fmla="*/ 99954 h 6564102" name="TY3962"/>
              <a:gd fmla="*/ 3036575 w 11855987" name="TX3963"/>
              <a:gd fmla="*/ 113167 h 6564102" name="TY3963"/>
              <a:gd fmla="*/ 3049788 w 11855987" name="TX3964"/>
              <a:gd fmla="*/ 126380 h 6564102" name="TY3964"/>
              <a:gd fmla="*/ 3063001 w 11855987" name="TX3965"/>
              <a:gd fmla="*/ 113167 h 6564102" name="TY3965"/>
              <a:gd fmla="*/ 3049788 w 11855987" name="TX3966"/>
              <a:gd fmla="*/ 99954 h 6564102" name="TY3966"/>
              <a:gd fmla="*/ 3248931 w 11855987" name="TX3968"/>
              <a:gd fmla="*/ 99407 h 6564102" name="TY3968"/>
              <a:gd fmla="*/ 3235718 w 11855987" name="TX3969"/>
              <a:gd fmla="*/ 112620 h 6564102" name="TY3969"/>
              <a:gd fmla="*/ 3248931 w 11855987" name="TX3970"/>
              <a:gd fmla="*/ 125832 h 6564102" name="TY3970"/>
              <a:gd fmla="*/ 3262144 w 11855987" name="TX3971"/>
              <a:gd fmla="*/ 112620 h 6564102" name="TY3971"/>
              <a:gd fmla="*/ 3248931 w 11855987" name="TX3972"/>
              <a:gd fmla="*/ 99407 h 6564102" name="TY3972"/>
              <a:gd fmla="*/ 3854826 w 11855987" name="TX3974"/>
              <a:gd fmla="*/ 99095 h 6564102" name="TY3974"/>
              <a:gd fmla="*/ 3841613 w 11855987" name="TX3975"/>
              <a:gd fmla="*/ 112308 h 6564102" name="TY3975"/>
              <a:gd fmla="*/ 3854826 w 11855987" name="TX3976"/>
              <a:gd fmla="*/ 125521 h 6564102" name="TY3976"/>
              <a:gd fmla="*/ 3868039 w 11855987" name="TX3977"/>
              <a:gd fmla="*/ 112308 h 6564102" name="TY3977"/>
              <a:gd fmla="*/ 3854826 w 11855987" name="TX3978"/>
              <a:gd fmla="*/ 99095 h 6564102" name="TY3978"/>
              <a:gd fmla="*/ 3448075 w 11855987" name="TX3980"/>
              <a:gd fmla="*/ 98859 h 6564102" name="TY3980"/>
              <a:gd fmla="*/ 3434862 w 11855987" name="TX3981"/>
              <a:gd fmla="*/ 112072 h 6564102" name="TY3981"/>
              <a:gd fmla="*/ 3448075 w 11855987" name="TX3982"/>
              <a:gd fmla="*/ 125285 h 6564102" name="TY3982"/>
              <a:gd fmla="*/ 3461288 w 11855987" name="TX3983"/>
              <a:gd fmla="*/ 112072 h 6564102" name="TY3983"/>
              <a:gd fmla="*/ 3448075 w 11855987" name="TX3984"/>
              <a:gd fmla="*/ 98859 h 6564102" name="TY3984"/>
              <a:gd fmla="*/ 4053970 w 11855987" name="TX3986"/>
              <a:gd fmla="*/ 98547 h 6564102" name="TY3986"/>
              <a:gd fmla="*/ 4040757 w 11855987" name="TX3987"/>
              <a:gd fmla="*/ 111760 h 6564102" name="TY3987"/>
              <a:gd fmla="*/ 4053970 w 11855987" name="TX3988"/>
              <a:gd fmla="*/ 124973 h 6564102" name="TY3988"/>
              <a:gd fmla="*/ 4067183 w 11855987" name="TX3989"/>
              <a:gd fmla="*/ 111760 h 6564102" name="TY3989"/>
              <a:gd fmla="*/ 4053970 w 11855987" name="TX3990"/>
              <a:gd fmla="*/ 98547 h 6564102" name="TY3990"/>
              <a:gd fmla="*/ 3647218 w 11855987" name="TX3992"/>
              <a:gd fmla="*/ 98311 h 6564102" name="TY3992"/>
              <a:gd fmla="*/ 3634005 w 11855987" name="TX3993"/>
              <a:gd fmla="*/ 111524 h 6564102" name="TY3993"/>
              <a:gd fmla="*/ 3647218 w 11855987" name="TX3994"/>
              <a:gd fmla="*/ 124737 h 6564102" name="TY3994"/>
              <a:gd fmla="*/ 3660431 w 11855987" name="TX3995"/>
              <a:gd fmla="*/ 111524 h 6564102" name="TY3995"/>
              <a:gd fmla="*/ 3647218 w 11855987" name="TX3996"/>
              <a:gd fmla="*/ 98311 h 6564102" name="TY3996"/>
              <a:gd fmla="*/ 4253113 w 11855987" name="TX3998"/>
              <a:gd fmla="*/ 98000 h 6564102" name="TY3998"/>
              <a:gd fmla="*/ 4239900 w 11855987" name="TX3999"/>
              <a:gd fmla="*/ 111213 h 6564102" name="TY3999"/>
              <a:gd fmla="*/ 4253113 w 11855987" name="TX4000"/>
              <a:gd fmla="*/ 124426 h 6564102" name="TY4000"/>
              <a:gd fmla="*/ 4266326 w 11855987" name="TX4001"/>
              <a:gd fmla="*/ 111213 h 6564102" name="TY4001"/>
              <a:gd fmla="*/ 4253113 w 11855987" name="TX4002"/>
              <a:gd fmla="*/ 98000 h 6564102" name="TY4002"/>
              <a:gd fmla="*/ 4452257 w 11855987" name="TX4004"/>
              <a:gd fmla="*/ 97452 h 6564102" name="TY4004"/>
              <a:gd fmla="*/ 4439044 w 11855987" name="TX4005"/>
              <a:gd fmla="*/ 110665 h 6564102" name="TY4005"/>
              <a:gd fmla="*/ 4452257 w 11855987" name="TX4006"/>
              <a:gd fmla="*/ 123878 h 6564102" name="TY4006"/>
              <a:gd fmla="*/ 4465470 w 11855987" name="TX4007"/>
              <a:gd fmla="*/ 110665 h 6564102" name="TY4007"/>
              <a:gd fmla="*/ 4452257 w 11855987" name="TX4008"/>
              <a:gd fmla="*/ 97452 h 6564102" name="TY4008"/>
              <a:gd fmla="*/ 4651400 w 11855987" name="TX4010"/>
              <a:gd fmla="*/ 96905 h 6564102" name="TY4010"/>
              <a:gd fmla="*/ 4638187 w 11855987" name="TX4011"/>
              <a:gd fmla="*/ 110118 h 6564102" name="TY4011"/>
              <a:gd fmla="*/ 4651400 w 11855987" name="TX4012"/>
              <a:gd fmla="*/ 123330 h 6564102" name="TY4012"/>
              <a:gd fmla="*/ 4664613 w 11855987" name="TX4013"/>
              <a:gd fmla="*/ 110118 h 6564102" name="TY4013"/>
              <a:gd fmla="*/ 4651400 w 11855987" name="TX4014"/>
              <a:gd fmla="*/ 96905 h 6564102" name="TY4014"/>
              <a:gd fmla="*/ 4850544 w 11855987" name="TX4016"/>
              <a:gd fmla="*/ 96357 h 6564102" name="TY4016"/>
              <a:gd fmla="*/ 4837331 w 11855987" name="TX4017"/>
              <a:gd fmla="*/ 109570 h 6564102" name="TY4017"/>
              <a:gd fmla="*/ 4850544 w 11855987" name="TX4018"/>
              <a:gd fmla="*/ 122783 h 6564102" name="TY4018"/>
              <a:gd fmla="*/ 4863757 w 11855987" name="TX4019"/>
              <a:gd fmla="*/ 109570 h 6564102" name="TY4019"/>
              <a:gd fmla="*/ 4850544 w 11855987" name="TX4020"/>
              <a:gd fmla="*/ 96357 h 6564102" name="TY4020"/>
              <a:gd fmla="*/ 5049687 w 11855987" name="TX4022"/>
              <a:gd fmla="*/ 95809 h 6564102" name="TY4022"/>
              <a:gd fmla="*/ 5036474 w 11855987" name="TX4023"/>
              <a:gd fmla="*/ 109022 h 6564102" name="TY4023"/>
              <a:gd fmla="*/ 5049687 w 11855987" name="TX4024"/>
              <a:gd fmla="*/ 122235 h 6564102" name="TY4024"/>
              <a:gd fmla="*/ 5062900 w 11855987" name="TX4025"/>
              <a:gd fmla="*/ 109022 h 6564102" name="TY4025"/>
              <a:gd fmla="*/ 5049687 w 11855987" name="TX4026"/>
              <a:gd fmla="*/ 95809 h 6564102" name="TY4026"/>
              <a:gd fmla="*/ 5248831 w 11855987" name="TX4028"/>
              <a:gd fmla="*/ 95261 h 6564102" name="TY4028"/>
              <a:gd fmla="*/ 5235618 w 11855987" name="TX4029"/>
              <a:gd fmla="*/ 108474 h 6564102" name="TY4029"/>
              <a:gd fmla="*/ 5248831 w 11855987" name="TX4030"/>
              <a:gd fmla="*/ 121687 h 6564102" name="TY4030"/>
              <a:gd fmla="*/ 5262044 w 11855987" name="TX4031"/>
              <a:gd fmla="*/ 108474 h 6564102" name="TY4031"/>
              <a:gd fmla="*/ 5248831 w 11855987" name="TX4032"/>
              <a:gd fmla="*/ 95261 h 6564102" name="TY4032"/>
              <a:gd fmla="*/ 5447974 w 11855987" name="TX4034"/>
              <a:gd fmla="*/ 94713 h 6564102" name="TY4034"/>
              <a:gd fmla="*/ 5434761 w 11855987" name="TX4035"/>
              <a:gd fmla="*/ 107926 h 6564102" name="TY4035"/>
              <a:gd fmla="*/ 5447974 w 11855987" name="TX4036"/>
              <a:gd fmla="*/ 121139 h 6564102" name="TY4036"/>
              <a:gd fmla="*/ 5461187 w 11855987" name="TX4037"/>
              <a:gd fmla="*/ 107926 h 6564102" name="TY4037"/>
              <a:gd fmla="*/ 5447974 w 11855987" name="TX4038"/>
              <a:gd fmla="*/ 94713 h 6564102" name="TY4038"/>
              <a:gd fmla="*/ 5647118 w 11855987" name="TX4040"/>
              <a:gd fmla="*/ 94166 h 6564102" name="TY4040"/>
              <a:gd fmla="*/ 5633905 w 11855987" name="TX4041"/>
              <a:gd fmla="*/ 107378 h 6564102" name="TY4041"/>
              <a:gd fmla="*/ 5647118 w 11855987" name="TX4042"/>
              <a:gd fmla="*/ 120591 h 6564102" name="TY4042"/>
              <a:gd fmla="*/ 5660331 w 11855987" name="TX4043"/>
              <a:gd fmla="*/ 107378 h 6564102" name="TY4043"/>
              <a:gd fmla="*/ 5647118 w 11855987" name="TX4044"/>
              <a:gd fmla="*/ 94166 h 6564102" name="TY4044"/>
              <a:gd fmla="*/ 5846261 w 11855987" name="TX4046"/>
              <a:gd fmla="*/ 93618 h 6564102" name="TY4046"/>
              <a:gd fmla="*/ 5833048 w 11855987" name="TX4047"/>
              <a:gd fmla="*/ 106831 h 6564102" name="TY4047"/>
              <a:gd fmla="*/ 5846261 w 11855987" name="TX4048"/>
              <a:gd fmla="*/ 120044 h 6564102" name="TY4048"/>
              <a:gd fmla="*/ 5859474 w 11855987" name="TX4049"/>
              <a:gd fmla="*/ 106831 h 6564102" name="TY4049"/>
              <a:gd fmla="*/ 5846261 w 11855987" name="TX4050"/>
              <a:gd fmla="*/ 93618 h 6564102" name="TY4050"/>
              <a:gd fmla="*/ 6045404 w 11855987" name="TX4052"/>
              <a:gd fmla="*/ 93070 h 6564102" name="TY4052"/>
              <a:gd fmla="*/ 6032192 w 11855987" name="TX4053"/>
              <a:gd fmla="*/ 106283 h 6564102" name="TY4053"/>
              <a:gd fmla="*/ 6045404 w 11855987" name="TX4054"/>
              <a:gd fmla="*/ 119496 h 6564102" name="TY4054"/>
              <a:gd fmla="*/ 6058617 w 11855987" name="TX4055"/>
              <a:gd fmla="*/ 106283 h 6564102" name="TY4055"/>
              <a:gd fmla="*/ 6045404 w 11855987" name="TX4056"/>
              <a:gd fmla="*/ 93070 h 6564102" name="TY4056"/>
              <a:gd fmla="*/ 6244540 w 11855987" name="TX4058"/>
              <a:gd fmla="*/ 92523 h 6564102" name="TY4058"/>
              <a:gd fmla="*/ 6231328 w 11855987" name="TX4059"/>
              <a:gd fmla="*/ 105736 h 6564102" name="TY4059"/>
              <a:gd fmla="*/ 6244540 w 11855987" name="TX4060"/>
              <a:gd fmla="*/ 118949 h 6564102" name="TY4060"/>
              <a:gd fmla="*/ 6257753 w 11855987" name="TX4061"/>
              <a:gd fmla="*/ 105736 h 6564102" name="TY4061"/>
              <a:gd fmla="*/ 6244540 w 11855987" name="TX4062"/>
              <a:gd fmla="*/ 92523 h 6564102" name="TY4062"/>
              <a:gd fmla="*/ 6443676 w 11855987" name="TX4064"/>
              <a:gd fmla="*/ 91975 h 6564102" name="TY4064"/>
              <a:gd fmla="*/ 6430465 w 11855987" name="TX4065"/>
              <a:gd fmla="*/ 105188 h 6564102" name="TY4065"/>
              <a:gd fmla="*/ 6443676 w 11855987" name="TX4066"/>
              <a:gd fmla="*/ 118401 h 6564102" name="TY4066"/>
              <a:gd fmla="*/ 6456890 w 11855987" name="TX4067"/>
              <a:gd fmla="*/ 105188 h 6564102" name="TY4067"/>
              <a:gd fmla="*/ 6443676 w 11855987" name="TX4068"/>
              <a:gd fmla="*/ 91975 h 6564102" name="TY4068"/>
              <a:gd fmla="*/ 6850427 w 11855987" name="TX4070"/>
              <a:gd fmla="*/ 91542 h 6564102" name="TY4070"/>
              <a:gd fmla="*/ 6837211 w 11855987" name="TX4071"/>
              <a:gd fmla="*/ 104755 h 6564102" name="TY4071"/>
              <a:gd fmla="*/ 6850427 w 11855987" name="TX4072"/>
              <a:gd fmla="*/ 117968 h 6564102" name="TY4072"/>
              <a:gd fmla="*/ 6863645 w 11855987" name="TX4073"/>
              <a:gd fmla="*/ 104755 h 6564102" name="TY4073"/>
              <a:gd fmla="*/ 6850427 w 11855987" name="TX4074"/>
              <a:gd fmla="*/ 91542 h 6564102" name="TY4074"/>
              <a:gd fmla="*/ 6642824 w 11855987" name="TX4076"/>
              <a:gd fmla="*/ 91427 h 6564102" name="TY4076"/>
              <a:gd fmla="*/ 6629605 w 11855987" name="TX4077"/>
              <a:gd fmla="*/ 104640 h 6564102" name="TY4077"/>
              <a:gd fmla="*/ 6642824 w 11855987" name="TX4078"/>
              <a:gd fmla="*/ 117853 h 6564102" name="TY4078"/>
              <a:gd fmla="*/ 6656039 w 11855987" name="TX4079"/>
              <a:gd fmla="*/ 104640 h 6564102" name="TY4079"/>
              <a:gd fmla="*/ 6642824 w 11855987" name="TX4080"/>
              <a:gd fmla="*/ 91427 h 6564102" name="TY4080"/>
              <a:gd fmla="*/ 7049572 w 11855987" name="TX4082"/>
              <a:gd fmla="*/ 90995 h 6564102" name="TY4082"/>
              <a:gd fmla="*/ 7036359 w 11855987" name="TX4083"/>
              <a:gd fmla="*/ 104208 h 6564102" name="TY4083"/>
              <a:gd fmla="*/ 7049572 w 11855987" name="TX4084"/>
              <a:gd fmla="*/ 117421 h 6564102" name="TY4084"/>
              <a:gd fmla="*/ 7062788 w 11855987" name="TX4085"/>
              <a:gd fmla="*/ 104208 h 6564102" name="TY4085"/>
              <a:gd fmla="*/ 7049572 w 11855987" name="TX4086"/>
              <a:gd fmla="*/ 90995 h 6564102" name="TY4086"/>
              <a:gd fmla="*/ 11816333 w 11855987" name="TX4088"/>
              <a:gd fmla="*/ 84592 h 6564102" name="TY4088"/>
              <a:gd fmla="*/ 11806240 w 11855987" name="TX4089"/>
              <a:gd fmla="*/ 85228 h 6564102" name="TY4089"/>
              <a:gd fmla="*/ 11800189 w 11855987" name="TX4090"/>
              <a:gd fmla="*/ 102907 h 6564102" name="TY4090"/>
              <a:gd fmla="*/ 11817868 w 11855987" name="TX4091"/>
              <a:gd fmla="*/ 108958 h 6564102" name="TY4091"/>
              <a:gd fmla="*/ 11823919 w 11855987" name="TX4092"/>
              <a:gd fmla="*/ 91279 h 6564102" name="TY4092"/>
              <a:gd fmla="*/ 11816333 w 11855987" name="TX4093"/>
              <a:gd fmla="*/ 84592 h 6564102" name="TY4093"/>
              <a:gd fmla="*/ 40380 w 11855987" name="TX4095"/>
              <a:gd fmla="*/ 82203 h 6564102" name="TY4095"/>
              <a:gd fmla="*/ 32793 w 11855987" name="TX4096"/>
              <a:gd fmla="*/ 88890 h 6564102" name="TY4096"/>
              <a:gd fmla="*/ 38844 w 11855987" name="TX4097"/>
              <a:gd fmla="*/ 106569 h 6564102" name="TY4097"/>
              <a:gd fmla="*/ 56523 w 11855987" name="TX4098"/>
              <a:gd fmla="*/ 100518 h 6564102" name="TY4098"/>
              <a:gd fmla="*/ 50472 w 11855987" name="TX4099"/>
              <a:gd fmla="*/ 82839 h 6564102" name="TY4099"/>
              <a:gd fmla="*/ 40380 w 11855987" name="TX4100"/>
              <a:gd fmla="*/ 82203 h 6564102" name="TY4100"/>
              <a:gd fmla="*/ 11775337 w 11855987" name="TX4102"/>
              <a:gd fmla="*/ 28518 h 6564102" name="TY4102"/>
              <a:gd fmla="*/ 11764107 w 11855987" name="TX4103"/>
              <a:gd fmla="*/ 35981 h 6564102" name="TY4103"/>
              <a:gd fmla="*/ 11714988 w 11855987" name="TX4104"/>
              <a:gd fmla="*/ 109095 h 6564102" name="TY4104"/>
              <a:gd fmla="*/ 11719787 w 11855987" name="TX4105"/>
              <a:gd fmla="*/ 133543 h 6564102" name="TY4105"/>
              <a:gd fmla="*/ 11719786 w 11855987" name="TX4106"/>
              <a:gd fmla="*/ 133541 h 6564102" name="TY4106"/>
              <a:gd fmla="*/ 11744234 w 11855987" name="TX4107"/>
              <a:gd fmla="*/ 128742 h 6564102" name="TY4107"/>
              <a:gd fmla="*/ 11793354 w 11855987" name="TX4108"/>
              <a:gd fmla="*/ 55630 h 6564102" name="TY4108"/>
              <a:gd fmla="*/ 11788555 w 11855987" name="TX4109"/>
              <a:gd fmla="*/ 31182 h 6564102" name="TY4109"/>
              <a:gd fmla="*/ 11775337 w 11855987" name="TX4110"/>
              <a:gd fmla="*/ 28518 h 6564102" name="TY4110"/>
              <a:gd fmla="*/ 81376 w 11855987" name="TX4112"/>
              <a:gd fmla="*/ 26130 h 6564102" name="TY4112"/>
              <a:gd fmla="*/ 68159 w 11855987" name="TX4113"/>
              <a:gd fmla="*/ 28794 h 6564102" name="TY4113"/>
              <a:gd fmla="*/ 63360 w 11855987" name="TX4114"/>
              <a:gd fmla="*/ 53241 h 6564102" name="TY4114"/>
              <a:gd fmla="*/ 112480 w 11855987" name="TX4115"/>
              <a:gd fmla="*/ 126354 h 6564102" name="TY4115"/>
              <a:gd fmla="*/ 136927 w 11855987" name="TX4116"/>
              <a:gd fmla="*/ 131152 h 6564102" name="TY4116"/>
              <a:gd fmla="*/ 136927 w 11855987" name="TX4117"/>
              <a:gd fmla="*/ 131154 h 6564102" name="TY4117"/>
              <a:gd fmla="*/ 141726 w 11855987" name="TX4118"/>
              <a:gd fmla="*/ 106706 h 6564102" name="TY4118"/>
              <a:gd fmla="*/ 92606 w 11855987" name="TX4119"/>
              <a:gd fmla="*/ 33592 h 6564102" name="TY4119"/>
              <a:gd fmla="*/ 81376 w 11855987" name="TX4120"/>
              <a:gd fmla="*/ 26130 h 6564102" name="TY4120"/>
              <a:gd fmla="*/ 11639285 w 11855987" name="TX4122"/>
              <a:gd fmla="*/ 23117 h 6564102" name="TY4122"/>
              <a:gd fmla="*/ 11625917 w 11855987" name="TX4123"/>
              <a:gd fmla="*/ 24878 h 6564102" name="TY4123"/>
              <a:gd fmla="*/ 11619469 w 11855987" name="TX4124"/>
              <a:gd fmla="*/ 48943 h 6564102" name="TY4124"/>
              <a:gd fmla="*/ 11663511 w 11855987" name="TX4125"/>
              <a:gd fmla="*/ 125223 h 6564102" name="TY4125"/>
              <a:gd fmla="*/ 11687576 w 11855987" name="TX4126"/>
              <a:gd fmla="*/ 131672 h 6564102" name="TY4126"/>
              <a:gd fmla="*/ 11687574 w 11855987" name="TX4127"/>
              <a:gd fmla="*/ 131671 h 6564102" name="TY4127"/>
              <a:gd fmla="*/ 11694022 w 11855987" name="TX4128"/>
              <a:gd fmla="*/ 107606 h 6564102" name="TY4128"/>
              <a:gd fmla="*/ 11649982 w 11855987" name="TX4129"/>
              <a:gd fmla="*/ 31326 h 6564102" name="TY4129"/>
              <a:gd fmla="*/ 11639285 w 11855987" name="TX4130"/>
              <a:gd fmla="*/ 23117 h 6564102" name="TY4130"/>
              <a:gd fmla="*/ 11440141 w 11855987" name="TX4132"/>
              <a:gd fmla="*/ 22570 h 6564102" name="TY4132"/>
              <a:gd fmla="*/ 11426773 w 11855987" name="TX4133"/>
              <a:gd fmla="*/ 24330 h 6564102" name="TY4133"/>
              <a:gd fmla="*/ 11420325 w 11855987" name="TX4134"/>
              <a:gd fmla="*/ 48395 h 6564102" name="TY4134"/>
              <a:gd fmla="*/ 11464367 w 11855987" name="TX4135"/>
              <a:gd fmla="*/ 124676 h 6564102" name="TY4135"/>
              <a:gd fmla="*/ 11488432 w 11855987" name="TX4136"/>
              <a:gd fmla="*/ 131124 h 6564102" name="TY4136"/>
              <a:gd fmla="*/ 11488430 w 11855987" name="TX4137"/>
              <a:gd fmla="*/ 131124 h 6564102" name="TY4137"/>
              <a:gd fmla="*/ 11494879 w 11855987" name="TX4138"/>
              <a:gd fmla="*/ 107058 h 6564102" name="TY4138"/>
              <a:gd fmla="*/ 11450839 w 11855987" name="TX4139"/>
              <a:gd fmla="*/ 30778 h 6564102" name="TY4139"/>
              <a:gd fmla="*/ 11440141 w 11855987" name="TX4140"/>
              <a:gd fmla="*/ 22570 h 6564102" name="TY4140"/>
              <a:gd fmla="*/ 11573699 w 11855987" name="TX4142"/>
              <a:gd fmla="*/ 22569 h 6564102" name="TY4142"/>
              <a:gd fmla="*/ 11563001 w 11855987" name="TX4143"/>
              <a:gd fmla="*/ 30777 h 6564102" name="TY4143"/>
              <a:gd fmla="*/ 11518960 w 11855987" name="TX4144"/>
              <a:gd fmla="*/ 107058 h 6564102" name="TY4144"/>
              <a:gd fmla="*/ 11525408 w 11855987" name="TX4145"/>
              <a:gd fmla="*/ 131123 h 6564102" name="TY4145"/>
              <a:gd fmla="*/ 11549473 w 11855987" name="TX4146"/>
              <a:gd fmla="*/ 124675 h 6564102" name="TY4146"/>
              <a:gd fmla="*/ 11593514 w 11855987" name="TX4147"/>
              <a:gd fmla="*/ 48395 h 6564102" name="TY4147"/>
              <a:gd fmla="*/ 11587065 w 11855987" name="TX4148"/>
              <a:gd fmla="*/ 24329 h 6564102" name="TY4148"/>
              <a:gd fmla="*/ 11587066 w 11855987" name="TX4149"/>
              <a:gd fmla="*/ 24329 h 6564102" name="TY4149"/>
              <a:gd fmla="*/ 11573699 w 11855987" name="TX4150"/>
              <a:gd fmla="*/ 22569 h 6564102" name="TY4150"/>
              <a:gd fmla="*/ 11374556 w 11855987" name="TX4152"/>
              <a:gd fmla="*/ 22021 h 6564102" name="TY4152"/>
              <a:gd fmla="*/ 11363859 w 11855987" name="TX4153"/>
              <a:gd fmla="*/ 30230 h 6564102" name="TY4153"/>
              <a:gd fmla="*/ 11319817 w 11855987" name="TX4154"/>
              <a:gd fmla="*/ 106510 h 6564102" name="TY4154"/>
              <a:gd fmla="*/ 11326265 w 11855987" name="TX4155"/>
              <a:gd fmla="*/ 130575 h 6564102" name="TY4155"/>
              <a:gd fmla="*/ 11350330 w 11855987" name="TX4156"/>
              <a:gd fmla="*/ 124127 h 6564102" name="TY4156"/>
              <a:gd fmla="*/ 11394371 w 11855987" name="TX4157"/>
              <a:gd fmla="*/ 47847 h 6564102" name="TY4157"/>
              <a:gd fmla="*/ 11387923 w 11855987" name="TX4158"/>
              <a:gd fmla="*/ 23782 h 6564102" name="TY4158"/>
              <a:gd fmla="*/ 11387924 w 11855987" name="TX4159"/>
              <a:gd fmla="*/ 23781 h 6564102" name="TY4159"/>
              <a:gd fmla="*/ 11374556 w 11855987" name="TX4160"/>
              <a:gd fmla="*/ 22021 h 6564102" name="TY4160"/>
              <a:gd fmla="*/ 217428 w 11855987" name="TX4162"/>
              <a:gd fmla="*/ 20729 h 6564102" name="TY4162"/>
              <a:gd fmla="*/ 206731 w 11855987" name="TX4163"/>
              <a:gd fmla="*/ 28937 h 6564102" name="TY4163"/>
              <a:gd fmla="*/ 162691 w 11855987" name="TX4164"/>
              <a:gd fmla="*/ 105217 h 6564102" name="TY4164"/>
              <a:gd fmla="*/ 169139 w 11855987" name="TX4165"/>
              <a:gd fmla="*/ 129283 h 6564102" name="TY4165"/>
              <a:gd fmla="*/ 169138 w 11855987" name="TX4166"/>
              <a:gd fmla="*/ 129283 h 6564102" name="TY4166"/>
              <a:gd fmla="*/ 193203 w 11855987" name="TX4167"/>
              <a:gd fmla="*/ 122835 h 6564102" name="TY4167"/>
              <a:gd fmla="*/ 237245 w 11855987" name="TX4168"/>
              <a:gd fmla="*/ 46555 h 6564102" name="TY4168"/>
              <a:gd fmla="*/ 230797 w 11855987" name="TX4169"/>
              <a:gd fmla="*/ 22489 h 6564102" name="TY4169"/>
              <a:gd fmla="*/ 217428 w 11855987" name="TX4170"/>
              <a:gd fmla="*/ 20729 h 6564102" name="TY4170"/>
              <a:gd fmla="*/ 416572 w 11855987" name="TX4172"/>
              <a:gd fmla="*/ 20181 h 6564102" name="TY4172"/>
              <a:gd fmla="*/ 405875 w 11855987" name="TX4173"/>
              <a:gd fmla="*/ 28390 h 6564102" name="TY4173"/>
              <a:gd fmla="*/ 361835 w 11855987" name="TX4174"/>
              <a:gd fmla="*/ 104670 h 6564102" name="TY4174"/>
              <a:gd fmla="*/ 368283 w 11855987" name="TX4175"/>
              <a:gd fmla="*/ 128735 h 6564102" name="TY4175"/>
              <a:gd fmla="*/ 368282 w 11855987" name="TX4176"/>
              <a:gd fmla="*/ 128735 h 6564102" name="TY4176"/>
              <a:gd fmla="*/ 392347 w 11855987" name="TX4177"/>
              <a:gd fmla="*/ 122287 h 6564102" name="TY4177"/>
              <a:gd fmla="*/ 436389 w 11855987" name="TX4178"/>
              <a:gd fmla="*/ 46007 h 6564102" name="TY4178"/>
              <a:gd fmla="*/ 429941 w 11855987" name="TX4179"/>
              <a:gd fmla="*/ 21942 h 6564102" name="TY4179"/>
              <a:gd fmla="*/ 416572 w 11855987" name="TX4180"/>
              <a:gd fmla="*/ 20181 h 6564102" name="TY4180"/>
              <a:gd fmla="*/ 283015 w 11855987" name="TX4182"/>
              <a:gd fmla="*/ 20180 h 6564102" name="TY4182"/>
              <a:gd fmla="*/ 269647 w 11855987" name="TX4183"/>
              <a:gd fmla="*/ 21940 h 6564102" name="TY4183"/>
              <a:gd fmla="*/ 269648 w 11855987" name="TX4184"/>
              <a:gd fmla="*/ 21941 h 6564102" name="TY4184"/>
              <a:gd fmla="*/ 263200 w 11855987" name="TX4185"/>
              <a:gd fmla="*/ 46006 h 6564102" name="TY4185"/>
              <a:gd fmla="*/ 307240 w 11855987" name="TX4186"/>
              <a:gd fmla="*/ 122286 h 6564102" name="TY4186"/>
              <a:gd fmla="*/ 331306 w 11855987" name="TX4187"/>
              <a:gd fmla="*/ 128734 h 6564102" name="TY4187"/>
              <a:gd fmla="*/ 337754 w 11855987" name="TX4188"/>
              <a:gd fmla="*/ 104669 h 6564102" name="TY4188"/>
              <a:gd fmla="*/ 293712 w 11855987" name="TX4189"/>
              <a:gd fmla="*/ 28389 h 6564102" name="TY4189"/>
              <a:gd fmla="*/ 283015 w 11855987" name="TX4190"/>
              <a:gd fmla="*/ 20180 h 6564102" name="TY4190"/>
              <a:gd fmla="*/ 615715 w 11855987" name="TX4192"/>
              <a:gd fmla="*/ 19634 h 6564102" name="TY4192"/>
              <a:gd fmla="*/ 605018 w 11855987" name="TX4193"/>
              <a:gd fmla="*/ 27842 h 6564102" name="TY4193"/>
              <a:gd fmla="*/ 560978 w 11855987" name="TX4194"/>
              <a:gd fmla="*/ 104122 h 6564102" name="TY4194"/>
              <a:gd fmla="*/ 567426 w 11855987" name="TX4195"/>
              <a:gd fmla="*/ 128187 h 6564102" name="TY4195"/>
              <a:gd fmla="*/ 567425 w 11855987" name="TX4196"/>
              <a:gd fmla="*/ 128187 h 6564102" name="TY4196"/>
              <a:gd fmla="*/ 591490 w 11855987" name="TX4197"/>
              <a:gd fmla="*/ 121739 h 6564102" name="TY4197"/>
              <a:gd fmla="*/ 635532 w 11855987" name="TX4198"/>
              <a:gd fmla="*/ 45459 h 6564102" name="TY4198"/>
              <a:gd fmla="*/ 629084 w 11855987" name="TX4199"/>
              <a:gd fmla="*/ 21394 h 6564102" name="TY4199"/>
              <a:gd fmla="*/ 615715 w 11855987" name="TX4200"/>
              <a:gd fmla="*/ 19634 h 6564102" name="TY4200"/>
              <a:gd fmla="*/ 482159 w 11855987" name="TX4202"/>
              <a:gd fmla="*/ 19633 h 6564102" name="TY4202"/>
              <a:gd fmla="*/ 468791 w 11855987" name="TX4203"/>
              <a:gd fmla="*/ 21393 h 6564102" name="TY4203"/>
              <a:gd fmla="*/ 468792 w 11855987" name="TX4204"/>
              <a:gd fmla="*/ 21393 h 6564102" name="TY4204"/>
              <a:gd fmla="*/ 462344 w 11855987" name="TX4205"/>
              <a:gd fmla="*/ 45458 h 6564102" name="TY4205"/>
              <a:gd fmla="*/ 506384 w 11855987" name="TX4206"/>
              <a:gd fmla="*/ 121738 h 6564102" name="TY4206"/>
              <a:gd fmla="*/ 530450 w 11855987" name="TX4207"/>
              <a:gd fmla="*/ 128187 h 6564102" name="TY4207"/>
              <a:gd fmla="*/ 536898 w 11855987" name="TX4208"/>
              <a:gd fmla="*/ 104121 h 6564102" name="TY4208"/>
              <a:gd fmla="*/ 492856 w 11855987" name="TX4209"/>
              <a:gd fmla="*/ 27841 h 6564102" name="TY4209"/>
              <a:gd fmla="*/ 482159 w 11855987" name="TX4210"/>
              <a:gd fmla="*/ 19633 h 6564102" name="TY4210"/>
              <a:gd fmla="*/ 11695444 w 11855987" name="TX4212"/>
              <a:gd fmla="*/ 19564 h 6564102" name="TY4212"/>
              <a:gd fmla="*/ 11682231 w 11855987" name="TX4213"/>
              <a:gd fmla="*/ 32777 h 6564102" name="TY4213"/>
              <a:gd fmla="*/ 11695444 w 11855987" name="TX4214"/>
              <a:gd fmla="*/ 45990 h 6564102" name="TY4214"/>
              <a:gd fmla="*/ 11708657 w 11855987" name="TX4215"/>
              <a:gd fmla="*/ 32777 h 6564102" name="TY4215"/>
              <a:gd fmla="*/ 11695444 w 11855987" name="TX4216"/>
              <a:gd fmla="*/ 19564 h 6564102" name="TY4216"/>
              <a:gd fmla="*/ 814859 w 11855987" name="TX4218"/>
              <a:gd fmla="*/ 19086 h 6564102" name="TY4218"/>
              <a:gd fmla="*/ 804162 w 11855987" name="TX4219"/>
              <a:gd fmla="*/ 27295 h 6564102" name="TY4219"/>
              <a:gd fmla="*/ 760122 w 11855987" name="TX4220"/>
              <a:gd fmla="*/ 103574 h 6564102" name="TY4220"/>
              <a:gd fmla="*/ 766570 w 11855987" name="TX4221"/>
              <a:gd fmla="*/ 127640 h 6564102" name="TY4221"/>
              <a:gd fmla="*/ 766569 w 11855987" name="TX4222"/>
              <a:gd fmla="*/ 127640 h 6564102" name="TY4222"/>
              <a:gd fmla="*/ 790634 w 11855987" name="TX4223"/>
              <a:gd fmla="*/ 121192 h 6564102" name="TY4223"/>
              <a:gd fmla="*/ 834676 w 11855987" name="TX4224"/>
              <a:gd fmla="*/ 44911 h 6564102" name="TY4224"/>
              <a:gd fmla="*/ 828228 w 11855987" name="TX4225"/>
              <a:gd fmla="*/ 20846 h 6564102" name="TY4225"/>
              <a:gd fmla="*/ 814859 w 11855987" name="TX4226"/>
              <a:gd fmla="*/ 19086 h 6564102" name="TY4226"/>
              <a:gd fmla="*/ 681302 w 11855987" name="TX4228"/>
              <a:gd fmla="*/ 19085 h 6564102" name="TY4228"/>
              <a:gd fmla="*/ 667934 w 11855987" name="TX4229"/>
              <a:gd fmla="*/ 20845 h 6564102" name="TY4229"/>
              <a:gd fmla="*/ 667935 w 11855987" name="TX4230"/>
              <a:gd fmla="*/ 20846 h 6564102" name="TY4230"/>
              <a:gd fmla="*/ 661487 w 11855987" name="TX4231"/>
              <a:gd fmla="*/ 44911 h 6564102" name="TY4231"/>
              <a:gd fmla="*/ 705527 w 11855987" name="TX4232"/>
              <a:gd fmla="*/ 121191 h 6564102" name="TY4232"/>
              <a:gd fmla="*/ 729593 w 11855987" name="TX4233"/>
              <a:gd fmla="*/ 127639 h 6564102" name="TY4233"/>
              <a:gd fmla="*/ 736041 w 11855987" name="TX4234"/>
              <a:gd fmla="*/ 103574 h 6564102" name="TY4234"/>
              <a:gd fmla="*/ 691999 w 11855987" name="TX4235"/>
              <a:gd fmla="*/ 27293 h 6564102" name="TY4235"/>
              <a:gd fmla="*/ 681302 w 11855987" name="TX4236"/>
              <a:gd fmla="*/ 19085 h 6564102" name="TY4236"/>
              <a:gd fmla="*/ 11496300 w 11855987" name="TX4238"/>
              <a:gd fmla="*/ 19016 h 6564102" name="TY4238"/>
              <a:gd fmla="*/ 11483087 w 11855987" name="TX4239"/>
              <a:gd fmla="*/ 32229 h 6564102" name="TY4239"/>
              <a:gd fmla="*/ 11496300 w 11855987" name="TX4240"/>
              <a:gd fmla="*/ 45442 h 6564102" name="TY4240"/>
              <a:gd fmla="*/ 11509513 w 11855987" name="TX4241"/>
              <a:gd fmla="*/ 32229 h 6564102" name="TY4241"/>
              <a:gd fmla="*/ 11496300 w 11855987" name="TX4242"/>
              <a:gd fmla="*/ 19016 h 6564102" name="TY4242"/>
              <a:gd fmla="*/ 1014002 w 11855987" name="TX4244"/>
              <a:gd fmla="*/ 18539 h 6564102" name="TY4244"/>
              <a:gd fmla="*/ 1003305 w 11855987" name="TX4245"/>
              <a:gd fmla="*/ 26747 h 6564102" name="TY4245"/>
              <a:gd fmla="*/ 959265 w 11855987" name="TX4246"/>
              <a:gd fmla="*/ 103027 h 6564102" name="TY4246"/>
              <a:gd fmla="*/ 965713 w 11855987" name="TX4247"/>
              <a:gd fmla="*/ 127092 h 6564102" name="TY4247"/>
              <a:gd fmla="*/ 965712 w 11855987" name="TX4248"/>
              <a:gd fmla="*/ 127092 h 6564102" name="TY4248"/>
              <a:gd fmla="*/ 989777 w 11855987" name="TX4249"/>
              <a:gd fmla="*/ 120644 h 6564102" name="TY4249"/>
              <a:gd fmla="*/ 1033819 w 11855987" name="TX4250"/>
              <a:gd fmla="*/ 44364 h 6564102" name="TY4250"/>
              <a:gd fmla="*/ 1027371 w 11855987" name="TX4251"/>
              <a:gd fmla="*/ 20299 h 6564102" name="TY4251"/>
              <a:gd fmla="*/ 1014002 w 11855987" name="TX4252"/>
              <a:gd fmla="*/ 18539 h 6564102" name="TY4252"/>
              <a:gd fmla="*/ 880445 w 11855987" name="TX4254"/>
              <a:gd fmla="*/ 18537 h 6564102" name="TY4254"/>
              <a:gd fmla="*/ 867077 w 11855987" name="TX4255"/>
              <a:gd fmla="*/ 20297 h 6564102" name="TY4255"/>
              <a:gd fmla="*/ 867078 w 11855987" name="TX4256"/>
              <a:gd fmla="*/ 20298 h 6564102" name="TY4256"/>
              <a:gd fmla="*/ 860630 w 11855987" name="TX4257"/>
              <a:gd fmla="*/ 44363 h 6564102" name="TY4257"/>
              <a:gd fmla="*/ 904670 w 11855987" name="TX4258"/>
              <a:gd fmla="*/ 120643 h 6564102" name="TY4258"/>
              <a:gd fmla="*/ 928736 w 11855987" name="TX4259"/>
              <a:gd fmla="*/ 127091 h 6564102" name="TY4259"/>
              <a:gd fmla="*/ 935184 w 11855987" name="TX4260"/>
              <a:gd fmla="*/ 103026 h 6564102" name="TY4260"/>
              <a:gd fmla="*/ 891142 w 11855987" name="TX4261"/>
              <a:gd fmla="*/ 26746 h 6564102" name="TY4261"/>
              <a:gd fmla="*/ 880445 w 11855987" name="TX4262"/>
              <a:gd fmla="*/ 18537 h 6564102" name="TY4262"/>
              <a:gd fmla="*/ 1213146 w 11855987" name="TX4264"/>
              <a:gd fmla="*/ 17991 h 6564102" name="TY4264"/>
              <a:gd fmla="*/ 1202449 w 11855987" name="TX4265"/>
              <a:gd fmla="*/ 26199 h 6564102" name="TY4265"/>
              <a:gd fmla="*/ 1158409 w 11855987" name="TX4266"/>
              <a:gd fmla="*/ 102479 h 6564102" name="TY4266"/>
              <a:gd fmla="*/ 1164857 w 11855987" name="TX4267"/>
              <a:gd fmla="*/ 126544 h 6564102" name="TY4267"/>
              <a:gd fmla="*/ 1164856 w 11855987" name="TX4268"/>
              <a:gd fmla="*/ 126545 h 6564102" name="TY4268"/>
              <a:gd fmla="*/ 1188921 w 11855987" name="TX4269"/>
              <a:gd fmla="*/ 120096 h 6564102" name="TY4269"/>
              <a:gd fmla="*/ 1232963 w 11855987" name="TX4270"/>
              <a:gd fmla="*/ 43816 h 6564102" name="TY4270"/>
              <a:gd fmla="*/ 1226515 w 11855987" name="TX4271"/>
              <a:gd fmla="*/ 19751 h 6564102" name="TY4271"/>
              <a:gd fmla="*/ 1213146 w 11855987" name="TX4272"/>
              <a:gd fmla="*/ 17991 h 6564102" name="TY4272"/>
              <a:gd fmla="*/ 1079589 w 11855987" name="TX4274"/>
              <a:gd fmla="*/ 17990 h 6564102" name="TY4274"/>
              <a:gd fmla="*/ 1066221 w 11855987" name="TX4275"/>
              <a:gd fmla="*/ 19750 h 6564102" name="TY4275"/>
              <a:gd fmla="*/ 1066222 w 11855987" name="TX4276"/>
              <a:gd fmla="*/ 19751 h 6564102" name="TY4276"/>
              <a:gd fmla="*/ 1059774 w 11855987" name="TX4277"/>
              <a:gd fmla="*/ 43816 h 6564102" name="TY4277"/>
              <a:gd fmla="*/ 1103814 w 11855987" name="TX4278"/>
              <a:gd fmla="*/ 120095 h 6564102" name="TY4278"/>
              <a:gd fmla="*/ 1127880 w 11855987" name="TX4279"/>
              <a:gd fmla="*/ 126544 h 6564102" name="TY4279"/>
              <a:gd fmla="*/ 1134328 w 11855987" name="TX4280"/>
              <a:gd fmla="*/ 102479 h 6564102" name="TY4280"/>
              <a:gd fmla="*/ 1090286 w 11855987" name="TX4281"/>
              <a:gd fmla="*/ 26198 h 6564102" name="TY4281"/>
              <a:gd fmla="*/ 1079589 w 11855987" name="TX4282"/>
              <a:gd fmla="*/ 17990 h 6564102" name="TY4282"/>
              <a:gd fmla="*/ 1412289 w 11855987" name="TX4284"/>
              <a:gd fmla="*/ 17443 h 6564102" name="TY4284"/>
              <a:gd fmla="*/ 1401592 w 11855987" name="TX4285"/>
              <a:gd fmla="*/ 25652 h 6564102" name="TY4285"/>
              <a:gd fmla="*/ 1357552 w 11855987" name="TX4286"/>
              <a:gd fmla="*/ 101932 h 6564102" name="TY4286"/>
              <a:gd fmla="*/ 1364000 w 11855987" name="TX4287"/>
              <a:gd fmla="*/ 125997 h 6564102" name="TY4287"/>
              <a:gd fmla="*/ 1363999 w 11855987" name="TX4288"/>
              <a:gd fmla="*/ 125997 h 6564102" name="TY4288"/>
              <a:gd fmla="*/ 1388064 w 11855987" name="TX4289"/>
              <a:gd fmla="*/ 119549 h 6564102" name="TY4289"/>
              <a:gd fmla="*/ 1432106 w 11855987" name="TX4290"/>
              <a:gd fmla="*/ 43269 h 6564102" name="TY4290"/>
              <a:gd fmla="*/ 1425658 w 11855987" name="TX4291"/>
              <a:gd fmla="*/ 19203 h 6564102" name="TY4291"/>
              <a:gd fmla="*/ 1412289 w 11855987" name="TX4292"/>
              <a:gd fmla="*/ 17443 h 6564102" name="TY4292"/>
              <a:gd fmla="*/ 1278732 w 11855987" name="TX4294"/>
              <a:gd fmla="*/ 17442 h 6564102" name="TY4294"/>
              <a:gd fmla="*/ 1265364 w 11855987" name="TX4295"/>
              <a:gd fmla="*/ 19202 h 6564102" name="TY4295"/>
              <a:gd fmla="*/ 1265365 w 11855987" name="TX4296"/>
              <a:gd fmla="*/ 19203 h 6564102" name="TY4296"/>
              <a:gd fmla="*/ 1258917 w 11855987" name="TX4297"/>
              <a:gd fmla="*/ 43268 h 6564102" name="TY4297"/>
              <a:gd fmla="*/ 1302957 w 11855987" name="TX4298"/>
              <a:gd fmla="*/ 119548 h 6564102" name="TY4298"/>
              <a:gd fmla="*/ 1327023 w 11855987" name="TX4299"/>
              <a:gd fmla="*/ 125996 h 6564102" name="TY4299"/>
              <a:gd fmla="*/ 1333471 w 11855987" name="TX4300"/>
              <a:gd fmla="*/ 101931 h 6564102" name="TY4300"/>
              <a:gd fmla="*/ 1289429 w 11855987" name="TX4301"/>
              <a:gd fmla="*/ 25651 h 6564102" name="TY4301"/>
              <a:gd fmla="*/ 1278732 w 11855987" name="TX4302"/>
              <a:gd fmla="*/ 17442 h 6564102" name="TY4302"/>
              <a:gd fmla="*/ 161270 w 11855987" name="TX4304"/>
              <a:gd fmla="*/ 17175 h 6564102" name="TY4304"/>
              <a:gd fmla="*/ 148057 w 11855987" name="TX4305"/>
              <a:gd fmla="*/ 30388 h 6564102" name="TY4305"/>
              <a:gd fmla="*/ 161270 w 11855987" name="TX4306"/>
              <a:gd fmla="*/ 43601 h 6564102" name="TY4306"/>
              <a:gd fmla="*/ 174483 w 11855987" name="TX4307"/>
              <a:gd fmla="*/ 30388 h 6564102" name="TY4307"/>
              <a:gd fmla="*/ 161270 w 11855987" name="TX4308"/>
              <a:gd fmla="*/ 17175 h 6564102" name="TY4308"/>
              <a:gd fmla="*/ 1611432 w 11855987" name="TX4310"/>
              <a:gd fmla="*/ 16896 h 6564102" name="TY4310"/>
              <a:gd fmla="*/ 1600735 w 11855987" name="TX4311"/>
              <a:gd fmla="*/ 25104 h 6564102" name="TY4311"/>
              <a:gd fmla="*/ 1556695 w 11855987" name="TX4312"/>
              <a:gd fmla="*/ 101384 h 6564102" name="TY4312"/>
              <a:gd fmla="*/ 1563143 w 11855987" name="TX4313"/>
              <a:gd fmla="*/ 125449 h 6564102" name="TY4313"/>
              <a:gd fmla="*/ 1563142 w 11855987" name="TX4314"/>
              <a:gd fmla="*/ 125449 h 6564102" name="TY4314"/>
              <a:gd fmla="*/ 1587207 w 11855987" name="TX4315"/>
              <a:gd fmla="*/ 119001 h 6564102" name="TY4315"/>
              <a:gd fmla="*/ 1631249 w 11855987" name="TX4316"/>
              <a:gd fmla="*/ 42721 h 6564102" name="TY4316"/>
              <a:gd fmla="*/ 1624801 w 11855987" name="TX4317"/>
              <a:gd fmla="*/ 18656 h 6564102" name="TY4317"/>
              <a:gd fmla="*/ 1611432 w 11855987" name="TX4318"/>
              <a:gd fmla="*/ 16896 h 6564102" name="TY4318"/>
              <a:gd fmla="*/ 1477876 w 11855987" name="TX4320"/>
              <a:gd fmla="*/ 16895 h 6564102" name="TY4320"/>
              <a:gd fmla="*/ 1464508 w 11855987" name="TX4321"/>
              <a:gd fmla="*/ 18655 h 6564102" name="TY4321"/>
              <a:gd fmla="*/ 1464509 w 11855987" name="TX4322"/>
              <a:gd fmla="*/ 18655 h 6564102" name="TY4322"/>
              <a:gd fmla="*/ 1458061 w 11855987" name="TX4323"/>
              <a:gd fmla="*/ 42720 h 6564102" name="TY4323"/>
              <a:gd fmla="*/ 1502101 w 11855987" name="TX4324"/>
              <a:gd fmla="*/ 119000 h 6564102" name="TY4324"/>
              <a:gd fmla="*/ 1526167 w 11855987" name="TX4325"/>
              <a:gd fmla="*/ 125448 h 6564102" name="TY4325"/>
              <a:gd fmla="*/ 1532615 w 11855987" name="TX4326"/>
              <a:gd fmla="*/ 101383 h 6564102" name="TY4326"/>
              <a:gd fmla="*/ 1488573 w 11855987" name="TX4327"/>
              <a:gd fmla="*/ 25103 h 6564102" name="TY4327"/>
              <a:gd fmla="*/ 1477876 w 11855987" name="TX4328"/>
              <a:gd fmla="*/ 16895 h 6564102" name="TY4328"/>
              <a:gd fmla="*/ 360414 w 11855987" name="TX4330"/>
              <a:gd fmla="*/ 16628 h 6564102" name="TY4330"/>
              <a:gd fmla="*/ 347201 w 11855987" name="TX4331"/>
              <a:gd fmla="*/ 29841 h 6564102" name="TY4331"/>
              <a:gd fmla="*/ 360414 w 11855987" name="TX4332"/>
              <a:gd fmla="*/ 43054 h 6564102" name="TY4332"/>
              <a:gd fmla="*/ 373627 w 11855987" name="TX4333"/>
              <a:gd fmla="*/ 29841 h 6564102" name="TY4333"/>
              <a:gd fmla="*/ 360414 w 11855987" name="TX4334"/>
              <a:gd fmla="*/ 16628 h 6564102" name="TY4334"/>
              <a:gd fmla="*/ 1810576 w 11855987" name="TX4336"/>
              <a:gd fmla="*/ 16348 h 6564102" name="TY4336"/>
              <a:gd fmla="*/ 1799879 w 11855987" name="TX4337"/>
              <a:gd fmla="*/ 24556 h 6564102" name="TY4337"/>
              <a:gd fmla="*/ 1755839 w 11855987" name="TX4338"/>
              <a:gd fmla="*/ 100836 h 6564102" name="TY4338"/>
              <a:gd fmla="*/ 1762287 w 11855987" name="TX4339"/>
              <a:gd fmla="*/ 124902 h 6564102" name="TY4339"/>
              <a:gd fmla="*/ 1762286 w 11855987" name="TX4340"/>
              <a:gd fmla="*/ 124902 h 6564102" name="TY4340"/>
              <a:gd fmla="*/ 1786351 w 11855987" name="TX4341"/>
              <a:gd fmla="*/ 118454 h 6564102" name="TY4341"/>
              <a:gd fmla="*/ 1830393 w 11855987" name="TX4342"/>
              <a:gd fmla="*/ 42173 h 6564102" name="TY4342"/>
              <a:gd fmla="*/ 1823945 w 11855987" name="TX4343"/>
              <a:gd fmla="*/ 18108 h 6564102" name="TY4343"/>
              <a:gd fmla="*/ 1810576 w 11855987" name="TX4344"/>
              <a:gd fmla="*/ 16348 h 6564102" name="TY4344"/>
              <a:gd fmla="*/ 1677019 w 11855987" name="TX4346"/>
              <a:gd fmla="*/ 16347 h 6564102" name="TY4346"/>
              <a:gd fmla="*/ 1663651 w 11855987" name="TX4347"/>
              <a:gd fmla="*/ 18107 h 6564102" name="TY4347"/>
              <a:gd fmla="*/ 1663652 w 11855987" name="TX4348"/>
              <a:gd fmla="*/ 18108 h 6564102" name="TY4348"/>
              <a:gd fmla="*/ 1657204 w 11855987" name="TX4349"/>
              <a:gd fmla="*/ 42173 h 6564102" name="TY4349"/>
              <a:gd fmla="*/ 1701244 w 11855987" name="TX4350"/>
              <a:gd fmla="*/ 118453 h 6564102" name="TY4350"/>
              <a:gd fmla="*/ 1725310 w 11855987" name="TX4351"/>
              <a:gd fmla="*/ 124901 h 6564102" name="TY4351"/>
              <a:gd fmla="*/ 1731758 w 11855987" name="TX4352"/>
              <a:gd fmla="*/ 100836 h 6564102" name="TY4352"/>
              <a:gd fmla="*/ 1687716 w 11855987" name="TX4353"/>
              <a:gd fmla="*/ 24555 h 6564102" name="TY4353"/>
              <a:gd fmla="*/ 1677019 w 11855987" name="TX4354"/>
              <a:gd fmla="*/ 16347 h 6564102" name="TY4354"/>
              <a:gd fmla="*/ 559557 w 11855987" name="TX4356"/>
              <a:gd fmla="*/ 16080 h 6564102" name="TY4356"/>
              <a:gd fmla="*/ 546344 w 11855987" name="TX4357"/>
              <a:gd fmla="*/ 29293 h 6564102" name="TY4357"/>
              <a:gd fmla="*/ 559557 w 11855987" name="TX4358"/>
              <a:gd fmla="*/ 42506 h 6564102" name="TY4358"/>
              <a:gd fmla="*/ 572770 w 11855987" name="TX4359"/>
              <a:gd fmla="*/ 29293 h 6564102" name="TY4359"/>
              <a:gd fmla="*/ 559557 w 11855987" name="TX4360"/>
              <a:gd fmla="*/ 16080 h 6564102" name="TY4360"/>
              <a:gd fmla="*/ 2009719 w 11855987" name="TX4362"/>
              <a:gd fmla="*/ 15800 h 6564102" name="TY4362"/>
              <a:gd fmla="*/ 1999022 w 11855987" name="TX4363"/>
              <a:gd fmla="*/ 24009 h 6564102" name="TY4363"/>
              <a:gd fmla="*/ 1954982 w 11855987" name="TX4364"/>
              <a:gd fmla="*/ 100289 h 6564102" name="TY4364"/>
              <a:gd fmla="*/ 1961430 w 11855987" name="TX4365"/>
              <a:gd fmla="*/ 124354 h 6564102" name="TY4365"/>
              <a:gd fmla="*/ 1961429 w 11855987" name="TX4366"/>
              <a:gd fmla="*/ 124354 h 6564102" name="TY4366"/>
              <a:gd fmla="*/ 1985494 w 11855987" name="TX4367"/>
              <a:gd fmla="*/ 117906 h 6564102" name="TY4367"/>
              <a:gd fmla="*/ 2029536 w 11855987" name="TX4368"/>
              <a:gd fmla="*/ 41626 h 6564102" name="TY4368"/>
              <a:gd fmla="*/ 2023088 w 11855987" name="TX4369"/>
              <a:gd fmla="*/ 17561 h 6564102" name="TY4369"/>
              <a:gd fmla="*/ 2009719 w 11855987" name="TX4370"/>
              <a:gd fmla="*/ 15800 h 6564102" name="TY4370"/>
              <a:gd fmla="*/ 1876163 w 11855987" name="TX4372"/>
              <a:gd fmla="*/ 15799 h 6564102" name="TY4372"/>
              <a:gd fmla="*/ 1862795 w 11855987" name="TX4373"/>
              <a:gd fmla="*/ 17560 h 6564102" name="TY4373"/>
              <a:gd fmla="*/ 1862796 w 11855987" name="TX4374"/>
              <a:gd fmla="*/ 17560 h 6564102" name="TY4374"/>
              <a:gd fmla="*/ 1856348 w 11855987" name="TX4375"/>
              <a:gd fmla="*/ 41625 h 6564102" name="TY4375"/>
              <a:gd fmla="*/ 1900388 w 11855987" name="TX4376"/>
              <a:gd fmla="*/ 117905 h 6564102" name="TY4376"/>
              <a:gd fmla="*/ 1924454 w 11855987" name="TX4377"/>
              <a:gd fmla="*/ 124353 h 6564102" name="TY4377"/>
              <a:gd fmla="*/ 1930902 w 11855987" name="TX4378"/>
              <a:gd fmla="*/ 100288 h 6564102" name="TY4378"/>
              <a:gd fmla="*/ 1886860 w 11855987" name="TX4379"/>
              <a:gd fmla="*/ 24008 h 6564102" name="TY4379"/>
              <a:gd fmla="*/ 1876163 w 11855987" name="TX4380"/>
              <a:gd fmla="*/ 15799 h 6564102" name="TY4380"/>
              <a:gd fmla="*/ 758701 w 11855987" name="TX4382"/>
              <a:gd fmla="*/ 15532 h 6564102" name="TY4382"/>
              <a:gd fmla="*/ 745488 w 11855987" name="TX4383"/>
              <a:gd fmla="*/ 28745 h 6564102" name="TY4383"/>
              <a:gd fmla="*/ 758701 w 11855987" name="TX4384"/>
              <a:gd fmla="*/ 41958 h 6564102" name="TY4384"/>
              <a:gd fmla="*/ 771914 w 11855987" name="TX4385"/>
              <a:gd fmla="*/ 28745 h 6564102" name="TY4385"/>
              <a:gd fmla="*/ 758701 w 11855987" name="TX4386"/>
              <a:gd fmla="*/ 15532 h 6564102" name="TY4386"/>
              <a:gd fmla="*/ 2208863 w 11855987" name="TX4388"/>
              <a:gd fmla="*/ 15253 h 6564102" name="TY4388"/>
              <a:gd fmla="*/ 2198166 w 11855987" name="TX4389"/>
              <a:gd fmla="*/ 23461 h 6564102" name="TY4389"/>
              <a:gd fmla="*/ 2154126 w 11855987" name="TX4390"/>
              <a:gd fmla="*/ 99741 h 6564102" name="TY4390"/>
              <a:gd fmla="*/ 2160574 w 11855987" name="TX4391"/>
              <a:gd fmla="*/ 123806 h 6564102" name="TY4391"/>
              <a:gd fmla="*/ 2160573 w 11855987" name="TX4392"/>
              <a:gd fmla="*/ 123806 h 6564102" name="TY4392"/>
              <a:gd fmla="*/ 2184638 w 11855987" name="TX4393"/>
              <a:gd fmla="*/ 117358 h 6564102" name="TY4393"/>
              <a:gd fmla="*/ 2228680 w 11855987" name="TX4394"/>
              <a:gd fmla="*/ 41078 h 6564102" name="TY4394"/>
              <a:gd fmla="*/ 2222232 w 11855987" name="TX4395"/>
              <a:gd fmla="*/ 17013 h 6564102" name="TY4395"/>
              <a:gd fmla="*/ 2208863 w 11855987" name="TX4396"/>
              <a:gd fmla="*/ 15253 h 6564102" name="TY4396"/>
              <a:gd fmla="*/ 2075306 w 11855987" name="TX4398"/>
              <a:gd fmla="*/ 15252 h 6564102" name="TY4398"/>
              <a:gd fmla="*/ 2061938 w 11855987" name="TX4399"/>
              <a:gd fmla="*/ 17012 h 6564102" name="TY4399"/>
              <a:gd fmla="*/ 2061939 w 11855987" name="TX4400"/>
              <a:gd fmla="*/ 17012 h 6564102" name="TY4400"/>
              <a:gd fmla="*/ 2055491 w 11855987" name="TX4401"/>
              <a:gd fmla="*/ 41077 h 6564102" name="TY4401"/>
              <a:gd fmla="*/ 2099531 w 11855987" name="TX4402"/>
              <a:gd fmla="*/ 117357 h 6564102" name="TY4402"/>
              <a:gd fmla="*/ 2123597 w 11855987" name="TX4403"/>
              <a:gd fmla="*/ 123805 h 6564102" name="TY4403"/>
              <a:gd fmla="*/ 2130045 w 11855987" name="TX4404"/>
              <a:gd fmla="*/ 99741 h 6564102" name="TY4404"/>
              <a:gd fmla="*/ 2086003 w 11855987" name="TX4405"/>
              <a:gd fmla="*/ 23460 h 6564102" name="TY4405"/>
              <a:gd fmla="*/ 2075306 w 11855987" name="TX4406"/>
              <a:gd fmla="*/ 15252 h 6564102" name="TY4406"/>
              <a:gd fmla="*/ 957844 w 11855987" name="TX4408"/>
              <a:gd fmla="*/ 14985 h 6564102" name="TY4408"/>
              <a:gd fmla="*/ 944631 w 11855987" name="TX4409"/>
              <a:gd fmla="*/ 28198 h 6564102" name="TY4409"/>
              <a:gd fmla="*/ 957844 w 11855987" name="TX4410"/>
              <a:gd fmla="*/ 41411 h 6564102" name="TY4410"/>
              <a:gd fmla="*/ 971057 w 11855987" name="TX4411"/>
              <a:gd fmla="*/ 28198 h 6564102" name="TY4411"/>
              <a:gd fmla="*/ 957844 w 11855987" name="TX4412"/>
              <a:gd fmla="*/ 14985 h 6564102" name="TY4412"/>
              <a:gd fmla="*/ 2408006 w 11855987" name="TX4414"/>
              <a:gd fmla="*/ 14704 h 6564102" name="TY4414"/>
              <a:gd fmla="*/ 2397309 w 11855987" name="TX4415"/>
              <a:gd fmla="*/ 22912 h 6564102" name="TY4415"/>
              <a:gd fmla="*/ 2353269 w 11855987" name="TX4416"/>
              <a:gd fmla="*/ 99192 h 6564102" name="TY4416"/>
              <a:gd fmla="*/ 2359717 w 11855987" name="TX4417"/>
              <a:gd fmla="*/ 123258 h 6564102" name="TY4417"/>
              <a:gd fmla="*/ 2359716 w 11855987" name="TX4418"/>
              <a:gd fmla="*/ 123258 h 6564102" name="TY4418"/>
              <a:gd fmla="*/ 2383781 w 11855987" name="TX4419"/>
              <a:gd fmla="*/ 116810 h 6564102" name="TY4419"/>
              <a:gd fmla="*/ 2427823 w 11855987" name="TX4420"/>
              <a:gd fmla="*/ 40530 h 6564102" name="TY4420"/>
              <a:gd fmla="*/ 2421375 w 11855987" name="TX4421"/>
              <a:gd fmla="*/ 16464 h 6564102" name="TY4421"/>
              <a:gd fmla="*/ 2408006 w 11855987" name="TX4422"/>
              <a:gd fmla="*/ 14704 h 6564102" name="TY4422"/>
              <a:gd fmla="*/ 2274450 w 11855987" name="TX4424"/>
              <a:gd fmla="*/ 14703 h 6564102" name="TY4424"/>
              <a:gd fmla="*/ 2261082 w 11855987" name="TX4425"/>
              <a:gd fmla="*/ 16463 h 6564102" name="TY4425"/>
              <a:gd fmla="*/ 2261083 w 11855987" name="TX4426"/>
              <a:gd fmla="*/ 16464 h 6564102" name="TY4426"/>
              <a:gd fmla="*/ 2254635 w 11855987" name="TX4427"/>
              <a:gd fmla="*/ 40529 h 6564102" name="TY4427"/>
              <a:gd fmla="*/ 2298675 w 11855987" name="TX4428"/>
              <a:gd fmla="*/ 116809 h 6564102" name="TY4428"/>
              <a:gd fmla="*/ 2322741 w 11855987" name="TX4429"/>
              <a:gd fmla="*/ 123257 h 6564102" name="TY4429"/>
              <a:gd fmla="*/ 2329189 w 11855987" name="TX4430"/>
              <a:gd fmla="*/ 99192 h 6564102" name="TY4430"/>
              <a:gd fmla="*/ 2285147 w 11855987" name="TX4431"/>
              <a:gd fmla="*/ 22912 h 6564102" name="TY4431"/>
              <a:gd fmla="*/ 2274450 w 11855987" name="TX4432"/>
              <a:gd fmla="*/ 14703 h 6564102" name="TY4432"/>
              <a:gd fmla="*/ 1156988 w 11855987" name="TX4434"/>
              <a:gd fmla="*/ 14437 h 6564102" name="TY4434"/>
              <a:gd fmla="*/ 1143775 w 11855987" name="TX4435"/>
              <a:gd fmla="*/ 27650 h 6564102" name="TY4435"/>
              <a:gd fmla="*/ 1156988 w 11855987" name="TX4436"/>
              <a:gd fmla="*/ 40863 h 6564102" name="TY4436"/>
              <a:gd fmla="*/ 1170201 w 11855987" name="TX4437"/>
              <a:gd fmla="*/ 27650 h 6564102" name="TY4437"/>
              <a:gd fmla="*/ 1156988 w 11855987" name="TX4438"/>
              <a:gd fmla="*/ 14437 h 6564102" name="TY4438"/>
              <a:gd fmla="*/ 2607150 w 11855987" name="TX4440"/>
              <a:gd fmla="*/ 14157 h 6564102" name="TY4440"/>
              <a:gd fmla="*/ 2596453 w 11855987" name="TX4441"/>
              <a:gd fmla="*/ 22365 h 6564102" name="TY4441"/>
              <a:gd fmla="*/ 2552413 w 11855987" name="TX4442"/>
              <a:gd fmla="*/ 98645 h 6564102" name="TY4442"/>
              <a:gd fmla="*/ 2558861 w 11855987" name="TX4443"/>
              <a:gd fmla="*/ 122710 h 6564102" name="TY4443"/>
              <a:gd fmla="*/ 2558860 w 11855987" name="TX4444"/>
              <a:gd fmla="*/ 122710 h 6564102" name="TY4444"/>
              <a:gd fmla="*/ 2582925 w 11855987" name="TX4445"/>
              <a:gd fmla="*/ 116262 h 6564102" name="TY4445"/>
              <a:gd fmla="*/ 2626967 w 11855987" name="TX4446"/>
              <a:gd fmla="*/ 39982 h 6564102" name="TY4446"/>
              <a:gd fmla="*/ 2620519 w 11855987" name="TX4447"/>
              <a:gd fmla="*/ 15917 h 6564102" name="TY4447"/>
              <a:gd fmla="*/ 2607150 w 11855987" name="TX4448"/>
              <a:gd fmla="*/ 14157 h 6564102" name="TY4448"/>
              <a:gd fmla="*/ 2473593 w 11855987" name="TX4450"/>
              <a:gd fmla="*/ 14156 h 6564102" name="TY4450"/>
              <a:gd fmla="*/ 2460225 w 11855987" name="TX4451"/>
              <a:gd fmla="*/ 15916 h 6564102" name="TY4451"/>
              <a:gd fmla="*/ 2460226 w 11855987" name="TX4452"/>
              <a:gd fmla="*/ 15916 h 6564102" name="TY4452"/>
              <a:gd fmla="*/ 2453778 w 11855987" name="TX4453"/>
              <a:gd fmla="*/ 39981 h 6564102" name="TY4453"/>
              <a:gd fmla="*/ 2497818 w 11855987" name="TX4454"/>
              <a:gd fmla="*/ 116261 h 6564102" name="TY4454"/>
              <a:gd fmla="*/ 2521884 w 11855987" name="TX4455"/>
              <a:gd fmla="*/ 122709 h 6564102" name="TY4455"/>
              <a:gd fmla="*/ 2528332 w 11855987" name="TX4456"/>
              <a:gd fmla="*/ 98644 h 6564102" name="TY4456"/>
              <a:gd fmla="*/ 2484290 w 11855987" name="TX4457"/>
              <a:gd fmla="*/ 22364 h 6564102" name="TY4457"/>
              <a:gd fmla="*/ 2473593 w 11855987" name="TX4458"/>
              <a:gd fmla="*/ 14156 h 6564102" name="TY4458"/>
              <a:gd fmla="*/ 1356131 w 11855987" name="TX4460"/>
              <a:gd fmla="*/ 13890 h 6564102" name="TY4460"/>
              <a:gd fmla="*/ 1342918 w 11855987" name="TX4461"/>
              <a:gd fmla="*/ 27103 h 6564102" name="TY4461"/>
              <a:gd fmla="*/ 1356131 w 11855987" name="TX4462"/>
              <a:gd fmla="*/ 40316 h 6564102" name="TY4462"/>
              <a:gd fmla="*/ 1369344 w 11855987" name="TX4463"/>
              <a:gd fmla="*/ 27103 h 6564102" name="TY4463"/>
              <a:gd fmla="*/ 1356131 w 11855987" name="TX4464"/>
              <a:gd fmla="*/ 13890 h 6564102" name="TY4464"/>
              <a:gd fmla="*/ 2806293 w 11855987" name="TX4466"/>
              <a:gd fmla="*/ 13609 h 6564102" name="TY4466"/>
              <a:gd fmla="*/ 2795596 w 11855987" name="TX4467"/>
              <a:gd fmla="*/ 21817 h 6564102" name="TY4467"/>
              <a:gd fmla="*/ 2751556 w 11855987" name="TX4468"/>
              <a:gd fmla="*/ 98097 h 6564102" name="TY4468"/>
              <a:gd fmla="*/ 2758004 w 11855987" name="TX4469"/>
              <a:gd fmla="*/ 122162 h 6564102" name="TY4469"/>
              <a:gd fmla="*/ 2758003 w 11855987" name="TX4470"/>
              <a:gd fmla="*/ 122163 h 6564102" name="TY4470"/>
              <a:gd fmla="*/ 2782068 w 11855987" name="TX4471"/>
              <a:gd fmla="*/ 115715 h 6564102" name="TY4471"/>
              <a:gd fmla="*/ 2826110 w 11855987" name="TX4472"/>
              <a:gd fmla="*/ 39434 h 6564102" name="TY4472"/>
              <a:gd fmla="*/ 2819662 w 11855987" name="TX4473"/>
              <a:gd fmla="*/ 15369 h 6564102" name="TY4473"/>
              <a:gd fmla="*/ 2806293 w 11855987" name="TX4474"/>
              <a:gd fmla="*/ 13609 h 6564102" name="TY4474"/>
              <a:gd fmla="*/ 2672737 w 11855987" name="TX4476"/>
              <a:gd fmla="*/ 13608 h 6564102" name="TY4476"/>
              <a:gd fmla="*/ 2659369 w 11855987" name="TX4477"/>
              <a:gd fmla="*/ 15368 h 6564102" name="TY4477"/>
              <a:gd fmla="*/ 2659370 w 11855987" name="TX4478"/>
              <a:gd fmla="*/ 15368 h 6564102" name="TY4478"/>
              <a:gd fmla="*/ 2652922 w 11855987" name="TX4479"/>
              <a:gd fmla="*/ 39433 h 6564102" name="TY4479"/>
              <a:gd fmla="*/ 2696962 w 11855987" name="TX4480"/>
              <a:gd fmla="*/ 115713 h 6564102" name="TY4480"/>
              <a:gd fmla="*/ 2721028 w 11855987" name="TX4481"/>
              <a:gd fmla="*/ 122162 h 6564102" name="TY4481"/>
              <a:gd fmla="*/ 2727476 w 11855987" name="TX4482"/>
              <a:gd fmla="*/ 98097 h 6564102" name="TY4482"/>
              <a:gd fmla="*/ 2683434 w 11855987" name="TX4483"/>
              <a:gd fmla="*/ 21816 h 6564102" name="TY4483"/>
              <a:gd fmla="*/ 2672737 w 11855987" name="TX4484"/>
              <a:gd fmla="*/ 13608 h 6564102" name="TY4484"/>
              <a:gd fmla="*/ 1555274 w 11855987" name="TX4486"/>
              <a:gd fmla="*/ 13342 h 6564102" name="TY4486"/>
              <a:gd fmla="*/ 1542061 w 11855987" name="TX4487"/>
              <a:gd fmla="*/ 26555 h 6564102" name="TY4487"/>
              <a:gd fmla="*/ 1555274 w 11855987" name="TX4488"/>
              <a:gd fmla="*/ 39768 h 6564102" name="TY4488"/>
              <a:gd fmla="*/ 1568487 w 11855987" name="TX4489"/>
              <a:gd fmla="*/ 26555 h 6564102" name="TY4489"/>
              <a:gd fmla="*/ 1555274 w 11855987" name="TX4490"/>
              <a:gd fmla="*/ 13342 h 6564102" name="TY4490"/>
              <a:gd fmla="*/ 3005437 w 11855987" name="TX4492"/>
              <a:gd fmla="*/ 13061 h 6564102" name="TY4492"/>
              <a:gd fmla="*/ 2994740 w 11855987" name="TX4493"/>
              <a:gd fmla="*/ 21270 h 6564102" name="TY4493"/>
              <a:gd fmla="*/ 2950700 w 11855987" name="TX4494"/>
              <a:gd fmla="*/ 97550 h 6564102" name="TY4494"/>
              <a:gd fmla="*/ 2957148 w 11855987" name="TX4495"/>
              <a:gd fmla="*/ 121615 h 6564102" name="TY4495"/>
              <a:gd fmla="*/ 2957147 w 11855987" name="TX4496"/>
              <a:gd fmla="*/ 121615 h 6564102" name="TY4496"/>
              <a:gd fmla="*/ 2981212 w 11855987" name="TX4497"/>
              <a:gd fmla="*/ 115167 h 6564102" name="TY4497"/>
              <a:gd fmla="*/ 3025254 w 11855987" name="TX4498"/>
              <a:gd fmla="*/ 38887 h 6564102" name="TY4498"/>
              <a:gd fmla="*/ 3018806 w 11855987" name="TX4499"/>
              <a:gd fmla="*/ 14822 h 6564102" name="TY4499"/>
              <a:gd fmla="*/ 3005437 w 11855987" name="TX4500"/>
              <a:gd fmla="*/ 13061 h 6564102" name="TY4500"/>
              <a:gd fmla="*/ 2871880 w 11855987" name="TX4502"/>
              <a:gd fmla="*/ 13061 h 6564102" name="TY4502"/>
              <a:gd fmla="*/ 2858512 w 11855987" name="TX4503"/>
              <a:gd fmla="*/ 14820 h 6564102" name="TY4503"/>
              <a:gd fmla="*/ 2858513 w 11855987" name="TX4504"/>
              <a:gd fmla="*/ 14821 h 6564102" name="TY4504"/>
              <a:gd fmla="*/ 2852065 w 11855987" name="TX4505"/>
              <a:gd fmla="*/ 38886 h 6564102" name="TY4505"/>
              <a:gd fmla="*/ 2896105 w 11855987" name="TX4506"/>
              <a:gd fmla="*/ 115166 h 6564102" name="TY4506"/>
              <a:gd fmla="*/ 2920171 w 11855987" name="TX4507"/>
              <a:gd fmla="*/ 121614 h 6564102" name="TY4507"/>
              <a:gd fmla="*/ 2926619 w 11855987" name="TX4508"/>
              <a:gd fmla="*/ 97549 h 6564102" name="TY4508"/>
              <a:gd fmla="*/ 2882577 w 11855987" name="TX4509"/>
              <a:gd fmla="*/ 21269 h 6564102" name="TY4509"/>
              <a:gd fmla="*/ 2871880 w 11855987" name="TX4510"/>
              <a:gd fmla="*/ 13061 h 6564102" name="TY4510"/>
              <a:gd fmla="*/ 1754418 w 11855987" name="TX4512"/>
              <a:gd fmla="*/ 12794 h 6564102" name="TY4512"/>
              <a:gd fmla="*/ 1741205 w 11855987" name="TX4513"/>
              <a:gd fmla="*/ 26007 h 6564102" name="TY4513"/>
              <a:gd fmla="*/ 1754418 w 11855987" name="TX4514"/>
              <a:gd fmla="*/ 39220 h 6564102" name="TY4514"/>
              <a:gd fmla="*/ 1767631 w 11855987" name="TX4515"/>
              <a:gd fmla="*/ 26007 h 6564102" name="TY4515"/>
              <a:gd fmla="*/ 1754418 w 11855987" name="TX4516"/>
              <a:gd fmla="*/ 12794 h 6564102" name="TY4516"/>
              <a:gd fmla="*/ 3204580 w 11855987" name="TX4518"/>
              <a:gd fmla="*/ 12514 h 6564102" name="TY4518"/>
              <a:gd fmla="*/ 3193883 w 11855987" name="TX4519"/>
              <a:gd fmla="*/ 20722 h 6564102" name="TY4519"/>
              <a:gd fmla="*/ 3149843 w 11855987" name="TX4520"/>
              <a:gd fmla="*/ 97002 h 6564102" name="TY4520"/>
              <a:gd fmla="*/ 3156291 w 11855987" name="TX4521"/>
              <a:gd fmla="*/ 121067 h 6564102" name="TY4521"/>
              <a:gd fmla="*/ 3156290 w 11855987" name="TX4522"/>
              <a:gd fmla="*/ 121067 h 6564102" name="TY4522"/>
              <a:gd fmla="*/ 3180355 w 11855987" name="TX4523"/>
              <a:gd fmla="*/ 114619 h 6564102" name="TY4523"/>
              <a:gd fmla="*/ 3224397 w 11855987" name="TX4524"/>
              <a:gd fmla="*/ 38339 h 6564102" name="TY4524"/>
              <a:gd fmla="*/ 3217949 w 11855987" name="TX4525"/>
              <a:gd fmla="*/ 14274 h 6564102" name="TY4525"/>
              <a:gd fmla="*/ 3204580 w 11855987" name="TX4526"/>
              <a:gd fmla="*/ 12514 h 6564102" name="TY4526"/>
              <a:gd fmla="*/ 3071024 w 11855987" name="TX4528"/>
              <a:gd fmla="*/ 12513 h 6564102" name="TY4528"/>
              <a:gd fmla="*/ 3057656 w 11855987" name="TX4529"/>
              <a:gd fmla="*/ 14273 h 6564102" name="TY4529"/>
              <a:gd fmla="*/ 3057657 w 11855987" name="TX4530"/>
              <a:gd fmla="*/ 14273 h 6564102" name="TY4530"/>
              <a:gd fmla="*/ 3051209 w 11855987" name="TX4531"/>
              <a:gd fmla="*/ 38338 h 6564102" name="TY4531"/>
              <a:gd fmla="*/ 3095249 w 11855987" name="TX4532"/>
              <a:gd fmla="*/ 114618 h 6564102" name="TY4532"/>
              <a:gd fmla="*/ 3119315 w 11855987" name="TX4533"/>
              <a:gd fmla="*/ 121066 h 6564102" name="TY4533"/>
              <a:gd fmla="*/ 3125763 w 11855987" name="TX4534"/>
              <a:gd fmla="*/ 97001 h 6564102" name="TY4534"/>
              <a:gd fmla="*/ 3081721 w 11855987" name="TX4535"/>
              <a:gd fmla="*/ 20721 h 6564102" name="TY4535"/>
              <a:gd fmla="*/ 3071024 w 11855987" name="TX4536"/>
              <a:gd fmla="*/ 12513 h 6564102" name="TY4536"/>
              <a:gd fmla="*/ 1953561 w 11855987" name="TX4538"/>
              <a:gd fmla="*/ 12247 h 6564102" name="TY4538"/>
              <a:gd fmla="*/ 1940348 w 11855987" name="TX4539"/>
              <a:gd fmla="*/ 25460 h 6564102" name="TY4539"/>
              <a:gd fmla="*/ 1953561 w 11855987" name="TX4540"/>
              <a:gd fmla="*/ 38673 h 6564102" name="TY4540"/>
              <a:gd fmla="*/ 1966774 w 11855987" name="TX4541"/>
              <a:gd fmla="*/ 25460 h 6564102" name="TY4541"/>
              <a:gd fmla="*/ 1953561 w 11855987" name="TX4542"/>
              <a:gd fmla="*/ 12247 h 6564102" name="TY4542"/>
              <a:gd fmla="*/ 3403724 w 11855987" name="TX4544"/>
              <a:gd fmla="*/ 11966 h 6564102" name="TY4544"/>
              <a:gd fmla="*/ 3393027 w 11855987" name="TX4545"/>
              <a:gd fmla="*/ 20175 h 6564102" name="TY4545"/>
              <a:gd fmla="*/ 3348987 w 11855987" name="TX4546"/>
              <a:gd fmla="*/ 96454 h 6564102" name="TY4546"/>
              <a:gd fmla="*/ 3355435 w 11855987" name="TX4547"/>
              <a:gd fmla="*/ 120520 h 6564102" name="TY4547"/>
              <a:gd fmla="*/ 3355434 w 11855987" name="TX4548"/>
              <a:gd fmla="*/ 120520 h 6564102" name="TY4548"/>
              <a:gd fmla="*/ 3379499 w 11855987" name="TX4549"/>
              <a:gd fmla="*/ 114072 h 6564102" name="TY4549"/>
              <a:gd fmla="*/ 3423541 w 11855987" name="TX4550"/>
              <a:gd fmla="*/ 37791 h 6564102" name="TY4550"/>
              <a:gd fmla="*/ 3417093 w 11855987" name="TX4551"/>
              <a:gd fmla="*/ 13726 h 6564102" name="TY4551"/>
              <a:gd fmla="*/ 3403724 w 11855987" name="TX4552"/>
              <a:gd fmla="*/ 11966 h 6564102" name="TY4552"/>
              <a:gd fmla="*/ 3270167 w 11855987" name="TX4554"/>
              <a:gd fmla="*/ 11965 h 6564102" name="TY4554"/>
              <a:gd fmla="*/ 3256799 w 11855987" name="TX4555"/>
              <a:gd fmla="*/ 13725 h 6564102" name="TY4555"/>
              <a:gd fmla="*/ 3256800 w 11855987" name="TX4556"/>
              <a:gd fmla="*/ 13726 h 6564102" name="TY4556"/>
              <a:gd fmla="*/ 3250352 w 11855987" name="TX4557"/>
              <a:gd fmla="*/ 37791 h 6564102" name="TY4557"/>
              <a:gd fmla="*/ 3294392 w 11855987" name="TX4558"/>
              <a:gd fmla="*/ 114071 h 6564102" name="TY4558"/>
              <a:gd fmla="*/ 3318458 w 11855987" name="TX4559"/>
              <a:gd fmla="*/ 120519 h 6564102" name="TY4559"/>
              <a:gd fmla="*/ 3324906 w 11855987" name="TX4560"/>
              <a:gd fmla="*/ 96454 h 6564102" name="TY4560"/>
              <a:gd fmla="*/ 3280864 w 11855987" name="TX4561"/>
              <a:gd fmla="*/ 20173 h 6564102" name="TY4561"/>
              <a:gd fmla="*/ 3270167 w 11855987" name="TX4562"/>
              <a:gd fmla="*/ 11965 h 6564102" name="TY4562"/>
              <a:gd fmla="*/ 2152705 w 11855987" name="TX4564"/>
              <a:gd fmla="*/ 11699 h 6564102" name="TY4564"/>
              <a:gd fmla="*/ 2139492 w 11855987" name="TX4565"/>
              <a:gd fmla="*/ 24912 h 6564102" name="TY4565"/>
              <a:gd fmla="*/ 2152705 w 11855987" name="TX4566"/>
              <a:gd fmla="*/ 38125 h 6564102" name="TY4566"/>
              <a:gd fmla="*/ 2165918 w 11855987" name="TX4567"/>
              <a:gd fmla="*/ 24912 h 6564102" name="TY4567"/>
              <a:gd fmla="*/ 2152705 w 11855987" name="TX4568"/>
              <a:gd fmla="*/ 11699 h 6564102" name="TY4568"/>
              <a:gd fmla="*/ 4009619 w 11855987" name="TX4570"/>
              <a:gd fmla="*/ 11654 h 6564102" name="TY4570"/>
              <a:gd fmla="*/ 3998922 w 11855987" name="TX4571"/>
              <a:gd fmla="*/ 19863 h 6564102" name="TY4571"/>
              <a:gd fmla="*/ 3954882 w 11855987" name="TX4572"/>
              <a:gd fmla="*/ 96143 h 6564102" name="TY4572"/>
              <a:gd fmla="*/ 3961330 w 11855987" name="TX4573"/>
              <a:gd fmla="*/ 120208 h 6564102" name="TY4573"/>
              <a:gd fmla="*/ 3961329 w 11855987" name="TX4574"/>
              <a:gd fmla="*/ 120208 h 6564102" name="TY4574"/>
              <a:gd fmla="*/ 3985394 w 11855987" name="TX4575"/>
              <a:gd fmla="*/ 113760 h 6564102" name="TY4575"/>
              <a:gd fmla="*/ 4029436 w 11855987" name="TX4576"/>
              <a:gd fmla="*/ 37480 h 6564102" name="TY4576"/>
              <a:gd fmla="*/ 4022987 w 11855987" name="TX4577"/>
              <a:gd fmla="*/ 13414 h 6564102" name="TY4577"/>
              <a:gd fmla="*/ 4009619 w 11855987" name="TX4578"/>
              <a:gd fmla="*/ 11654 h 6564102" name="TY4578"/>
              <a:gd fmla="*/ 3876061 w 11855987" name="TX4580"/>
              <a:gd fmla="*/ 11653 h 6564102" name="TY4580"/>
              <a:gd fmla="*/ 3862694 w 11855987" name="TX4581"/>
              <a:gd fmla="*/ 13413 h 6564102" name="TY4581"/>
              <a:gd fmla="*/ 3862695 w 11855987" name="TX4582"/>
              <a:gd fmla="*/ 13414 h 6564102" name="TY4582"/>
              <a:gd fmla="*/ 3856247 w 11855987" name="TX4583"/>
              <a:gd fmla="*/ 37479 h 6564102" name="TY4583"/>
              <a:gd fmla="*/ 3900287 w 11855987" name="TX4584"/>
              <a:gd fmla="*/ 113759 h 6564102" name="TY4584"/>
              <a:gd fmla="*/ 3924352 w 11855987" name="TX4585"/>
              <a:gd fmla="*/ 120207 h 6564102" name="TY4585"/>
              <a:gd fmla="*/ 3930801 w 11855987" name="TX4586"/>
              <a:gd fmla="*/ 96142 h 6564102" name="TY4586"/>
              <a:gd fmla="*/ 3886759 w 11855987" name="TX4587"/>
              <a:gd fmla="*/ 19862 h 6564102" name="TY4587"/>
              <a:gd fmla="*/ 3876061 w 11855987" name="TX4588"/>
              <a:gd fmla="*/ 11653 h 6564102" name="TY4588"/>
              <a:gd fmla="*/ 3602867 w 11855987" name="TX4590"/>
              <a:gd fmla="*/ 11418 h 6564102" name="TY4590"/>
              <a:gd fmla="*/ 3592170 w 11855987" name="TX4591"/>
              <a:gd fmla="*/ 19627 h 6564102" name="TY4591"/>
              <a:gd fmla="*/ 3548130 w 11855987" name="TX4592"/>
              <a:gd fmla="*/ 95907 h 6564102" name="TY4592"/>
              <a:gd fmla="*/ 3554578 w 11855987" name="TX4593"/>
              <a:gd fmla="*/ 119972 h 6564102" name="TY4593"/>
              <a:gd fmla="*/ 3554577 w 11855987" name="TX4594"/>
              <a:gd fmla="*/ 119972 h 6564102" name="TY4594"/>
              <a:gd fmla="*/ 3578642 w 11855987" name="TX4595"/>
              <a:gd fmla="*/ 113524 h 6564102" name="TY4595"/>
              <a:gd fmla="*/ 3622684 w 11855987" name="TX4596"/>
              <a:gd fmla="*/ 37244 h 6564102" name="TY4596"/>
              <a:gd fmla="*/ 3616236 w 11855987" name="TX4597"/>
              <a:gd fmla="*/ 13179 h 6564102" name="TY4597"/>
              <a:gd fmla="*/ 3602867 w 11855987" name="TX4598"/>
              <a:gd fmla="*/ 11418 h 6564102" name="TY4598"/>
              <a:gd fmla="*/ 3469311 w 11855987" name="TX4600"/>
              <a:gd fmla="*/ 11417 h 6564102" name="TY4600"/>
              <a:gd fmla="*/ 3455943 w 11855987" name="TX4601"/>
              <a:gd fmla="*/ 13178 h 6564102" name="TY4601"/>
              <a:gd fmla="*/ 3455944 w 11855987" name="TX4602"/>
              <a:gd fmla="*/ 13178 h 6564102" name="TY4602"/>
              <a:gd fmla="*/ 3449496 w 11855987" name="TX4603"/>
              <a:gd fmla="*/ 37243 h 6564102" name="TY4603"/>
              <a:gd fmla="*/ 3493536 w 11855987" name="TX4604"/>
              <a:gd fmla="*/ 113523 h 6564102" name="TY4604"/>
              <a:gd fmla="*/ 3517602 w 11855987" name="TX4605"/>
              <a:gd fmla="*/ 119971 h 6564102" name="TY4605"/>
              <a:gd fmla="*/ 3524050 w 11855987" name="TX4606"/>
              <a:gd fmla="*/ 95906 h 6564102" name="TY4606"/>
              <a:gd fmla="*/ 3480008 w 11855987" name="TX4607"/>
              <a:gd fmla="*/ 19626 h 6564102" name="TY4607"/>
              <a:gd fmla="*/ 3469311 w 11855987" name="TX4608"/>
              <a:gd fmla="*/ 11417 h 6564102" name="TY4608"/>
              <a:gd fmla="*/ 2351848 w 11855987" name="TX4610"/>
              <a:gd fmla="*/ 11151 h 6564102" name="TY4610"/>
              <a:gd fmla="*/ 2338635 w 11855987" name="TX4611"/>
              <a:gd fmla="*/ 24364 h 6564102" name="TY4611"/>
              <a:gd fmla="*/ 2351848 w 11855987" name="TX4612"/>
              <a:gd fmla="*/ 37577 h 6564102" name="TY4612"/>
              <a:gd fmla="*/ 2365061 w 11855987" name="TX4613"/>
              <a:gd fmla="*/ 24364 h 6564102" name="TY4613"/>
              <a:gd fmla="*/ 2351848 w 11855987" name="TX4614"/>
              <a:gd fmla="*/ 11151 h 6564102" name="TY4614"/>
              <a:gd fmla="*/ 4208764 w 11855987" name="TX4616"/>
              <a:gd fmla="*/ 11107 h 6564102" name="TY4616"/>
              <a:gd fmla="*/ 4198067 w 11855987" name="TX4617"/>
              <a:gd fmla="*/ 19315 h 6564102" name="TY4617"/>
              <a:gd fmla="*/ 4154026 w 11855987" name="TX4618"/>
              <a:gd fmla="*/ 95595 h 6564102" name="TY4618"/>
              <a:gd fmla="*/ 4160474 w 11855987" name="TX4619"/>
              <a:gd fmla="*/ 119660 h 6564102" name="TY4619"/>
              <a:gd fmla="*/ 4160473 w 11855987" name="TX4620"/>
              <a:gd fmla="*/ 119661 h 6564102" name="TY4620"/>
              <a:gd fmla="*/ 4184538 w 11855987" name="TX4621"/>
              <a:gd fmla="*/ 113212 h 6564102" name="TY4621"/>
              <a:gd fmla="*/ 4228580 w 11855987" name="TX4622"/>
              <a:gd fmla="*/ 36932 h 6564102" name="TY4622"/>
              <a:gd fmla="*/ 4222132 w 11855987" name="TX4623"/>
              <a:gd fmla="*/ 12867 h 6564102" name="TY4623"/>
              <a:gd fmla="*/ 4208764 w 11855987" name="TX4624"/>
              <a:gd fmla="*/ 11107 h 6564102" name="TY4624"/>
              <a:gd fmla="*/ 4075206 w 11855987" name="TX4626"/>
              <a:gd fmla="*/ 11106 h 6564102" name="TY4626"/>
              <a:gd fmla="*/ 4061838 w 11855987" name="TX4627"/>
              <a:gd fmla="*/ 12866 h 6564102" name="TY4627"/>
              <a:gd fmla="*/ 4061839 w 11855987" name="TX4628"/>
              <a:gd fmla="*/ 12866 h 6564102" name="TY4628"/>
              <a:gd fmla="*/ 4055391 w 11855987" name="TX4629"/>
              <a:gd fmla="*/ 36931 h 6564102" name="TY4629"/>
              <a:gd fmla="*/ 4099432 w 11855987" name="TX4630"/>
              <a:gd fmla="*/ 113211 h 6564102" name="TY4630"/>
              <a:gd fmla="*/ 4123497 w 11855987" name="TX4631"/>
              <a:gd fmla="*/ 119660 h 6564102" name="TY4631"/>
              <a:gd fmla="*/ 4129945 w 11855987" name="TX4632"/>
              <a:gd fmla="*/ 95594 h 6564102" name="TY4632"/>
              <a:gd fmla="*/ 4085903 w 11855987" name="TX4633"/>
              <a:gd fmla="*/ 19314 h 6564102" name="TY4633"/>
              <a:gd fmla="*/ 4075206 w 11855987" name="TX4634"/>
              <a:gd fmla="*/ 11106 h 6564102" name="TY4634"/>
              <a:gd fmla="*/ 3802011 w 11855987" name="TX4636"/>
              <a:gd fmla="*/ 10871 h 6564102" name="TY4636"/>
              <a:gd fmla="*/ 3791314 w 11855987" name="TX4637"/>
              <a:gd fmla="*/ 19079 h 6564102" name="TY4637"/>
              <a:gd fmla="*/ 3747274 w 11855987" name="TX4638"/>
              <a:gd fmla="*/ 95359 h 6564102" name="TY4638"/>
              <a:gd fmla="*/ 3753722 w 11855987" name="TX4639"/>
              <a:gd fmla="*/ 119424 h 6564102" name="TY4639"/>
              <a:gd fmla="*/ 3753721 w 11855987" name="TX4640"/>
              <a:gd fmla="*/ 119425 h 6564102" name="TY4640"/>
              <a:gd fmla="*/ 3777786 w 11855987" name="TX4641"/>
              <a:gd fmla="*/ 112976 h 6564102" name="TY4641"/>
              <a:gd fmla="*/ 3821828 w 11855987" name="TX4642"/>
              <a:gd fmla="*/ 36696 h 6564102" name="TY4642"/>
              <a:gd fmla="*/ 3815379 w 11855987" name="TX4643"/>
              <a:gd fmla="*/ 12631 h 6564102" name="TY4643"/>
              <a:gd fmla="*/ 3802011 w 11855987" name="TX4644"/>
              <a:gd fmla="*/ 10871 h 6564102" name="TY4644"/>
              <a:gd fmla="*/ 3668454 w 11855987" name="TX4646"/>
              <a:gd fmla="*/ 10870 h 6564102" name="TY4646"/>
              <a:gd fmla="*/ 3655086 w 11855987" name="TX4647"/>
              <a:gd fmla="*/ 12630 h 6564102" name="TY4647"/>
              <a:gd fmla="*/ 3655087 w 11855987" name="TX4648"/>
              <a:gd fmla="*/ 12630 h 6564102" name="TY4648"/>
              <a:gd fmla="*/ 3648639 w 11855987" name="TX4649"/>
              <a:gd fmla="*/ 36695 h 6564102" name="TY4649"/>
              <a:gd fmla="*/ 3692679 w 11855987" name="TX4650"/>
              <a:gd fmla="*/ 112975 h 6564102" name="TY4650"/>
              <a:gd fmla="*/ 3716744 w 11855987" name="TX4651"/>
              <a:gd fmla="*/ 119423 h 6564102" name="TY4651"/>
              <a:gd fmla="*/ 3723193 w 11855987" name="TX4652"/>
              <a:gd fmla="*/ 95358 h 6564102" name="TY4652"/>
              <a:gd fmla="*/ 3679151 w 11855987" name="TX4653"/>
              <a:gd fmla="*/ 19078 h 6564102" name="TY4653"/>
              <a:gd fmla="*/ 3668454 w 11855987" name="TX4654"/>
              <a:gd fmla="*/ 10870 h 6564102" name="TY4654"/>
              <a:gd fmla="*/ 2550992 w 11855987" name="TX4656"/>
              <a:gd fmla="*/ 10603 h 6564102" name="TY4656"/>
              <a:gd fmla="*/ 2537779 w 11855987" name="TX4657"/>
              <a:gd fmla="*/ 23816 h 6564102" name="TY4657"/>
              <a:gd fmla="*/ 2550992 w 11855987" name="TX4658"/>
              <a:gd fmla="*/ 37029 h 6564102" name="TY4658"/>
              <a:gd fmla="*/ 2564205 w 11855987" name="TX4659"/>
              <a:gd fmla="*/ 23816 h 6564102" name="TY4659"/>
              <a:gd fmla="*/ 2550992 w 11855987" name="TX4660"/>
              <a:gd fmla="*/ 10603 h 6564102" name="TY4660"/>
              <a:gd fmla="*/ 4407907 w 11855987" name="TX4662"/>
              <a:gd fmla="*/ 10559 h 6564102" name="TY4662"/>
              <a:gd fmla="*/ 4397210 w 11855987" name="TX4663"/>
              <a:gd fmla="*/ 18767 h 6564102" name="TY4663"/>
              <a:gd fmla="*/ 4353169 w 11855987" name="TX4664"/>
              <a:gd fmla="*/ 95048 h 6564102" name="TY4664"/>
              <a:gd fmla="*/ 4359617 w 11855987" name="TX4665"/>
              <a:gd fmla="*/ 119113 h 6564102" name="TY4665"/>
              <a:gd fmla="*/ 4359616 w 11855987" name="TX4666"/>
              <a:gd fmla="*/ 119113 h 6564102" name="TY4666"/>
              <a:gd fmla="*/ 4383681 w 11855987" name="TX4667"/>
              <a:gd fmla="*/ 112665 h 6564102" name="TY4667"/>
              <a:gd fmla="*/ 4427723 w 11855987" name="TX4668"/>
              <a:gd fmla="*/ 36384 h 6564102" name="TY4668"/>
              <a:gd fmla="*/ 4421275 w 11855987" name="TX4669"/>
              <a:gd fmla="*/ 12319 h 6564102" name="TY4669"/>
              <a:gd fmla="*/ 4407907 w 11855987" name="TX4670"/>
              <a:gd fmla="*/ 10559 h 6564102" name="TY4670"/>
              <a:gd fmla="*/ 4274349 w 11855987" name="TX4672"/>
              <a:gd fmla="*/ 10558 h 6564102" name="TY4672"/>
              <a:gd fmla="*/ 4260981 w 11855987" name="TX4673"/>
              <a:gd fmla="*/ 12318 h 6564102" name="TY4673"/>
              <a:gd fmla="*/ 4260982 w 11855987" name="TX4674"/>
              <a:gd fmla="*/ 12319 h 6564102" name="TY4674"/>
              <a:gd fmla="*/ 4254534 w 11855987" name="TX4675"/>
              <a:gd fmla="*/ 36384 h 6564102" name="TY4675"/>
              <a:gd fmla="*/ 4298575 w 11855987" name="TX4676"/>
              <a:gd fmla="*/ 112664 h 6564102" name="TY4676"/>
              <a:gd fmla="*/ 4322640 w 11855987" name="TX4677"/>
              <a:gd fmla="*/ 119112 h 6564102" name="TY4677"/>
              <a:gd fmla="*/ 4329088 w 11855987" name="TX4678"/>
              <a:gd fmla="*/ 95047 h 6564102" name="TY4678"/>
              <a:gd fmla="*/ 4285046 w 11855987" name="TX4679"/>
              <a:gd fmla="*/ 18766 h 6564102" name="TY4679"/>
              <a:gd fmla="*/ 4274349 w 11855987" name="TX4680"/>
              <a:gd fmla="*/ 10558 h 6564102" name="TY4680"/>
              <a:gd fmla="*/ 2750135 w 11855987" name="TX4682"/>
              <a:gd fmla="*/ 10055 h 6564102" name="TY4682"/>
              <a:gd fmla="*/ 2736922 w 11855987" name="TX4683"/>
              <a:gd fmla="*/ 23268 h 6564102" name="TY4683"/>
              <a:gd fmla="*/ 2750135 w 11855987" name="TX4684"/>
              <a:gd fmla="*/ 36481 h 6564102" name="TY4684"/>
              <a:gd fmla="*/ 2763348 w 11855987" name="TX4685"/>
              <a:gd fmla="*/ 23268 h 6564102" name="TY4685"/>
              <a:gd fmla="*/ 2750135 w 11855987" name="TX4686"/>
              <a:gd fmla="*/ 10055 h 6564102" name="TY4686"/>
              <a:gd fmla="*/ 4607050 w 11855987" name="TX4688"/>
              <a:gd fmla="*/ 10011 h 6564102" name="TY4688"/>
              <a:gd fmla="*/ 4596353 w 11855987" name="TX4689"/>
              <a:gd fmla="*/ 18220 h 6564102" name="TY4689"/>
              <a:gd fmla="*/ 4552312 w 11855987" name="TX4690"/>
              <a:gd fmla="*/ 94500 h 6564102" name="TY4690"/>
              <a:gd fmla="*/ 4558760 w 11855987" name="TX4691"/>
              <a:gd fmla="*/ 118565 h 6564102" name="TY4691"/>
              <a:gd fmla="*/ 4558759 w 11855987" name="TX4692"/>
              <a:gd fmla="*/ 118565 h 6564102" name="TY4692"/>
              <a:gd fmla="*/ 4582824 w 11855987" name="TX4693"/>
              <a:gd fmla="*/ 112117 h 6564102" name="TY4693"/>
              <a:gd fmla="*/ 4626866 w 11855987" name="TX4694"/>
              <a:gd fmla="*/ 35837 h 6564102" name="TY4694"/>
              <a:gd fmla="*/ 4620418 w 11855987" name="TX4695"/>
              <a:gd fmla="*/ 11772 h 6564102" name="TY4695"/>
              <a:gd fmla="*/ 4607050 w 11855987" name="TX4696"/>
              <a:gd fmla="*/ 10011 h 6564102" name="TY4696"/>
              <a:gd fmla="*/ 4473493 w 11855987" name="TX4698"/>
              <a:gd fmla="*/ 10010 h 6564102" name="TY4698"/>
              <a:gd fmla="*/ 4460125 w 11855987" name="TX4699"/>
              <a:gd fmla="*/ 11771 h 6564102" name="TY4699"/>
              <a:gd fmla="*/ 4460126 w 11855987" name="TX4700"/>
              <a:gd fmla="*/ 11771 h 6564102" name="TY4700"/>
              <a:gd fmla="*/ 4453678 w 11855987" name="TX4701"/>
              <a:gd fmla="*/ 35836 h 6564102" name="TY4701"/>
              <a:gd fmla="*/ 4497719 w 11855987" name="TX4702"/>
              <a:gd fmla="*/ 112116 h 6564102" name="TY4702"/>
              <a:gd fmla="*/ 4521784 w 11855987" name="TX4703"/>
              <a:gd fmla="*/ 118564 h 6564102" name="TY4703"/>
              <a:gd fmla="*/ 4528232 w 11855987" name="TX4704"/>
              <a:gd fmla="*/ 94499 h 6564102" name="TY4704"/>
              <a:gd fmla="*/ 4484190 w 11855987" name="TX4705"/>
              <a:gd fmla="*/ 18219 h 6564102" name="TY4705"/>
              <a:gd fmla="*/ 4473493 w 11855987" name="TX4706"/>
              <a:gd fmla="*/ 10010 h 6564102" name="TY4706"/>
              <a:gd fmla="*/ 2949279 w 11855987" name="TX4708"/>
              <a:gd fmla="*/ 9508 h 6564102" name="TY4708"/>
              <a:gd fmla="*/ 2936066 w 11855987" name="TX4709"/>
              <a:gd fmla="*/ 22721 h 6564102" name="TY4709"/>
              <a:gd fmla="*/ 2949279 w 11855987" name="TX4710"/>
              <a:gd fmla="*/ 35934 h 6564102" name="TY4710"/>
              <a:gd fmla="*/ 2962492 w 11855987" name="TX4711"/>
              <a:gd fmla="*/ 22721 h 6564102" name="TY4711"/>
              <a:gd fmla="*/ 2949279 w 11855987" name="TX4712"/>
              <a:gd fmla="*/ 9508 h 6564102" name="TY4712"/>
              <a:gd fmla="*/ 4806194 w 11855987" name="TX4714"/>
              <a:gd fmla="*/ 9464 h 6564102" name="TY4714"/>
              <a:gd fmla="*/ 4795497 w 11855987" name="TX4715"/>
              <a:gd fmla="*/ 17672 h 6564102" name="TY4715"/>
              <a:gd fmla="*/ 4751456 w 11855987" name="TX4716"/>
              <a:gd fmla="*/ 93952 h 6564102" name="TY4716"/>
              <a:gd fmla="*/ 4757904 w 11855987" name="TX4717"/>
              <a:gd fmla="*/ 118017 h 6564102" name="TY4717"/>
              <a:gd fmla="*/ 4757903 w 11855987" name="TX4718"/>
              <a:gd fmla="*/ 118018 h 6564102" name="TY4718"/>
              <a:gd fmla="*/ 4781968 w 11855987" name="TX4719"/>
              <a:gd fmla="*/ 111570 h 6564102" name="TY4719"/>
              <a:gd fmla="*/ 4826010 w 11855987" name="TX4720"/>
              <a:gd fmla="*/ 35289 h 6564102" name="TY4720"/>
              <a:gd fmla="*/ 4819562 w 11855987" name="TX4721"/>
              <a:gd fmla="*/ 11224 h 6564102" name="TY4721"/>
              <a:gd fmla="*/ 4806194 w 11855987" name="TX4722"/>
              <a:gd fmla="*/ 9464 h 6564102" name="TY4722"/>
              <a:gd fmla="*/ 4672636 w 11855987" name="TX4724"/>
              <a:gd fmla="*/ 9463 h 6564102" name="TY4724"/>
              <a:gd fmla="*/ 4659268 w 11855987" name="TX4725"/>
              <a:gd fmla="*/ 11223 h 6564102" name="TY4725"/>
              <a:gd fmla="*/ 4659269 w 11855987" name="TX4726"/>
              <a:gd fmla="*/ 11223 h 6564102" name="TY4726"/>
              <a:gd fmla="*/ 4652821 w 11855987" name="TX4727"/>
              <a:gd fmla="*/ 35288 h 6564102" name="TY4727"/>
              <a:gd fmla="*/ 4696862 w 11855987" name="TX4728"/>
              <a:gd fmla="*/ 111568 h 6564102" name="TY4728"/>
              <a:gd fmla="*/ 4720927 w 11855987" name="TX4729"/>
              <a:gd fmla="*/ 118017 h 6564102" name="TY4729"/>
              <a:gd fmla="*/ 4727375 w 11855987" name="TX4730"/>
              <a:gd fmla="*/ 93952 h 6564102" name="TY4730"/>
              <a:gd fmla="*/ 4683333 w 11855987" name="TX4731"/>
              <a:gd fmla="*/ 17671 h 6564102" name="TY4731"/>
              <a:gd fmla="*/ 4672636 w 11855987" name="TX4732"/>
              <a:gd fmla="*/ 9463 h 6564102" name="TY4732"/>
              <a:gd fmla="*/ 3148422 w 11855987" name="TX4734"/>
              <a:gd fmla="*/ 8960 h 6564102" name="TY4734"/>
              <a:gd fmla="*/ 3135209 w 11855987" name="TX4735"/>
              <a:gd fmla="*/ 22173 h 6564102" name="TY4735"/>
              <a:gd fmla="*/ 3148422 w 11855987" name="TX4736"/>
              <a:gd fmla="*/ 35386 h 6564102" name="TY4736"/>
              <a:gd fmla="*/ 3161635 w 11855987" name="TX4737"/>
              <a:gd fmla="*/ 22173 h 6564102" name="TY4737"/>
              <a:gd fmla="*/ 3148422 w 11855987" name="TX4738"/>
              <a:gd fmla="*/ 8960 h 6564102" name="TY4738"/>
              <a:gd fmla="*/ 5005337 w 11855987" name="TX4740"/>
              <a:gd fmla="*/ 8916 h 6564102" name="TY4740"/>
              <a:gd fmla="*/ 4994640 w 11855987" name="TX4741"/>
              <a:gd fmla="*/ 17125 h 6564102" name="TY4741"/>
              <a:gd fmla="*/ 4950599 w 11855987" name="TX4742"/>
              <a:gd fmla="*/ 93405 h 6564102" name="TY4742"/>
              <a:gd fmla="*/ 4957047 w 11855987" name="TX4743"/>
              <a:gd fmla="*/ 117470 h 6564102" name="TY4743"/>
              <a:gd fmla="*/ 4957046 w 11855987" name="TX4744"/>
              <a:gd fmla="*/ 117470 h 6564102" name="TY4744"/>
              <a:gd fmla="*/ 4981111 w 11855987" name="TX4745"/>
              <a:gd fmla="*/ 111022 h 6564102" name="TY4745"/>
              <a:gd fmla="*/ 5025153 w 11855987" name="TX4746"/>
              <a:gd fmla="*/ 34742 h 6564102" name="TY4746"/>
              <a:gd fmla="*/ 5018705 w 11855987" name="TX4747"/>
              <a:gd fmla="*/ 10677 h 6564102" name="TY4747"/>
              <a:gd fmla="*/ 5005337 w 11855987" name="TX4748"/>
              <a:gd fmla="*/ 8916 h 6564102" name="TY4748"/>
              <a:gd fmla="*/ 4871780 w 11855987" name="TX4750"/>
              <a:gd fmla="*/ 8915 h 6564102" name="TY4750"/>
              <a:gd fmla="*/ 4858412 w 11855987" name="TX4751"/>
              <a:gd fmla="*/ 10675 h 6564102" name="TY4751"/>
              <a:gd fmla="*/ 4858413 w 11855987" name="TX4752"/>
              <a:gd fmla="*/ 10676 h 6564102" name="TY4752"/>
              <a:gd fmla="*/ 4851965 w 11855987" name="TX4753"/>
              <a:gd fmla="*/ 34741 h 6564102" name="TY4753"/>
              <a:gd fmla="*/ 4896006 w 11855987" name="TX4754"/>
              <a:gd fmla="*/ 111021 h 6564102" name="TY4754"/>
              <a:gd fmla="*/ 4920071 w 11855987" name="TX4755"/>
              <a:gd fmla="*/ 117469 h 6564102" name="TY4755"/>
              <a:gd fmla="*/ 4926519 w 11855987" name="TX4756"/>
              <a:gd fmla="*/ 93404 h 6564102" name="TY4756"/>
              <a:gd fmla="*/ 4882477 w 11855987" name="TX4757"/>
              <a:gd fmla="*/ 17124 h 6564102" name="TY4757"/>
              <a:gd fmla="*/ 4871780 w 11855987" name="TX4758"/>
              <a:gd fmla="*/ 8915 h 6564102" name="TY4758"/>
              <a:gd fmla="*/ 3347566 w 11855987" name="TX4760"/>
              <a:gd fmla="*/ 8412 h 6564102" name="TY4760"/>
              <a:gd fmla="*/ 3334353 w 11855987" name="TX4761"/>
              <a:gd fmla="*/ 21625 h 6564102" name="TY4761"/>
              <a:gd fmla="*/ 3347566 w 11855987" name="TX4762"/>
              <a:gd fmla="*/ 34838 h 6564102" name="TY4762"/>
              <a:gd fmla="*/ 3360779 w 11855987" name="TX4763"/>
              <a:gd fmla="*/ 21625 h 6564102" name="TY4763"/>
              <a:gd fmla="*/ 3347566 w 11855987" name="TX4764"/>
              <a:gd fmla="*/ 8412 h 6564102" name="TY4764"/>
              <a:gd fmla="*/ 5204481 w 11855987" name="TX4766"/>
              <a:gd fmla="*/ 8369 h 6564102" name="TY4766"/>
              <a:gd fmla="*/ 5193784 w 11855987" name="TX4767"/>
              <a:gd fmla="*/ 16577 h 6564102" name="TY4767"/>
              <a:gd fmla="*/ 5149743 w 11855987" name="TX4768"/>
              <a:gd fmla="*/ 92857 h 6564102" name="TY4768"/>
              <a:gd fmla="*/ 5156191 w 11855987" name="TX4769"/>
              <a:gd fmla="*/ 116922 h 6564102" name="TY4769"/>
              <a:gd fmla="*/ 5156190 w 11855987" name="TX4770"/>
              <a:gd fmla="*/ 116923 h 6564102" name="TY4770"/>
              <a:gd fmla="*/ 5180255 w 11855987" name="TX4771"/>
              <a:gd fmla="*/ 110474 h 6564102" name="TY4771"/>
              <a:gd fmla="*/ 5224297 w 11855987" name="TX4772"/>
              <a:gd fmla="*/ 34194 h 6564102" name="TY4772"/>
              <a:gd fmla="*/ 5217849 w 11855987" name="TX4773"/>
              <a:gd fmla="*/ 10129 h 6564102" name="TY4773"/>
              <a:gd fmla="*/ 5204481 w 11855987" name="TX4774"/>
              <a:gd fmla="*/ 8369 h 6564102" name="TY4774"/>
              <a:gd fmla="*/ 5070923 w 11855987" name="TX4776"/>
              <a:gd fmla="*/ 8367 h 6564102" name="TY4776"/>
              <a:gd fmla="*/ 5057555 w 11855987" name="TX4777"/>
              <a:gd fmla="*/ 10128 h 6564102" name="TY4777"/>
              <a:gd fmla="*/ 5057556 w 11855987" name="TX4778"/>
              <a:gd fmla="*/ 10128 h 6564102" name="TY4778"/>
              <a:gd fmla="*/ 5051108 w 11855987" name="TX4779"/>
              <a:gd fmla="*/ 34193 h 6564102" name="TY4779"/>
              <a:gd fmla="*/ 5095149 w 11855987" name="TX4780"/>
              <a:gd fmla="*/ 110473 h 6564102" name="TY4780"/>
              <a:gd fmla="*/ 5119214 w 11855987" name="TX4781"/>
              <a:gd fmla="*/ 116921 h 6564102" name="TY4781"/>
              <a:gd fmla="*/ 5125662 w 11855987" name="TX4782"/>
              <a:gd fmla="*/ 92856 h 6564102" name="TY4782"/>
              <a:gd fmla="*/ 5081620 w 11855987" name="TX4783"/>
              <a:gd fmla="*/ 16576 h 6564102" name="TY4783"/>
              <a:gd fmla="*/ 5070923 w 11855987" name="TX4784"/>
              <a:gd fmla="*/ 8367 h 6564102" name="TY4784"/>
              <a:gd fmla="*/ 3953461 w 11855987" name="TX4786"/>
              <a:gd fmla="*/ 8101 h 6564102" name="TY4786"/>
              <a:gd fmla="*/ 3940248 w 11855987" name="TX4787"/>
              <a:gd fmla="*/ 21314 h 6564102" name="TY4787"/>
              <a:gd fmla="*/ 3953461 w 11855987" name="TX4788"/>
              <a:gd fmla="*/ 34527 h 6564102" name="TY4788"/>
              <a:gd fmla="*/ 3966674 w 11855987" name="TX4789"/>
              <a:gd fmla="*/ 21314 h 6564102" name="TY4789"/>
              <a:gd fmla="*/ 3953461 w 11855987" name="TX4790"/>
              <a:gd fmla="*/ 8101 h 6564102" name="TY4790"/>
              <a:gd fmla="*/ 3546709 w 11855987" name="TX4792"/>
              <a:gd fmla="*/ 7865 h 6564102" name="TY4792"/>
              <a:gd fmla="*/ 3533496 w 11855987" name="TX4793"/>
              <a:gd fmla="*/ 21078 h 6564102" name="TY4793"/>
              <a:gd fmla="*/ 3546709 w 11855987" name="TX4794"/>
              <a:gd fmla="*/ 34291 h 6564102" name="TY4794"/>
              <a:gd fmla="*/ 3559922 w 11855987" name="TX4795"/>
              <a:gd fmla="*/ 21078 h 6564102" name="TY4795"/>
              <a:gd fmla="*/ 3546709 w 11855987" name="TX4796"/>
              <a:gd fmla="*/ 7865 h 6564102" name="TY4796"/>
              <a:gd fmla="*/ 5403624 w 11855987" name="TX4798"/>
              <a:gd fmla="*/ 7820 h 6564102" name="TY4798"/>
              <a:gd fmla="*/ 5392927 w 11855987" name="TX4799"/>
              <a:gd fmla="*/ 16028 h 6564102" name="TY4799"/>
              <a:gd fmla="*/ 5348886 w 11855987" name="TX4800"/>
              <a:gd fmla="*/ 92308 h 6564102" name="TY4800"/>
              <a:gd fmla="*/ 5355334 w 11855987" name="TX4801"/>
              <a:gd fmla="*/ 116373 h 6564102" name="TY4801"/>
              <a:gd fmla="*/ 5355333 w 11855987" name="TX4802"/>
              <a:gd fmla="*/ 116374 h 6564102" name="TY4802"/>
              <a:gd fmla="*/ 5379398 w 11855987" name="TX4803"/>
              <a:gd fmla="*/ 109926 h 6564102" name="TY4803"/>
              <a:gd fmla="*/ 5423440 w 11855987" name="TX4804"/>
              <a:gd fmla="*/ 33645 h 6564102" name="TY4804"/>
              <a:gd fmla="*/ 5416992 w 11855987" name="TX4805"/>
              <a:gd fmla="*/ 9580 h 6564102" name="TY4805"/>
              <a:gd fmla="*/ 5403624 w 11855987" name="TX4806"/>
              <a:gd fmla="*/ 7820 h 6564102" name="TY4806"/>
              <a:gd fmla="*/ 5270067 w 11855987" name="TX4808"/>
              <a:gd fmla="*/ 7819 h 6564102" name="TY4808"/>
              <a:gd fmla="*/ 5256699 w 11855987" name="TX4809"/>
              <a:gd fmla="*/ 9579 h 6564102" name="TY4809"/>
              <a:gd fmla="*/ 5256700 w 11855987" name="TX4810"/>
              <a:gd fmla="*/ 9580 h 6564102" name="TY4810"/>
              <a:gd fmla="*/ 5250252 w 11855987" name="TX4811"/>
              <a:gd fmla="*/ 33645 h 6564102" name="TY4811"/>
              <a:gd fmla="*/ 5294293 w 11855987" name="TX4812"/>
              <a:gd fmla="*/ 109925 h 6564102" name="TY4812"/>
              <a:gd fmla="*/ 5318358 w 11855987" name="TX4813"/>
              <a:gd fmla="*/ 116373 h 6564102" name="TY4813"/>
              <a:gd fmla="*/ 5324806 w 11855987" name="TX4814"/>
              <a:gd fmla="*/ 92308 h 6564102" name="TY4814"/>
              <a:gd fmla="*/ 5280764 w 11855987" name="TX4815"/>
              <a:gd fmla="*/ 16027 h 6564102" name="TY4815"/>
              <a:gd fmla="*/ 5270067 w 11855987" name="TX4816"/>
              <a:gd fmla="*/ 7819 h 6564102" name="TY4816"/>
              <a:gd fmla="*/ 4152605 w 11855987" name="TX4818"/>
              <a:gd fmla="*/ 7553 h 6564102" name="TY4818"/>
              <a:gd fmla="*/ 4139392 w 11855987" name="TX4819"/>
              <a:gd fmla="*/ 20766 h 6564102" name="TY4819"/>
              <a:gd fmla="*/ 4152605 w 11855987" name="TX4820"/>
              <a:gd fmla="*/ 33979 h 6564102" name="TY4820"/>
              <a:gd fmla="*/ 4165818 w 11855987" name="TX4821"/>
              <a:gd fmla="*/ 20766 h 6564102" name="TY4821"/>
              <a:gd fmla="*/ 4152605 w 11855987" name="TX4822"/>
              <a:gd fmla="*/ 7553 h 6564102" name="TY4822"/>
              <a:gd fmla="*/ 3745853 w 11855987" name="TX4824"/>
              <a:gd fmla="*/ 7317 h 6564102" name="TY4824"/>
              <a:gd fmla="*/ 3732640 w 11855987" name="TX4825"/>
              <a:gd fmla="*/ 20530 h 6564102" name="TY4825"/>
              <a:gd fmla="*/ 3745853 w 11855987" name="TX4826"/>
              <a:gd fmla="*/ 33743 h 6564102" name="TY4826"/>
              <a:gd fmla="*/ 3759066 w 11855987" name="TX4827"/>
              <a:gd fmla="*/ 20530 h 6564102" name="TY4827"/>
              <a:gd fmla="*/ 3745853 w 11855987" name="TX4828"/>
              <a:gd fmla="*/ 7317 h 6564102" name="TY4828"/>
              <a:gd fmla="*/ 5602768 w 11855987" name="TX4830"/>
              <a:gd fmla="*/ 7272 h 6564102" name="TY4830"/>
              <a:gd fmla="*/ 5592071 w 11855987" name="TX4831"/>
              <a:gd fmla="*/ 15481 h 6564102" name="TY4831"/>
              <a:gd fmla="*/ 5548030 w 11855987" name="TX4832"/>
              <a:gd fmla="*/ 91761 h 6564102" name="TY4832"/>
              <a:gd fmla="*/ 5554478 w 11855987" name="TX4833"/>
              <a:gd fmla="*/ 115826 h 6564102" name="TY4833"/>
              <a:gd fmla="*/ 5554477 w 11855987" name="TX4834"/>
              <a:gd fmla="*/ 115826 h 6564102" name="TY4834"/>
              <a:gd fmla="*/ 5578542 w 11855987" name="TX4835"/>
              <a:gd fmla="*/ 109378 h 6564102" name="TY4835"/>
              <a:gd fmla="*/ 5622584 w 11855987" name="TX4836"/>
              <a:gd fmla="*/ 33098 h 6564102" name="TY4836"/>
              <a:gd fmla="*/ 5616136 w 11855987" name="TX4837"/>
              <a:gd fmla="*/ 9032 h 6564102" name="TY4837"/>
              <a:gd fmla="*/ 5602768 w 11855987" name="TX4838"/>
              <a:gd fmla="*/ 7272 h 6564102" name="TY4838"/>
              <a:gd fmla="*/ 5469210 w 11855987" name="TX4840"/>
              <a:gd fmla="*/ 7271 h 6564102" name="TY4840"/>
              <a:gd fmla="*/ 5455842 w 11855987" name="TX4841"/>
              <a:gd fmla="*/ 9032 h 6564102" name="TY4841"/>
              <a:gd fmla="*/ 5455843 w 11855987" name="TX4842"/>
              <a:gd fmla="*/ 9032 h 6564102" name="TY4842"/>
              <a:gd fmla="*/ 5449395 w 11855987" name="TX4843"/>
              <a:gd fmla="*/ 33097 h 6564102" name="TY4843"/>
              <a:gd fmla="*/ 5493436 w 11855987" name="TX4844"/>
              <a:gd fmla="*/ 109377 h 6564102" name="TY4844"/>
              <a:gd fmla="*/ 5517501 w 11855987" name="TX4845"/>
              <a:gd fmla="*/ 115825 h 6564102" name="TY4845"/>
              <a:gd fmla="*/ 5523949 w 11855987" name="TX4846"/>
              <a:gd fmla="*/ 91760 h 6564102" name="TY4846"/>
              <a:gd fmla="*/ 5479907 w 11855987" name="TX4847"/>
              <a:gd fmla="*/ 15480 h 6564102" name="TY4847"/>
              <a:gd fmla="*/ 5469210 w 11855987" name="TX4848"/>
              <a:gd fmla="*/ 7271 h 6564102" name="TY4848"/>
              <a:gd fmla="*/ 4351748 w 11855987" name="TX4850"/>
              <a:gd fmla="*/ 7005 h 6564102" name="TY4850"/>
              <a:gd fmla="*/ 4338535 w 11855987" name="TX4851"/>
              <a:gd fmla="*/ 20218 h 6564102" name="TY4851"/>
              <a:gd fmla="*/ 4351748 w 11855987" name="TX4852"/>
              <a:gd fmla="*/ 33431 h 6564102" name="TY4852"/>
              <a:gd fmla="*/ 4364961 w 11855987" name="TX4853"/>
              <a:gd fmla="*/ 20218 h 6564102" name="TY4853"/>
              <a:gd fmla="*/ 4351748 w 11855987" name="TX4854"/>
              <a:gd fmla="*/ 7005 h 6564102" name="TY4854"/>
              <a:gd fmla="*/ 5801911 w 11855987" name="TX4856"/>
              <a:gd fmla="*/ 6725 h 6564102" name="TY4856"/>
              <a:gd fmla="*/ 5791214 w 11855987" name="TX4857"/>
              <a:gd fmla="*/ 14933 h 6564102" name="TY4857"/>
              <a:gd fmla="*/ 5747173 w 11855987" name="TX4858"/>
              <a:gd fmla="*/ 91213 h 6564102" name="TY4858"/>
              <a:gd fmla="*/ 5753621 w 11855987" name="TX4859"/>
              <a:gd fmla="*/ 115278 h 6564102" name="TY4859"/>
              <a:gd fmla="*/ 5753620 w 11855987" name="TX4860"/>
              <a:gd fmla="*/ 115279 h 6564102" name="TY4860"/>
              <a:gd fmla="*/ 5777685 w 11855987" name="TX4861"/>
              <a:gd fmla="*/ 108830 h 6564102" name="TY4861"/>
              <a:gd fmla="*/ 5821727 w 11855987" name="TX4862"/>
              <a:gd fmla="*/ 32550 h 6564102" name="TY4862"/>
              <a:gd fmla="*/ 5815279 w 11855987" name="TX4863"/>
              <a:gd fmla="*/ 8485 h 6564102" name="TY4863"/>
              <a:gd fmla="*/ 5801911 w 11855987" name="TX4864"/>
              <a:gd fmla="*/ 6725 h 6564102" name="TY4864"/>
              <a:gd fmla="*/ 5668354 w 11855987" name="TX4866"/>
              <a:gd fmla="*/ 6724 h 6564102" name="TY4866"/>
              <a:gd fmla="*/ 5654986 w 11855987" name="TX4867"/>
              <a:gd fmla="*/ 8484 h 6564102" name="TY4867"/>
              <a:gd fmla="*/ 5654987 w 11855987" name="TX4868"/>
              <a:gd fmla="*/ 8484 h 6564102" name="TY4868"/>
              <a:gd fmla="*/ 5648539 w 11855987" name="TX4869"/>
              <a:gd fmla="*/ 32549 h 6564102" name="TY4869"/>
              <a:gd fmla="*/ 5692580 w 11855987" name="TX4870"/>
              <a:gd fmla="*/ 108829 h 6564102" name="TY4870"/>
              <a:gd fmla="*/ 5716645 w 11855987" name="TX4871"/>
              <a:gd fmla="*/ 115278 h 6564102" name="TY4871"/>
              <a:gd fmla="*/ 5723093 w 11855987" name="TX4872"/>
              <a:gd fmla="*/ 91212 h 6564102" name="TY4872"/>
              <a:gd fmla="*/ 5679051 w 11855987" name="TX4873"/>
              <a:gd fmla="*/ 14932 h 6564102" name="TY4873"/>
              <a:gd fmla="*/ 5668354 w 11855987" name="TX4874"/>
              <a:gd fmla="*/ 6724 h 6564102" name="TY4874"/>
              <a:gd fmla="*/ 4550891 w 11855987" name="TX4876"/>
              <a:gd fmla="*/ 6458 h 6564102" name="TY4876"/>
              <a:gd fmla="*/ 4537678 w 11855987" name="TX4877"/>
              <a:gd fmla="*/ 19671 h 6564102" name="TY4877"/>
              <a:gd fmla="*/ 4550891 w 11855987" name="TX4878"/>
              <a:gd fmla="*/ 32884 h 6564102" name="TY4878"/>
              <a:gd fmla="*/ 4564104 w 11855987" name="TX4879"/>
              <a:gd fmla="*/ 19671 h 6564102" name="TY4879"/>
              <a:gd fmla="*/ 4550891 w 11855987" name="TX4880"/>
              <a:gd fmla="*/ 6458 h 6564102" name="TY4880"/>
              <a:gd fmla="*/ 6001053 w 11855987" name="TX4882"/>
              <a:gd fmla="*/ 6177 h 6564102" name="TY4882"/>
              <a:gd fmla="*/ 5990355 w 11855987" name="TX4883"/>
              <a:gd fmla="*/ 14386 h 6564102" name="TY4883"/>
              <a:gd fmla="*/ 5946312 w 11855987" name="TX4884"/>
              <a:gd fmla="*/ 90666 h 6564102" name="TY4884"/>
              <a:gd fmla="*/ 5952761 w 11855987" name="TX4885"/>
              <a:gd fmla="*/ 114731 h 6564102" name="TY4885"/>
              <a:gd fmla="*/ 5952759 w 11855987" name="TX4886"/>
              <a:gd fmla="*/ 114731 h 6564102" name="TY4886"/>
              <a:gd fmla="*/ 5976826 w 11855987" name="TX4887"/>
              <a:gd fmla="*/ 108283 h 6564102" name="TY4887"/>
              <a:gd fmla="*/ 6020871 w 11855987" name="TX4888"/>
              <a:gd fmla="*/ 32002 h 6564102" name="TY4888"/>
              <a:gd fmla="*/ 6014422 w 11855987" name="TX4889"/>
              <a:gd fmla="*/ 7937 h 6564102" name="TY4889"/>
              <a:gd fmla="*/ 6001053 w 11855987" name="TX4890"/>
              <a:gd fmla="*/ 6177 h 6564102" name="TY4890"/>
              <a:gd fmla="*/ 5867496 w 11855987" name="TX4892"/>
              <a:gd fmla="*/ 6176 h 6564102" name="TY4892"/>
              <a:gd fmla="*/ 5854129 w 11855987" name="TX4893"/>
              <a:gd fmla="*/ 7936 h 6564102" name="TY4893"/>
              <a:gd fmla="*/ 5854130 w 11855987" name="TX4894"/>
              <a:gd fmla="*/ 7937 h 6564102" name="TY4894"/>
              <a:gd fmla="*/ 5847682 w 11855987" name="TX4895"/>
              <a:gd fmla="*/ 32002 h 6564102" name="TY4895"/>
              <a:gd fmla="*/ 5891723 w 11855987" name="TX4896"/>
              <a:gd fmla="*/ 108282 h 6564102" name="TY4896"/>
              <a:gd fmla="*/ 5915788 w 11855987" name="TX4897"/>
              <a:gd fmla="*/ 114730 h 6564102" name="TY4897"/>
              <a:gd fmla="*/ 5922236 w 11855987" name="TX4898"/>
              <a:gd fmla="*/ 90665 h 6564102" name="TY4898"/>
              <a:gd fmla="*/ 5878194 w 11855987" name="TX4899"/>
              <a:gd fmla="*/ 14384 h 6564102" name="TY4899"/>
              <a:gd fmla="*/ 5867496 w 11855987" name="TX4900"/>
              <a:gd fmla="*/ 6176 h 6564102" name="TY4900"/>
              <a:gd fmla="*/ 4750035 w 11855987" name="TX4902"/>
              <a:gd fmla="*/ 5910 h 6564102" name="TY4902"/>
              <a:gd fmla="*/ 4736822 w 11855987" name="TX4903"/>
              <a:gd fmla="*/ 19123 h 6564102" name="TY4903"/>
              <a:gd fmla="*/ 4750035 w 11855987" name="TX4904"/>
              <a:gd fmla="*/ 32336 h 6564102" name="TY4904"/>
              <a:gd fmla="*/ 4763248 w 11855987" name="TX4905"/>
              <a:gd fmla="*/ 19123 h 6564102" name="TY4905"/>
              <a:gd fmla="*/ 4750035 w 11855987" name="TX4906"/>
              <a:gd fmla="*/ 5910 h 6564102" name="TY4906"/>
              <a:gd fmla="*/ 6200192 w 11855987" name="TX4908"/>
              <a:gd fmla="*/ 5630 h 6564102" name="TY4908"/>
              <a:gd fmla="*/ 6189495 w 11855987" name="TX4909"/>
              <a:gd fmla="*/ 13838 h 6564102" name="TY4909"/>
              <a:gd fmla="*/ 6145456 w 11855987" name="TX4910"/>
              <a:gd fmla="*/ 90118 h 6564102" name="TY4910"/>
              <a:gd fmla="*/ 6151903 w 11855987" name="TX4911"/>
              <a:gd fmla="*/ 114183 h 6564102" name="TY4911"/>
              <a:gd fmla="*/ 6151903 w 11855987" name="TX4912"/>
              <a:gd fmla="*/ 114183 h 6564102" name="TY4912"/>
              <a:gd fmla="*/ 6175967 w 11855987" name="TX4913"/>
              <a:gd fmla="*/ 107735 h 6564102" name="TY4913"/>
              <a:gd fmla="*/ 6220007 w 11855987" name="TX4914"/>
              <a:gd fmla="*/ 31455 h 6564102" name="TY4914"/>
              <a:gd fmla="*/ 6213559 w 11855987" name="TX4915"/>
              <a:gd fmla="*/ 7390 h 6564102" name="TY4915"/>
              <a:gd fmla="*/ 6200192 w 11855987" name="TX4916"/>
              <a:gd fmla="*/ 5630 h 6564102" name="TY4916"/>
              <a:gd fmla="*/ 6066640 w 11855987" name="TX4918"/>
              <a:gd fmla="*/ 5629 h 6564102" name="TY4918"/>
              <a:gd fmla="*/ 6053272 w 11855987" name="TX4919"/>
              <a:gd fmla="*/ 7389 h 6564102" name="TY4919"/>
              <a:gd fmla="*/ 6053273 w 11855987" name="TX4920"/>
              <a:gd fmla="*/ 7389 h 6564102" name="TY4920"/>
              <a:gd fmla="*/ 6046825 w 11855987" name="TX4921"/>
              <a:gd fmla="*/ 31454 h 6564102" name="TY4921"/>
              <a:gd fmla="*/ 6090864 w 11855987" name="TX4922"/>
              <a:gd fmla="*/ 107734 h 6564102" name="TY4922"/>
              <a:gd fmla="*/ 6114928 w 11855987" name="TX4923"/>
              <a:gd fmla="*/ 114182 h 6564102" name="TY4923"/>
              <a:gd fmla="*/ 6121377 w 11855987" name="TX4924"/>
              <a:gd fmla="*/ 90117 h 6564102" name="TY4924"/>
              <a:gd fmla="*/ 6077336 w 11855987" name="TX4925"/>
              <a:gd fmla="*/ 13837 h 6564102" name="TY4925"/>
              <a:gd fmla="*/ 6066640 w 11855987" name="TX4926"/>
              <a:gd fmla="*/ 5629 h 6564102" name="TY4926"/>
              <a:gd fmla="*/ 4949178 w 11855987" name="TX4928"/>
              <a:gd fmla="*/ 5363 h 6564102" name="TY4928"/>
              <a:gd fmla="*/ 4935965 w 11855987" name="TX4929"/>
              <a:gd fmla="*/ 18575 h 6564102" name="TY4929"/>
              <a:gd fmla="*/ 4949178 w 11855987" name="TX4930"/>
              <a:gd fmla="*/ 31788 h 6564102" name="TY4930"/>
              <a:gd fmla="*/ 4962391 w 11855987" name="TX4931"/>
              <a:gd fmla="*/ 18575 h 6564102" name="TY4931"/>
              <a:gd fmla="*/ 4949178 w 11855987" name="TX4932"/>
              <a:gd fmla="*/ 5363 h 6564102" name="TY4932"/>
              <a:gd fmla="*/ 6399329 w 11855987" name="TX4934"/>
              <a:gd fmla="*/ 5082 h 6564102" name="TY4934"/>
              <a:gd fmla="*/ 6388632 w 11855987" name="TX4935"/>
              <a:gd fmla="*/ 13290 h 6564102" name="TY4935"/>
              <a:gd fmla="*/ 6344593 w 11855987" name="TX4936"/>
              <a:gd fmla="*/ 89570 h 6564102" name="TY4936"/>
              <a:gd fmla="*/ 6351041 w 11855987" name="TX4937"/>
              <a:gd fmla="*/ 113635 h 6564102" name="TY4937"/>
              <a:gd fmla="*/ 6351040 w 11855987" name="TX4938"/>
              <a:gd fmla="*/ 113636 h 6564102" name="TY4938"/>
              <a:gd fmla="*/ 6375103 w 11855987" name="TX4939"/>
              <a:gd fmla="*/ 107188 h 6564102" name="TY4939"/>
              <a:gd fmla="*/ 6419144 w 11855987" name="TX4940"/>
              <a:gd fmla="*/ 30907 h 6564102" name="TY4940"/>
              <a:gd fmla="*/ 6412695 w 11855987" name="TX4941"/>
              <a:gd fmla="*/ 6842 h 6564102" name="TY4941"/>
              <a:gd fmla="*/ 6399329 w 11855987" name="TX4942"/>
              <a:gd fmla="*/ 5082 h 6564102" name="TY4942"/>
              <a:gd fmla="*/ 6265774 w 11855987" name="TX4944"/>
              <a:gd fmla="*/ 5081 h 6564102" name="TY4944"/>
              <a:gd fmla="*/ 6252408 w 11855987" name="TX4945"/>
              <a:gd fmla="*/ 6841 h 6564102" name="TY4945"/>
              <a:gd fmla="*/ 6252409 w 11855987" name="TX4946"/>
              <a:gd fmla="*/ 6841 h 6564102" name="TY4946"/>
              <a:gd fmla="*/ 6245961 w 11855987" name="TX4947"/>
              <a:gd fmla="*/ 30906 h 6564102" name="TY4947"/>
              <a:gd fmla="*/ 6290000 w 11855987" name="TX4948"/>
              <a:gd fmla="*/ 107187 h 6564102" name="TY4948"/>
              <a:gd fmla="*/ 6314064 w 11855987" name="TX4949"/>
              <a:gd fmla="*/ 113635 h 6564102" name="TY4949"/>
              <a:gd fmla="*/ 6320513 w 11855987" name="TX4950"/>
              <a:gd fmla="*/ 89570 h 6564102" name="TY4950"/>
              <a:gd fmla="*/ 6276472 w 11855987" name="TX4951"/>
              <a:gd fmla="*/ 13289 h 6564102" name="TY4951"/>
              <a:gd fmla="*/ 6265774 w 11855987" name="TX4952"/>
              <a:gd fmla="*/ 5081 h 6564102" name="TY4952"/>
              <a:gd fmla="*/ 5148322 w 11855987" name="TX4954"/>
              <a:gd fmla="*/ 4815 h 6564102" name="TY4954"/>
              <a:gd fmla="*/ 5135109 w 11855987" name="TX4955"/>
              <a:gd fmla="*/ 18028 h 6564102" name="TY4955"/>
              <a:gd fmla="*/ 5148322 w 11855987" name="TX4956"/>
              <a:gd fmla="*/ 31241 h 6564102" name="TY4956"/>
              <a:gd fmla="*/ 5161535 w 11855987" name="TX4957"/>
              <a:gd fmla="*/ 18028 h 6564102" name="TY4957"/>
              <a:gd fmla="*/ 5148322 w 11855987" name="TX4958"/>
              <a:gd fmla="*/ 4815 h 6564102" name="TY4958"/>
              <a:gd fmla="*/ 6598467 w 11855987" name="TX4960"/>
              <a:gd fmla="*/ 4534 h 6564102" name="TY4960"/>
              <a:gd fmla="*/ 6587771 w 11855987" name="TX4961"/>
              <a:gd fmla="*/ 12743 h 6564102" name="TY4961"/>
              <a:gd fmla="*/ 6543730 w 11855987" name="TX4962"/>
              <a:gd fmla="*/ 89023 h 6564102" name="TY4962"/>
              <a:gd fmla="*/ 6550181 w 11855987" name="TX4963"/>
              <a:gd fmla="*/ 113088 h 6564102" name="TY4963"/>
              <a:gd fmla="*/ 6550181 w 11855987" name="TX4964"/>
              <a:gd fmla="*/ 113088 h 6564102" name="TY4964"/>
              <a:gd fmla="*/ 6574246 w 11855987" name="TX4965"/>
              <a:gd fmla="*/ 106640 h 6564102" name="TY4965"/>
              <a:gd fmla="*/ 6618282 w 11855987" name="TX4966"/>
              <a:gd fmla="*/ 30360 h 6564102" name="TY4966"/>
              <a:gd fmla="*/ 6611835 w 11855987" name="TX4967"/>
              <a:gd fmla="*/ 6294 h 6564102" name="TY4967"/>
              <a:gd fmla="*/ 6598467 w 11855987" name="TX4968"/>
              <a:gd fmla="*/ 4534 h 6564102" name="TY4968"/>
              <a:gd fmla="*/ 6464913 w 11855987" name="TX4970"/>
              <a:gd fmla="*/ 4533 h 6564102" name="TY4970"/>
              <a:gd fmla="*/ 6451545 w 11855987" name="TX4971"/>
              <a:gd fmla="*/ 6293 h 6564102" name="TY4971"/>
              <a:gd fmla="*/ 6451546 w 11855987" name="TX4972"/>
              <a:gd fmla="*/ 6294 h 6564102" name="TY4972"/>
              <a:gd fmla="*/ 6445099 w 11855987" name="TX4973"/>
              <a:gd fmla="*/ 30359 h 6564102" name="TY4973"/>
              <a:gd fmla="*/ 6489138 w 11855987" name="TX4974"/>
              <a:gd fmla="*/ 106639 h 6564102" name="TY4974"/>
              <a:gd fmla="*/ 6513203 w 11855987" name="TX4975"/>
              <a:gd fmla="*/ 113087 h 6564102" name="TY4975"/>
              <a:gd fmla="*/ 6519650 w 11855987" name="TX4976"/>
              <a:gd fmla="*/ 89022 h 6564102" name="TY4976"/>
              <a:gd fmla="*/ 6475609 w 11855987" name="TX4977"/>
              <a:gd fmla="*/ 12742 h 6564102" name="TY4977"/>
              <a:gd fmla="*/ 6464913 w 11855987" name="TX4978"/>
              <a:gd fmla="*/ 4533 h 6564102" name="TY4978"/>
              <a:gd fmla="*/ 5347465 w 11855987" name="TX4980"/>
              <a:gd fmla="*/ 4266 h 6564102" name="TY4980"/>
              <a:gd fmla="*/ 5334252 w 11855987" name="TX4981"/>
              <a:gd fmla="*/ 17479 h 6564102" name="TY4981"/>
              <a:gd fmla="*/ 5347465 w 11855987" name="TX4982"/>
              <a:gd fmla="*/ 30692 h 6564102" name="TY4982"/>
              <a:gd fmla="*/ 5360678 w 11855987" name="TX4983"/>
              <a:gd fmla="*/ 17479 h 6564102" name="TY4983"/>
              <a:gd fmla="*/ 5347465 w 11855987" name="TX4984"/>
              <a:gd fmla="*/ 4266 h 6564102" name="TY4984"/>
              <a:gd fmla="*/ 7005223 w 11855987" name="TX4986"/>
              <a:gd fmla="*/ 4102 h 6564102" name="TY4986"/>
              <a:gd fmla="*/ 6994524 w 11855987" name="TX4987"/>
              <a:gd fmla="*/ 12310 h 6564102" name="TY4987"/>
              <a:gd fmla="*/ 6950488 w 11855987" name="TX4988"/>
              <a:gd fmla="*/ 88590 h 6564102" name="TY4988"/>
              <a:gd fmla="*/ 6956933 w 11855987" name="TX4989"/>
              <a:gd fmla="*/ 112655 h 6564102" name="TY4989"/>
              <a:gd fmla="*/ 6956933 w 11855987" name="TX4990"/>
              <a:gd fmla="*/ 112656 h 6564102" name="TY4990"/>
              <a:gd fmla="*/ 6980992 w 11855987" name="TX4991"/>
              <a:gd fmla="*/ 106207 h 6564102" name="TY4991"/>
              <a:gd fmla="*/ 7025039 w 11855987" name="TX4992"/>
              <a:gd fmla="*/ 29927 h 6564102" name="TY4992"/>
              <a:gd fmla="*/ 7018581 w 11855987" name="TX4993"/>
              <a:gd fmla="*/ 5862 h 6564102" name="TY4993"/>
              <a:gd fmla="*/ 7005223 w 11855987" name="TX4994"/>
              <a:gd fmla="*/ 4102 h 6564102" name="TY4994"/>
              <a:gd fmla="*/ 6871674 w 11855987" name="TX4996"/>
              <a:gd fmla="*/ 4101 h 6564102" name="TY4996"/>
              <a:gd fmla="*/ 6858299 w 11855987" name="TX4997"/>
              <a:gd fmla="*/ 5861 h 6564102" name="TY4997"/>
              <a:gd fmla="*/ 6858302 w 11855987" name="TX4998"/>
              <a:gd fmla="*/ 5861 h 6564102" name="TY4998"/>
              <a:gd fmla="*/ 6851849 w 11855987" name="TX4999"/>
              <a:gd fmla="*/ 29926 h 6564102" name="TY4999"/>
              <a:gd fmla="*/ 6895898 w 11855987" name="TX5000"/>
              <a:gd fmla="*/ 106206 h 6564102" name="TY5000"/>
              <a:gd fmla="*/ 6919957 w 11855987" name="TX5001"/>
              <a:gd fmla="*/ 112655 h 6564102" name="TY5001"/>
              <a:gd fmla="*/ 6926407 w 11855987" name="TX5002"/>
              <a:gd fmla="*/ 88589 h 6564102" name="TY5002"/>
              <a:gd fmla="*/ 6882374 w 11855987" name="TX5003"/>
              <a:gd fmla="*/ 12309 h 6564102" name="TY5003"/>
              <a:gd fmla="*/ 6871674 w 11855987" name="TX5004"/>
              <a:gd fmla="*/ 4101 h 6564102" name="TY5004"/>
              <a:gd fmla="*/ 6797609 w 11855987" name="TX5006"/>
              <a:gd fmla="*/ 3987 h 6564102" name="TY5006"/>
              <a:gd fmla="*/ 6786911 w 11855987" name="TX5007"/>
              <a:gd fmla="*/ 12195 h 6564102" name="TY5007"/>
              <a:gd fmla="*/ 6742878 w 11855987" name="TX5008"/>
              <a:gd fmla="*/ 88475 h 6564102" name="TY5008"/>
              <a:gd fmla="*/ 6749326 w 11855987" name="TX5009"/>
              <a:gd fmla="*/ 112540 h 6564102" name="TY5009"/>
              <a:gd fmla="*/ 6749326 w 11855987" name="TX5010"/>
              <a:gd fmla="*/ 112541 h 6564102" name="TY5010"/>
              <a:gd fmla="*/ 6773385 w 11855987" name="TX5011"/>
              <a:gd fmla="*/ 106092 h 6564102" name="TY5011"/>
              <a:gd fmla="*/ 6817420 w 11855987" name="TX5012"/>
              <a:gd fmla="*/ 29812 h 6564102" name="TY5012"/>
              <a:gd fmla="*/ 6810975 w 11855987" name="TX5013"/>
              <a:gd fmla="*/ 5747 h 6564102" name="TY5013"/>
              <a:gd fmla="*/ 6797609 w 11855987" name="TX5014"/>
              <a:gd fmla="*/ 3987 h 6564102" name="TY5014"/>
              <a:gd fmla="*/ 6664060 w 11855987" name="TX5016"/>
              <a:gd fmla="*/ 3986 h 6564102" name="TY5016"/>
              <a:gd fmla="*/ 6650693 w 11855987" name="TX5017"/>
              <a:gd fmla="*/ 5746 h 6564102" name="TY5017"/>
              <a:gd fmla="*/ 6650693 w 11855987" name="TX5018"/>
              <a:gd fmla="*/ 5746 h 6564102" name="TY5018"/>
              <a:gd fmla="*/ 6644246 w 11855987" name="TX5019"/>
              <a:gd fmla="*/ 29811 h 6564102" name="TY5019"/>
              <a:gd fmla="*/ 6688275 w 11855987" name="TX5020"/>
              <a:gd fmla="*/ 106091 h 6564102" name="TY5020"/>
              <a:gd fmla="*/ 6712343 w 11855987" name="TX5021"/>
              <a:gd fmla="*/ 112540 h 6564102" name="TY5021"/>
              <a:gd fmla="*/ 6718793 w 11855987" name="TX5022"/>
              <a:gd fmla="*/ 88474 h 6564102" name="TY5022"/>
              <a:gd fmla="*/ 6674754 w 11855987" name="TX5023"/>
              <a:gd fmla="*/ 12194 h 6564102" name="TY5023"/>
              <a:gd fmla="*/ 6664060 w 11855987" name="TX5024"/>
              <a:gd fmla="*/ 3986 h 6564102" name="TY5024"/>
              <a:gd fmla="*/ 5546609 w 11855987" name="TX5026"/>
              <a:gd fmla="*/ 3719 h 6564102" name="TY5026"/>
              <a:gd fmla="*/ 5533396 w 11855987" name="TX5027"/>
              <a:gd fmla="*/ 16932 h 6564102" name="TY5027"/>
              <a:gd fmla="*/ 5546609 w 11855987" name="TX5028"/>
              <a:gd fmla="*/ 30145 h 6564102" name="TY5028"/>
              <a:gd fmla="*/ 5559822 w 11855987" name="TX5029"/>
              <a:gd fmla="*/ 16932 h 6564102" name="TY5029"/>
              <a:gd fmla="*/ 5546609 w 11855987" name="TX5030"/>
              <a:gd fmla="*/ 3719 h 6564102" name="TY5030"/>
              <a:gd fmla="*/ 7204372 w 11855987" name="TX5032"/>
              <a:gd fmla="*/ 3554 h 6564102" name="TY5032"/>
              <a:gd fmla="*/ 7193674 w 11855987" name="TX5033"/>
              <a:gd fmla="*/ 11762 h 6564102" name="TY5033"/>
              <a:gd fmla="*/ 7149627 w 11855987" name="TX5034"/>
              <a:gd fmla="*/ 88042 h 6564102" name="TY5034"/>
              <a:gd fmla="*/ 7156077 w 11855987" name="TX5035"/>
              <a:gd fmla="*/ 112108 h 6564102" name="TY5035"/>
              <a:gd fmla="*/ 7156075 w 11855987" name="TX5036"/>
              <a:gd fmla="*/ 112108 h 6564102" name="TY5036"/>
              <a:gd fmla="*/ 7180145 w 11855987" name="TX5037"/>
              <a:gd fmla="*/ 105660 h 6564102" name="TY5037"/>
              <a:gd fmla="*/ 7224193 w 11855987" name="TX5038"/>
              <a:gd fmla="*/ 29379 h 6564102" name="TY5038"/>
              <a:gd fmla="*/ 7217740 w 11855987" name="TX5039"/>
              <a:gd fmla="*/ 5314 h 6564102" name="TY5039"/>
              <a:gd fmla="*/ 7204372 w 11855987" name="TX5040"/>
              <a:gd fmla="*/ 3554 h 6564102" name="TY5040"/>
              <a:gd fmla="*/ 7070807 w 11855987" name="TX5042"/>
              <a:gd fmla="*/ 3553 h 6564102" name="TY5042"/>
              <a:gd fmla="*/ 7057439 w 11855987" name="TX5043"/>
              <a:gd fmla="*/ 5313 h 6564102" name="TY5043"/>
              <a:gd fmla="*/ 7057440 w 11855987" name="TX5044"/>
              <a:gd fmla="*/ 5313 h 6564102" name="TY5044"/>
              <a:gd fmla="*/ 7050993 w 11855987" name="TX5045"/>
              <a:gd fmla="*/ 29379 h 6564102" name="TY5045"/>
              <a:gd fmla="*/ 7095034 w 11855987" name="TX5046"/>
              <a:gd fmla="*/ 105659 h 6564102" name="TY5046"/>
              <a:gd fmla="*/ 7119097 w 11855987" name="TX5047"/>
              <a:gd fmla="*/ 112107 h 6564102" name="TY5047"/>
              <a:gd fmla="*/ 7125547 w 11855987" name="TX5048"/>
              <a:gd fmla="*/ 88042 h 6564102" name="TY5048"/>
              <a:gd fmla="*/ 7081506 w 11855987" name="TX5049"/>
              <a:gd fmla="*/ 11761 h 6564102" name="TY5049"/>
              <a:gd fmla="*/ 7070807 w 11855987" name="TX5050"/>
              <a:gd fmla="*/ 3553 h 6564102" name="TY5050"/>
              <a:gd fmla="*/ 5745752 w 11855987" name="TX5052"/>
              <a:gd fmla="*/ 3171 h 6564102" name="TY5052"/>
              <a:gd fmla="*/ 5732539 w 11855987" name="TX5053"/>
              <a:gd fmla="*/ 16384 h 6564102" name="TY5053"/>
              <a:gd fmla="*/ 5745752 w 11855987" name="TX5054"/>
              <a:gd fmla="*/ 29597 h 6564102" name="TY5054"/>
              <a:gd fmla="*/ 5758965 w 11855987" name="TX5055"/>
              <a:gd fmla="*/ 16384 h 6564102" name="TY5055"/>
              <a:gd fmla="*/ 5745752 w 11855987" name="TX5056"/>
              <a:gd fmla="*/ 3171 h 6564102" name="TY5056"/>
              <a:gd fmla="*/ 5944891 w 11855987" name="TX5058"/>
              <a:gd fmla="*/ 2624 h 6564102" name="TY5058"/>
              <a:gd fmla="*/ 5931677 w 11855987" name="TX5059"/>
              <a:gd fmla="*/ 15836 h 6564102" name="TY5059"/>
              <a:gd fmla="*/ 5944891 w 11855987" name="TX5060"/>
              <a:gd fmla="*/ 29049 h 6564102" name="TY5060"/>
              <a:gd fmla="*/ 5958104 w 11855987" name="TX5061"/>
              <a:gd fmla="*/ 15836 h 6564102" name="TY5061"/>
              <a:gd fmla="*/ 5944891 w 11855987" name="TX5062"/>
              <a:gd fmla="*/ 2624 h 6564102" name="TY5062"/>
              <a:gd fmla="*/ 6144034 w 11855987" name="TX5064"/>
              <a:gd fmla="*/ 2076 h 6564102" name="TY5064"/>
              <a:gd fmla="*/ 6130822 w 11855987" name="TX5065"/>
              <a:gd fmla="*/ 15289 h 6564102" name="TY5065"/>
              <a:gd fmla="*/ 6144034 w 11855987" name="TX5066"/>
              <a:gd fmla="*/ 28502 h 6564102" name="TY5066"/>
              <a:gd fmla="*/ 6157247 w 11855987" name="TX5067"/>
              <a:gd fmla="*/ 15289 h 6564102" name="TY5067"/>
              <a:gd fmla="*/ 6144034 w 11855987" name="TX5068"/>
              <a:gd fmla="*/ 2076 h 6564102" name="TY5068"/>
              <a:gd fmla="*/ 6343173 w 11855987" name="TX5070"/>
              <a:gd fmla="*/ 1528 h 6564102" name="TY5070"/>
              <a:gd fmla="*/ 6329959 w 11855987" name="TX5071"/>
              <a:gd fmla="*/ 14741 h 6564102" name="TY5071"/>
              <a:gd fmla="*/ 6343173 w 11855987" name="TX5072"/>
              <a:gd fmla="*/ 27954 h 6564102" name="TY5072"/>
              <a:gd fmla="*/ 6356384 w 11855987" name="TX5073"/>
              <a:gd fmla="*/ 14741 h 6564102" name="TY5073"/>
              <a:gd fmla="*/ 6343173 w 11855987" name="TX5074"/>
              <a:gd fmla="*/ 1528 h 6564102" name="TY5074"/>
              <a:gd fmla="*/ 6542310 w 11855987" name="TX5076"/>
              <a:gd fmla="*/ 981 h 6564102" name="TY5076"/>
              <a:gd fmla="*/ 6529098 w 11855987" name="TX5077"/>
              <a:gd fmla="*/ 14194 h 6564102" name="TY5077"/>
              <a:gd fmla="*/ 6542310 w 11855987" name="TX5078"/>
              <a:gd fmla="*/ 27407 h 6564102" name="TY5078"/>
              <a:gd fmla="*/ 6555526 w 11855987" name="TX5079"/>
              <a:gd fmla="*/ 14194 h 6564102" name="TY5079"/>
              <a:gd fmla="*/ 6542310 w 11855987" name="TX5080"/>
              <a:gd fmla="*/ 981 h 6564102" name="TY5080"/>
              <a:gd fmla="*/ 6949067 w 11855987" name="TX5082"/>
              <a:gd fmla="*/ 548 h 6564102" name="TY5082"/>
              <a:gd fmla="*/ 6935850 w 11855987" name="TX5083"/>
              <a:gd fmla="*/ 13761 h 6564102" name="TY5083"/>
              <a:gd fmla="*/ 6949067 w 11855987" name="TX5084"/>
              <a:gd fmla="*/ 26974 h 6564102" name="TY5084"/>
              <a:gd fmla="*/ 6962277 w 11855987" name="TX5085"/>
              <a:gd fmla="*/ 13761 h 6564102" name="TY5085"/>
              <a:gd fmla="*/ 6949067 w 11855987" name="TX5086"/>
              <a:gd fmla="*/ 548 h 6564102" name="TY5086"/>
              <a:gd fmla="*/ 6741457 w 11855987" name="TX5088"/>
              <a:gd fmla="*/ 433 h 6564102" name="TY5088"/>
              <a:gd fmla="*/ 6728242 w 11855987" name="TX5089"/>
              <a:gd fmla="*/ 13646 h 6564102" name="TY5089"/>
              <a:gd fmla="*/ 6741457 w 11855987" name="TX5090"/>
              <a:gd fmla="*/ 26859 h 6564102" name="TY5090"/>
              <a:gd fmla="*/ 6754670 w 11855987" name="TX5091"/>
              <a:gd fmla="*/ 13646 h 6564102" name="TY5091"/>
              <a:gd fmla="*/ 6741457 w 11855987" name="TX5092"/>
              <a:gd fmla="*/ 433 h 6564102" name="TY5092"/>
              <a:gd fmla="*/ 7148206 w 11855987" name="TX5094"/>
              <a:gd fmla="*/ 0 h 6564102" name="TY5094"/>
              <a:gd fmla="*/ 7134995 w 11855987" name="TX5095"/>
              <a:gd fmla="*/ 13213 h 6564102" name="TY5095"/>
              <a:gd fmla="*/ 7148206 w 11855987" name="TX5096"/>
              <a:gd fmla="*/ 26426 h 6564102" name="TY5096"/>
              <a:gd fmla="*/ 7161422 w 11855987" name="TX5097"/>
              <a:gd fmla="*/ 13213 h 6564102" name="TY5097"/>
              <a:gd fmla="*/ 7148206 w 11855987" name="TX5098"/>
              <a:gd fmla="*/ 0 h 6564102" name="TY509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5" y="TY435"/>
              </a:cxn>
              <a:cxn ang="0">
                <a:pos x="TX436" y="TY436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  <a:cxn ang="0">
                <a:pos x="TX508" y="TY508"/>
              </a:cxn>
              <a:cxn ang="0">
                <a:pos x="TX509" y="TY509"/>
              </a:cxn>
              <a:cxn ang="0">
                <a:pos x="TX510" y="TY510"/>
              </a:cxn>
              <a:cxn ang="0">
                <a:pos x="TX511" y="TY511"/>
              </a:cxn>
              <a:cxn ang="0">
                <a:pos x="TX512" y="TY512"/>
              </a:cxn>
              <a:cxn ang="0">
                <a:pos x="TX513" y="TY513"/>
              </a:cxn>
              <a:cxn ang="0">
                <a:pos x="TX514" y="TY514"/>
              </a:cxn>
              <a:cxn ang="0">
                <a:pos x="TX515" y="TY515"/>
              </a:cxn>
              <a:cxn ang="0">
                <a:pos x="TX516" y="TY516"/>
              </a:cxn>
              <a:cxn ang="0">
                <a:pos x="TX518" y="TY518"/>
              </a:cxn>
              <a:cxn ang="0">
                <a:pos x="TX519" y="TY519"/>
              </a:cxn>
              <a:cxn ang="0">
                <a:pos x="TX520" y="TY520"/>
              </a:cxn>
              <a:cxn ang="0">
                <a:pos x="TX521" y="TY521"/>
              </a:cxn>
              <a:cxn ang="0">
                <a:pos x="TX522" y="TY522"/>
              </a:cxn>
              <a:cxn ang="0">
                <a:pos x="TX523" y="TY523"/>
              </a:cxn>
              <a:cxn ang="0">
                <a:pos x="TX524" y="TY524"/>
              </a:cxn>
              <a:cxn ang="0">
                <a:pos x="TX525" y="TY525"/>
              </a:cxn>
              <a:cxn ang="0">
                <a:pos x="TX526" y="TY526"/>
              </a:cxn>
              <a:cxn ang="0">
                <a:pos x="TX528" y="TY528"/>
              </a:cxn>
              <a:cxn ang="0">
                <a:pos x="TX529" y="TY529"/>
              </a:cxn>
              <a:cxn ang="0">
                <a:pos x="TX530" y="TY530"/>
              </a:cxn>
              <a:cxn ang="0">
                <a:pos x="TX531" y="TY531"/>
              </a:cxn>
              <a:cxn ang="0">
                <a:pos x="TX532" y="TY532"/>
              </a:cxn>
              <a:cxn ang="0">
                <a:pos x="TX533" y="TY533"/>
              </a:cxn>
              <a:cxn ang="0">
                <a:pos x="TX534" y="TY534"/>
              </a:cxn>
              <a:cxn ang="0">
                <a:pos x="TX535" y="TY535"/>
              </a:cxn>
              <a:cxn ang="0">
                <a:pos x="TX536" y="TY536"/>
              </a:cxn>
              <a:cxn ang="0">
                <a:pos x="TX538" y="TY538"/>
              </a:cxn>
              <a:cxn ang="0">
                <a:pos x="TX539" y="TY539"/>
              </a:cxn>
              <a:cxn ang="0">
                <a:pos x="TX540" y="TY540"/>
              </a:cxn>
              <a:cxn ang="0">
                <a:pos x="TX541" y="TY541"/>
              </a:cxn>
              <a:cxn ang="0">
                <a:pos x="TX542" y="TY542"/>
              </a:cxn>
              <a:cxn ang="0">
                <a:pos x="TX543" y="TY543"/>
              </a:cxn>
              <a:cxn ang="0">
                <a:pos x="TX544" y="TY544"/>
              </a:cxn>
              <a:cxn ang="0">
                <a:pos x="TX545" y="TY545"/>
              </a:cxn>
              <a:cxn ang="0">
                <a:pos x="TX546" y="TY546"/>
              </a:cxn>
              <a:cxn ang="0">
                <a:pos x="TX548" y="TY548"/>
              </a:cxn>
              <a:cxn ang="0">
                <a:pos x="TX549" y="TY549"/>
              </a:cxn>
              <a:cxn ang="0">
                <a:pos x="TX550" y="TY550"/>
              </a:cxn>
              <a:cxn ang="0">
                <a:pos x="TX551" y="TY551"/>
              </a:cxn>
              <a:cxn ang="0">
                <a:pos x="TX552" y="TY552"/>
              </a:cxn>
              <a:cxn ang="0">
                <a:pos x="TX553" y="TY553"/>
              </a:cxn>
              <a:cxn ang="0">
                <a:pos x="TX554" y="TY554"/>
              </a:cxn>
              <a:cxn ang="0">
                <a:pos x="TX555" y="TY555"/>
              </a:cxn>
              <a:cxn ang="0">
                <a:pos x="TX556" y="TY556"/>
              </a:cxn>
              <a:cxn ang="0">
                <a:pos x="TX558" y="TY558"/>
              </a:cxn>
              <a:cxn ang="0">
                <a:pos x="TX559" y="TY559"/>
              </a:cxn>
              <a:cxn ang="0">
                <a:pos x="TX560" y="TY560"/>
              </a:cxn>
              <a:cxn ang="0">
                <a:pos x="TX561" y="TY561"/>
              </a:cxn>
              <a:cxn ang="0">
                <a:pos x="TX562" y="TY562"/>
              </a:cxn>
              <a:cxn ang="0">
                <a:pos x="TX563" y="TY563"/>
              </a:cxn>
              <a:cxn ang="0">
                <a:pos x="TX564" y="TY564"/>
              </a:cxn>
              <a:cxn ang="0">
                <a:pos x="TX565" y="TY565"/>
              </a:cxn>
              <a:cxn ang="0">
                <a:pos x="TX566" y="TY566"/>
              </a:cxn>
              <a:cxn ang="0">
                <a:pos x="TX568" y="TY568"/>
              </a:cxn>
              <a:cxn ang="0">
                <a:pos x="TX569" y="TY569"/>
              </a:cxn>
              <a:cxn ang="0">
                <a:pos x="TX570" y="TY570"/>
              </a:cxn>
              <a:cxn ang="0">
                <a:pos x="TX571" y="TY571"/>
              </a:cxn>
              <a:cxn ang="0">
                <a:pos x="TX572" y="TY572"/>
              </a:cxn>
              <a:cxn ang="0">
                <a:pos x="TX574" y="TY574"/>
              </a:cxn>
              <a:cxn ang="0">
                <a:pos x="TX575" y="TY575"/>
              </a:cxn>
              <a:cxn ang="0">
                <a:pos x="TX576" y="TY576"/>
              </a:cxn>
              <a:cxn ang="0">
                <a:pos x="TX577" y="TY577"/>
              </a:cxn>
              <a:cxn ang="0">
                <a:pos x="TX578" y="TY578"/>
              </a:cxn>
              <a:cxn ang="0">
                <a:pos x="TX579" y="TY579"/>
              </a:cxn>
              <a:cxn ang="0">
                <a:pos x="TX580" y="TY580"/>
              </a:cxn>
              <a:cxn ang="0">
                <a:pos x="TX581" y="TY581"/>
              </a:cxn>
              <a:cxn ang="0">
                <a:pos x="TX582" y="TY582"/>
              </a:cxn>
              <a:cxn ang="0">
                <a:pos x="TX584" y="TY584"/>
              </a:cxn>
              <a:cxn ang="0">
                <a:pos x="TX585" y="TY585"/>
              </a:cxn>
              <a:cxn ang="0">
                <a:pos x="TX586" y="TY586"/>
              </a:cxn>
              <a:cxn ang="0">
                <a:pos x="TX587" y="TY587"/>
              </a:cxn>
              <a:cxn ang="0">
                <a:pos x="TX588" y="TY588"/>
              </a:cxn>
              <a:cxn ang="0">
                <a:pos x="TX589" y="TY589"/>
              </a:cxn>
              <a:cxn ang="0">
                <a:pos x="TX590" y="TY590"/>
              </a:cxn>
              <a:cxn ang="0">
                <a:pos x="TX591" y="TY591"/>
              </a:cxn>
              <a:cxn ang="0">
                <a:pos x="TX592" y="TY592"/>
              </a:cxn>
              <a:cxn ang="0">
                <a:pos x="TX594" y="TY594"/>
              </a:cxn>
              <a:cxn ang="0">
                <a:pos x="TX595" y="TY595"/>
              </a:cxn>
              <a:cxn ang="0">
                <a:pos x="TX596" y="TY596"/>
              </a:cxn>
              <a:cxn ang="0">
                <a:pos x="TX597" y="TY597"/>
              </a:cxn>
              <a:cxn ang="0">
                <a:pos x="TX598" y="TY598"/>
              </a:cxn>
              <a:cxn ang="0">
                <a:pos x="TX600" y="TY600"/>
              </a:cxn>
              <a:cxn ang="0">
                <a:pos x="TX601" y="TY601"/>
              </a:cxn>
              <a:cxn ang="0">
                <a:pos x="TX602" y="TY602"/>
              </a:cxn>
              <a:cxn ang="0">
                <a:pos x="TX603" y="TY603"/>
              </a:cxn>
              <a:cxn ang="0">
                <a:pos x="TX604" y="TY604"/>
              </a:cxn>
              <a:cxn ang="0">
                <a:pos x="TX605" y="TY605"/>
              </a:cxn>
              <a:cxn ang="0">
                <a:pos x="TX606" y="TY606"/>
              </a:cxn>
              <a:cxn ang="0">
                <a:pos x="TX607" y="TY607"/>
              </a:cxn>
              <a:cxn ang="0">
                <a:pos x="TX608" y="TY608"/>
              </a:cxn>
              <a:cxn ang="0">
                <a:pos x="TX610" y="TY610"/>
              </a:cxn>
              <a:cxn ang="0">
                <a:pos x="TX611" y="TY611"/>
              </a:cxn>
              <a:cxn ang="0">
                <a:pos x="TX612" y="TY612"/>
              </a:cxn>
              <a:cxn ang="0">
                <a:pos x="TX613" y="TY613"/>
              </a:cxn>
              <a:cxn ang="0">
                <a:pos x="TX614" y="TY614"/>
              </a:cxn>
              <a:cxn ang="0">
                <a:pos x="TX615" y="TY615"/>
              </a:cxn>
              <a:cxn ang="0">
                <a:pos x="TX616" y="TY616"/>
              </a:cxn>
              <a:cxn ang="0">
                <a:pos x="TX617" y="TY617"/>
              </a:cxn>
              <a:cxn ang="0">
                <a:pos x="TX618" y="TY618"/>
              </a:cxn>
              <a:cxn ang="0">
                <a:pos x="TX620" y="TY620"/>
              </a:cxn>
              <a:cxn ang="0">
                <a:pos x="TX621" y="TY621"/>
              </a:cxn>
              <a:cxn ang="0">
                <a:pos x="TX622" y="TY622"/>
              </a:cxn>
              <a:cxn ang="0">
                <a:pos x="TX623" y="TY623"/>
              </a:cxn>
              <a:cxn ang="0">
                <a:pos x="TX624" y="TY624"/>
              </a:cxn>
              <a:cxn ang="0">
                <a:pos x="TX626" y="TY626"/>
              </a:cxn>
              <a:cxn ang="0">
                <a:pos x="TX627" y="TY627"/>
              </a:cxn>
              <a:cxn ang="0">
                <a:pos x="TX628" y="TY628"/>
              </a:cxn>
              <a:cxn ang="0">
                <a:pos x="TX629" y="TY629"/>
              </a:cxn>
              <a:cxn ang="0">
                <a:pos x="TX630" y="TY630"/>
              </a:cxn>
              <a:cxn ang="0">
                <a:pos x="TX631" y="TY631"/>
              </a:cxn>
              <a:cxn ang="0">
                <a:pos x="TX632" y="TY632"/>
              </a:cxn>
              <a:cxn ang="0">
                <a:pos x="TX633" y="TY633"/>
              </a:cxn>
              <a:cxn ang="0">
                <a:pos x="TX634" y="TY634"/>
              </a:cxn>
              <a:cxn ang="0">
                <a:pos x="TX636" y="TY636"/>
              </a:cxn>
              <a:cxn ang="0">
                <a:pos x="TX637" y="TY637"/>
              </a:cxn>
              <a:cxn ang="0">
                <a:pos x="TX638" y="TY638"/>
              </a:cxn>
              <a:cxn ang="0">
                <a:pos x="TX639" y="TY639"/>
              </a:cxn>
              <a:cxn ang="0">
                <a:pos x="TX640" y="TY640"/>
              </a:cxn>
              <a:cxn ang="0">
                <a:pos x="TX641" y="TY641"/>
              </a:cxn>
              <a:cxn ang="0">
                <a:pos x="TX642" y="TY642"/>
              </a:cxn>
              <a:cxn ang="0">
                <a:pos x="TX643" y="TY643"/>
              </a:cxn>
              <a:cxn ang="0">
                <a:pos x="TX644" y="TY644"/>
              </a:cxn>
              <a:cxn ang="0">
                <a:pos x="TX646" y="TY646"/>
              </a:cxn>
              <a:cxn ang="0">
                <a:pos x="TX647" y="TY647"/>
              </a:cxn>
              <a:cxn ang="0">
                <a:pos x="TX648" y="TY648"/>
              </a:cxn>
              <a:cxn ang="0">
                <a:pos x="TX649" y="TY649"/>
              </a:cxn>
              <a:cxn ang="0">
                <a:pos x="TX650" y="TY650"/>
              </a:cxn>
              <a:cxn ang="0">
                <a:pos x="TX652" y="TY652"/>
              </a:cxn>
              <a:cxn ang="0">
                <a:pos x="TX653" y="TY653"/>
              </a:cxn>
              <a:cxn ang="0">
                <a:pos x="TX654" y="TY654"/>
              </a:cxn>
              <a:cxn ang="0">
                <a:pos x="TX655" y="TY655"/>
              </a:cxn>
              <a:cxn ang="0">
                <a:pos x="TX656" y="TY656"/>
              </a:cxn>
              <a:cxn ang="0">
                <a:pos x="TX657" y="TY657"/>
              </a:cxn>
              <a:cxn ang="0">
                <a:pos x="TX658" y="TY658"/>
              </a:cxn>
              <a:cxn ang="0">
                <a:pos x="TX659" y="TY659"/>
              </a:cxn>
              <a:cxn ang="0">
                <a:pos x="TX660" y="TY660"/>
              </a:cxn>
              <a:cxn ang="0">
                <a:pos x="TX662" y="TY662"/>
              </a:cxn>
              <a:cxn ang="0">
                <a:pos x="TX663" y="TY663"/>
              </a:cxn>
              <a:cxn ang="0">
                <a:pos x="TX664" y="TY664"/>
              </a:cxn>
              <a:cxn ang="0">
                <a:pos x="TX665" y="TY665"/>
              </a:cxn>
              <a:cxn ang="0">
                <a:pos x="TX666" y="TY666"/>
              </a:cxn>
              <a:cxn ang="0">
                <a:pos x="TX667" y="TY667"/>
              </a:cxn>
              <a:cxn ang="0">
                <a:pos x="TX668" y="TY668"/>
              </a:cxn>
              <a:cxn ang="0">
                <a:pos x="TX669" y="TY669"/>
              </a:cxn>
              <a:cxn ang="0">
                <a:pos x="TX670" y="TY670"/>
              </a:cxn>
              <a:cxn ang="0">
                <a:pos x="TX672" y="TY672"/>
              </a:cxn>
              <a:cxn ang="0">
                <a:pos x="TX673" y="TY673"/>
              </a:cxn>
              <a:cxn ang="0">
                <a:pos x="TX674" y="TY674"/>
              </a:cxn>
              <a:cxn ang="0">
                <a:pos x="TX675" y="TY675"/>
              </a:cxn>
              <a:cxn ang="0">
                <a:pos x="TX676" y="TY676"/>
              </a:cxn>
              <a:cxn ang="0">
                <a:pos x="TX678" y="TY678"/>
              </a:cxn>
              <a:cxn ang="0">
                <a:pos x="TX679" y="TY679"/>
              </a:cxn>
              <a:cxn ang="0">
                <a:pos x="TX680" y="TY680"/>
              </a:cxn>
              <a:cxn ang="0">
                <a:pos x="TX681" y="TY681"/>
              </a:cxn>
              <a:cxn ang="0">
                <a:pos x="TX682" y="TY682"/>
              </a:cxn>
              <a:cxn ang="0">
                <a:pos x="TX683" y="TY683"/>
              </a:cxn>
              <a:cxn ang="0">
                <a:pos x="TX684" y="TY684"/>
              </a:cxn>
              <a:cxn ang="0">
                <a:pos x="TX685" y="TY685"/>
              </a:cxn>
              <a:cxn ang="0">
                <a:pos x="TX686" y="TY686"/>
              </a:cxn>
              <a:cxn ang="0">
                <a:pos x="TX688" y="TY688"/>
              </a:cxn>
              <a:cxn ang="0">
                <a:pos x="TX689" y="TY689"/>
              </a:cxn>
              <a:cxn ang="0">
                <a:pos x="TX690" y="TY690"/>
              </a:cxn>
              <a:cxn ang="0">
                <a:pos x="TX691" y="TY691"/>
              </a:cxn>
              <a:cxn ang="0">
                <a:pos x="TX692" y="TY692"/>
              </a:cxn>
              <a:cxn ang="0">
                <a:pos x="TX693" y="TY693"/>
              </a:cxn>
              <a:cxn ang="0">
                <a:pos x="TX694" y="TY694"/>
              </a:cxn>
              <a:cxn ang="0">
                <a:pos x="TX695" y="TY695"/>
              </a:cxn>
              <a:cxn ang="0">
                <a:pos x="TX696" y="TY696"/>
              </a:cxn>
              <a:cxn ang="0">
                <a:pos x="TX698" y="TY698"/>
              </a:cxn>
              <a:cxn ang="0">
                <a:pos x="TX699" y="TY699"/>
              </a:cxn>
              <a:cxn ang="0">
                <a:pos x="TX700" y="TY700"/>
              </a:cxn>
              <a:cxn ang="0">
                <a:pos x="TX701" y="TY701"/>
              </a:cxn>
              <a:cxn ang="0">
                <a:pos x="TX702" y="TY702"/>
              </a:cxn>
              <a:cxn ang="0">
                <a:pos x="TX704" y="TY704"/>
              </a:cxn>
              <a:cxn ang="0">
                <a:pos x="TX705" y="TY705"/>
              </a:cxn>
              <a:cxn ang="0">
                <a:pos x="TX706" y="TY706"/>
              </a:cxn>
              <a:cxn ang="0">
                <a:pos x="TX707" y="TY707"/>
              </a:cxn>
              <a:cxn ang="0">
                <a:pos x="TX708" y="TY708"/>
              </a:cxn>
              <a:cxn ang="0">
                <a:pos x="TX709" y="TY709"/>
              </a:cxn>
              <a:cxn ang="0">
                <a:pos x="TX710" y="TY710"/>
              </a:cxn>
              <a:cxn ang="0">
                <a:pos x="TX711" y="TY711"/>
              </a:cxn>
              <a:cxn ang="0">
                <a:pos x="TX712" y="TY712"/>
              </a:cxn>
              <a:cxn ang="0">
                <a:pos x="TX714" y="TY714"/>
              </a:cxn>
              <a:cxn ang="0">
                <a:pos x="TX715" y="TY715"/>
              </a:cxn>
              <a:cxn ang="0">
                <a:pos x="TX716" y="TY716"/>
              </a:cxn>
              <a:cxn ang="0">
                <a:pos x="TX717" y="TY717"/>
              </a:cxn>
              <a:cxn ang="0">
                <a:pos x="TX718" y="TY718"/>
              </a:cxn>
              <a:cxn ang="0">
                <a:pos x="TX719" y="TY719"/>
              </a:cxn>
              <a:cxn ang="0">
                <a:pos x="TX720" y="TY720"/>
              </a:cxn>
              <a:cxn ang="0">
                <a:pos x="TX721" y="TY721"/>
              </a:cxn>
              <a:cxn ang="0">
                <a:pos x="TX722" y="TY722"/>
              </a:cxn>
              <a:cxn ang="0">
                <a:pos x="TX724" y="TY724"/>
              </a:cxn>
              <a:cxn ang="0">
                <a:pos x="TX725" y="TY725"/>
              </a:cxn>
              <a:cxn ang="0">
                <a:pos x="TX726" y="TY726"/>
              </a:cxn>
              <a:cxn ang="0">
                <a:pos x="TX727" y="TY727"/>
              </a:cxn>
              <a:cxn ang="0">
                <a:pos x="TX728" y="TY728"/>
              </a:cxn>
              <a:cxn ang="0">
                <a:pos x="TX730" y="TY730"/>
              </a:cxn>
              <a:cxn ang="0">
                <a:pos x="TX731" y="TY731"/>
              </a:cxn>
              <a:cxn ang="0">
                <a:pos x="TX732" y="TY732"/>
              </a:cxn>
              <a:cxn ang="0">
                <a:pos x="TX733" y="TY733"/>
              </a:cxn>
              <a:cxn ang="0">
                <a:pos x="TX734" y="TY734"/>
              </a:cxn>
              <a:cxn ang="0">
                <a:pos x="TX735" y="TY735"/>
              </a:cxn>
              <a:cxn ang="0">
                <a:pos x="TX736" y="TY736"/>
              </a:cxn>
              <a:cxn ang="0">
                <a:pos x="TX737" y="TY737"/>
              </a:cxn>
              <a:cxn ang="0">
                <a:pos x="TX738" y="TY738"/>
              </a:cxn>
              <a:cxn ang="0">
                <a:pos x="TX740" y="TY740"/>
              </a:cxn>
              <a:cxn ang="0">
                <a:pos x="TX741" y="TY741"/>
              </a:cxn>
              <a:cxn ang="0">
                <a:pos x="TX742" y="TY742"/>
              </a:cxn>
              <a:cxn ang="0">
                <a:pos x="TX743" y="TY743"/>
              </a:cxn>
              <a:cxn ang="0">
                <a:pos x="TX744" y="TY744"/>
              </a:cxn>
              <a:cxn ang="0">
                <a:pos x="TX745" y="TY745"/>
              </a:cxn>
              <a:cxn ang="0">
                <a:pos x="TX746" y="TY746"/>
              </a:cxn>
              <a:cxn ang="0">
                <a:pos x="TX747" y="TY747"/>
              </a:cxn>
              <a:cxn ang="0">
                <a:pos x="TX748" y="TY748"/>
              </a:cxn>
              <a:cxn ang="0">
                <a:pos x="TX750" y="TY750"/>
              </a:cxn>
              <a:cxn ang="0">
                <a:pos x="TX751" y="TY751"/>
              </a:cxn>
              <a:cxn ang="0">
                <a:pos x="TX752" y="TY752"/>
              </a:cxn>
              <a:cxn ang="0">
                <a:pos x="TX753" y="TY753"/>
              </a:cxn>
              <a:cxn ang="0">
                <a:pos x="TX754" y="TY754"/>
              </a:cxn>
              <a:cxn ang="0">
                <a:pos x="TX756" y="TY756"/>
              </a:cxn>
              <a:cxn ang="0">
                <a:pos x="TX757" y="TY757"/>
              </a:cxn>
              <a:cxn ang="0">
                <a:pos x="TX758" y="TY758"/>
              </a:cxn>
              <a:cxn ang="0">
                <a:pos x="TX759" y="TY759"/>
              </a:cxn>
              <a:cxn ang="0">
                <a:pos x="TX760" y="TY760"/>
              </a:cxn>
              <a:cxn ang="0">
                <a:pos x="TX762" y="TY762"/>
              </a:cxn>
              <a:cxn ang="0">
                <a:pos x="TX763" y="TY763"/>
              </a:cxn>
              <a:cxn ang="0">
                <a:pos x="TX764" y="TY764"/>
              </a:cxn>
              <a:cxn ang="0">
                <a:pos x="TX765" y="TY765"/>
              </a:cxn>
              <a:cxn ang="0">
                <a:pos x="TX766" y="TY766"/>
              </a:cxn>
              <a:cxn ang="0">
                <a:pos x="TX767" y="TY767"/>
              </a:cxn>
              <a:cxn ang="0">
                <a:pos x="TX768" y="TY768"/>
              </a:cxn>
              <a:cxn ang="0">
                <a:pos x="TX769" y="TY769"/>
              </a:cxn>
              <a:cxn ang="0">
                <a:pos x="TX770" y="TY770"/>
              </a:cxn>
              <a:cxn ang="0">
                <a:pos x="TX772" y="TY772"/>
              </a:cxn>
              <a:cxn ang="0">
                <a:pos x="TX773" y="TY773"/>
              </a:cxn>
              <a:cxn ang="0">
                <a:pos x="TX774" y="TY774"/>
              </a:cxn>
              <a:cxn ang="0">
                <a:pos x="TX775" y="TY775"/>
              </a:cxn>
              <a:cxn ang="0">
                <a:pos x="TX776" y="TY776"/>
              </a:cxn>
              <a:cxn ang="0">
                <a:pos x="TX777" y="TY777"/>
              </a:cxn>
              <a:cxn ang="0">
                <a:pos x="TX778" y="TY778"/>
              </a:cxn>
              <a:cxn ang="0">
                <a:pos x="TX779" y="TY779"/>
              </a:cxn>
              <a:cxn ang="0">
                <a:pos x="TX780" y="TY780"/>
              </a:cxn>
              <a:cxn ang="0">
                <a:pos x="TX782" y="TY782"/>
              </a:cxn>
              <a:cxn ang="0">
                <a:pos x="TX783" y="TY783"/>
              </a:cxn>
              <a:cxn ang="0">
                <a:pos x="TX784" y="TY784"/>
              </a:cxn>
              <a:cxn ang="0">
                <a:pos x="TX785" y="TY785"/>
              </a:cxn>
              <a:cxn ang="0">
                <a:pos x="TX786" y="TY786"/>
              </a:cxn>
              <a:cxn ang="0">
                <a:pos x="TX788" y="TY788"/>
              </a:cxn>
              <a:cxn ang="0">
                <a:pos x="TX789" y="TY789"/>
              </a:cxn>
              <a:cxn ang="0">
                <a:pos x="TX790" y="TY790"/>
              </a:cxn>
              <a:cxn ang="0">
                <a:pos x="TX791" y="TY791"/>
              </a:cxn>
              <a:cxn ang="0">
                <a:pos x="TX792" y="TY792"/>
              </a:cxn>
              <a:cxn ang="0">
                <a:pos x="TX794" y="TY794"/>
              </a:cxn>
              <a:cxn ang="0">
                <a:pos x="TX795" y="TY795"/>
              </a:cxn>
              <a:cxn ang="0">
                <a:pos x="TX796" y="TY796"/>
              </a:cxn>
              <a:cxn ang="0">
                <a:pos x="TX797" y="TY797"/>
              </a:cxn>
              <a:cxn ang="0">
                <a:pos x="TX798" y="TY798"/>
              </a:cxn>
              <a:cxn ang="0">
                <a:pos x="TX799" y="TY799"/>
              </a:cxn>
              <a:cxn ang="0">
                <a:pos x="TX800" y="TY800"/>
              </a:cxn>
              <a:cxn ang="0">
                <a:pos x="TX801" y="TY801"/>
              </a:cxn>
              <a:cxn ang="0">
                <a:pos x="TX802" y="TY802"/>
              </a:cxn>
              <a:cxn ang="0">
                <a:pos x="TX804" y="TY804"/>
              </a:cxn>
              <a:cxn ang="0">
                <a:pos x="TX805" y="TY805"/>
              </a:cxn>
              <a:cxn ang="0">
                <a:pos x="TX806" y="TY806"/>
              </a:cxn>
              <a:cxn ang="0">
                <a:pos x="TX807" y="TY807"/>
              </a:cxn>
              <a:cxn ang="0">
                <a:pos x="TX808" y="TY808"/>
              </a:cxn>
              <a:cxn ang="0">
                <a:pos x="TX809" y="TY809"/>
              </a:cxn>
              <a:cxn ang="0">
                <a:pos x="TX810" y="TY810"/>
              </a:cxn>
              <a:cxn ang="0">
                <a:pos x="TX811" y="TY811"/>
              </a:cxn>
              <a:cxn ang="0">
                <a:pos x="TX812" y="TY812"/>
              </a:cxn>
              <a:cxn ang="0">
                <a:pos x="TX814" y="TY814"/>
              </a:cxn>
              <a:cxn ang="0">
                <a:pos x="TX815" y="TY815"/>
              </a:cxn>
              <a:cxn ang="0">
                <a:pos x="TX816" y="TY816"/>
              </a:cxn>
              <a:cxn ang="0">
                <a:pos x="TX817" y="TY817"/>
              </a:cxn>
              <a:cxn ang="0">
                <a:pos x="TX818" y="TY818"/>
              </a:cxn>
              <a:cxn ang="0">
                <a:pos x="TX819" y="TY819"/>
              </a:cxn>
              <a:cxn ang="0">
                <a:pos x="TX820" y="TY820"/>
              </a:cxn>
              <a:cxn ang="0">
                <a:pos x="TX821" y="TY821"/>
              </a:cxn>
              <a:cxn ang="0">
                <a:pos x="TX822" y="TY822"/>
              </a:cxn>
              <a:cxn ang="0">
                <a:pos x="TX824" y="TY824"/>
              </a:cxn>
              <a:cxn ang="0">
                <a:pos x="TX825" y="TY825"/>
              </a:cxn>
              <a:cxn ang="0">
                <a:pos x="TX826" y="TY826"/>
              </a:cxn>
              <a:cxn ang="0">
                <a:pos x="TX827" y="TY827"/>
              </a:cxn>
              <a:cxn ang="0">
                <a:pos x="TX828" y="TY828"/>
              </a:cxn>
              <a:cxn ang="0">
                <a:pos x="TX829" y="TY829"/>
              </a:cxn>
              <a:cxn ang="0">
                <a:pos x="TX830" y="TY830"/>
              </a:cxn>
              <a:cxn ang="0">
                <a:pos x="TX831" y="TY831"/>
              </a:cxn>
              <a:cxn ang="0">
                <a:pos x="TX832" y="TY832"/>
              </a:cxn>
              <a:cxn ang="0">
                <a:pos x="TX834" y="TY834"/>
              </a:cxn>
              <a:cxn ang="0">
                <a:pos x="TX835" y="TY835"/>
              </a:cxn>
              <a:cxn ang="0">
                <a:pos x="TX836" y="TY836"/>
              </a:cxn>
              <a:cxn ang="0">
                <a:pos x="TX837" y="TY837"/>
              </a:cxn>
              <a:cxn ang="0">
                <a:pos x="TX838" y="TY838"/>
              </a:cxn>
              <a:cxn ang="0">
                <a:pos x="TX840" y="TY840"/>
              </a:cxn>
              <a:cxn ang="0">
                <a:pos x="TX841" y="TY841"/>
              </a:cxn>
              <a:cxn ang="0">
                <a:pos x="TX842" y="TY842"/>
              </a:cxn>
              <a:cxn ang="0">
                <a:pos x="TX843" y="TY843"/>
              </a:cxn>
              <a:cxn ang="0">
                <a:pos x="TX844" y="TY844"/>
              </a:cxn>
              <a:cxn ang="0">
                <a:pos x="TX846" y="TY846"/>
              </a:cxn>
              <a:cxn ang="0">
                <a:pos x="TX847" y="TY847"/>
              </a:cxn>
              <a:cxn ang="0">
                <a:pos x="TX848" y="TY848"/>
              </a:cxn>
              <a:cxn ang="0">
                <a:pos x="TX849" y="TY849"/>
              </a:cxn>
              <a:cxn ang="0">
                <a:pos x="TX850" y="TY850"/>
              </a:cxn>
              <a:cxn ang="0">
                <a:pos x="TX851" y="TY851"/>
              </a:cxn>
              <a:cxn ang="0">
                <a:pos x="TX852" y="TY852"/>
              </a:cxn>
              <a:cxn ang="0">
                <a:pos x="TX853" y="TY853"/>
              </a:cxn>
              <a:cxn ang="0">
                <a:pos x="TX854" y="TY854"/>
              </a:cxn>
              <a:cxn ang="0">
                <a:pos x="TX856" y="TY856"/>
              </a:cxn>
              <a:cxn ang="0">
                <a:pos x="TX857" y="TY857"/>
              </a:cxn>
              <a:cxn ang="0">
                <a:pos x="TX858" y="TY858"/>
              </a:cxn>
              <a:cxn ang="0">
                <a:pos x="TX859" y="TY859"/>
              </a:cxn>
              <a:cxn ang="0">
                <a:pos x="TX860" y="TY860"/>
              </a:cxn>
              <a:cxn ang="0">
                <a:pos x="TX861" y="TY861"/>
              </a:cxn>
              <a:cxn ang="0">
                <a:pos x="TX862" y="TY862"/>
              </a:cxn>
              <a:cxn ang="0">
                <a:pos x="TX863" y="TY863"/>
              </a:cxn>
              <a:cxn ang="0">
                <a:pos x="TX864" y="TY864"/>
              </a:cxn>
              <a:cxn ang="0">
                <a:pos x="TX866" y="TY866"/>
              </a:cxn>
              <a:cxn ang="0">
                <a:pos x="TX867" y="TY867"/>
              </a:cxn>
              <a:cxn ang="0">
                <a:pos x="TX868" y="TY868"/>
              </a:cxn>
              <a:cxn ang="0">
                <a:pos x="TX869" y="TY869"/>
              </a:cxn>
              <a:cxn ang="0">
                <a:pos x="TX870" y="TY870"/>
              </a:cxn>
              <a:cxn ang="0">
                <a:pos x="TX871" y="TY871"/>
              </a:cxn>
              <a:cxn ang="0">
                <a:pos x="TX872" y="TY872"/>
              </a:cxn>
              <a:cxn ang="0">
                <a:pos x="TX873" y="TY873"/>
              </a:cxn>
              <a:cxn ang="0">
                <a:pos x="TX874" y="TY874"/>
              </a:cxn>
              <a:cxn ang="0">
                <a:pos x="TX876" y="TY876"/>
              </a:cxn>
              <a:cxn ang="0">
                <a:pos x="TX877" y="TY877"/>
              </a:cxn>
              <a:cxn ang="0">
                <a:pos x="TX878" y="TY878"/>
              </a:cxn>
              <a:cxn ang="0">
                <a:pos x="TX879" y="TY879"/>
              </a:cxn>
              <a:cxn ang="0">
                <a:pos x="TX880" y="TY880"/>
              </a:cxn>
              <a:cxn ang="0">
                <a:pos x="TX881" y="TY881"/>
              </a:cxn>
              <a:cxn ang="0">
                <a:pos x="TX882" y="TY882"/>
              </a:cxn>
              <a:cxn ang="0">
                <a:pos x="TX883" y="TY883"/>
              </a:cxn>
              <a:cxn ang="0">
                <a:pos x="TX884" y="TY884"/>
              </a:cxn>
              <a:cxn ang="0">
                <a:pos x="TX886" y="TY886"/>
              </a:cxn>
              <a:cxn ang="0">
                <a:pos x="TX887" y="TY887"/>
              </a:cxn>
              <a:cxn ang="0">
                <a:pos x="TX888" y="TY888"/>
              </a:cxn>
              <a:cxn ang="0">
                <a:pos x="TX889" y="TY889"/>
              </a:cxn>
              <a:cxn ang="0">
                <a:pos x="TX890" y="TY890"/>
              </a:cxn>
              <a:cxn ang="0">
                <a:pos x="TX892" y="TY892"/>
              </a:cxn>
              <a:cxn ang="0">
                <a:pos x="TX893" y="TY893"/>
              </a:cxn>
              <a:cxn ang="0">
                <a:pos x="TX894" y="TY894"/>
              </a:cxn>
              <a:cxn ang="0">
                <a:pos x="TX895" y="TY895"/>
              </a:cxn>
              <a:cxn ang="0">
                <a:pos x="TX896" y="TY896"/>
              </a:cxn>
              <a:cxn ang="0">
                <a:pos x="TX897" y="TY897"/>
              </a:cxn>
              <a:cxn ang="0">
                <a:pos x="TX898" y="TY898"/>
              </a:cxn>
              <a:cxn ang="0">
                <a:pos x="TX899" y="TY899"/>
              </a:cxn>
              <a:cxn ang="0">
                <a:pos x="TX900" y="TY900"/>
              </a:cxn>
              <a:cxn ang="0">
                <a:pos x="TX902" y="TY902"/>
              </a:cxn>
              <a:cxn ang="0">
                <a:pos x="TX903" y="TY903"/>
              </a:cxn>
              <a:cxn ang="0">
                <a:pos x="TX904" y="TY904"/>
              </a:cxn>
              <a:cxn ang="0">
                <a:pos x="TX905" y="TY905"/>
              </a:cxn>
              <a:cxn ang="0">
                <a:pos x="TX906" y="TY906"/>
              </a:cxn>
              <a:cxn ang="0">
                <a:pos x="TX907" y="TY907"/>
              </a:cxn>
              <a:cxn ang="0">
                <a:pos x="TX908" y="TY908"/>
              </a:cxn>
              <a:cxn ang="0">
                <a:pos x="TX909" y="TY909"/>
              </a:cxn>
              <a:cxn ang="0">
                <a:pos x="TX910" y="TY910"/>
              </a:cxn>
              <a:cxn ang="0">
                <a:pos x="TX912" y="TY912"/>
              </a:cxn>
              <a:cxn ang="0">
                <a:pos x="TX913" y="TY913"/>
              </a:cxn>
              <a:cxn ang="0">
                <a:pos x="TX914" y="TY914"/>
              </a:cxn>
              <a:cxn ang="0">
                <a:pos x="TX915" y="TY915"/>
              </a:cxn>
              <a:cxn ang="0">
                <a:pos x="TX916" y="TY916"/>
              </a:cxn>
              <a:cxn ang="0">
                <a:pos x="TX918" y="TY918"/>
              </a:cxn>
              <a:cxn ang="0">
                <a:pos x="TX919" y="TY919"/>
              </a:cxn>
              <a:cxn ang="0">
                <a:pos x="TX920" y="TY920"/>
              </a:cxn>
              <a:cxn ang="0">
                <a:pos x="TX921" y="TY921"/>
              </a:cxn>
              <a:cxn ang="0">
                <a:pos x="TX922" y="TY922"/>
              </a:cxn>
              <a:cxn ang="0">
                <a:pos x="TX923" y="TY923"/>
              </a:cxn>
              <a:cxn ang="0">
                <a:pos x="TX924" y="TY924"/>
              </a:cxn>
              <a:cxn ang="0">
                <a:pos x="TX925" y="TY925"/>
              </a:cxn>
              <a:cxn ang="0">
                <a:pos x="TX926" y="TY926"/>
              </a:cxn>
              <a:cxn ang="0">
                <a:pos x="TX928" y="TY928"/>
              </a:cxn>
              <a:cxn ang="0">
                <a:pos x="TX929" y="TY929"/>
              </a:cxn>
              <a:cxn ang="0">
                <a:pos x="TX930" y="TY930"/>
              </a:cxn>
              <a:cxn ang="0">
                <a:pos x="TX931" y="TY931"/>
              </a:cxn>
              <a:cxn ang="0">
                <a:pos x="TX932" y="TY932"/>
              </a:cxn>
              <a:cxn ang="0">
                <a:pos x="TX933" y="TY933"/>
              </a:cxn>
              <a:cxn ang="0">
                <a:pos x="TX934" y="TY934"/>
              </a:cxn>
              <a:cxn ang="0">
                <a:pos x="TX935" y="TY935"/>
              </a:cxn>
              <a:cxn ang="0">
                <a:pos x="TX936" y="TY936"/>
              </a:cxn>
              <a:cxn ang="0">
                <a:pos x="TX938" y="TY938"/>
              </a:cxn>
              <a:cxn ang="0">
                <a:pos x="TX939" y="TY939"/>
              </a:cxn>
              <a:cxn ang="0">
                <a:pos x="TX940" y="TY940"/>
              </a:cxn>
              <a:cxn ang="0">
                <a:pos x="TX941" y="TY941"/>
              </a:cxn>
              <a:cxn ang="0">
                <a:pos x="TX942" y="TY942"/>
              </a:cxn>
              <a:cxn ang="0">
                <a:pos x="TX943" y="TY943"/>
              </a:cxn>
              <a:cxn ang="0">
                <a:pos x="TX944" y="TY944"/>
              </a:cxn>
              <a:cxn ang="0">
                <a:pos x="TX945" y="TY945"/>
              </a:cxn>
              <a:cxn ang="0">
                <a:pos x="TX946" y="TY946"/>
              </a:cxn>
              <a:cxn ang="0">
                <a:pos x="TX948" y="TY948"/>
              </a:cxn>
              <a:cxn ang="0">
                <a:pos x="TX949" y="TY949"/>
              </a:cxn>
              <a:cxn ang="0">
                <a:pos x="TX950" y="TY950"/>
              </a:cxn>
              <a:cxn ang="0">
                <a:pos x="TX951" y="TY951"/>
              </a:cxn>
              <a:cxn ang="0">
                <a:pos x="TX952" y="TY952"/>
              </a:cxn>
              <a:cxn ang="0">
                <a:pos x="TX953" y="TY953"/>
              </a:cxn>
              <a:cxn ang="0">
                <a:pos x="TX954" y="TY954"/>
              </a:cxn>
              <a:cxn ang="0">
                <a:pos x="TX955" y="TY955"/>
              </a:cxn>
              <a:cxn ang="0">
                <a:pos x="TX956" y="TY956"/>
              </a:cxn>
              <a:cxn ang="0">
                <a:pos x="TX958" y="TY958"/>
              </a:cxn>
              <a:cxn ang="0">
                <a:pos x="TX959" y="TY959"/>
              </a:cxn>
              <a:cxn ang="0">
                <a:pos x="TX960" y="TY960"/>
              </a:cxn>
              <a:cxn ang="0">
                <a:pos x="TX961" y="TY961"/>
              </a:cxn>
              <a:cxn ang="0">
                <a:pos x="TX962" y="TY962"/>
              </a:cxn>
              <a:cxn ang="0">
                <a:pos x="TX964" y="TY964"/>
              </a:cxn>
              <a:cxn ang="0">
                <a:pos x="TX965" y="TY965"/>
              </a:cxn>
              <a:cxn ang="0">
                <a:pos x="TX966" y="TY966"/>
              </a:cxn>
              <a:cxn ang="0">
                <a:pos x="TX967" y="TY967"/>
              </a:cxn>
              <a:cxn ang="0">
                <a:pos x="TX968" y="TY968"/>
              </a:cxn>
              <a:cxn ang="0">
                <a:pos x="TX969" y="TY969"/>
              </a:cxn>
              <a:cxn ang="0">
                <a:pos x="TX970" y="TY970"/>
              </a:cxn>
              <a:cxn ang="0">
                <a:pos x="TX971" y="TY971"/>
              </a:cxn>
              <a:cxn ang="0">
                <a:pos x="TX972" y="TY972"/>
              </a:cxn>
              <a:cxn ang="0">
                <a:pos x="TX974" y="TY974"/>
              </a:cxn>
              <a:cxn ang="0">
                <a:pos x="TX975" y="TY975"/>
              </a:cxn>
              <a:cxn ang="0">
                <a:pos x="TX976" y="TY976"/>
              </a:cxn>
              <a:cxn ang="0">
                <a:pos x="TX977" y="TY977"/>
              </a:cxn>
              <a:cxn ang="0">
                <a:pos x="TX978" y="TY978"/>
              </a:cxn>
              <a:cxn ang="0">
                <a:pos x="TX979" y="TY979"/>
              </a:cxn>
              <a:cxn ang="0">
                <a:pos x="TX980" y="TY980"/>
              </a:cxn>
              <a:cxn ang="0">
                <a:pos x="TX981" y="TY981"/>
              </a:cxn>
              <a:cxn ang="0">
                <a:pos x="TX982" y="TY982"/>
              </a:cxn>
              <a:cxn ang="0">
                <a:pos x="TX984" y="TY984"/>
              </a:cxn>
              <a:cxn ang="0">
                <a:pos x="TX985" y="TY985"/>
              </a:cxn>
              <a:cxn ang="0">
                <a:pos x="TX986" y="TY986"/>
              </a:cxn>
              <a:cxn ang="0">
                <a:pos x="TX987" y="TY987"/>
              </a:cxn>
              <a:cxn ang="0">
                <a:pos x="TX988" y="TY988"/>
              </a:cxn>
              <a:cxn ang="0">
                <a:pos x="TX989" y="TY989"/>
              </a:cxn>
              <a:cxn ang="0">
                <a:pos x="TX990" y="TY990"/>
              </a:cxn>
              <a:cxn ang="0">
                <a:pos x="TX991" y="TY991"/>
              </a:cxn>
              <a:cxn ang="0">
                <a:pos x="TX992" y="TY992"/>
              </a:cxn>
              <a:cxn ang="0">
                <a:pos x="TX994" y="TY994"/>
              </a:cxn>
              <a:cxn ang="0">
                <a:pos x="TX995" y="TY995"/>
              </a:cxn>
              <a:cxn ang="0">
                <a:pos x="TX996" y="TY996"/>
              </a:cxn>
              <a:cxn ang="0">
                <a:pos x="TX997" y="TY997"/>
              </a:cxn>
              <a:cxn ang="0">
                <a:pos x="TX998" y="TY998"/>
              </a:cxn>
              <a:cxn ang="0">
                <a:pos x="TX999" y="TY999"/>
              </a:cxn>
              <a:cxn ang="0">
                <a:pos x="TX1000" y="TY1000"/>
              </a:cxn>
              <a:cxn ang="0">
                <a:pos x="TX1001" y="TY1001"/>
              </a:cxn>
              <a:cxn ang="0">
                <a:pos x="TX1002" y="TY1002"/>
              </a:cxn>
              <a:cxn ang="0">
                <a:pos x="TX1004" y="TY1004"/>
              </a:cxn>
              <a:cxn ang="0">
                <a:pos x="TX1005" y="TY1005"/>
              </a:cxn>
              <a:cxn ang="0">
                <a:pos x="TX1006" y="TY1006"/>
              </a:cxn>
              <a:cxn ang="0">
                <a:pos x="TX1007" y="TY1007"/>
              </a:cxn>
              <a:cxn ang="0">
                <a:pos x="TX1008" y="TY1008"/>
              </a:cxn>
              <a:cxn ang="0">
                <a:pos x="TX1010" y="TY1010"/>
              </a:cxn>
              <a:cxn ang="0">
                <a:pos x="TX1011" y="TY1011"/>
              </a:cxn>
              <a:cxn ang="0">
                <a:pos x="TX1012" y="TY1012"/>
              </a:cxn>
              <a:cxn ang="0">
                <a:pos x="TX1013" y="TY1013"/>
              </a:cxn>
              <a:cxn ang="0">
                <a:pos x="TX1014" y="TY1014"/>
              </a:cxn>
              <a:cxn ang="0">
                <a:pos x="TX1015" y="TY1015"/>
              </a:cxn>
              <a:cxn ang="0">
                <a:pos x="TX1016" y="TY1016"/>
              </a:cxn>
              <a:cxn ang="0">
                <a:pos x="TX1017" y="TY1017"/>
              </a:cxn>
              <a:cxn ang="0">
                <a:pos x="TX1018" y="TY1018"/>
              </a:cxn>
              <a:cxn ang="0">
                <a:pos x="TX1020" y="TY1020"/>
              </a:cxn>
              <a:cxn ang="0">
                <a:pos x="TX1021" y="TY1021"/>
              </a:cxn>
              <a:cxn ang="0">
                <a:pos x="TX1022" y="TY1022"/>
              </a:cxn>
              <a:cxn ang="0">
                <a:pos x="TX1023" y="TY1023"/>
              </a:cxn>
              <a:cxn ang="0">
                <a:pos x="TX1024" y="TY1024"/>
              </a:cxn>
              <a:cxn ang="0">
                <a:pos x="TX1025" y="TY1025"/>
              </a:cxn>
              <a:cxn ang="0">
                <a:pos x="TX1026" y="TY1026"/>
              </a:cxn>
              <a:cxn ang="0">
                <a:pos x="TX1027" y="TY1027"/>
              </a:cxn>
              <a:cxn ang="0">
                <a:pos x="TX1028" y="TY1028"/>
              </a:cxn>
              <a:cxn ang="0">
                <a:pos x="TX1030" y="TY1030"/>
              </a:cxn>
              <a:cxn ang="0">
                <a:pos x="TX1031" y="TY1031"/>
              </a:cxn>
              <a:cxn ang="0">
                <a:pos x="TX1032" y="TY1032"/>
              </a:cxn>
              <a:cxn ang="0">
                <a:pos x="TX1033" y="TY1033"/>
              </a:cxn>
              <a:cxn ang="0">
                <a:pos x="TX1034" y="TY1034"/>
              </a:cxn>
              <a:cxn ang="0">
                <a:pos x="TX1035" y="TY1035"/>
              </a:cxn>
              <a:cxn ang="0">
                <a:pos x="TX1036" y="TY1036"/>
              </a:cxn>
              <a:cxn ang="0">
                <a:pos x="TX1037" y="TY1037"/>
              </a:cxn>
              <a:cxn ang="0">
                <a:pos x="TX1038" y="TY1038"/>
              </a:cxn>
              <a:cxn ang="0">
                <a:pos x="TX1040" y="TY1040"/>
              </a:cxn>
              <a:cxn ang="0">
                <a:pos x="TX1041" y="TY1041"/>
              </a:cxn>
              <a:cxn ang="0">
                <a:pos x="TX1042" y="TY1042"/>
              </a:cxn>
              <a:cxn ang="0">
                <a:pos x="TX1043" y="TY1043"/>
              </a:cxn>
              <a:cxn ang="0">
                <a:pos x="TX1044" y="TY1044"/>
              </a:cxn>
              <a:cxn ang="0">
                <a:pos x="TX1045" y="TY1045"/>
              </a:cxn>
              <a:cxn ang="0">
                <a:pos x="TX1046" y="TY1046"/>
              </a:cxn>
              <a:cxn ang="0">
                <a:pos x="TX1047" y="TY1047"/>
              </a:cxn>
              <a:cxn ang="0">
                <a:pos x="TX1048" y="TY1048"/>
              </a:cxn>
              <a:cxn ang="0">
                <a:pos x="TX1050" y="TY1050"/>
              </a:cxn>
              <a:cxn ang="0">
                <a:pos x="TX1051" y="TY1051"/>
              </a:cxn>
              <a:cxn ang="0">
                <a:pos x="TX1052" y="TY1052"/>
              </a:cxn>
              <a:cxn ang="0">
                <a:pos x="TX1053" y="TY1053"/>
              </a:cxn>
              <a:cxn ang="0">
                <a:pos x="TX1054" y="TY1054"/>
              </a:cxn>
              <a:cxn ang="0">
                <a:pos x="TX1056" y="TY1056"/>
              </a:cxn>
              <a:cxn ang="0">
                <a:pos x="TX1057" y="TY1057"/>
              </a:cxn>
              <a:cxn ang="0">
                <a:pos x="TX1058" y="TY1058"/>
              </a:cxn>
              <a:cxn ang="0">
                <a:pos x="TX1059" y="TY1059"/>
              </a:cxn>
              <a:cxn ang="0">
                <a:pos x="TX1060" y="TY1060"/>
              </a:cxn>
              <a:cxn ang="0">
                <a:pos x="TX1061" y="TY1061"/>
              </a:cxn>
              <a:cxn ang="0">
                <a:pos x="TX1062" y="TY1062"/>
              </a:cxn>
              <a:cxn ang="0">
                <a:pos x="TX1063" y="TY1063"/>
              </a:cxn>
              <a:cxn ang="0">
                <a:pos x="TX1064" y="TY1064"/>
              </a:cxn>
              <a:cxn ang="0">
                <a:pos x="TX1066" y="TY1066"/>
              </a:cxn>
              <a:cxn ang="0">
                <a:pos x="TX1067" y="TY1067"/>
              </a:cxn>
              <a:cxn ang="0">
                <a:pos x="TX1068" y="TY1068"/>
              </a:cxn>
              <a:cxn ang="0">
                <a:pos x="TX1069" y="TY1069"/>
              </a:cxn>
              <a:cxn ang="0">
                <a:pos x="TX1070" y="TY1070"/>
              </a:cxn>
              <a:cxn ang="0">
                <a:pos x="TX1071" y="TY1071"/>
              </a:cxn>
              <a:cxn ang="0">
                <a:pos x="TX1072" y="TY1072"/>
              </a:cxn>
              <a:cxn ang="0">
                <a:pos x="TX1073" y="TY1073"/>
              </a:cxn>
              <a:cxn ang="0">
                <a:pos x="TX1074" y="TY1074"/>
              </a:cxn>
              <a:cxn ang="0">
                <a:pos x="TX1076" y="TY1076"/>
              </a:cxn>
              <a:cxn ang="0">
                <a:pos x="TX1077" y="TY1077"/>
              </a:cxn>
              <a:cxn ang="0">
                <a:pos x="TX1078" y="TY1078"/>
              </a:cxn>
              <a:cxn ang="0">
                <a:pos x="TX1079" y="TY1079"/>
              </a:cxn>
              <a:cxn ang="0">
                <a:pos x="TX1080" y="TY1080"/>
              </a:cxn>
              <a:cxn ang="0">
                <a:pos x="TX1081" y="TY1081"/>
              </a:cxn>
              <a:cxn ang="0">
                <a:pos x="TX1082" y="TY1082"/>
              </a:cxn>
              <a:cxn ang="0">
                <a:pos x="TX1083" y="TY1083"/>
              </a:cxn>
              <a:cxn ang="0">
                <a:pos x="TX1084" y="TY1084"/>
              </a:cxn>
              <a:cxn ang="0">
                <a:pos x="TX1086" y="TY1086"/>
              </a:cxn>
              <a:cxn ang="0">
                <a:pos x="TX1087" y="TY1087"/>
              </a:cxn>
              <a:cxn ang="0">
                <a:pos x="TX1088" y="TY1088"/>
              </a:cxn>
              <a:cxn ang="0">
                <a:pos x="TX1089" y="TY1089"/>
              </a:cxn>
              <a:cxn ang="0">
                <a:pos x="TX1090" y="TY1090"/>
              </a:cxn>
              <a:cxn ang="0">
                <a:pos x="TX1091" y="TY1091"/>
              </a:cxn>
              <a:cxn ang="0">
                <a:pos x="TX1092" y="TY1092"/>
              </a:cxn>
              <a:cxn ang="0">
                <a:pos x="TX1093" y="TY1093"/>
              </a:cxn>
              <a:cxn ang="0">
                <a:pos x="TX1094" y="TY1094"/>
              </a:cxn>
              <a:cxn ang="0">
                <a:pos x="TX1096" y="TY1096"/>
              </a:cxn>
              <a:cxn ang="0">
                <a:pos x="TX1097" y="TY1097"/>
              </a:cxn>
              <a:cxn ang="0">
                <a:pos x="TX1098" y="TY1098"/>
              </a:cxn>
              <a:cxn ang="0">
                <a:pos x="TX1099" y="TY1099"/>
              </a:cxn>
              <a:cxn ang="0">
                <a:pos x="TX1100" y="TY1100"/>
              </a:cxn>
              <a:cxn ang="0">
                <a:pos x="TX1102" y="TY1102"/>
              </a:cxn>
              <a:cxn ang="0">
                <a:pos x="TX1103" y="TY1103"/>
              </a:cxn>
              <a:cxn ang="0">
                <a:pos x="TX1104" y="TY1104"/>
              </a:cxn>
              <a:cxn ang="0">
                <a:pos x="TX1105" y="TY1105"/>
              </a:cxn>
              <a:cxn ang="0">
                <a:pos x="TX1106" y="TY1106"/>
              </a:cxn>
              <a:cxn ang="0">
                <a:pos x="TX1108" y="TY1108"/>
              </a:cxn>
              <a:cxn ang="0">
                <a:pos x="TX1109" y="TY1109"/>
              </a:cxn>
              <a:cxn ang="0">
                <a:pos x="TX1110" y="TY1110"/>
              </a:cxn>
              <a:cxn ang="0">
                <a:pos x="TX1111" y="TY1111"/>
              </a:cxn>
              <a:cxn ang="0">
                <a:pos x="TX1112" y="TY1112"/>
              </a:cxn>
              <a:cxn ang="0">
                <a:pos x="TX1113" y="TY1113"/>
              </a:cxn>
              <a:cxn ang="0">
                <a:pos x="TX1114" y="TY1114"/>
              </a:cxn>
              <a:cxn ang="0">
                <a:pos x="TX1115" y="TY1115"/>
              </a:cxn>
              <a:cxn ang="0">
                <a:pos x="TX1116" y="TY1116"/>
              </a:cxn>
              <a:cxn ang="0">
                <a:pos x="TX1118" y="TY1118"/>
              </a:cxn>
              <a:cxn ang="0">
                <a:pos x="TX1119" y="TY1119"/>
              </a:cxn>
              <a:cxn ang="0">
                <a:pos x="TX1120" y="TY1120"/>
              </a:cxn>
              <a:cxn ang="0">
                <a:pos x="TX1121" y="TY1121"/>
              </a:cxn>
              <a:cxn ang="0">
                <a:pos x="TX1122" y="TY1122"/>
              </a:cxn>
              <a:cxn ang="0">
                <a:pos x="TX1123" y="TY1123"/>
              </a:cxn>
              <a:cxn ang="0">
                <a:pos x="TX1124" y="TY1124"/>
              </a:cxn>
              <a:cxn ang="0">
                <a:pos x="TX1125" y="TY1125"/>
              </a:cxn>
              <a:cxn ang="0">
                <a:pos x="TX1126" y="TY1126"/>
              </a:cxn>
              <a:cxn ang="0">
                <a:pos x="TX1128" y="TY1128"/>
              </a:cxn>
              <a:cxn ang="0">
                <a:pos x="TX1129" y="TY1129"/>
              </a:cxn>
              <a:cxn ang="0">
                <a:pos x="TX1130" y="TY1130"/>
              </a:cxn>
              <a:cxn ang="0">
                <a:pos x="TX1131" y="TY1131"/>
              </a:cxn>
              <a:cxn ang="0">
                <a:pos x="TX1132" y="TY1132"/>
              </a:cxn>
              <a:cxn ang="0">
                <a:pos x="TX1133" y="TY1133"/>
              </a:cxn>
              <a:cxn ang="0">
                <a:pos x="TX1134" y="TY1134"/>
              </a:cxn>
              <a:cxn ang="0">
                <a:pos x="TX1135" y="TY1135"/>
              </a:cxn>
              <a:cxn ang="0">
                <a:pos x="TX1136" y="TY1136"/>
              </a:cxn>
              <a:cxn ang="0">
                <a:pos x="TX1138" y="TY1138"/>
              </a:cxn>
              <a:cxn ang="0">
                <a:pos x="TX1139" y="TY1139"/>
              </a:cxn>
              <a:cxn ang="0">
                <a:pos x="TX1140" y="TY1140"/>
              </a:cxn>
              <a:cxn ang="0">
                <a:pos x="TX1141" y="TY1141"/>
              </a:cxn>
              <a:cxn ang="0">
                <a:pos x="TX1142" y="TY1142"/>
              </a:cxn>
              <a:cxn ang="0">
                <a:pos x="TX1143" y="TY1143"/>
              </a:cxn>
              <a:cxn ang="0">
                <a:pos x="TX1144" y="TY1144"/>
              </a:cxn>
              <a:cxn ang="0">
                <a:pos x="TX1145" y="TY1145"/>
              </a:cxn>
              <a:cxn ang="0">
                <a:pos x="TX1146" y="TY1146"/>
              </a:cxn>
              <a:cxn ang="0">
                <a:pos x="TX1148" y="TY1148"/>
              </a:cxn>
              <a:cxn ang="0">
                <a:pos x="TX1149" y="TY1149"/>
              </a:cxn>
              <a:cxn ang="0">
                <a:pos x="TX1150" y="TY1150"/>
              </a:cxn>
              <a:cxn ang="0">
                <a:pos x="TX1151" y="TY1151"/>
              </a:cxn>
              <a:cxn ang="0">
                <a:pos x="TX1152" y="TY1152"/>
              </a:cxn>
              <a:cxn ang="0">
                <a:pos x="TX1154" y="TY1154"/>
              </a:cxn>
              <a:cxn ang="0">
                <a:pos x="TX1155" y="TY1155"/>
              </a:cxn>
              <a:cxn ang="0">
                <a:pos x="TX1156" y="TY1156"/>
              </a:cxn>
              <a:cxn ang="0">
                <a:pos x="TX1157" y="TY1157"/>
              </a:cxn>
              <a:cxn ang="0">
                <a:pos x="TX1158" y="TY1158"/>
              </a:cxn>
              <a:cxn ang="0">
                <a:pos x="TX1160" y="TY1160"/>
              </a:cxn>
              <a:cxn ang="0">
                <a:pos x="TX1161" y="TY1161"/>
              </a:cxn>
              <a:cxn ang="0">
                <a:pos x="TX1162" y="TY1162"/>
              </a:cxn>
              <a:cxn ang="0">
                <a:pos x="TX1163" y="TY1163"/>
              </a:cxn>
              <a:cxn ang="0">
                <a:pos x="TX1164" y="TY1164"/>
              </a:cxn>
              <a:cxn ang="0">
                <a:pos x="TX1165" y="TY1165"/>
              </a:cxn>
              <a:cxn ang="0">
                <a:pos x="TX1166" y="TY1166"/>
              </a:cxn>
              <a:cxn ang="0">
                <a:pos x="TX1167" y="TY1167"/>
              </a:cxn>
              <a:cxn ang="0">
                <a:pos x="TX1168" y="TY1168"/>
              </a:cxn>
              <a:cxn ang="0">
                <a:pos x="TX1170" y="TY1170"/>
              </a:cxn>
              <a:cxn ang="0">
                <a:pos x="TX1171" y="TY1171"/>
              </a:cxn>
              <a:cxn ang="0">
                <a:pos x="TX1172" y="TY1172"/>
              </a:cxn>
              <a:cxn ang="0">
                <a:pos x="TX1173" y="TY1173"/>
              </a:cxn>
              <a:cxn ang="0">
                <a:pos x="TX1174" y="TY1174"/>
              </a:cxn>
              <a:cxn ang="0">
                <a:pos x="TX1175" y="TY1175"/>
              </a:cxn>
              <a:cxn ang="0">
                <a:pos x="TX1176" y="TY1176"/>
              </a:cxn>
              <a:cxn ang="0">
                <a:pos x="TX1177" y="TY1177"/>
              </a:cxn>
              <a:cxn ang="0">
                <a:pos x="TX1178" y="TY1178"/>
              </a:cxn>
              <a:cxn ang="0">
                <a:pos x="TX1180" y="TY1180"/>
              </a:cxn>
              <a:cxn ang="0">
                <a:pos x="TX1181" y="TY1181"/>
              </a:cxn>
              <a:cxn ang="0">
                <a:pos x="TX1182" y="TY1182"/>
              </a:cxn>
              <a:cxn ang="0">
                <a:pos x="TX1183" y="TY1183"/>
              </a:cxn>
              <a:cxn ang="0">
                <a:pos x="TX1184" y="TY1184"/>
              </a:cxn>
              <a:cxn ang="0">
                <a:pos x="TX1185" y="TY1185"/>
              </a:cxn>
              <a:cxn ang="0">
                <a:pos x="TX1186" y="TY1186"/>
              </a:cxn>
              <a:cxn ang="0">
                <a:pos x="TX1187" y="TY1187"/>
              </a:cxn>
              <a:cxn ang="0">
                <a:pos x="TX1188" y="TY1188"/>
              </a:cxn>
              <a:cxn ang="0">
                <a:pos x="TX1190" y="TY1190"/>
              </a:cxn>
              <a:cxn ang="0">
                <a:pos x="TX1191" y="TY1191"/>
              </a:cxn>
              <a:cxn ang="0">
                <a:pos x="TX1192" y="TY1192"/>
              </a:cxn>
              <a:cxn ang="0">
                <a:pos x="TX1193" y="TY1193"/>
              </a:cxn>
              <a:cxn ang="0">
                <a:pos x="TX1194" y="TY1194"/>
              </a:cxn>
              <a:cxn ang="0">
                <a:pos x="TX1195" y="TY1195"/>
              </a:cxn>
              <a:cxn ang="0">
                <a:pos x="TX1196" y="TY1196"/>
              </a:cxn>
              <a:cxn ang="0">
                <a:pos x="TX1197" y="TY1197"/>
              </a:cxn>
              <a:cxn ang="0">
                <a:pos x="TX1198" y="TY1198"/>
              </a:cxn>
              <a:cxn ang="0">
                <a:pos x="TX1200" y="TY1200"/>
              </a:cxn>
              <a:cxn ang="0">
                <a:pos x="TX1201" y="TY1201"/>
              </a:cxn>
              <a:cxn ang="0">
                <a:pos x="TX1202" y="TY1202"/>
              </a:cxn>
              <a:cxn ang="0">
                <a:pos x="TX1203" y="TY1203"/>
              </a:cxn>
              <a:cxn ang="0">
                <a:pos x="TX1204" y="TY1204"/>
              </a:cxn>
              <a:cxn ang="0">
                <a:pos x="TX1206" y="TY1206"/>
              </a:cxn>
              <a:cxn ang="0">
                <a:pos x="TX1207" y="TY1207"/>
              </a:cxn>
              <a:cxn ang="0">
                <a:pos x="TX1208" y="TY1208"/>
              </a:cxn>
              <a:cxn ang="0">
                <a:pos x="TX1209" y="TY1209"/>
              </a:cxn>
              <a:cxn ang="0">
                <a:pos x="TX1210" y="TY1210"/>
              </a:cxn>
              <a:cxn ang="0">
                <a:pos x="TX1211" y="TY1211"/>
              </a:cxn>
              <a:cxn ang="0">
                <a:pos x="TX1212" y="TY1212"/>
              </a:cxn>
              <a:cxn ang="0">
                <a:pos x="TX1213" y="TY1213"/>
              </a:cxn>
              <a:cxn ang="0">
                <a:pos x="TX1214" y="TY1214"/>
              </a:cxn>
              <a:cxn ang="0">
                <a:pos x="TX1216" y="TY1216"/>
              </a:cxn>
              <a:cxn ang="0">
                <a:pos x="TX1217" y="TY1217"/>
              </a:cxn>
              <a:cxn ang="0">
                <a:pos x="TX1218" y="TY1218"/>
              </a:cxn>
              <a:cxn ang="0">
                <a:pos x="TX1219" y="TY1219"/>
              </a:cxn>
              <a:cxn ang="0">
                <a:pos x="TX1220" y="TY1220"/>
              </a:cxn>
              <a:cxn ang="0">
                <a:pos x="TX1221" y="TY1221"/>
              </a:cxn>
              <a:cxn ang="0">
                <a:pos x="TX1222" y="TY1222"/>
              </a:cxn>
              <a:cxn ang="0">
                <a:pos x="TX1223" y="TY1223"/>
              </a:cxn>
              <a:cxn ang="0">
                <a:pos x="TX1224" y="TY1224"/>
              </a:cxn>
              <a:cxn ang="0">
                <a:pos x="TX1226" y="TY1226"/>
              </a:cxn>
              <a:cxn ang="0">
                <a:pos x="TX1227" y="TY1227"/>
              </a:cxn>
              <a:cxn ang="0">
                <a:pos x="TX1228" y="TY1228"/>
              </a:cxn>
              <a:cxn ang="0">
                <a:pos x="TX1229" y="TY1229"/>
              </a:cxn>
              <a:cxn ang="0">
                <a:pos x="TX1230" y="TY1230"/>
              </a:cxn>
              <a:cxn ang="0">
                <a:pos x="TX1231" y="TY1231"/>
              </a:cxn>
              <a:cxn ang="0">
                <a:pos x="TX1232" y="TY1232"/>
              </a:cxn>
              <a:cxn ang="0">
                <a:pos x="TX1233" y="TY1233"/>
              </a:cxn>
              <a:cxn ang="0">
                <a:pos x="TX1234" y="TY1234"/>
              </a:cxn>
              <a:cxn ang="0">
                <a:pos x="TX1236" y="TY1236"/>
              </a:cxn>
              <a:cxn ang="0">
                <a:pos x="TX1237" y="TY1237"/>
              </a:cxn>
              <a:cxn ang="0">
                <a:pos x="TX1238" y="TY1238"/>
              </a:cxn>
              <a:cxn ang="0">
                <a:pos x="TX1239" y="TY1239"/>
              </a:cxn>
              <a:cxn ang="0">
                <a:pos x="TX1240" y="TY1240"/>
              </a:cxn>
              <a:cxn ang="0">
                <a:pos x="TX1241" y="TY1241"/>
              </a:cxn>
              <a:cxn ang="0">
                <a:pos x="TX1242" y="TY1242"/>
              </a:cxn>
              <a:cxn ang="0">
                <a:pos x="TX1243" y="TY1243"/>
              </a:cxn>
              <a:cxn ang="0">
                <a:pos x="TX1244" y="TY1244"/>
              </a:cxn>
              <a:cxn ang="0">
                <a:pos x="TX1246" y="TY1246"/>
              </a:cxn>
              <a:cxn ang="0">
                <a:pos x="TX1247" y="TY1247"/>
              </a:cxn>
              <a:cxn ang="0">
                <a:pos x="TX1248" y="TY1248"/>
              </a:cxn>
              <a:cxn ang="0">
                <a:pos x="TX1249" y="TY1249"/>
              </a:cxn>
              <a:cxn ang="0">
                <a:pos x="TX1250" y="TY1250"/>
              </a:cxn>
              <a:cxn ang="0">
                <a:pos x="TX1252" y="TY1252"/>
              </a:cxn>
              <a:cxn ang="0">
                <a:pos x="TX1253" y="TY1253"/>
              </a:cxn>
              <a:cxn ang="0">
                <a:pos x="TX1254" y="TY1254"/>
              </a:cxn>
              <a:cxn ang="0">
                <a:pos x="TX1255" y="TY1255"/>
              </a:cxn>
              <a:cxn ang="0">
                <a:pos x="TX1256" y="TY1256"/>
              </a:cxn>
              <a:cxn ang="0">
                <a:pos x="TX1258" y="TY1258"/>
              </a:cxn>
              <a:cxn ang="0">
                <a:pos x="TX1259" y="TY1259"/>
              </a:cxn>
              <a:cxn ang="0">
                <a:pos x="TX1260" y="TY1260"/>
              </a:cxn>
              <a:cxn ang="0">
                <a:pos x="TX1261" y="TY1261"/>
              </a:cxn>
              <a:cxn ang="0">
                <a:pos x="TX1262" y="TY1262"/>
              </a:cxn>
              <a:cxn ang="0">
                <a:pos x="TX1263" y="TY1263"/>
              </a:cxn>
              <a:cxn ang="0">
                <a:pos x="TX1264" y="TY1264"/>
              </a:cxn>
              <a:cxn ang="0">
                <a:pos x="TX1265" y="TY1265"/>
              </a:cxn>
              <a:cxn ang="0">
                <a:pos x="TX1266" y="TY1266"/>
              </a:cxn>
              <a:cxn ang="0">
                <a:pos x="TX1268" y="TY1268"/>
              </a:cxn>
              <a:cxn ang="0">
                <a:pos x="TX1269" y="TY1269"/>
              </a:cxn>
              <a:cxn ang="0">
                <a:pos x="TX1270" y="TY1270"/>
              </a:cxn>
              <a:cxn ang="0">
                <a:pos x="TX1271" y="TY1271"/>
              </a:cxn>
              <a:cxn ang="0">
                <a:pos x="TX1272" y="TY1272"/>
              </a:cxn>
              <a:cxn ang="0">
                <a:pos x="TX1273" y="TY1273"/>
              </a:cxn>
              <a:cxn ang="0">
                <a:pos x="TX1274" y="TY1274"/>
              </a:cxn>
              <a:cxn ang="0">
                <a:pos x="TX1275" y="TY1275"/>
              </a:cxn>
              <a:cxn ang="0">
                <a:pos x="TX1276" y="TY1276"/>
              </a:cxn>
              <a:cxn ang="0">
                <a:pos x="TX1278" y="TY1278"/>
              </a:cxn>
              <a:cxn ang="0">
                <a:pos x="TX1279" y="TY1279"/>
              </a:cxn>
              <a:cxn ang="0">
                <a:pos x="TX1280" y="TY1280"/>
              </a:cxn>
              <a:cxn ang="0">
                <a:pos x="TX1281" y="TY1281"/>
              </a:cxn>
              <a:cxn ang="0">
                <a:pos x="TX1282" y="TY1282"/>
              </a:cxn>
              <a:cxn ang="0">
                <a:pos x="TX1283" y="TY1283"/>
              </a:cxn>
              <a:cxn ang="0">
                <a:pos x="TX1284" y="TY1284"/>
              </a:cxn>
              <a:cxn ang="0">
                <a:pos x="TX1285" y="TY1285"/>
              </a:cxn>
              <a:cxn ang="0">
                <a:pos x="TX1286" y="TY1286"/>
              </a:cxn>
              <a:cxn ang="0">
                <a:pos x="TX1288" y="TY1288"/>
              </a:cxn>
              <a:cxn ang="0">
                <a:pos x="TX1289" y="TY1289"/>
              </a:cxn>
              <a:cxn ang="0">
                <a:pos x="TX1290" y="TY1290"/>
              </a:cxn>
              <a:cxn ang="0">
                <a:pos x="TX1291" y="TY1291"/>
              </a:cxn>
              <a:cxn ang="0">
                <a:pos x="TX1292" y="TY1292"/>
              </a:cxn>
              <a:cxn ang="0">
                <a:pos x="TX1293" y="TY1293"/>
              </a:cxn>
              <a:cxn ang="0">
                <a:pos x="TX1294" y="TY1294"/>
              </a:cxn>
              <a:cxn ang="0">
                <a:pos x="TX1295" y="TY1295"/>
              </a:cxn>
              <a:cxn ang="0">
                <a:pos x="TX1296" y="TY1296"/>
              </a:cxn>
              <a:cxn ang="0">
                <a:pos x="TX1298" y="TY1298"/>
              </a:cxn>
              <a:cxn ang="0">
                <a:pos x="TX1299" y="TY1299"/>
              </a:cxn>
              <a:cxn ang="0">
                <a:pos x="TX1300" y="TY1300"/>
              </a:cxn>
              <a:cxn ang="0">
                <a:pos x="TX1301" y="TY1301"/>
              </a:cxn>
              <a:cxn ang="0">
                <a:pos x="TX1302" y="TY1302"/>
              </a:cxn>
              <a:cxn ang="0">
                <a:pos x="TX1304" y="TY1304"/>
              </a:cxn>
              <a:cxn ang="0">
                <a:pos x="TX1305" y="TY1305"/>
              </a:cxn>
              <a:cxn ang="0">
                <a:pos x="TX1306" y="TY1306"/>
              </a:cxn>
              <a:cxn ang="0">
                <a:pos x="TX1307" y="TY1307"/>
              </a:cxn>
              <a:cxn ang="0">
                <a:pos x="TX1308" y="TY1308"/>
              </a:cxn>
              <a:cxn ang="0">
                <a:pos x="TX1310" y="TY1310"/>
              </a:cxn>
              <a:cxn ang="0">
                <a:pos x="TX1311" y="TY1311"/>
              </a:cxn>
              <a:cxn ang="0">
                <a:pos x="TX1312" y="TY1312"/>
              </a:cxn>
              <a:cxn ang="0">
                <a:pos x="TX1313" y="TY1313"/>
              </a:cxn>
              <a:cxn ang="0">
                <a:pos x="TX1314" y="TY1314"/>
              </a:cxn>
              <a:cxn ang="0">
                <a:pos x="TX1315" y="TY1315"/>
              </a:cxn>
              <a:cxn ang="0">
                <a:pos x="TX1316" y="TY1316"/>
              </a:cxn>
              <a:cxn ang="0">
                <a:pos x="TX1317" y="TY1317"/>
              </a:cxn>
              <a:cxn ang="0">
                <a:pos x="TX1318" y="TY1318"/>
              </a:cxn>
              <a:cxn ang="0">
                <a:pos x="TX1320" y="TY1320"/>
              </a:cxn>
              <a:cxn ang="0">
                <a:pos x="TX1321" y="TY1321"/>
              </a:cxn>
              <a:cxn ang="0">
                <a:pos x="TX1322" y="TY1322"/>
              </a:cxn>
              <a:cxn ang="0">
                <a:pos x="TX1323" y="TY1323"/>
              </a:cxn>
              <a:cxn ang="0">
                <a:pos x="TX1324" y="TY1324"/>
              </a:cxn>
              <a:cxn ang="0">
                <a:pos x="TX1325" y="TY1325"/>
              </a:cxn>
              <a:cxn ang="0">
                <a:pos x="TX1326" y="TY1326"/>
              </a:cxn>
              <a:cxn ang="0">
                <a:pos x="TX1327" y="TY1327"/>
              </a:cxn>
              <a:cxn ang="0">
                <a:pos x="TX1328" y="TY1328"/>
              </a:cxn>
              <a:cxn ang="0">
                <a:pos x="TX1330" y="TY1330"/>
              </a:cxn>
              <a:cxn ang="0">
                <a:pos x="TX1331" y="TY1331"/>
              </a:cxn>
              <a:cxn ang="0">
                <a:pos x="TX1332" y="TY1332"/>
              </a:cxn>
              <a:cxn ang="0">
                <a:pos x="TX1333" y="TY1333"/>
              </a:cxn>
              <a:cxn ang="0">
                <a:pos x="TX1334" y="TY1334"/>
              </a:cxn>
              <a:cxn ang="0">
                <a:pos x="TX1335" y="TY1335"/>
              </a:cxn>
              <a:cxn ang="0">
                <a:pos x="TX1336" y="TY1336"/>
              </a:cxn>
              <a:cxn ang="0">
                <a:pos x="TX1337" y="TY1337"/>
              </a:cxn>
              <a:cxn ang="0">
                <a:pos x="TX1338" y="TY1338"/>
              </a:cxn>
              <a:cxn ang="0">
                <a:pos x="TX1340" y="TY1340"/>
              </a:cxn>
              <a:cxn ang="0">
                <a:pos x="TX1341" y="TY1341"/>
              </a:cxn>
              <a:cxn ang="0">
                <a:pos x="TX1342" y="TY1342"/>
              </a:cxn>
              <a:cxn ang="0">
                <a:pos x="TX1343" y="TY1343"/>
              </a:cxn>
              <a:cxn ang="0">
                <a:pos x="TX1344" y="TY1344"/>
              </a:cxn>
              <a:cxn ang="0">
                <a:pos x="TX1345" y="TY1345"/>
              </a:cxn>
              <a:cxn ang="0">
                <a:pos x="TX1346" y="TY1346"/>
              </a:cxn>
              <a:cxn ang="0">
                <a:pos x="TX1347" y="TY1347"/>
              </a:cxn>
              <a:cxn ang="0">
                <a:pos x="TX1348" y="TY1348"/>
              </a:cxn>
              <a:cxn ang="0">
                <a:pos x="TX1350" y="TY1350"/>
              </a:cxn>
              <a:cxn ang="0">
                <a:pos x="TX1351" y="TY1351"/>
              </a:cxn>
              <a:cxn ang="0">
                <a:pos x="TX1352" y="TY1352"/>
              </a:cxn>
              <a:cxn ang="0">
                <a:pos x="TX1353" y="TY1353"/>
              </a:cxn>
              <a:cxn ang="0">
                <a:pos x="TX1354" y="TY1354"/>
              </a:cxn>
              <a:cxn ang="0">
                <a:pos x="TX1356" y="TY1356"/>
              </a:cxn>
              <a:cxn ang="0">
                <a:pos x="TX1357" y="TY1357"/>
              </a:cxn>
              <a:cxn ang="0">
                <a:pos x="TX1358" y="TY1358"/>
              </a:cxn>
              <a:cxn ang="0">
                <a:pos x="TX1359" y="TY1359"/>
              </a:cxn>
              <a:cxn ang="0">
                <a:pos x="TX1360" y="TY1360"/>
              </a:cxn>
              <a:cxn ang="0">
                <a:pos x="TX1362" y="TY1362"/>
              </a:cxn>
              <a:cxn ang="0">
                <a:pos x="TX1363" y="TY1363"/>
              </a:cxn>
              <a:cxn ang="0">
                <a:pos x="TX1364" y="TY1364"/>
              </a:cxn>
              <a:cxn ang="0">
                <a:pos x="TX1365" y="TY1365"/>
              </a:cxn>
              <a:cxn ang="0">
                <a:pos x="TX1366" y="TY1366"/>
              </a:cxn>
              <a:cxn ang="0">
                <a:pos x="TX1367" y="TY1367"/>
              </a:cxn>
              <a:cxn ang="0">
                <a:pos x="TX1368" y="TY1368"/>
              </a:cxn>
              <a:cxn ang="0">
                <a:pos x="TX1369" y="TY1369"/>
              </a:cxn>
              <a:cxn ang="0">
                <a:pos x="TX1370" y="TY1370"/>
              </a:cxn>
              <a:cxn ang="0">
                <a:pos x="TX1372" y="TY1372"/>
              </a:cxn>
              <a:cxn ang="0">
                <a:pos x="TX1373" y="TY1373"/>
              </a:cxn>
              <a:cxn ang="0">
                <a:pos x="TX1374" y="TY1374"/>
              </a:cxn>
              <a:cxn ang="0">
                <a:pos x="TX1375" y="TY1375"/>
              </a:cxn>
              <a:cxn ang="0">
                <a:pos x="TX1376" y="TY1376"/>
              </a:cxn>
              <a:cxn ang="0">
                <a:pos x="TX1377" y="TY1377"/>
              </a:cxn>
              <a:cxn ang="0">
                <a:pos x="TX1378" y="TY1378"/>
              </a:cxn>
              <a:cxn ang="0">
                <a:pos x="TX1379" y="TY1379"/>
              </a:cxn>
              <a:cxn ang="0">
                <a:pos x="TX1380" y="TY1380"/>
              </a:cxn>
              <a:cxn ang="0">
                <a:pos x="TX1382" y="TY1382"/>
              </a:cxn>
              <a:cxn ang="0">
                <a:pos x="TX1383" y="TY1383"/>
              </a:cxn>
              <a:cxn ang="0">
                <a:pos x="TX1384" y="TY1384"/>
              </a:cxn>
              <a:cxn ang="0">
                <a:pos x="TX1385" y="TY1385"/>
              </a:cxn>
              <a:cxn ang="0">
                <a:pos x="TX1386" y="TY1386"/>
              </a:cxn>
              <a:cxn ang="0">
                <a:pos x="TX1387" y="TY1387"/>
              </a:cxn>
              <a:cxn ang="0">
                <a:pos x="TX1388" y="TY1388"/>
              </a:cxn>
              <a:cxn ang="0">
                <a:pos x="TX1389" y="TY1389"/>
              </a:cxn>
              <a:cxn ang="0">
                <a:pos x="TX1390" y="TY1390"/>
              </a:cxn>
              <a:cxn ang="0">
                <a:pos x="TX1392" y="TY1392"/>
              </a:cxn>
              <a:cxn ang="0">
                <a:pos x="TX1393" y="TY1393"/>
              </a:cxn>
              <a:cxn ang="0">
                <a:pos x="TX1394" y="TY1394"/>
              </a:cxn>
              <a:cxn ang="0">
                <a:pos x="TX1395" y="TY1395"/>
              </a:cxn>
              <a:cxn ang="0">
                <a:pos x="TX1396" y="TY1396"/>
              </a:cxn>
              <a:cxn ang="0">
                <a:pos x="TX1397" y="TY1397"/>
              </a:cxn>
              <a:cxn ang="0">
                <a:pos x="TX1398" y="TY1398"/>
              </a:cxn>
              <a:cxn ang="0">
                <a:pos x="TX1399" y="TY1399"/>
              </a:cxn>
              <a:cxn ang="0">
                <a:pos x="TX1400" y="TY1400"/>
              </a:cxn>
              <a:cxn ang="0">
                <a:pos x="TX1402" y="TY1402"/>
              </a:cxn>
              <a:cxn ang="0">
                <a:pos x="TX1403" y="TY1403"/>
              </a:cxn>
              <a:cxn ang="0">
                <a:pos x="TX1404" y="TY1404"/>
              </a:cxn>
              <a:cxn ang="0">
                <a:pos x="TX1405" y="TY1405"/>
              </a:cxn>
              <a:cxn ang="0">
                <a:pos x="TX1406" y="TY1406"/>
              </a:cxn>
              <a:cxn ang="0">
                <a:pos x="TX1408" y="TY1408"/>
              </a:cxn>
              <a:cxn ang="0">
                <a:pos x="TX1409" y="TY1409"/>
              </a:cxn>
              <a:cxn ang="0">
                <a:pos x="TX1410" y="TY1410"/>
              </a:cxn>
              <a:cxn ang="0">
                <a:pos x="TX1411" y="TY1411"/>
              </a:cxn>
              <a:cxn ang="0">
                <a:pos x="TX1412" y="TY1412"/>
              </a:cxn>
              <a:cxn ang="0">
                <a:pos x="TX1414" y="TY1414"/>
              </a:cxn>
              <a:cxn ang="0">
                <a:pos x="TX1415" y="TY1415"/>
              </a:cxn>
              <a:cxn ang="0">
                <a:pos x="TX1416" y="TY1416"/>
              </a:cxn>
              <a:cxn ang="0">
                <a:pos x="TX1417" y="TY1417"/>
              </a:cxn>
              <a:cxn ang="0">
                <a:pos x="TX1418" y="TY1418"/>
              </a:cxn>
              <a:cxn ang="0">
                <a:pos x="TX1419" y="TY1419"/>
              </a:cxn>
              <a:cxn ang="0">
                <a:pos x="TX1420" y="TY1420"/>
              </a:cxn>
              <a:cxn ang="0">
                <a:pos x="TX1421" y="TY1421"/>
              </a:cxn>
              <a:cxn ang="0">
                <a:pos x="TX1422" y="TY1422"/>
              </a:cxn>
              <a:cxn ang="0">
                <a:pos x="TX1424" y="TY1424"/>
              </a:cxn>
              <a:cxn ang="0">
                <a:pos x="TX1425" y="TY1425"/>
              </a:cxn>
              <a:cxn ang="0">
                <a:pos x="TX1426" y="TY1426"/>
              </a:cxn>
              <a:cxn ang="0">
                <a:pos x="TX1427" y="TY1427"/>
              </a:cxn>
              <a:cxn ang="0">
                <a:pos x="TX1428" y="TY1428"/>
              </a:cxn>
              <a:cxn ang="0">
                <a:pos x="TX1429" y="TY1429"/>
              </a:cxn>
              <a:cxn ang="0">
                <a:pos x="TX1430" y="TY1430"/>
              </a:cxn>
              <a:cxn ang="0">
                <a:pos x="TX1431" y="TY1431"/>
              </a:cxn>
              <a:cxn ang="0">
                <a:pos x="TX1432" y="TY1432"/>
              </a:cxn>
              <a:cxn ang="0">
                <a:pos x="TX1434" y="TY1434"/>
              </a:cxn>
              <a:cxn ang="0">
                <a:pos x="TX1435" y="TY1435"/>
              </a:cxn>
              <a:cxn ang="0">
                <a:pos x="TX1436" y="TY1436"/>
              </a:cxn>
              <a:cxn ang="0">
                <a:pos x="TX1437" y="TY1437"/>
              </a:cxn>
              <a:cxn ang="0">
                <a:pos x="TX1438" y="TY1438"/>
              </a:cxn>
              <a:cxn ang="0">
                <a:pos x="TX1439" y="TY1439"/>
              </a:cxn>
              <a:cxn ang="0">
                <a:pos x="TX1440" y="TY1440"/>
              </a:cxn>
              <a:cxn ang="0">
                <a:pos x="TX1441" y="TY1441"/>
              </a:cxn>
              <a:cxn ang="0">
                <a:pos x="TX1442" y="TY1442"/>
              </a:cxn>
              <a:cxn ang="0">
                <a:pos x="TX1444" y="TY1444"/>
              </a:cxn>
              <a:cxn ang="0">
                <a:pos x="TX1445" y="TY1445"/>
              </a:cxn>
              <a:cxn ang="0">
                <a:pos x="TX1446" y="TY1446"/>
              </a:cxn>
              <a:cxn ang="0">
                <a:pos x="TX1447" y="TY1447"/>
              </a:cxn>
              <a:cxn ang="0">
                <a:pos x="TX1448" y="TY1448"/>
              </a:cxn>
              <a:cxn ang="0">
                <a:pos x="TX1449" y="TY1449"/>
              </a:cxn>
              <a:cxn ang="0">
                <a:pos x="TX1450" y="TY1450"/>
              </a:cxn>
              <a:cxn ang="0">
                <a:pos x="TX1451" y="TY1451"/>
              </a:cxn>
              <a:cxn ang="0">
                <a:pos x="TX1452" y="TY1452"/>
              </a:cxn>
              <a:cxn ang="0">
                <a:pos x="TX1454" y="TY1454"/>
              </a:cxn>
              <a:cxn ang="0">
                <a:pos x="TX1455" y="TY1455"/>
              </a:cxn>
              <a:cxn ang="0">
                <a:pos x="TX1456" y="TY1456"/>
              </a:cxn>
              <a:cxn ang="0">
                <a:pos x="TX1457" y="TY1457"/>
              </a:cxn>
              <a:cxn ang="0">
                <a:pos x="TX1458" y="TY1458"/>
              </a:cxn>
              <a:cxn ang="0">
                <a:pos x="TX1460" y="TY1460"/>
              </a:cxn>
              <a:cxn ang="0">
                <a:pos x="TX1461" y="TY1461"/>
              </a:cxn>
              <a:cxn ang="0">
                <a:pos x="TX1462" y="TY1462"/>
              </a:cxn>
              <a:cxn ang="0">
                <a:pos x="TX1463" y="TY1463"/>
              </a:cxn>
              <a:cxn ang="0">
                <a:pos x="TX1464" y="TY1464"/>
              </a:cxn>
              <a:cxn ang="0">
                <a:pos x="TX1466" y="TY1466"/>
              </a:cxn>
              <a:cxn ang="0">
                <a:pos x="TX1467" y="TY1467"/>
              </a:cxn>
              <a:cxn ang="0">
                <a:pos x="TX1468" y="TY1468"/>
              </a:cxn>
              <a:cxn ang="0">
                <a:pos x="TX1469" y="TY1469"/>
              </a:cxn>
              <a:cxn ang="0">
                <a:pos x="TX1470" y="TY1470"/>
              </a:cxn>
              <a:cxn ang="0">
                <a:pos x="TX1471" y="TY1471"/>
              </a:cxn>
              <a:cxn ang="0">
                <a:pos x="TX1472" y="TY1472"/>
              </a:cxn>
              <a:cxn ang="0">
                <a:pos x="TX1473" y="TY1473"/>
              </a:cxn>
              <a:cxn ang="0">
                <a:pos x="TX1474" y="TY1474"/>
              </a:cxn>
              <a:cxn ang="0">
                <a:pos x="TX1476" y="TY1476"/>
              </a:cxn>
              <a:cxn ang="0">
                <a:pos x="TX1477" y="TY1477"/>
              </a:cxn>
              <a:cxn ang="0">
                <a:pos x="TX1478" y="TY1478"/>
              </a:cxn>
              <a:cxn ang="0">
                <a:pos x="TX1479" y="TY1479"/>
              </a:cxn>
              <a:cxn ang="0">
                <a:pos x="TX1480" y="TY1480"/>
              </a:cxn>
              <a:cxn ang="0">
                <a:pos x="TX1481" y="TY1481"/>
              </a:cxn>
              <a:cxn ang="0">
                <a:pos x="TX1482" y="TY1482"/>
              </a:cxn>
              <a:cxn ang="0">
                <a:pos x="TX1483" y="TY1483"/>
              </a:cxn>
              <a:cxn ang="0">
                <a:pos x="TX1484" y="TY1484"/>
              </a:cxn>
              <a:cxn ang="0">
                <a:pos x="TX1486" y="TY1486"/>
              </a:cxn>
              <a:cxn ang="0">
                <a:pos x="TX1487" y="TY1487"/>
              </a:cxn>
              <a:cxn ang="0">
                <a:pos x="TX1488" y="TY1488"/>
              </a:cxn>
              <a:cxn ang="0">
                <a:pos x="TX1489" y="TY1489"/>
              </a:cxn>
              <a:cxn ang="0">
                <a:pos x="TX1490" y="TY1490"/>
              </a:cxn>
              <a:cxn ang="0">
                <a:pos x="TX1491" y="TY1491"/>
              </a:cxn>
              <a:cxn ang="0">
                <a:pos x="TX1492" y="TY1492"/>
              </a:cxn>
              <a:cxn ang="0">
                <a:pos x="TX1493" y="TY1493"/>
              </a:cxn>
              <a:cxn ang="0">
                <a:pos x="TX1494" y="TY1494"/>
              </a:cxn>
              <a:cxn ang="0">
                <a:pos x="TX1496" y="TY1496"/>
              </a:cxn>
              <a:cxn ang="0">
                <a:pos x="TX1497" y="TY1497"/>
              </a:cxn>
              <a:cxn ang="0">
                <a:pos x="TX1498" y="TY1498"/>
              </a:cxn>
              <a:cxn ang="0">
                <a:pos x="TX1499" y="TY1499"/>
              </a:cxn>
              <a:cxn ang="0">
                <a:pos x="TX1500" y="TY1500"/>
              </a:cxn>
              <a:cxn ang="0">
                <a:pos x="TX1501" y="TY1501"/>
              </a:cxn>
              <a:cxn ang="0">
                <a:pos x="TX1502" y="TY1502"/>
              </a:cxn>
              <a:cxn ang="0">
                <a:pos x="TX1503" y="TY1503"/>
              </a:cxn>
              <a:cxn ang="0">
                <a:pos x="TX1504" y="TY1504"/>
              </a:cxn>
              <a:cxn ang="0">
                <a:pos x="TX1506" y="TY1506"/>
              </a:cxn>
              <a:cxn ang="0">
                <a:pos x="TX1507" y="TY1507"/>
              </a:cxn>
              <a:cxn ang="0">
                <a:pos x="TX1508" y="TY1508"/>
              </a:cxn>
              <a:cxn ang="0">
                <a:pos x="TX1509" y="TY1509"/>
              </a:cxn>
              <a:cxn ang="0">
                <a:pos x="TX1510" y="TY1510"/>
              </a:cxn>
              <a:cxn ang="0">
                <a:pos x="TX1512" y="TY1512"/>
              </a:cxn>
              <a:cxn ang="0">
                <a:pos x="TX1513" y="TY1513"/>
              </a:cxn>
              <a:cxn ang="0">
                <a:pos x="TX1514" y="TY1514"/>
              </a:cxn>
              <a:cxn ang="0">
                <a:pos x="TX1515" y="TY1515"/>
              </a:cxn>
              <a:cxn ang="0">
                <a:pos x="TX1516" y="TY1516"/>
              </a:cxn>
              <a:cxn ang="0">
                <a:pos x="TX1518" y="TY1518"/>
              </a:cxn>
              <a:cxn ang="0">
                <a:pos x="TX1519" y="TY1519"/>
              </a:cxn>
              <a:cxn ang="0">
                <a:pos x="TX1520" y="TY1520"/>
              </a:cxn>
              <a:cxn ang="0">
                <a:pos x="TX1521" y="TY1521"/>
              </a:cxn>
              <a:cxn ang="0">
                <a:pos x="TX1522" y="TY1522"/>
              </a:cxn>
              <a:cxn ang="0">
                <a:pos x="TX1523" y="TY1523"/>
              </a:cxn>
              <a:cxn ang="0">
                <a:pos x="TX1524" y="TY1524"/>
              </a:cxn>
              <a:cxn ang="0">
                <a:pos x="TX1525" y="TY1525"/>
              </a:cxn>
              <a:cxn ang="0">
                <a:pos x="TX1526" y="TY1526"/>
              </a:cxn>
              <a:cxn ang="0">
                <a:pos x="TX1528" y="TY1528"/>
              </a:cxn>
              <a:cxn ang="0">
                <a:pos x="TX1529" y="TY1529"/>
              </a:cxn>
              <a:cxn ang="0">
                <a:pos x="TX1530" y="TY1530"/>
              </a:cxn>
              <a:cxn ang="0">
                <a:pos x="TX1531" y="TY1531"/>
              </a:cxn>
              <a:cxn ang="0">
                <a:pos x="TX1532" y="TY1532"/>
              </a:cxn>
              <a:cxn ang="0">
                <a:pos x="TX1533" y="TY1533"/>
              </a:cxn>
              <a:cxn ang="0">
                <a:pos x="TX1534" y="TY1534"/>
              </a:cxn>
              <a:cxn ang="0">
                <a:pos x="TX1535" y="TY1535"/>
              </a:cxn>
              <a:cxn ang="0">
                <a:pos x="TX1536" y="TY1536"/>
              </a:cxn>
              <a:cxn ang="0">
                <a:pos x="TX1538" y="TY1538"/>
              </a:cxn>
              <a:cxn ang="0">
                <a:pos x="TX1539" y="TY1539"/>
              </a:cxn>
              <a:cxn ang="0">
                <a:pos x="TX1540" y="TY1540"/>
              </a:cxn>
              <a:cxn ang="0">
                <a:pos x="TX1541" y="TY1541"/>
              </a:cxn>
              <a:cxn ang="0">
                <a:pos x="TX1542" y="TY1542"/>
              </a:cxn>
              <a:cxn ang="0">
                <a:pos x="TX1543" y="TY1543"/>
              </a:cxn>
              <a:cxn ang="0">
                <a:pos x="TX1544" y="TY1544"/>
              </a:cxn>
              <a:cxn ang="0">
                <a:pos x="TX1545" y="TY1545"/>
              </a:cxn>
              <a:cxn ang="0">
                <a:pos x="TX1546" y="TY1546"/>
              </a:cxn>
              <a:cxn ang="0">
                <a:pos x="TX1548" y="TY1548"/>
              </a:cxn>
              <a:cxn ang="0">
                <a:pos x="TX1549" y="TY1549"/>
              </a:cxn>
              <a:cxn ang="0">
                <a:pos x="TX1550" y="TY1550"/>
              </a:cxn>
              <a:cxn ang="0">
                <a:pos x="TX1551" y="TY1551"/>
              </a:cxn>
              <a:cxn ang="0">
                <a:pos x="TX1552" y="TY1552"/>
              </a:cxn>
              <a:cxn ang="0">
                <a:pos x="TX1553" y="TY1553"/>
              </a:cxn>
              <a:cxn ang="0">
                <a:pos x="TX1554" y="TY1554"/>
              </a:cxn>
              <a:cxn ang="0">
                <a:pos x="TX1555" y="TY1555"/>
              </a:cxn>
              <a:cxn ang="0">
                <a:pos x="TX1556" y="TY1556"/>
              </a:cxn>
              <a:cxn ang="0">
                <a:pos x="TX1558" y="TY1558"/>
              </a:cxn>
              <a:cxn ang="0">
                <a:pos x="TX1559" y="TY1559"/>
              </a:cxn>
              <a:cxn ang="0">
                <a:pos x="TX1560" y="TY1560"/>
              </a:cxn>
              <a:cxn ang="0">
                <a:pos x="TX1561" y="TY1561"/>
              </a:cxn>
              <a:cxn ang="0">
                <a:pos x="TX1562" y="TY1562"/>
              </a:cxn>
              <a:cxn ang="0">
                <a:pos x="TX1564" y="TY1564"/>
              </a:cxn>
              <a:cxn ang="0">
                <a:pos x="TX1565" y="TY1565"/>
              </a:cxn>
              <a:cxn ang="0">
                <a:pos x="TX1566" y="TY1566"/>
              </a:cxn>
              <a:cxn ang="0">
                <a:pos x="TX1567" y="TY1567"/>
              </a:cxn>
              <a:cxn ang="0">
                <a:pos x="TX1568" y="TY1568"/>
              </a:cxn>
              <a:cxn ang="0">
                <a:pos x="TX1570" y="TY1570"/>
              </a:cxn>
              <a:cxn ang="0">
                <a:pos x="TX1571" y="TY1571"/>
              </a:cxn>
              <a:cxn ang="0">
                <a:pos x="TX1572" y="TY1572"/>
              </a:cxn>
              <a:cxn ang="0">
                <a:pos x="TX1573" y="TY1573"/>
              </a:cxn>
              <a:cxn ang="0">
                <a:pos x="TX1574" y="TY1574"/>
              </a:cxn>
              <a:cxn ang="0">
                <a:pos x="TX1575" y="TY1575"/>
              </a:cxn>
              <a:cxn ang="0">
                <a:pos x="TX1576" y="TY1576"/>
              </a:cxn>
              <a:cxn ang="0">
                <a:pos x="TX1577" y="TY1577"/>
              </a:cxn>
              <a:cxn ang="0">
                <a:pos x="TX1578" y="TY1578"/>
              </a:cxn>
              <a:cxn ang="0">
                <a:pos x="TX1580" y="TY1580"/>
              </a:cxn>
              <a:cxn ang="0">
                <a:pos x="TX1581" y="TY1581"/>
              </a:cxn>
              <a:cxn ang="0">
                <a:pos x="TX1582" y="TY1582"/>
              </a:cxn>
              <a:cxn ang="0">
                <a:pos x="TX1583" y="TY1583"/>
              </a:cxn>
              <a:cxn ang="0">
                <a:pos x="TX1584" y="TY1584"/>
              </a:cxn>
              <a:cxn ang="0">
                <a:pos x="TX1585" y="TY1585"/>
              </a:cxn>
              <a:cxn ang="0">
                <a:pos x="TX1586" y="TY1586"/>
              </a:cxn>
              <a:cxn ang="0">
                <a:pos x="TX1587" y="TY1587"/>
              </a:cxn>
              <a:cxn ang="0">
                <a:pos x="TX1588" y="TY1588"/>
              </a:cxn>
              <a:cxn ang="0">
                <a:pos x="TX1590" y="TY1590"/>
              </a:cxn>
              <a:cxn ang="0">
                <a:pos x="TX1591" y="TY1591"/>
              </a:cxn>
              <a:cxn ang="0">
                <a:pos x="TX1592" y="TY1592"/>
              </a:cxn>
              <a:cxn ang="0">
                <a:pos x="TX1593" y="TY1593"/>
              </a:cxn>
              <a:cxn ang="0">
                <a:pos x="TX1594" y="TY1594"/>
              </a:cxn>
              <a:cxn ang="0">
                <a:pos x="TX1595" y="TY1595"/>
              </a:cxn>
              <a:cxn ang="0">
                <a:pos x="TX1596" y="TY1596"/>
              </a:cxn>
              <a:cxn ang="0">
                <a:pos x="TX1597" y="TY1597"/>
              </a:cxn>
              <a:cxn ang="0">
                <a:pos x="TX1598" y="TY1598"/>
              </a:cxn>
              <a:cxn ang="0">
                <a:pos x="TX1600" y="TY1600"/>
              </a:cxn>
              <a:cxn ang="0">
                <a:pos x="TX1601" y="TY1601"/>
              </a:cxn>
              <a:cxn ang="0">
                <a:pos x="TX1602" y="TY1602"/>
              </a:cxn>
              <a:cxn ang="0">
                <a:pos x="TX1603" y="TY1603"/>
              </a:cxn>
              <a:cxn ang="0">
                <a:pos x="TX1604" y="TY1604"/>
              </a:cxn>
              <a:cxn ang="0">
                <a:pos x="TX1605" y="TY1605"/>
              </a:cxn>
              <a:cxn ang="0">
                <a:pos x="TX1606" y="TY1606"/>
              </a:cxn>
              <a:cxn ang="0">
                <a:pos x="TX1607" y="TY1607"/>
              </a:cxn>
              <a:cxn ang="0">
                <a:pos x="TX1608" y="TY1608"/>
              </a:cxn>
              <a:cxn ang="0">
                <a:pos x="TX1610" y="TY1610"/>
              </a:cxn>
              <a:cxn ang="0">
                <a:pos x="TX1611" y="TY1611"/>
              </a:cxn>
              <a:cxn ang="0">
                <a:pos x="TX1612" y="TY1612"/>
              </a:cxn>
              <a:cxn ang="0">
                <a:pos x="TX1613" y="TY1613"/>
              </a:cxn>
              <a:cxn ang="0">
                <a:pos x="TX1614" y="TY1614"/>
              </a:cxn>
              <a:cxn ang="0">
                <a:pos x="TX1616" y="TY1616"/>
              </a:cxn>
              <a:cxn ang="0">
                <a:pos x="TX1617" y="TY1617"/>
              </a:cxn>
              <a:cxn ang="0">
                <a:pos x="TX1618" y="TY1618"/>
              </a:cxn>
              <a:cxn ang="0">
                <a:pos x="TX1619" y="TY1619"/>
              </a:cxn>
              <a:cxn ang="0">
                <a:pos x="TX1620" y="TY1620"/>
              </a:cxn>
              <a:cxn ang="0">
                <a:pos x="TX1622" y="TY1622"/>
              </a:cxn>
              <a:cxn ang="0">
                <a:pos x="TX1623" y="TY1623"/>
              </a:cxn>
              <a:cxn ang="0">
                <a:pos x="TX1624" y="TY1624"/>
              </a:cxn>
              <a:cxn ang="0">
                <a:pos x="TX1625" y="TY1625"/>
              </a:cxn>
              <a:cxn ang="0">
                <a:pos x="TX1626" y="TY1626"/>
              </a:cxn>
              <a:cxn ang="0">
                <a:pos x="TX1627" y="TY1627"/>
              </a:cxn>
              <a:cxn ang="0">
                <a:pos x="TX1628" y="TY1628"/>
              </a:cxn>
              <a:cxn ang="0">
                <a:pos x="TX1629" y="TY1629"/>
              </a:cxn>
              <a:cxn ang="0">
                <a:pos x="TX1630" y="TY1630"/>
              </a:cxn>
              <a:cxn ang="0">
                <a:pos x="TX1632" y="TY1632"/>
              </a:cxn>
              <a:cxn ang="0">
                <a:pos x="TX1633" y="TY1633"/>
              </a:cxn>
              <a:cxn ang="0">
                <a:pos x="TX1634" y="TY1634"/>
              </a:cxn>
              <a:cxn ang="0">
                <a:pos x="TX1635" y="TY1635"/>
              </a:cxn>
              <a:cxn ang="0">
                <a:pos x="TX1636" y="TY1636"/>
              </a:cxn>
              <a:cxn ang="0">
                <a:pos x="TX1637" y="TY1637"/>
              </a:cxn>
              <a:cxn ang="0">
                <a:pos x="TX1638" y="TY1638"/>
              </a:cxn>
              <a:cxn ang="0">
                <a:pos x="TX1639" y="TY1639"/>
              </a:cxn>
              <a:cxn ang="0">
                <a:pos x="TX1640" y="TY1640"/>
              </a:cxn>
              <a:cxn ang="0">
                <a:pos x="TX1642" y="TY1642"/>
              </a:cxn>
              <a:cxn ang="0">
                <a:pos x="TX1643" y="TY1643"/>
              </a:cxn>
              <a:cxn ang="0">
                <a:pos x="TX1644" y="TY1644"/>
              </a:cxn>
              <a:cxn ang="0">
                <a:pos x="TX1645" y="TY1645"/>
              </a:cxn>
              <a:cxn ang="0">
                <a:pos x="TX1646" y="TY1646"/>
              </a:cxn>
              <a:cxn ang="0">
                <a:pos x="TX1647" y="TY1647"/>
              </a:cxn>
              <a:cxn ang="0">
                <a:pos x="TX1648" y="TY1648"/>
              </a:cxn>
              <a:cxn ang="0">
                <a:pos x="TX1649" y="TY1649"/>
              </a:cxn>
              <a:cxn ang="0">
                <a:pos x="TX1650" y="TY1650"/>
              </a:cxn>
              <a:cxn ang="0">
                <a:pos x="TX1652" y="TY1652"/>
              </a:cxn>
              <a:cxn ang="0">
                <a:pos x="TX1653" y="TY1653"/>
              </a:cxn>
              <a:cxn ang="0">
                <a:pos x="TX1654" y="TY1654"/>
              </a:cxn>
              <a:cxn ang="0">
                <a:pos x="TX1655" y="TY1655"/>
              </a:cxn>
              <a:cxn ang="0">
                <a:pos x="TX1656" y="TY1656"/>
              </a:cxn>
              <a:cxn ang="0">
                <a:pos x="TX1657" y="TY1657"/>
              </a:cxn>
              <a:cxn ang="0">
                <a:pos x="TX1658" y="TY1658"/>
              </a:cxn>
              <a:cxn ang="0">
                <a:pos x="TX1659" y="TY1659"/>
              </a:cxn>
              <a:cxn ang="0">
                <a:pos x="TX1660" y="TY1660"/>
              </a:cxn>
              <a:cxn ang="0">
                <a:pos x="TX1662" y="TY1662"/>
              </a:cxn>
              <a:cxn ang="0">
                <a:pos x="TX1663" y="TY1663"/>
              </a:cxn>
              <a:cxn ang="0">
                <a:pos x="TX1664" y="TY1664"/>
              </a:cxn>
              <a:cxn ang="0">
                <a:pos x="TX1665" y="TY1665"/>
              </a:cxn>
              <a:cxn ang="0">
                <a:pos x="TX1666" y="TY1666"/>
              </a:cxn>
              <a:cxn ang="0">
                <a:pos x="TX1668" y="TY1668"/>
              </a:cxn>
              <a:cxn ang="0">
                <a:pos x="TX1669" y="TY1669"/>
              </a:cxn>
              <a:cxn ang="0">
                <a:pos x="TX1670" y="TY1670"/>
              </a:cxn>
              <a:cxn ang="0">
                <a:pos x="TX1671" y="TY1671"/>
              </a:cxn>
              <a:cxn ang="0">
                <a:pos x="TX1672" y="TY1672"/>
              </a:cxn>
              <a:cxn ang="0">
                <a:pos x="TX1674" y="TY1674"/>
              </a:cxn>
              <a:cxn ang="0">
                <a:pos x="TX1675" y="TY1675"/>
              </a:cxn>
              <a:cxn ang="0">
                <a:pos x="TX1676" y="TY1676"/>
              </a:cxn>
              <a:cxn ang="0">
                <a:pos x="TX1677" y="TY1677"/>
              </a:cxn>
              <a:cxn ang="0">
                <a:pos x="TX1678" y="TY1678"/>
              </a:cxn>
              <a:cxn ang="0">
                <a:pos x="TX1679" y="TY1679"/>
              </a:cxn>
              <a:cxn ang="0">
                <a:pos x="TX1680" y="TY1680"/>
              </a:cxn>
              <a:cxn ang="0">
                <a:pos x="TX1681" y="TY1681"/>
              </a:cxn>
              <a:cxn ang="0">
                <a:pos x="TX1682" y="TY1682"/>
              </a:cxn>
              <a:cxn ang="0">
                <a:pos x="TX1684" y="TY1684"/>
              </a:cxn>
              <a:cxn ang="0">
                <a:pos x="TX1685" y="TY1685"/>
              </a:cxn>
              <a:cxn ang="0">
                <a:pos x="TX1686" y="TY1686"/>
              </a:cxn>
              <a:cxn ang="0">
                <a:pos x="TX1687" y="TY1687"/>
              </a:cxn>
              <a:cxn ang="0">
                <a:pos x="TX1688" y="TY1688"/>
              </a:cxn>
              <a:cxn ang="0">
                <a:pos x="TX1689" y="TY1689"/>
              </a:cxn>
              <a:cxn ang="0">
                <a:pos x="TX1690" y="TY1690"/>
              </a:cxn>
              <a:cxn ang="0">
                <a:pos x="TX1691" y="TY1691"/>
              </a:cxn>
              <a:cxn ang="0">
                <a:pos x="TX1692" y="TY1692"/>
              </a:cxn>
              <a:cxn ang="0">
                <a:pos x="TX1694" y="TY1694"/>
              </a:cxn>
              <a:cxn ang="0">
                <a:pos x="TX1695" y="TY1695"/>
              </a:cxn>
              <a:cxn ang="0">
                <a:pos x="TX1696" y="TY1696"/>
              </a:cxn>
              <a:cxn ang="0">
                <a:pos x="TX1697" y="TY1697"/>
              </a:cxn>
              <a:cxn ang="0">
                <a:pos x="TX1698" y="TY1698"/>
              </a:cxn>
              <a:cxn ang="0">
                <a:pos x="TX1699" y="TY1699"/>
              </a:cxn>
              <a:cxn ang="0">
                <a:pos x="TX1700" y="TY1700"/>
              </a:cxn>
              <a:cxn ang="0">
                <a:pos x="TX1701" y="TY1701"/>
              </a:cxn>
              <a:cxn ang="0">
                <a:pos x="TX1702" y="TY1702"/>
              </a:cxn>
              <a:cxn ang="0">
                <a:pos x="TX1704" y="TY1704"/>
              </a:cxn>
              <a:cxn ang="0">
                <a:pos x="TX1705" y="TY1705"/>
              </a:cxn>
              <a:cxn ang="0">
                <a:pos x="TX1706" y="TY1706"/>
              </a:cxn>
              <a:cxn ang="0">
                <a:pos x="TX1707" y="TY1707"/>
              </a:cxn>
              <a:cxn ang="0">
                <a:pos x="TX1708" y="TY1708"/>
              </a:cxn>
              <a:cxn ang="0">
                <a:pos x="TX1710" y="TY1710"/>
              </a:cxn>
              <a:cxn ang="0">
                <a:pos x="TX1711" y="TY1711"/>
              </a:cxn>
              <a:cxn ang="0">
                <a:pos x="TX1712" y="TY1712"/>
              </a:cxn>
              <a:cxn ang="0">
                <a:pos x="TX1713" y="TY1713"/>
              </a:cxn>
              <a:cxn ang="0">
                <a:pos x="TX1714" y="TY1714"/>
              </a:cxn>
              <a:cxn ang="0">
                <a:pos x="TX1716" y="TY1716"/>
              </a:cxn>
              <a:cxn ang="0">
                <a:pos x="TX1717" y="TY1717"/>
              </a:cxn>
              <a:cxn ang="0">
                <a:pos x="TX1718" y="TY1718"/>
              </a:cxn>
              <a:cxn ang="0">
                <a:pos x="TX1719" y="TY1719"/>
              </a:cxn>
              <a:cxn ang="0">
                <a:pos x="TX1720" y="TY1720"/>
              </a:cxn>
              <a:cxn ang="0">
                <a:pos x="TX1721" y="TY1721"/>
              </a:cxn>
              <a:cxn ang="0">
                <a:pos x="TX1722" y="TY1722"/>
              </a:cxn>
              <a:cxn ang="0">
                <a:pos x="TX1723" y="TY1723"/>
              </a:cxn>
              <a:cxn ang="0">
                <a:pos x="TX1724" y="TY1724"/>
              </a:cxn>
              <a:cxn ang="0">
                <a:pos x="TX1726" y="TY1726"/>
              </a:cxn>
              <a:cxn ang="0">
                <a:pos x="TX1727" y="TY1727"/>
              </a:cxn>
              <a:cxn ang="0">
                <a:pos x="TX1728" y="TY1728"/>
              </a:cxn>
              <a:cxn ang="0">
                <a:pos x="TX1729" y="TY1729"/>
              </a:cxn>
              <a:cxn ang="0">
                <a:pos x="TX1730" y="TY1730"/>
              </a:cxn>
              <a:cxn ang="0">
                <a:pos x="TX1731" y="TY1731"/>
              </a:cxn>
              <a:cxn ang="0">
                <a:pos x="TX1732" y="TY1732"/>
              </a:cxn>
              <a:cxn ang="0">
                <a:pos x="TX1733" y="TY1733"/>
              </a:cxn>
              <a:cxn ang="0">
                <a:pos x="TX1734" y="TY1734"/>
              </a:cxn>
              <a:cxn ang="0">
                <a:pos x="TX1736" y="TY1736"/>
              </a:cxn>
              <a:cxn ang="0">
                <a:pos x="TX1737" y="TY1737"/>
              </a:cxn>
              <a:cxn ang="0">
                <a:pos x="TX1738" y="TY1738"/>
              </a:cxn>
              <a:cxn ang="0">
                <a:pos x="TX1739" y="TY1739"/>
              </a:cxn>
              <a:cxn ang="0">
                <a:pos x="TX1740" y="TY1740"/>
              </a:cxn>
              <a:cxn ang="0">
                <a:pos x="TX1742" y="TY1742"/>
              </a:cxn>
              <a:cxn ang="0">
                <a:pos x="TX1743" y="TY1743"/>
              </a:cxn>
              <a:cxn ang="0">
                <a:pos x="TX1744" y="TY1744"/>
              </a:cxn>
              <a:cxn ang="0">
                <a:pos x="TX1745" y="TY1745"/>
              </a:cxn>
              <a:cxn ang="0">
                <a:pos x="TX1746" y="TY1746"/>
              </a:cxn>
              <a:cxn ang="0">
                <a:pos x="TX1748" y="TY1748"/>
              </a:cxn>
              <a:cxn ang="0">
                <a:pos x="TX1749" y="TY1749"/>
              </a:cxn>
              <a:cxn ang="0">
                <a:pos x="TX1750" y="TY1750"/>
              </a:cxn>
              <a:cxn ang="0">
                <a:pos x="TX1751" y="TY1751"/>
              </a:cxn>
              <a:cxn ang="0">
                <a:pos x="TX1752" y="TY1752"/>
              </a:cxn>
              <a:cxn ang="0">
                <a:pos x="TX1753" y="TY1753"/>
              </a:cxn>
              <a:cxn ang="0">
                <a:pos x="TX1754" y="TY1754"/>
              </a:cxn>
              <a:cxn ang="0">
                <a:pos x="TX1755" y="TY1755"/>
              </a:cxn>
              <a:cxn ang="0">
                <a:pos x="TX1756" y="TY1756"/>
              </a:cxn>
              <a:cxn ang="0">
                <a:pos x="TX1758" y="TY1758"/>
              </a:cxn>
              <a:cxn ang="0">
                <a:pos x="TX1759" y="TY1759"/>
              </a:cxn>
              <a:cxn ang="0">
                <a:pos x="TX1760" y="TY1760"/>
              </a:cxn>
              <a:cxn ang="0">
                <a:pos x="TX1761" y="TY1761"/>
              </a:cxn>
              <a:cxn ang="0">
                <a:pos x="TX1762" y="TY1762"/>
              </a:cxn>
              <a:cxn ang="0">
                <a:pos x="TX1763" y="TY1763"/>
              </a:cxn>
              <a:cxn ang="0">
                <a:pos x="TX1764" y="TY1764"/>
              </a:cxn>
              <a:cxn ang="0">
                <a:pos x="TX1765" y="TY1765"/>
              </a:cxn>
              <a:cxn ang="0">
                <a:pos x="TX1766" y="TY1766"/>
              </a:cxn>
              <a:cxn ang="0">
                <a:pos x="TX1768" y="TY1768"/>
              </a:cxn>
              <a:cxn ang="0">
                <a:pos x="TX1769" y="TY1769"/>
              </a:cxn>
              <a:cxn ang="0">
                <a:pos x="TX1770" y="TY1770"/>
              </a:cxn>
              <a:cxn ang="0">
                <a:pos x="TX1771" y="TY1771"/>
              </a:cxn>
              <a:cxn ang="0">
                <a:pos x="TX1772" y="TY1772"/>
              </a:cxn>
              <a:cxn ang="0">
                <a:pos x="TX1774" y="TY1774"/>
              </a:cxn>
              <a:cxn ang="0">
                <a:pos x="TX1775" y="TY1775"/>
              </a:cxn>
              <a:cxn ang="0">
                <a:pos x="TX1776" y="TY1776"/>
              </a:cxn>
              <a:cxn ang="0">
                <a:pos x="TX1777" y="TY1777"/>
              </a:cxn>
              <a:cxn ang="0">
                <a:pos x="TX1778" y="TY1778"/>
              </a:cxn>
              <a:cxn ang="0">
                <a:pos x="TX1780" y="TY1780"/>
              </a:cxn>
              <a:cxn ang="0">
                <a:pos x="TX1781" y="TY1781"/>
              </a:cxn>
              <a:cxn ang="0">
                <a:pos x="TX1782" y="TY1782"/>
              </a:cxn>
              <a:cxn ang="0">
                <a:pos x="TX1783" y="TY1783"/>
              </a:cxn>
              <a:cxn ang="0">
                <a:pos x="TX1784" y="TY1784"/>
              </a:cxn>
              <a:cxn ang="0">
                <a:pos x="TX1785" y="TY1785"/>
              </a:cxn>
              <a:cxn ang="0">
                <a:pos x="TX1786" y="TY1786"/>
              </a:cxn>
              <a:cxn ang="0">
                <a:pos x="TX1787" y="TY1787"/>
              </a:cxn>
              <a:cxn ang="0">
                <a:pos x="TX1788" y="TY1788"/>
              </a:cxn>
              <a:cxn ang="0">
                <a:pos x="TX1790" y="TY1790"/>
              </a:cxn>
              <a:cxn ang="0">
                <a:pos x="TX1791" y="TY1791"/>
              </a:cxn>
              <a:cxn ang="0">
                <a:pos x="TX1792" y="TY1792"/>
              </a:cxn>
              <a:cxn ang="0">
                <a:pos x="TX1793" y="TY1793"/>
              </a:cxn>
              <a:cxn ang="0">
                <a:pos x="TX1794" y="TY1794"/>
              </a:cxn>
              <a:cxn ang="0">
                <a:pos x="TX1795" y="TY1795"/>
              </a:cxn>
              <a:cxn ang="0">
                <a:pos x="TX1796" y="TY1796"/>
              </a:cxn>
              <a:cxn ang="0">
                <a:pos x="TX1797" y="TY1797"/>
              </a:cxn>
              <a:cxn ang="0">
                <a:pos x="TX1798" y="TY1798"/>
              </a:cxn>
              <a:cxn ang="0">
                <a:pos x="TX1800" y="TY1800"/>
              </a:cxn>
              <a:cxn ang="0">
                <a:pos x="TX1801" y="TY1801"/>
              </a:cxn>
              <a:cxn ang="0">
                <a:pos x="TX1802" y="TY1802"/>
              </a:cxn>
              <a:cxn ang="0">
                <a:pos x="TX1803" y="TY1803"/>
              </a:cxn>
              <a:cxn ang="0">
                <a:pos x="TX1804" y="TY1804"/>
              </a:cxn>
              <a:cxn ang="0">
                <a:pos x="TX1806" y="TY1806"/>
              </a:cxn>
              <a:cxn ang="0">
                <a:pos x="TX1807" y="TY1807"/>
              </a:cxn>
              <a:cxn ang="0">
                <a:pos x="TX1808" y="TY1808"/>
              </a:cxn>
              <a:cxn ang="0">
                <a:pos x="TX1809" y="TY1809"/>
              </a:cxn>
              <a:cxn ang="0">
                <a:pos x="TX1810" y="TY1810"/>
              </a:cxn>
              <a:cxn ang="0">
                <a:pos x="TX1812" y="TY1812"/>
              </a:cxn>
              <a:cxn ang="0">
                <a:pos x="TX1813" y="TY1813"/>
              </a:cxn>
              <a:cxn ang="0">
                <a:pos x="TX1814" y="TY1814"/>
              </a:cxn>
              <a:cxn ang="0">
                <a:pos x="TX1815" y="TY1815"/>
              </a:cxn>
              <a:cxn ang="0">
                <a:pos x="TX1816" y="TY1816"/>
              </a:cxn>
              <a:cxn ang="0">
                <a:pos x="TX1817" y="TY1817"/>
              </a:cxn>
              <a:cxn ang="0">
                <a:pos x="TX1818" y="TY1818"/>
              </a:cxn>
              <a:cxn ang="0">
                <a:pos x="TX1819" y="TY1819"/>
              </a:cxn>
              <a:cxn ang="0">
                <a:pos x="TX1820" y="TY1820"/>
              </a:cxn>
              <a:cxn ang="0">
                <a:pos x="TX1822" y="TY1822"/>
              </a:cxn>
              <a:cxn ang="0">
                <a:pos x="TX1823" y="TY1823"/>
              </a:cxn>
              <a:cxn ang="0">
                <a:pos x="TX1824" y="TY1824"/>
              </a:cxn>
              <a:cxn ang="0">
                <a:pos x="TX1825" y="TY1825"/>
              </a:cxn>
              <a:cxn ang="0">
                <a:pos x="TX1826" y="TY1826"/>
              </a:cxn>
              <a:cxn ang="0">
                <a:pos x="TX1828" y="TY1828"/>
              </a:cxn>
              <a:cxn ang="0">
                <a:pos x="TX1829" y="TY1829"/>
              </a:cxn>
              <a:cxn ang="0">
                <a:pos x="TX1830" y="TY1830"/>
              </a:cxn>
              <a:cxn ang="0">
                <a:pos x="TX1831" y="TY1831"/>
              </a:cxn>
              <a:cxn ang="0">
                <a:pos x="TX1832" y="TY1832"/>
              </a:cxn>
              <a:cxn ang="0">
                <a:pos x="TX1834" y="TY1834"/>
              </a:cxn>
              <a:cxn ang="0">
                <a:pos x="TX1835" y="TY1835"/>
              </a:cxn>
              <a:cxn ang="0">
                <a:pos x="TX1836" y="TY1836"/>
              </a:cxn>
              <a:cxn ang="0">
                <a:pos x="TX1837" y="TY1837"/>
              </a:cxn>
              <a:cxn ang="0">
                <a:pos x="TX1838" y="TY1838"/>
              </a:cxn>
              <a:cxn ang="0">
                <a:pos x="TX1839" y="TY1839"/>
              </a:cxn>
              <a:cxn ang="0">
                <a:pos x="TX1840" y="TY1840"/>
              </a:cxn>
              <a:cxn ang="0">
                <a:pos x="TX1841" y="TY1841"/>
              </a:cxn>
              <a:cxn ang="0">
                <a:pos x="TX1842" y="TY1842"/>
              </a:cxn>
              <a:cxn ang="0">
                <a:pos x="TX1844" y="TY1844"/>
              </a:cxn>
              <a:cxn ang="0">
                <a:pos x="TX1845" y="TY1845"/>
              </a:cxn>
              <a:cxn ang="0">
                <a:pos x="TX1846" y="TY1846"/>
              </a:cxn>
              <a:cxn ang="0">
                <a:pos x="TX1847" y="TY1847"/>
              </a:cxn>
              <a:cxn ang="0">
                <a:pos x="TX1848" y="TY1848"/>
              </a:cxn>
              <a:cxn ang="0">
                <a:pos x="TX1850" y="TY1850"/>
              </a:cxn>
              <a:cxn ang="0">
                <a:pos x="TX1851" y="TY1851"/>
              </a:cxn>
              <a:cxn ang="0">
                <a:pos x="TX1852" y="TY1852"/>
              </a:cxn>
              <a:cxn ang="0">
                <a:pos x="TX1853" y="TY1853"/>
              </a:cxn>
              <a:cxn ang="0">
                <a:pos x="TX1854" y="TY1854"/>
              </a:cxn>
              <a:cxn ang="0">
                <a:pos x="TX1856" y="TY1856"/>
              </a:cxn>
              <a:cxn ang="0">
                <a:pos x="TX1857" y="TY1857"/>
              </a:cxn>
              <a:cxn ang="0">
                <a:pos x="TX1858" y="TY1858"/>
              </a:cxn>
              <a:cxn ang="0">
                <a:pos x="TX1859" y="TY1859"/>
              </a:cxn>
              <a:cxn ang="0">
                <a:pos x="TX1860" y="TY1860"/>
              </a:cxn>
              <a:cxn ang="0">
                <a:pos x="TX1862" y="TY1862"/>
              </a:cxn>
              <a:cxn ang="0">
                <a:pos x="TX1863" y="TY1863"/>
              </a:cxn>
              <a:cxn ang="0">
                <a:pos x="TX1864" y="TY1864"/>
              </a:cxn>
              <a:cxn ang="0">
                <a:pos x="TX1865" y="TY1865"/>
              </a:cxn>
              <a:cxn ang="0">
                <a:pos x="TX1866" y="TY1866"/>
              </a:cxn>
              <a:cxn ang="0">
                <a:pos x="TX1868" y="TY1868"/>
              </a:cxn>
              <a:cxn ang="0">
                <a:pos x="TX1869" y="TY1869"/>
              </a:cxn>
              <a:cxn ang="0">
                <a:pos x="TX1870" y="TY1870"/>
              </a:cxn>
              <a:cxn ang="0">
                <a:pos x="TX1871" y="TY1871"/>
              </a:cxn>
              <a:cxn ang="0">
                <a:pos x="TX1872" y="TY1872"/>
              </a:cxn>
              <a:cxn ang="0">
                <a:pos x="TX1874" y="TY1874"/>
              </a:cxn>
              <a:cxn ang="0">
                <a:pos x="TX1875" y="TY1875"/>
              </a:cxn>
              <a:cxn ang="0">
                <a:pos x="TX1876" y="TY1876"/>
              </a:cxn>
              <a:cxn ang="0">
                <a:pos x="TX1877" y="TY1877"/>
              </a:cxn>
              <a:cxn ang="0">
                <a:pos x="TX1878" y="TY1878"/>
              </a:cxn>
              <a:cxn ang="0">
                <a:pos x="TX1879" y="TY1879"/>
              </a:cxn>
              <a:cxn ang="0">
                <a:pos x="TX1880" y="TY1880"/>
              </a:cxn>
              <a:cxn ang="0">
                <a:pos x="TX1881" y="TY1881"/>
              </a:cxn>
              <a:cxn ang="0">
                <a:pos x="TX1882" y="TY1882"/>
              </a:cxn>
              <a:cxn ang="0">
                <a:pos x="TX1884" y="TY1884"/>
              </a:cxn>
              <a:cxn ang="0">
                <a:pos x="TX1885" y="TY1885"/>
              </a:cxn>
              <a:cxn ang="0">
                <a:pos x="TX1886" y="TY1886"/>
              </a:cxn>
              <a:cxn ang="0">
                <a:pos x="TX1887" y="TY1887"/>
              </a:cxn>
              <a:cxn ang="0">
                <a:pos x="TX1888" y="TY1888"/>
              </a:cxn>
              <a:cxn ang="0">
                <a:pos x="TX1890" y="TY1890"/>
              </a:cxn>
              <a:cxn ang="0">
                <a:pos x="TX1891" y="TY1891"/>
              </a:cxn>
              <a:cxn ang="0">
                <a:pos x="TX1892" y="TY1892"/>
              </a:cxn>
              <a:cxn ang="0">
                <a:pos x="TX1893" y="TY1893"/>
              </a:cxn>
              <a:cxn ang="0">
                <a:pos x="TX1894" y="TY1894"/>
              </a:cxn>
              <a:cxn ang="0">
                <a:pos x="TX1895" y="TY1895"/>
              </a:cxn>
              <a:cxn ang="0">
                <a:pos x="TX1896" y="TY1896"/>
              </a:cxn>
              <a:cxn ang="0">
                <a:pos x="TX1898" y="TY1898"/>
              </a:cxn>
              <a:cxn ang="0">
                <a:pos x="TX1899" y="TY1899"/>
              </a:cxn>
              <a:cxn ang="0">
                <a:pos x="TX1900" y="TY1900"/>
              </a:cxn>
              <a:cxn ang="0">
                <a:pos x="TX1901" y="TY1901"/>
              </a:cxn>
              <a:cxn ang="0">
                <a:pos x="TX1902" y="TY1902"/>
              </a:cxn>
              <a:cxn ang="0">
                <a:pos x="TX1903" y="TY1903"/>
              </a:cxn>
              <a:cxn ang="0">
                <a:pos x="TX1904" y="TY1904"/>
              </a:cxn>
              <a:cxn ang="0">
                <a:pos x="TX1905" y="TY1905"/>
              </a:cxn>
              <a:cxn ang="0">
                <a:pos x="TX1907" y="TY1907"/>
              </a:cxn>
              <a:cxn ang="0">
                <a:pos x="TX1908" y="TY1908"/>
              </a:cxn>
              <a:cxn ang="0">
                <a:pos x="TX1909" y="TY1909"/>
              </a:cxn>
              <a:cxn ang="0">
                <a:pos x="TX1910" y="TY1910"/>
              </a:cxn>
              <a:cxn ang="0">
                <a:pos x="TX1911" y="TY1911"/>
              </a:cxn>
              <a:cxn ang="0">
                <a:pos x="TX1912" y="TY1912"/>
              </a:cxn>
              <a:cxn ang="0">
                <a:pos x="TX1914" y="TY1914"/>
              </a:cxn>
              <a:cxn ang="0">
                <a:pos x="TX1915" y="TY1915"/>
              </a:cxn>
              <a:cxn ang="0">
                <a:pos x="TX1916" y="TY1916"/>
              </a:cxn>
              <a:cxn ang="0">
                <a:pos x="TX1917" y="TY1917"/>
              </a:cxn>
              <a:cxn ang="0">
                <a:pos x="TX1918" y="TY1918"/>
              </a:cxn>
              <a:cxn ang="0">
                <a:pos x="TX1919" y="TY1919"/>
              </a:cxn>
              <a:cxn ang="0">
                <a:pos x="TX1921" y="TY1921"/>
              </a:cxn>
              <a:cxn ang="0">
                <a:pos x="TX1922" y="TY1922"/>
              </a:cxn>
              <a:cxn ang="0">
                <a:pos x="TX1923" y="TY1923"/>
              </a:cxn>
              <a:cxn ang="0">
                <a:pos x="TX1924" y="TY1924"/>
              </a:cxn>
              <a:cxn ang="0">
                <a:pos x="TX1925" y="TY1925"/>
              </a:cxn>
              <a:cxn ang="0">
                <a:pos x="TX1927" y="TY1927"/>
              </a:cxn>
              <a:cxn ang="0">
                <a:pos x="TX1928" y="TY1928"/>
              </a:cxn>
              <a:cxn ang="0">
                <a:pos x="TX1929" y="TY1929"/>
              </a:cxn>
              <a:cxn ang="0">
                <a:pos x="TX1930" y="TY1930"/>
              </a:cxn>
              <a:cxn ang="0">
                <a:pos x="TX1931" y="TY1931"/>
              </a:cxn>
              <a:cxn ang="0">
                <a:pos x="TX1932" y="TY1932"/>
              </a:cxn>
              <a:cxn ang="0">
                <a:pos x="TX1933" y="TY1933"/>
              </a:cxn>
              <a:cxn ang="0">
                <a:pos x="TX1934" y="TY1934"/>
              </a:cxn>
              <a:cxn ang="0">
                <a:pos x="TX1935" y="TY1935"/>
              </a:cxn>
              <a:cxn ang="0">
                <a:pos x="TX1937" y="TY1937"/>
              </a:cxn>
              <a:cxn ang="0">
                <a:pos x="TX1938" y="TY1938"/>
              </a:cxn>
              <a:cxn ang="0">
                <a:pos x="TX1939" y="TY1939"/>
              </a:cxn>
              <a:cxn ang="0">
                <a:pos x="TX1940" y="TY1940"/>
              </a:cxn>
              <a:cxn ang="0">
                <a:pos x="TX1941" y="TY1941"/>
              </a:cxn>
              <a:cxn ang="0">
                <a:pos x="TX1942" y="TY1942"/>
              </a:cxn>
              <a:cxn ang="0">
                <a:pos x="TX1943" y="TY1943"/>
              </a:cxn>
              <a:cxn ang="0">
                <a:pos x="TX1944" y="TY1944"/>
              </a:cxn>
              <a:cxn ang="0">
                <a:pos x="TX1945" y="TY1945"/>
              </a:cxn>
              <a:cxn ang="0">
                <a:pos x="TX1947" y="TY1947"/>
              </a:cxn>
              <a:cxn ang="0">
                <a:pos x="TX1948" y="TY1948"/>
              </a:cxn>
              <a:cxn ang="0">
                <a:pos x="TX1949" y="TY1949"/>
              </a:cxn>
              <a:cxn ang="0">
                <a:pos x="TX1950" y="TY1950"/>
              </a:cxn>
              <a:cxn ang="0">
                <a:pos x="TX1951" y="TY1951"/>
              </a:cxn>
              <a:cxn ang="0">
                <a:pos x="TX1953" y="TY1953"/>
              </a:cxn>
              <a:cxn ang="0">
                <a:pos x="TX1954" y="TY1954"/>
              </a:cxn>
              <a:cxn ang="0">
                <a:pos x="TX1955" y="TY1955"/>
              </a:cxn>
              <a:cxn ang="0">
                <a:pos x="TX1956" y="TY1956"/>
              </a:cxn>
              <a:cxn ang="0">
                <a:pos x="TX1957" y="TY1957"/>
              </a:cxn>
              <a:cxn ang="0">
                <a:pos x="TX1959" y="TY1959"/>
              </a:cxn>
              <a:cxn ang="0">
                <a:pos x="TX1960" y="TY1960"/>
              </a:cxn>
              <a:cxn ang="0">
                <a:pos x="TX1961" y="TY1961"/>
              </a:cxn>
              <a:cxn ang="0">
                <a:pos x="TX1962" y="TY1962"/>
              </a:cxn>
              <a:cxn ang="0">
                <a:pos x="TX1963" y="TY1963"/>
              </a:cxn>
              <a:cxn ang="0">
                <a:pos x="TX1964" y="TY1964"/>
              </a:cxn>
              <a:cxn ang="0">
                <a:pos x="TX1965" y="TY1965"/>
              </a:cxn>
              <a:cxn ang="0">
                <a:pos x="TX1966" y="TY1966"/>
              </a:cxn>
              <a:cxn ang="0">
                <a:pos x="TX1967" y="TY1967"/>
              </a:cxn>
              <a:cxn ang="0">
                <a:pos x="TX1969" y="TY1969"/>
              </a:cxn>
              <a:cxn ang="0">
                <a:pos x="TX1970" y="TY1970"/>
              </a:cxn>
              <a:cxn ang="0">
                <a:pos x="TX1971" y="TY1971"/>
              </a:cxn>
              <a:cxn ang="0">
                <a:pos x="TX1972" y="TY1972"/>
              </a:cxn>
              <a:cxn ang="0">
                <a:pos x="TX1973" y="TY1973"/>
              </a:cxn>
              <a:cxn ang="0">
                <a:pos x="TX1975" y="TY1975"/>
              </a:cxn>
              <a:cxn ang="0">
                <a:pos x="TX1976" y="TY1976"/>
              </a:cxn>
              <a:cxn ang="0">
                <a:pos x="TX1977" y="TY1977"/>
              </a:cxn>
              <a:cxn ang="0">
                <a:pos x="TX1978" y="TY1978"/>
              </a:cxn>
              <a:cxn ang="0">
                <a:pos x="TX1979" y="TY1979"/>
              </a:cxn>
              <a:cxn ang="0">
                <a:pos x="TX1980" y="TY1980"/>
              </a:cxn>
              <a:cxn ang="0">
                <a:pos x="TX1981" y="TY1981"/>
              </a:cxn>
              <a:cxn ang="0">
                <a:pos x="TX1982" y="TY1982"/>
              </a:cxn>
              <a:cxn ang="0">
                <a:pos x="TX1983" y="TY1983"/>
              </a:cxn>
              <a:cxn ang="0">
                <a:pos x="TX1985" y="TY1985"/>
              </a:cxn>
              <a:cxn ang="0">
                <a:pos x="TX1986" y="TY1986"/>
              </a:cxn>
              <a:cxn ang="0">
                <a:pos x="TX1987" y="TY1987"/>
              </a:cxn>
              <a:cxn ang="0">
                <a:pos x="TX1988" y="TY1988"/>
              </a:cxn>
              <a:cxn ang="0">
                <a:pos x="TX1989" y="TY1989"/>
              </a:cxn>
              <a:cxn ang="0">
                <a:pos x="TX1991" y="TY1991"/>
              </a:cxn>
              <a:cxn ang="0">
                <a:pos x="TX1992" y="TY1992"/>
              </a:cxn>
              <a:cxn ang="0">
                <a:pos x="TX1993" y="TY1993"/>
              </a:cxn>
              <a:cxn ang="0">
                <a:pos x="TX1994" y="TY1994"/>
              </a:cxn>
              <a:cxn ang="0">
                <a:pos x="TX1995" y="TY1995"/>
              </a:cxn>
              <a:cxn ang="0">
                <a:pos x="TX1996" y="TY1996"/>
              </a:cxn>
              <a:cxn ang="0">
                <a:pos x="TX1997" y="TY1997"/>
              </a:cxn>
              <a:cxn ang="0">
                <a:pos x="TX1998" y="TY1998"/>
              </a:cxn>
              <a:cxn ang="0">
                <a:pos x="TX1999" y="TY1999"/>
              </a:cxn>
              <a:cxn ang="0">
                <a:pos x="TX2001" y="TY2001"/>
              </a:cxn>
              <a:cxn ang="0">
                <a:pos x="TX2002" y="TY2002"/>
              </a:cxn>
              <a:cxn ang="0">
                <a:pos x="TX2003" y="TY2003"/>
              </a:cxn>
              <a:cxn ang="0">
                <a:pos x="TX2004" y="TY2004"/>
              </a:cxn>
              <a:cxn ang="0">
                <a:pos x="TX2005" y="TY2005"/>
              </a:cxn>
              <a:cxn ang="0">
                <a:pos x="TX2006" y="TY2006"/>
              </a:cxn>
              <a:cxn ang="0">
                <a:pos x="TX2007" y="TY2007"/>
              </a:cxn>
              <a:cxn ang="0">
                <a:pos x="TX2008" y="TY2008"/>
              </a:cxn>
              <a:cxn ang="0">
                <a:pos x="TX2009" y="TY2009"/>
              </a:cxn>
              <a:cxn ang="0">
                <a:pos x="TX2011" y="TY2011"/>
              </a:cxn>
              <a:cxn ang="0">
                <a:pos x="TX2012" y="TY2012"/>
              </a:cxn>
              <a:cxn ang="0">
                <a:pos x="TX2013" y="TY2013"/>
              </a:cxn>
              <a:cxn ang="0">
                <a:pos x="TX2014" y="TY2014"/>
              </a:cxn>
              <a:cxn ang="0">
                <a:pos x="TX2015" y="TY2015"/>
              </a:cxn>
              <a:cxn ang="0">
                <a:pos x="TX2017" y="TY2017"/>
              </a:cxn>
              <a:cxn ang="0">
                <a:pos x="TX2018" y="TY2018"/>
              </a:cxn>
              <a:cxn ang="0">
                <a:pos x="TX2019" y="TY2019"/>
              </a:cxn>
              <a:cxn ang="0">
                <a:pos x="TX2020" y="TY2020"/>
              </a:cxn>
              <a:cxn ang="0">
                <a:pos x="TX2021" y="TY2021"/>
              </a:cxn>
              <a:cxn ang="0">
                <a:pos x="TX2023" y="TY2023"/>
              </a:cxn>
              <a:cxn ang="0">
                <a:pos x="TX2024" y="TY2024"/>
              </a:cxn>
              <a:cxn ang="0">
                <a:pos x="TX2025" y="TY2025"/>
              </a:cxn>
              <a:cxn ang="0">
                <a:pos x="TX2026" y="TY2026"/>
              </a:cxn>
              <a:cxn ang="0">
                <a:pos x="TX2027" y="TY2027"/>
              </a:cxn>
              <a:cxn ang="0">
                <a:pos x="TX2028" y="TY2028"/>
              </a:cxn>
              <a:cxn ang="0">
                <a:pos x="TX2029" y="TY2029"/>
              </a:cxn>
              <a:cxn ang="0">
                <a:pos x="TX2030" y="TY2030"/>
              </a:cxn>
              <a:cxn ang="0">
                <a:pos x="TX2031" y="TY2031"/>
              </a:cxn>
              <a:cxn ang="0">
                <a:pos x="TX2033" y="TY2033"/>
              </a:cxn>
              <a:cxn ang="0">
                <a:pos x="TX2034" y="TY2034"/>
              </a:cxn>
              <a:cxn ang="0">
                <a:pos x="TX2035" y="TY2035"/>
              </a:cxn>
              <a:cxn ang="0">
                <a:pos x="TX2036" y="TY2036"/>
              </a:cxn>
              <a:cxn ang="0">
                <a:pos x="TX2037" y="TY2037"/>
              </a:cxn>
              <a:cxn ang="0">
                <a:pos x="TX2038" y="TY2038"/>
              </a:cxn>
              <a:cxn ang="0">
                <a:pos x="TX2039" y="TY2039"/>
              </a:cxn>
              <a:cxn ang="0">
                <a:pos x="TX2040" y="TY2040"/>
              </a:cxn>
              <a:cxn ang="0">
                <a:pos x="TX2041" y="TY2041"/>
              </a:cxn>
              <a:cxn ang="0">
                <a:pos x="TX2043" y="TY2043"/>
              </a:cxn>
              <a:cxn ang="0">
                <a:pos x="TX2044" y="TY2044"/>
              </a:cxn>
              <a:cxn ang="0">
                <a:pos x="TX2045" y="TY2045"/>
              </a:cxn>
              <a:cxn ang="0">
                <a:pos x="TX2046" y="TY2046"/>
              </a:cxn>
              <a:cxn ang="0">
                <a:pos x="TX2047" y="TY2047"/>
              </a:cxn>
              <a:cxn ang="0">
                <a:pos x="TX2049" y="TY2049"/>
              </a:cxn>
              <a:cxn ang="0">
                <a:pos x="TX2050" y="TY2050"/>
              </a:cxn>
              <a:cxn ang="0">
                <a:pos x="TX2051" y="TY2051"/>
              </a:cxn>
              <a:cxn ang="0">
                <a:pos x="TX2052" y="TY2052"/>
              </a:cxn>
              <a:cxn ang="0">
                <a:pos x="TX2053" y="TY2053"/>
              </a:cxn>
              <a:cxn ang="0">
                <a:pos x="TX2055" y="TY2055"/>
              </a:cxn>
              <a:cxn ang="0">
                <a:pos x="TX2056" y="TY2056"/>
              </a:cxn>
              <a:cxn ang="0">
                <a:pos x="TX2057" y="TY2057"/>
              </a:cxn>
              <a:cxn ang="0">
                <a:pos x="TX2058" y="TY2058"/>
              </a:cxn>
              <a:cxn ang="0">
                <a:pos x="TX2059" y="TY2059"/>
              </a:cxn>
              <a:cxn ang="0">
                <a:pos x="TX2060" y="TY2060"/>
              </a:cxn>
              <a:cxn ang="0">
                <a:pos x="TX2061" y="TY2061"/>
              </a:cxn>
              <a:cxn ang="0">
                <a:pos x="TX2062" y="TY2062"/>
              </a:cxn>
              <a:cxn ang="0">
                <a:pos x="TX2063" y="TY2063"/>
              </a:cxn>
              <a:cxn ang="0">
                <a:pos x="TX2065" y="TY2065"/>
              </a:cxn>
              <a:cxn ang="0">
                <a:pos x="TX2066" y="TY2066"/>
              </a:cxn>
              <a:cxn ang="0">
                <a:pos x="TX2067" y="TY2067"/>
              </a:cxn>
              <a:cxn ang="0">
                <a:pos x="TX2068" y="TY2068"/>
              </a:cxn>
              <a:cxn ang="0">
                <a:pos x="TX2069" y="TY2069"/>
              </a:cxn>
              <a:cxn ang="0">
                <a:pos x="TX2070" y="TY2070"/>
              </a:cxn>
              <a:cxn ang="0">
                <a:pos x="TX2071" y="TY2071"/>
              </a:cxn>
              <a:cxn ang="0">
                <a:pos x="TX2072" y="TY2072"/>
              </a:cxn>
              <a:cxn ang="0">
                <a:pos x="TX2073" y="TY2073"/>
              </a:cxn>
              <a:cxn ang="0">
                <a:pos x="TX2075" y="TY2075"/>
              </a:cxn>
              <a:cxn ang="0">
                <a:pos x="TX2076" y="TY2076"/>
              </a:cxn>
              <a:cxn ang="0">
                <a:pos x="TX2077" y="TY2077"/>
              </a:cxn>
              <a:cxn ang="0">
                <a:pos x="TX2078" y="TY2078"/>
              </a:cxn>
              <a:cxn ang="0">
                <a:pos x="TX2079" y="TY2079"/>
              </a:cxn>
              <a:cxn ang="0">
                <a:pos x="TX2081" y="TY2081"/>
              </a:cxn>
              <a:cxn ang="0">
                <a:pos x="TX2082" y="TY2082"/>
              </a:cxn>
              <a:cxn ang="0">
                <a:pos x="TX2083" y="TY2083"/>
              </a:cxn>
              <a:cxn ang="0">
                <a:pos x="TX2084" y="TY2084"/>
              </a:cxn>
              <a:cxn ang="0">
                <a:pos x="TX2085" y="TY2085"/>
              </a:cxn>
              <a:cxn ang="0">
                <a:pos x="TX2087" y="TY2087"/>
              </a:cxn>
              <a:cxn ang="0">
                <a:pos x="TX2088" y="TY2088"/>
              </a:cxn>
              <a:cxn ang="0">
                <a:pos x="TX2089" y="TY2089"/>
              </a:cxn>
              <a:cxn ang="0">
                <a:pos x="TX2090" y="TY2090"/>
              </a:cxn>
              <a:cxn ang="0">
                <a:pos x="TX2091" y="TY2091"/>
              </a:cxn>
              <a:cxn ang="0">
                <a:pos x="TX2092" y="TY2092"/>
              </a:cxn>
              <a:cxn ang="0">
                <a:pos x="TX2093" y="TY2093"/>
              </a:cxn>
              <a:cxn ang="0">
                <a:pos x="TX2094" y="TY2094"/>
              </a:cxn>
              <a:cxn ang="0">
                <a:pos x="TX2095" y="TY2095"/>
              </a:cxn>
              <a:cxn ang="0">
                <a:pos x="TX2097" y="TY2097"/>
              </a:cxn>
              <a:cxn ang="0">
                <a:pos x="TX2098" y="TY2098"/>
              </a:cxn>
              <a:cxn ang="0">
                <a:pos x="TX2099" y="TY2099"/>
              </a:cxn>
              <a:cxn ang="0">
                <a:pos x="TX2100" y="TY2100"/>
              </a:cxn>
              <a:cxn ang="0">
                <a:pos x="TX2101" y="TY2101"/>
              </a:cxn>
              <a:cxn ang="0">
                <a:pos x="TX2102" y="TY2102"/>
              </a:cxn>
              <a:cxn ang="0">
                <a:pos x="TX2103" y="TY2103"/>
              </a:cxn>
              <a:cxn ang="0">
                <a:pos x="TX2104" y="TY2104"/>
              </a:cxn>
              <a:cxn ang="0">
                <a:pos x="TX2105" y="TY2105"/>
              </a:cxn>
              <a:cxn ang="0">
                <a:pos x="TX2107" y="TY2107"/>
              </a:cxn>
              <a:cxn ang="0">
                <a:pos x="TX2108" y="TY2108"/>
              </a:cxn>
              <a:cxn ang="0">
                <a:pos x="TX2109" y="TY2109"/>
              </a:cxn>
              <a:cxn ang="0">
                <a:pos x="TX2110" y="TY2110"/>
              </a:cxn>
              <a:cxn ang="0">
                <a:pos x="TX2111" y="TY2111"/>
              </a:cxn>
              <a:cxn ang="0">
                <a:pos x="TX2113" y="TY2113"/>
              </a:cxn>
              <a:cxn ang="0">
                <a:pos x="TX2114" y="TY2114"/>
              </a:cxn>
              <a:cxn ang="0">
                <a:pos x="TX2115" y="TY2115"/>
              </a:cxn>
              <a:cxn ang="0">
                <a:pos x="TX2116" y="TY2116"/>
              </a:cxn>
              <a:cxn ang="0">
                <a:pos x="TX2117" y="TY2117"/>
              </a:cxn>
              <a:cxn ang="0">
                <a:pos x="TX2119" y="TY2119"/>
              </a:cxn>
              <a:cxn ang="0">
                <a:pos x="TX2120" y="TY2120"/>
              </a:cxn>
              <a:cxn ang="0">
                <a:pos x="TX2121" y="TY2121"/>
              </a:cxn>
              <a:cxn ang="0">
                <a:pos x="TX2122" y="TY2122"/>
              </a:cxn>
              <a:cxn ang="0">
                <a:pos x="TX2123" y="TY2123"/>
              </a:cxn>
              <a:cxn ang="0">
                <a:pos x="TX2124" y="TY2124"/>
              </a:cxn>
              <a:cxn ang="0">
                <a:pos x="TX2125" y="TY2125"/>
              </a:cxn>
              <a:cxn ang="0">
                <a:pos x="TX2126" y="TY2126"/>
              </a:cxn>
              <a:cxn ang="0">
                <a:pos x="TX2127" y="TY2127"/>
              </a:cxn>
              <a:cxn ang="0">
                <a:pos x="TX2129" y="TY2129"/>
              </a:cxn>
              <a:cxn ang="0">
                <a:pos x="TX2130" y="TY2130"/>
              </a:cxn>
              <a:cxn ang="0">
                <a:pos x="TX2131" y="TY2131"/>
              </a:cxn>
              <a:cxn ang="0">
                <a:pos x="TX2132" y="TY2132"/>
              </a:cxn>
              <a:cxn ang="0">
                <a:pos x="TX2133" y="TY2133"/>
              </a:cxn>
              <a:cxn ang="0">
                <a:pos x="TX2134" y="TY2134"/>
              </a:cxn>
              <a:cxn ang="0">
                <a:pos x="TX2135" y="TY2135"/>
              </a:cxn>
              <a:cxn ang="0">
                <a:pos x="TX2136" y="TY2136"/>
              </a:cxn>
              <a:cxn ang="0">
                <a:pos x="TX2137" y="TY2137"/>
              </a:cxn>
              <a:cxn ang="0">
                <a:pos x="TX2139" y="TY2139"/>
              </a:cxn>
              <a:cxn ang="0">
                <a:pos x="TX2140" y="TY2140"/>
              </a:cxn>
              <a:cxn ang="0">
                <a:pos x="TX2141" y="TY2141"/>
              </a:cxn>
              <a:cxn ang="0">
                <a:pos x="TX2142" y="TY2142"/>
              </a:cxn>
              <a:cxn ang="0">
                <a:pos x="TX2143" y="TY2143"/>
              </a:cxn>
              <a:cxn ang="0">
                <a:pos x="TX2145" y="TY2145"/>
              </a:cxn>
              <a:cxn ang="0">
                <a:pos x="TX2146" y="TY2146"/>
              </a:cxn>
              <a:cxn ang="0">
                <a:pos x="TX2147" y="TY2147"/>
              </a:cxn>
              <a:cxn ang="0">
                <a:pos x="TX2148" y="TY2148"/>
              </a:cxn>
              <a:cxn ang="0">
                <a:pos x="TX2149" y="TY2149"/>
              </a:cxn>
              <a:cxn ang="0">
                <a:pos x="TX2151" y="TY2151"/>
              </a:cxn>
              <a:cxn ang="0">
                <a:pos x="TX2152" y="TY2152"/>
              </a:cxn>
              <a:cxn ang="0">
                <a:pos x="TX2153" y="TY2153"/>
              </a:cxn>
              <a:cxn ang="0">
                <a:pos x="TX2154" y="TY2154"/>
              </a:cxn>
              <a:cxn ang="0">
                <a:pos x="TX2155" y="TY2155"/>
              </a:cxn>
              <a:cxn ang="0">
                <a:pos x="TX2156" y="TY2156"/>
              </a:cxn>
              <a:cxn ang="0">
                <a:pos x="TX2157" y="TY2157"/>
              </a:cxn>
              <a:cxn ang="0">
                <a:pos x="TX2158" y="TY2158"/>
              </a:cxn>
              <a:cxn ang="0">
                <a:pos x="TX2159" y="TY2159"/>
              </a:cxn>
              <a:cxn ang="0">
                <a:pos x="TX2161" y="TY2161"/>
              </a:cxn>
              <a:cxn ang="0">
                <a:pos x="TX2162" y="TY2162"/>
              </a:cxn>
              <a:cxn ang="0">
                <a:pos x="TX2163" y="TY2163"/>
              </a:cxn>
              <a:cxn ang="0">
                <a:pos x="TX2164" y="TY2164"/>
              </a:cxn>
              <a:cxn ang="0">
                <a:pos x="TX2165" y="TY2165"/>
              </a:cxn>
              <a:cxn ang="0">
                <a:pos x="TX2166" y="TY2166"/>
              </a:cxn>
              <a:cxn ang="0">
                <a:pos x="TX2167" y="TY2167"/>
              </a:cxn>
              <a:cxn ang="0">
                <a:pos x="TX2168" y="TY2168"/>
              </a:cxn>
              <a:cxn ang="0">
                <a:pos x="TX2169" y="TY2169"/>
              </a:cxn>
              <a:cxn ang="0">
                <a:pos x="TX2171" y="TY2171"/>
              </a:cxn>
              <a:cxn ang="0">
                <a:pos x="TX2172" y="TY2172"/>
              </a:cxn>
              <a:cxn ang="0">
                <a:pos x="TX2173" y="TY2173"/>
              </a:cxn>
              <a:cxn ang="0">
                <a:pos x="TX2174" y="TY2174"/>
              </a:cxn>
              <a:cxn ang="0">
                <a:pos x="TX2175" y="TY2175"/>
              </a:cxn>
              <a:cxn ang="0">
                <a:pos x="TX2177" y="TY2177"/>
              </a:cxn>
              <a:cxn ang="0">
                <a:pos x="TX2178" y="TY2178"/>
              </a:cxn>
              <a:cxn ang="0">
                <a:pos x="TX2179" y="TY2179"/>
              </a:cxn>
              <a:cxn ang="0">
                <a:pos x="TX2180" y="TY2180"/>
              </a:cxn>
              <a:cxn ang="0">
                <a:pos x="TX2181" y="TY2181"/>
              </a:cxn>
              <a:cxn ang="0">
                <a:pos x="TX2183" y="TY2183"/>
              </a:cxn>
              <a:cxn ang="0">
                <a:pos x="TX2184" y="TY2184"/>
              </a:cxn>
              <a:cxn ang="0">
                <a:pos x="TX2185" y="TY2185"/>
              </a:cxn>
              <a:cxn ang="0">
                <a:pos x="TX2186" y="TY2186"/>
              </a:cxn>
              <a:cxn ang="0">
                <a:pos x="TX2187" y="TY2187"/>
              </a:cxn>
              <a:cxn ang="0">
                <a:pos x="TX2188" y="TY2188"/>
              </a:cxn>
              <a:cxn ang="0">
                <a:pos x="TX2189" y="TY2189"/>
              </a:cxn>
              <a:cxn ang="0">
                <a:pos x="TX2190" y="TY2190"/>
              </a:cxn>
              <a:cxn ang="0">
                <a:pos x="TX2191" y="TY2191"/>
              </a:cxn>
              <a:cxn ang="0">
                <a:pos x="TX2193" y="TY2193"/>
              </a:cxn>
              <a:cxn ang="0">
                <a:pos x="TX2194" y="TY2194"/>
              </a:cxn>
              <a:cxn ang="0">
                <a:pos x="TX2195" y="TY2195"/>
              </a:cxn>
              <a:cxn ang="0">
                <a:pos x="TX2196" y="TY2196"/>
              </a:cxn>
              <a:cxn ang="0">
                <a:pos x="TX2197" y="TY2197"/>
              </a:cxn>
              <a:cxn ang="0">
                <a:pos x="TX2198" y="TY2198"/>
              </a:cxn>
              <a:cxn ang="0">
                <a:pos x="TX2199" y="TY2199"/>
              </a:cxn>
              <a:cxn ang="0">
                <a:pos x="TX2200" y="TY2200"/>
              </a:cxn>
              <a:cxn ang="0">
                <a:pos x="TX2201" y="TY2201"/>
              </a:cxn>
              <a:cxn ang="0">
                <a:pos x="TX2203" y="TY2203"/>
              </a:cxn>
              <a:cxn ang="0">
                <a:pos x="TX2204" y="TY2204"/>
              </a:cxn>
              <a:cxn ang="0">
                <a:pos x="TX2205" y="TY2205"/>
              </a:cxn>
              <a:cxn ang="0">
                <a:pos x="TX2206" y="TY2206"/>
              </a:cxn>
              <a:cxn ang="0">
                <a:pos x="TX2207" y="TY2207"/>
              </a:cxn>
              <a:cxn ang="0">
                <a:pos x="TX2209" y="TY2209"/>
              </a:cxn>
              <a:cxn ang="0">
                <a:pos x="TX2210" y="TY2210"/>
              </a:cxn>
              <a:cxn ang="0">
                <a:pos x="TX2211" y="TY2211"/>
              </a:cxn>
              <a:cxn ang="0">
                <a:pos x="TX2212" y="TY2212"/>
              </a:cxn>
              <a:cxn ang="0">
                <a:pos x="TX2213" y="TY2213"/>
              </a:cxn>
              <a:cxn ang="0">
                <a:pos x="TX2215" y="TY2215"/>
              </a:cxn>
              <a:cxn ang="0">
                <a:pos x="TX2216" y="TY2216"/>
              </a:cxn>
              <a:cxn ang="0">
                <a:pos x="TX2217" y="TY2217"/>
              </a:cxn>
              <a:cxn ang="0">
                <a:pos x="TX2218" y="TY2218"/>
              </a:cxn>
              <a:cxn ang="0">
                <a:pos x="TX2219" y="TY2219"/>
              </a:cxn>
              <a:cxn ang="0">
                <a:pos x="TX2220" y="TY2220"/>
              </a:cxn>
              <a:cxn ang="0">
                <a:pos x="TX2221" y="TY2221"/>
              </a:cxn>
              <a:cxn ang="0">
                <a:pos x="TX2222" y="TY2222"/>
              </a:cxn>
              <a:cxn ang="0">
                <a:pos x="TX2223" y="TY2223"/>
              </a:cxn>
              <a:cxn ang="0">
                <a:pos x="TX2225" y="TY2225"/>
              </a:cxn>
              <a:cxn ang="0">
                <a:pos x="TX2226" y="TY2226"/>
              </a:cxn>
              <a:cxn ang="0">
                <a:pos x="TX2227" y="TY2227"/>
              </a:cxn>
              <a:cxn ang="0">
                <a:pos x="TX2228" y="TY2228"/>
              </a:cxn>
              <a:cxn ang="0">
                <a:pos x="TX2229" y="TY2229"/>
              </a:cxn>
              <a:cxn ang="0">
                <a:pos x="TX2230" y="TY2230"/>
              </a:cxn>
              <a:cxn ang="0">
                <a:pos x="TX2231" y="TY2231"/>
              </a:cxn>
              <a:cxn ang="0">
                <a:pos x="TX2232" y="TY2232"/>
              </a:cxn>
              <a:cxn ang="0">
                <a:pos x="TX2233" y="TY2233"/>
              </a:cxn>
              <a:cxn ang="0">
                <a:pos x="TX2235" y="TY2235"/>
              </a:cxn>
              <a:cxn ang="0">
                <a:pos x="TX2236" y="TY2236"/>
              </a:cxn>
              <a:cxn ang="0">
                <a:pos x="TX2237" y="TY2237"/>
              </a:cxn>
              <a:cxn ang="0">
                <a:pos x="TX2238" y="TY2238"/>
              </a:cxn>
              <a:cxn ang="0">
                <a:pos x="TX2239" y="TY2239"/>
              </a:cxn>
              <a:cxn ang="0">
                <a:pos x="TX2241" y="TY2241"/>
              </a:cxn>
              <a:cxn ang="0">
                <a:pos x="TX2242" y="TY2242"/>
              </a:cxn>
              <a:cxn ang="0">
                <a:pos x="TX2243" y="TY2243"/>
              </a:cxn>
              <a:cxn ang="0">
                <a:pos x="TX2244" y="TY2244"/>
              </a:cxn>
              <a:cxn ang="0">
                <a:pos x="TX2245" y="TY2245"/>
              </a:cxn>
              <a:cxn ang="0">
                <a:pos x="TX2247" y="TY2247"/>
              </a:cxn>
              <a:cxn ang="0">
                <a:pos x="TX2248" y="TY2248"/>
              </a:cxn>
              <a:cxn ang="0">
                <a:pos x="TX2249" y="TY2249"/>
              </a:cxn>
              <a:cxn ang="0">
                <a:pos x="TX2250" y="TY2250"/>
              </a:cxn>
              <a:cxn ang="0">
                <a:pos x="TX2251" y="TY2251"/>
              </a:cxn>
              <a:cxn ang="0">
                <a:pos x="TX2252" y="TY2252"/>
              </a:cxn>
              <a:cxn ang="0">
                <a:pos x="TX2253" y="TY2253"/>
              </a:cxn>
              <a:cxn ang="0">
                <a:pos x="TX2254" y="TY2254"/>
              </a:cxn>
              <a:cxn ang="0">
                <a:pos x="TX2255" y="TY2255"/>
              </a:cxn>
              <a:cxn ang="0">
                <a:pos x="TX2257" y="TY2257"/>
              </a:cxn>
              <a:cxn ang="0">
                <a:pos x="TX2258" y="TY2258"/>
              </a:cxn>
              <a:cxn ang="0">
                <a:pos x="TX2259" y="TY2259"/>
              </a:cxn>
              <a:cxn ang="0">
                <a:pos x="TX2260" y="TY2260"/>
              </a:cxn>
              <a:cxn ang="0">
                <a:pos x="TX2261" y="TY2261"/>
              </a:cxn>
              <a:cxn ang="0">
                <a:pos x="TX2262" y="TY2262"/>
              </a:cxn>
              <a:cxn ang="0">
                <a:pos x="TX2263" y="TY2263"/>
              </a:cxn>
              <a:cxn ang="0">
                <a:pos x="TX2264" y="TY2264"/>
              </a:cxn>
              <a:cxn ang="0">
                <a:pos x="TX2265" y="TY2265"/>
              </a:cxn>
              <a:cxn ang="0">
                <a:pos x="TX2267" y="TY2267"/>
              </a:cxn>
              <a:cxn ang="0">
                <a:pos x="TX2268" y="TY2268"/>
              </a:cxn>
              <a:cxn ang="0">
                <a:pos x="TX2269" y="TY2269"/>
              </a:cxn>
              <a:cxn ang="0">
                <a:pos x="TX2270" y="TY2270"/>
              </a:cxn>
              <a:cxn ang="0">
                <a:pos x="TX2271" y="TY2271"/>
              </a:cxn>
              <a:cxn ang="0">
                <a:pos x="TX2273" y="TY2273"/>
              </a:cxn>
              <a:cxn ang="0">
                <a:pos x="TX2274" y="TY2274"/>
              </a:cxn>
              <a:cxn ang="0">
                <a:pos x="TX2275" y="TY2275"/>
              </a:cxn>
              <a:cxn ang="0">
                <a:pos x="TX2276" y="TY2276"/>
              </a:cxn>
              <a:cxn ang="0">
                <a:pos x="TX2277" y="TY2277"/>
              </a:cxn>
              <a:cxn ang="0">
                <a:pos x="TX2279" y="TY2279"/>
              </a:cxn>
              <a:cxn ang="0">
                <a:pos x="TX2280" y="TY2280"/>
              </a:cxn>
              <a:cxn ang="0">
                <a:pos x="TX2281" y="TY2281"/>
              </a:cxn>
              <a:cxn ang="0">
                <a:pos x="TX2282" y="TY2282"/>
              </a:cxn>
              <a:cxn ang="0">
                <a:pos x="TX2283" y="TY2283"/>
              </a:cxn>
              <a:cxn ang="0">
                <a:pos x="TX2284" y="TY2284"/>
              </a:cxn>
              <a:cxn ang="0">
                <a:pos x="TX2285" y="TY2285"/>
              </a:cxn>
              <a:cxn ang="0">
                <a:pos x="TX2286" y="TY2286"/>
              </a:cxn>
              <a:cxn ang="0">
                <a:pos x="TX2287" y="TY2287"/>
              </a:cxn>
              <a:cxn ang="0">
                <a:pos x="TX2289" y="TY2289"/>
              </a:cxn>
              <a:cxn ang="0">
                <a:pos x="TX2290" y="TY2290"/>
              </a:cxn>
              <a:cxn ang="0">
                <a:pos x="TX2291" y="TY2291"/>
              </a:cxn>
              <a:cxn ang="0">
                <a:pos x="TX2292" y="TY2292"/>
              </a:cxn>
              <a:cxn ang="0">
                <a:pos x="TX2293" y="TY2293"/>
              </a:cxn>
              <a:cxn ang="0">
                <a:pos x="TX2294" y="TY2294"/>
              </a:cxn>
              <a:cxn ang="0">
                <a:pos x="TX2295" y="TY2295"/>
              </a:cxn>
              <a:cxn ang="0">
                <a:pos x="TX2296" y="TY2296"/>
              </a:cxn>
              <a:cxn ang="0">
                <a:pos x="TX2297" y="TY2297"/>
              </a:cxn>
              <a:cxn ang="0">
                <a:pos x="TX2299" y="TY2299"/>
              </a:cxn>
              <a:cxn ang="0">
                <a:pos x="TX2300" y="TY2300"/>
              </a:cxn>
              <a:cxn ang="0">
                <a:pos x="TX2301" y="TY2301"/>
              </a:cxn>
              <a:cxn ang="0">
                <a:pos x="TX2302" y="TY2302"/>
              </a:cxn>
              <a:cxn ang="0">
                <a:pos x="TX2303" y="TY2303"/>
              </a:cxn>
              <a:cxn ang="0">
                <a:pos x="TX2305" y="TY2305"/>
              </a:cxn>
              <a:cxn ang="0">
                <a:pos x="TX2306" y="TY2306"/>
              </a:cxn>
              <a:cxn ang="0">
                <a:pos x="TX2307" y="TY2307"/>
              </a:cxn>
              <a:cxn ang="0">
                <a:pos x="TX2308" y="TY2308"/>
              </a:cxn>
              <a:cxn ang="0">
                <a:pos x="TX2309" y="TY2309"/>
              </a:cxn>
              <a:cxn ang="0">
                <a:pos x="TX2311" y="TY2311"/>
              </a:cxn>
              <a:cxn ang="0">
                <a:pos x="TX2312" y="TY2312"/>
              </a:cxn>
              <a:cxn ang="0">
                <a:pos x="TX2313" y="TY2313"/>
              </a:cxn>
              <a:cxn ang="0">
                <a:pos x="TX2314" y="TY2314"/>
              </a:cxn>
              <a:cxn ang="0">
                <a:pos x="TX2315" y="TY2315"/>
              </a:cxn>
              <a:cxn ang="0">
                <a:pos x="TX2316" y="TY2316"/>
              </a:cxn>
              <a:cxn ang="0">
                <a:pos x="TX2317" y="TY2317"/>
              </a:cxn>
              <a:cxn ang="0">
                <a:pos x="TX2318" y="TY2318"/>
              </a:cxn>
              <a:cxn ang="0">
                <a:pos x="TX2319" y="TY2319"/>
              </a:cxn>
              <a:cxn ang="0">
                <a:pos x="TX2321" y="TY2321"/>
              </a:cxn>
              <a:cxn ang="0">
                <a:pos x="TX2322" y="TY2322"/>
              </a:cxn>
              <a:cxn ang="0">
                <a:pos x="TX2323" y="TY2323"/>
              </a:cxn>
              <a:cxn ang="0">
                <a:pos x="TX2324" y="TY2324"/>
              </a:cxn>
              <a:cxn ang="0">
                <a:pos x="TX2325" y="TY2325"/>
              </a:cxn>
              <a:cxn ang="0">
                <a:pos x="TX2326" y="TY2326"/>
              </a:cxn>
              <a:cxn ang="0">
                <a:pos x="TX2327" y="TY2327"/>
              </a:cxn>
              <a:cxn ang="0">
                <a:pos x="TX2328" y="TY2328"/>
              </a:cxn>
              <a:cxn ang="0">
                <a:pos x="TX2329" y="TY2329"/>
              </a:cxn>
              <a:cxn ang="0">
                <a:pos x="TX2331" y="TY2331"/>
              </a:cxn>
              <a:cxn ang="0">
                <a:pos x="TX2332" y="TY2332"/>
              </a:cxn>
              <a:cxn ang="0">
                <a:pos x="TX2333" y="TY2333"/>
              </a:cxn>
              <a:cxn ang="0">
                <a:pos x="TX2334" y="TY2334"/>
              </a:cxn>
              <a:cxn ang="0">
                <a:pos x="TX2335" y="TY2335"/>
              </a:cxn>
              <a:cxn ang="0">
                <a:pos x="TX2337" y="TY2337"/>
              </a:cxn>
              <a:cxn ang="0">
                <a:pos x="TX2338" y="TY2338"/>
              </a:cxn>
              <a:cxn ang="0">
                <a:pos x="TX2339" y="TY2339"/>
              </a:cxn>
              <a:cxn ang="0">
                <a:pos x="TX2340" y="TY2340"/>
              </a:cxn>
              <a:cxn ang="0">
                <a:pos x="TX2341" y="TY2341"/>
              </a:cxn>
              <a:cxn ang="0">
                <a:pos x="TX2343" y="TY2343"/>
              </a:cxn>
              <a:cxn ang="0">
                <a:pos x="TX2344" y="TY2344"/>
              </a:cxn>
              <a:cxn ang="0">
                <a:pos x="TX2345" y="TY2345"/>
              </a:cxn>
              <a:cxn ang="0">
                <a:pos x="TX2346" y="TY2346"/>
              </a:cxn>
              <a:cxn ang="0">
                <a:pos x="TX2347" y="TY2347"/>
              </a:cxn>
              <a:cxn ang="0">
                <a:pos x="TX2348" y="TY2348"/>
              </a:cxn>
              <a:cxn ang="0">
                <a:pos x="TX2349" y="TY2349"/>
              </a:cxn>
              <a:cxn ang="0">
                <a:pos x="TX2350" y="TY2350"/>
              </a:cxn>
              <a:cxn ang="0">
                <a:pos x="TX2351" y="TY2351"/>
              </a:cxn>
              <a:cxn ang="0">
                <a:pos x="TX2353" y="TY2353"/>
              </a:cxn>
              <a:cxn ang="0">
                <a:pos x="TX2354" y="TY2354"/>
              </a:cxn>
              <a:cxn ang="0">
                <a:pos x="TX2355" y="TY2355"/>
              </a:cxn>
              <a:cxn ang="0">
                <a:pos x="TX2356" y="TY2356"/>
              </a:cxn>
              <a:cxn ang="0">
                <a:pos x="TX2357" y="TY2357"/>
              </a:cxn>
              <a:cxn ang="0">
                <a:pos x="TX2358" y="TY2358"/>
              </a:cxn>
              <a:cxn ang="0">
                <a:pos x="TX2359" y="TY2359"/>
              </a:cxn>
              <a:cxn ang="0">
                <a:pos x="TX2360" y="TY2360"/>
              </a:cxn>
              <a:cxn ang="0">
                <a:pos x="TX2361" y="TY2361"/>
              </a:cxn>
              <a:cxn ang="0">
                <a:pos x="TX2363" y="TY2363"/>
              </a:cxn>
              <a:cxn ang="0">
                <a:pos x="TX2364" y="TY2364"/>
              </a:cxn>
              <a:cxn ang="0">
                <a:pos x="TX2365" y="TY2365"/>
              </a:cxn>
              <a:cxn ang="0">
                <a:pos x="TX2366" y="TY2366"/>
              </a:cxn>
              <a:cxn ang="0">
                <a:pos x="TX2367" y="TY2367"/>
              </a:cxn>
              <a:cxn ang="0">
                <a:pos x="TX2369" y="TY2369"/>
              </a:cxn>
              <a:cxn ang="0">
                <a:pos x="TX2370" y="TY2370"/>
              </a:cxn>
              <a:cxn ang="0">
                <a:pos x="TX2371" y="TY2371"/>
              </a:cxn>
              <a:cxn ang="0">
                <a:pos x="TX2372" y="TY2372"/>
              </a:cxn>
              <a:cxn ang="0">
                <a:pos x="TX2373" y="TY2373"/>
              </a:cxn>
              <a:cxn ang="0">
                <a:pos x="TX2375" y="TY2375"/>
              </a:cxn>
              <a:cxn ang="0">
                <a:pos x="TX2376" y="TY2376"/>
              </a:cxn>
              <a:cxn ang="0">
                <a:pos x="TX2377" y="TY2377"/>
              </a:cxn>
              <a:cxn ang="0">
                <a:pos x="TX2378" y="TY2378"/>
              </a:cxn>
              <a:cxn ang="0">
                <a:pos x="TX2379" y="TY2379"/>
              </a:cxn>
              <a:cxn ang="0">
                <a:pos x="TX2380" y="TY2380"/>
              </a:cxn>
              <a:cxn ang="0">
                <a:pos x="TX2381" y="TY2381"/>
              </a:cxn>
              <a:cxn ang="0">
                <a:pos x="TX2382" y="TY2382"/>
              </a:cxn>
              <a:cxn ang="0">
                <a:pos x="TX2383" y="TY2383"/>
              </a:cxn>
              <a:cxn ang="0">
                <a:pos x="TX2385" y="TY2385"/>
              </a:cxn>
              <a:cxn ang="0">
                <a:pos x="TX2386" y="TY2386"/>
              </a:cxn>
              <a:cxn ang="0">
                <a:pos x="TX2387" y="TY2387"/>
              </a:cxn>
              <a:cxn ang="0">
                <a:pos x="TX2388" y="TY2388"/>
              </a:cxn>
              <a:cxn ang="0">
                <a:pos x="TX2389" y="TY2389"/>
              </a:cxn>
              <a:cxn ang="0">
                <a:pos x="TX2390" y="TY2390"/>
              </a:cxn>
              <a:cxn ang="0">
                <a:pos x="TX2391" y="TY2391"/>
              </a:cxn>
              <a:cxn ang="0">
                <a:pos x="TX2392" y="TY2392"/>
              </a:cxn>
              <a:cxn ang="0">
                <a:pos x="TX2393" y="TY2393"/>
              </a:cxn>
              <a:cxn ang="0">
                <a:pos x="TX2395" y="TY2395"/>
              </a:cxn>
              <a:cxn ang="0">
                <a:pos x="TX2396" y="TY2396"/>
              </a:cxn>
              <a:cxn ang="0">
                <a:pos x="TX2397" y="TY2397"/>
              </a:cxn>
              <a:cxn ang="0">
                <a:pos x="TX2398" y="TY2398"/>
              </a:cxn>
              <a:cxn ang="0">
                <a:pos x="TX2399" y="TY2399"/>
              </a:cxn>
              <a:cxn ang="0">
                <a:pos x="TX2401" y="TY2401"/>
              </a:cxn>
              <a:cxn ang="0">
                <a:pos x="TX2402" y="TY2402"/>
              </a:cxn>
              <a:cxn ang="0">
                <a:pos x="TX2403" y="TY2403"/>
              </a:cxn>
              <a:cxn ang="0">
                <a:pos x="TX2404" y="TY2404"/>
              </a:cxn>
              <a:cxn ang="0">
                <a:pos x="TX2405" y="TY2405"/>
              </a:cxn>
              <a:cxn ang="0">
                <a:pos x="TX2407" y="TY2407"/>
              </a:cxn>
              <a:cxn ang="0">
                <a:pos x="TX2408" y="TY2408"/>
              </a:cxn>
              <a:cxn ang="0">
                <a:pos x="TX2409" y="TY2409"/>
              </a:cxn>
              <a:cxn ang="0">
                <a:pos x="TX2410" y="TY2410"/>
              </a:cxn>
              <a:cxn ang="0">
                <a:pos x="TX2411" y="TY2411"/>
              </a:cxn>
              <a:cxn ang="0">
                <a:pos x="TX2412" y="TY2412"/>
              </a:cxn>
              <a:cxn ang="0">
                <a:pos x="TX2413" y="TY2413"/>
              </a:cxn>
              <a:cxn ang="0">
                <a:pos x="TX2414" y="TY2414"/>
              </a:cxn>
              <a:cxn ang="0">
                <a:pos x="TX2415" y="TY2415"/>
              </a:cxn>
              <a:cxn ang="0">
                <a:pos x="TX2417" y="TY2417"/>
              </a:cxn>
              <a:cxn ang="0">
                <a:pos x="TX2418" y="TY2418"/>
              </a:cxn>
              <a:cxn ang="0">
                <a:pos x="TX2419" y="TY2419"/>
              </a:cxn>
              <a:cxn ang="0">
                <a:pos x="TX2420" y="TY2420"/>
              </a:cxn>
              <a:cxn ang="0">
                <a:pos x="TX2421" y="TY2421"/>
              </a:cxn>
              <a:cxn ang="0">
                <a:pos x="TX2422" y="TY2422"/>
              </a:cxn>
              <a:cxn ang="0">
                <a:pos x="TX2423" y="TY2423"/>
              </a:cxn>
              <a:cxn ang="0">
                <a:pos x="TX2424" y="TY2424"/>
              </a:cxn>
              <a:cxn ang="0">
                <a:pos x="TX2425" y="TY2425"/>
              </a:cxn>
              <a:cxn ang="0">
                <a:pos x="TX2427" y="TY2427"/>
              </a:cxn>
              <a:cxn ang="0">
                <a:pos x="TX2428" y="TY2428"/>
              </a:cxn>
              <a:cxn ang="0">
                <a:pos x="TX2429" y="TY2429"/>
              </a:cxn>
              <a:cxn ang="0">
                <a:pos x="TX2430" y="TY2430"/>
              </a:cxn>
              <a:cxn ang="0">
                <a:pos x="TX2431" y="TY2431"/>
              </a:cxn>
              <a:cxn ang="0">
                <a:pos x="TX2433" y="TY2433"/>
              </a:cxn>
              <a:cxn ang="0">
                <a:pos x="TX2434" y="TY2434"/>
              </a:cxn>
              <a:cxn ang="0">
                <a:pos x="TX2435" y="TY2435"/>
              </a:cxn>
              <a:cxn ang="0">
                <a:pos x="TX2436" y="TY2436"/>
              </a:cxn>
              <a:cxn ang="0">
                <a:pos x="TX2437" y="TY2437"/>
              </a:cxn>
              <a:cxn ang="0">
                <a:pos x="TX2439" y="TY2439"/>
              </a:cxn>
              <a:cxn ang="0">
                <a:pos x="TX2440" y="TY2440"/>
              </a:cxn>
              <a:cxn ang="0">
                <a:pos x="TX2441" y="TY2441"/>
              </a:cxn>
              <a:cxn ang="0">
                <a:pos x="TX2442" y="TY2442"/>
              </a:cxn>
              <a:cxn ang="0">
                <a:pos x="TX2443" y="TY2443"/>
              </a:cxn>
              <a:cxn ang="0">
                <a:pos x="TX2444" y="TY2444"/>
              </a:cxn>
              <a:cxn ang="0">
                <a:pos x="TX2445" y="TY2445"/>
              </a:cxn>
              <a:cxn ang="0">
                <a:pos x="TX2446" y="TY2446"/>
              </a:cxn>
              <a:cxn ang="0">
                <a:pos x="TX2447" y="TY2447"/>
              </a:cxn>
              <a:cxn ang="0">
                <a:pos x="TX2449" y="TY2449"/>
              </a:cxn>
              <a:cxn ang="0">
                <a:pos x="TX2450" y="TY2450"/>
              </a:cxn>
              <a:cxn ang="0">
                <a:pos x="TX2451" y="TY2451"/>
              </a:cxn>
              <a:cxn ang="0">
                <a:pos x="TX2452" y="TY2452"/>
              </a:cxn>
              <a:cxn ang="0">
                <a:pos x="TX2453" y="TY2453"/>
              </a:cxn>
              <a:cxn ang="0">
                <a:pos x="TX2454" y="TY2454"/>
              </a:cxn>
              <a:cxn ang="0">
                <a:pos x="TX2455" y="TY2455"/>
              </a:cxn>
              <a:cxn ang="0">
                <a:pos x="TX2456" y="TY2456"/>
              </a:cxn>
              <a:cxn ang="0">
                <a:pos x="TX2457" y="TY2457"/>
              </a:cxn>
              <a:cxn ang="0">
                <a:pos x="TX2459" y="TY2459"/>
              </a:cxn>
              <a:cxn ang="0">
                <a:pos x="TX2460" y="TY2460"/>
              </a:cxn>
              <a:cxn ang="0">
                <a:pos x="TX2461" y="TY2461"/>
              </a:cxn>
              <a:cxn ang="0">
                <a:pos x="TX2462" y="TY2462"/>
              </a:cxn>
              <a:cxn ang="0">
                <a:pos x="TX2463" y="TY2463"/>
              </a:cxn>
              <a:cxn ang="0">
                <a:pos x="TX2465" y="TY2465"/>
              </a:cxn>
              <a:cxn ang="0">
                <a:pos x="TX2466" y="TY2466"/>
              </a:cxn>
              <a:cxn ang="0">
                <a:pos x="TX2467" y="TY2467"/>
              </a:cxn>
              <a:cxn ang="0">
                <a:pos x="TX2468" y="TY2468"/>
              </a:cxn>
              <a:cxn ang="0">
                <a:pos x="TX2469" y="TY2469"/>
              </a:cxn>
              <a:cxn ang="0">
                <a:pos x="TX2471" y="TY2471"/>
              </a:cxn>
              <a:cxn ang="0">
                <a:pos x="TX2472" y="TY2472"/>
              </a:cxn>
              <a:cxn ang="0">
                <a:pos x="TX2473" y="TY2473"/>
              </a:cxn>
              <a:cxn ang="0">
                <a:pos x="TX2474" y="TY2474"/>
              </a:cxn>
              <a:cxn ang="0">
                <a:pos x="TX2475" y="TY2475"/>
              </a:cxn>
              <a:cxn ang="0">
                <a:pos x="TX2476" y="TY2476"/>
              </a:cxn>
              <a:cxn ang="0">
                <a:pos x="TX2477" y="TY2477"/>
              </a:cxn>
              <a:cxn ang="0">
                <a:pos x="TX2478" y="TY2478"/>
              </a:cxn>
              <a:cxn ang="0">
                <a:pos x="TX2479" y="TY2479"/>
              </a:cxn>
              <a:cxn ang="0">
                <a:pos x="TX2481" y="TY2481"/>
              </a:cxn>
              <a:cxn ang="0">
                <a:pos x="TX2482" y="TY2482"/>
              </a:cxn>
              <a:cxn ang="0">
                <a:pos x="TX2483" y="TY2483"/>
              </a:cxn>
              <a:cxn ang="0">
                <a:pos x="TX2484" y="TY2484"/>
              </a:cxn>
              <a:cxn ang="0">
                <a:pos x="TX2485" y="TY2485"/>
              </a:cxn>
              <a:cxn ang="0">
                <a:pos x="TX2486" y="TY2486"/>
              </a:cxn>
              <a:cxn ang="0">
                <a:pos x="TX2487" y="TY2487"/>
              </a:cxn>
              <a:cxn ang="0">
                <a:pos x="TX2488" y="TY2488"/>
              </a:cxn>
              <a:cxn ang="0">
                <a:pos x="TX2489" y="TY2489"/>
              </a:cxn>
              <a:cxn ang="0">
                <a:pos x="TX2491" y="TY2491"/>
              </a:cxn>
              <a:cxn ang="0">
                <a:pos x="TX2492" y="TY2492"/>
              </a:cxn>
              <a:cxn ang="0">
                <a:pos x="TX2493" y="TY2493"/>
              </a:cxn>
              <a:cxn ang="0">
                <a:pos x="TX2494" y="TY2494"/>
              </a:cxn>
              <a:cxn ang="0">
                <a:pos x="TX2495" y="TY2495"/>
              </a:cxn>
              <a:cxn ang="0">
                <a:pos x="TX2497" y="TY2497"/>
              </a:cxn>
              <a:cxn ang="0">
                <a:pos x="TX2498" y="TY2498"/>
              </a:cxn>
              <a:cxn ang="0">
                <a:pos x="TX2499" y="TY2499"/>
              </a:cxn>
              <a:cxn ang="0">
                <a:pos x="TX2500" y="TY2500"/>
              </a:cxn>
              <a:cxn ang="0">
                <a:pos x="TX2501" y="TY2501"/>
              </a:cxn>
              <a:cxn ang="0">
                <a:pos x="TX2503" y="TY2503"/>
              </a:cxn>
              <a:cxn ang="0">
                <a:pos x="TX2504" y="TY2504"/>
              </a:cxn>
              <a:cxn ang="0">
                <a:pos x="TX2505" y="TY2505"/>
              </a:cxn>
              <a:cxn ang="0">
                <a:pos x="TX2506" y="TY2506"/>
              </a:cxn>
              <a:cxn ang="0">
                <a:pos x="TX2507" y="TY2507"/>
              </a:cxn>
              <a:cxn ang="0">
                <a:pos x="TX2508" y="TY2508"/>
              </a:cxn>
              <a:cxn ang="0">
                <a:pos x="TX2509" y="TY2509"/>
              </a:cxn>
              <a:cxn ang="0">
                <a:pos x="TX2510" y="TY2510"/>
              </a:cxn>
              <a:cxn ang="0">
                <a:pos x="TX2511" y="TY2511"/>
              </a:cxn>
              <a:cxn ang="0">
                <a:pos x="TX2513" y="TY2513"/>
              </a:cxn>
              <a:cxn ang="0">
                <a:pos x="TX2514" y="TY2514"/>
              </a:cxn>
              <a:cxn ang="0">
                <a:pos x="TX2515" y="TY2515"/>
              </a:cxn>
              <a:cxn ang="0">
                <a:pos x="TX2516" y="TY2516"/>
              </a:cxn>
              <a:cxn ang="0">
                <a:pos x="TX2517" y="TY2517"/>
              </a:cxn>
              <a:cxn ang="0">
                <a:pos x="TX2518" y="TY2518"/>
              </a:cxn>
              <a:cxn ang="0">
                <a:pos x="TX2519" y="TY2519"/>
              </a:cxn>
              <a:cxn ang="0">
                <a:pos x="TX2520" y="TY2520"/>
              </a:cxn>
              <a:cxn ang="0">
                <a:pos x="TX2521" y="TY2521"/>
              </a:cxn>
              <a:cxn ang="0">
                <a:pos x="TX2523" y="TY2523"/>
              </a:cxn>
              <a:cxn ang="0">
                <a:pos x="TX2524" y="TY2524"/>
              </a:cxn>
              <a:cxn ang="0">
                <a:pos x="TX2525" y="TY2525"/>
              </a:cxn>
              <a:cxn ang="0">
                <a:pos x="TX2526" y="TY2526"/>
              </a:cxn>
              <a:cxn ang="0">
                <a:pos x="TX2527" y="TY2527"/>
              </a:cxn>
              <a:cxn ang="0">
                <a:pos x="TX2529" y="TY2529"/>
              </a:cxn>
              <a:cxn ang="0">
                <a:pos x="TX2530" y="TY2530"/>
              </a:cxn>
              <a:cxn ang="0">
                <a:pos x="TX2531" y="TY2531"/>
              </a:cxn>
              <a:cxn ang="0">
                <a:pos x="TX2532" y="TY2532"/>
              </a:cxn>
              <a:cxn ang="0">
                <a:pos x="TX2533" y="TY2533"/>
              </a:cxn>
              <a:cxn ang="0">
                <a:pos x="TX2535" y="TY2535"/>
              </a:cxn>
              <a:cxn ang="0">
                <a:pos x="TX2536" y="TY2536"/>
              </a:cxn>
              <a:cxn ang="0">
                <a:pos x="TX2537" y="TY2537"/>
              </a:cxn>
              <a:cxn ang="0">
                <a:pos x="TX2538" y="TY2538"/>
              </a:cxn>
              <a:cxn ang="0">
                <a:pos x="TX2539" y="TY2539"/>
              </a:cxn>
              <a:cxn ang="0">
                <a:pos x="TX2540" y="TY2540"/>
              </a:cxn>
              <a:cxn ang="0">
                <a:pos x="TX2541" y="TY2541"/>
              </a:cxn>
              <a:cxn ang="0">
                <a:pos x="TX2542" y="TY2542"/>
              </a:cxn>
              <a:cxn ang="0">
                <a:pos x="TX2543" y="TY2543"/>
              </a:cxn>
              <a:cxn ang="0">
                <a:pos x="TX2545" y="TY2545"/>
              </a:cxn>
              <a:cxn ang="0">
                <a:pos x="TX2546" y="TY2546"/>
              </a:cxn>
              <a:cxn ang="0">
                <a:pos x="TX2547" y="TY2547"/>
              </a:cxn>
              <a:cxn ang="0">
                <a:pos x="TX2548" y="TY2548"/>
              </a:cxn>
              <a:cxn ang="0">
                <a:pos x="TX2549" y="TY2549"/>
              </a:cxn>
              <a:cxn ang="0">
                <a:pos x="TX2550" y="TY2550"/>
              </a:cxn>
              <a:cxn ang="0">
                <a:pos x="TX2551" y="TY2551"/>
              </a:cxn>
              <a:cxn ang="0">
                <a:pos x="TX2552" y="TY2552"/>
              </a:cxn>
              <a:cxn ang="0">
                <a:pos x="TX2553" y="TY2553"/>
              </a:cxn>
              <a:cxn ang="0">
                <a:pos x="TX2555" y="TY2555"/>
              </a:cxn>
              <a:cxn ang="0">
                <a:pos x="TX2556" y="TY2556"/>
              </a:cxn>
              <a:cxn ang="0">
                <a:pos x="TX2557" y="TY2557"/>
              </a:cxn>
              <a:cxn ang="0">
                <a:pos x="TX2558" y="TY2558"/>
              </a:cxn>
              <a:cxn ang="0">
                <a:pos x="TX2559" y="TY2559"/>
              </a:cxn>
              <a:cxn ang="0">
                <a:pos x="TX2561" y="TY2561"/>
              </a:cxn>
              <a:cxn ang="0">
                <a:pos x="TX2562" y="TY2562"/>
              </a:cxn>
              <a:cxn ang="0">
                <a:pos x="TX2563" y="TY2563"/>
              </a:cxn>
              <a:cxn ang="0">
                <a:pos x="TX2564" y="TY2564"/>
              </a:cxn>
              <a:cxn ang="0">
                <a:pos x="TX2565" y="TY2565"/>
              </a:cxn>
              <a:cxn ang="0">
                <a:pos x="TX2567" y="TY2567"/>
              </a:cxn>
              <a:cxn ang="0">
                <a:pos x="TX2568" y="TY2568"/>
              </a:cxn>
              <a:cxn ang="0">
                <a:pos x="TX2569" y="TY2569"/>
              </a:cxn>
              <a:cxn ang="0">
                <a:pos x="TX2570" y="TY2570"/>
              </a:cxn>
              <a:cxn ang="0">
                <a:pos x="TX2571" y="TY2571"/>
              </a:cxn>
              <a:cxn ang="0">
                <a:pos x="TX2572" y="TY2572"/>
              </a:cxn>
              <a:cxn ang="0">
                <a:pos x="TX2573" y="TY2573"/>
              </a:cxn>
              <a:cxn ang="0">
                <a:pos x="TX2574" y="TY2574"/>
              </a:cxn>
              <a:cxn ang="0">
                <a:pos x="TX2575" y="TY2575"/>
              </a:cxn>
              <a:cxn ang="0">
                <a:pos x="TX2577" y="TY2577"/>
              </a:cxn>
              <a:cxn ang="0">
                <a:pos x="TX2578" y="TY2578"/>
              </a:cxn>
              <a:cxn ang="0">
                <a:pos x="TX2579" y="TY2579"/>
              </a:cxn>
              <a:cxn ang="0">
                <a:pos x="TX2580" y="TY2580"/>
              </a:cxn>
              <a:cxn ang="0">
                <a:pos x="TX2581" y="TY2581"/>
              </a:cxn>
              <a:cxn ang="0">
                <a:pos x="TX2582" y="TY2582"/>
              </a:cxn>
              <a:cxn ang="0">
                <a:pos x="TX2583" y="TY2583"/>
              </a:cxn>
              <a:cxn ang="0">
                <a:pos x="TX2584" y="TY2584"/>
              </a:cxn>
              <a:cxn ang="0">
                <a:pos x="TX2585" y="TY2585"/>
              </a:cxn>
              <a:cxn ang="0">
                <a:pos x="TX2587" y="TY2587"/>
              </a:cxn>
              <a:cxn ang="0">
                <a:pos x="TX2588" y="TY2588"/>
              </a:cxn>
              <a:cxn ang="0">
                <a:pos x="TX2589" y="TY2589"/>
              </a:cxn>
              <a:cxn ang="0">
                <a:pos x="TX2590" y="TY2590"/>
              </a:cxn>
              <a:cxn ang="0">
                <a:pos x="TX2591" y="TY2591"/>
              </a:cxn>
              <a:cxn ang="0">
                <a:pos x="TX2593" y="TY2593"/>
              </a:cxn>
              <a:cxn ang="0">
                <a:pos x="TX2594" y="TY2594"/>
              </a:cxn>
              <a:cxn ang="0">
                <a:pos x="TX2595" y="TY2595"/>
              </a:cxn>
              <a:cxn ang="0">
                <a:pos x="TX2596" y="TY2596"/>
              </a:cxn>
              <a:cxn ang="0">
                <a:pos x="TX2597" y="TY2597"/>
              </a:cxn>
              <a:cxn ang="0">
                <a:pos x="TX2599" y="TY2599"/>
              </a:cxn>
              <a:cxn ang="0">
                <a:pos x="TX2600" y="TY2600"/>
              </a:cxn>
              <a:cxn ang="0">
                <a:pos x="TX2601" y="TY2601"/>
              </a:cxn>
              <a:cxn ang="0">
                <a:pos x="TX2602" y="TY2602"/>
              </a:cxn>
              <a:cxn ang="0">
                <a:pos x="TX2603" y="TY2603"/>
              </a:cxn>
              <a:cxn ang="0">
                <a:pos x="TX2604" y="TY2604"/>
              </a:cxn>
              <a:cxn ang="0">
                <a:pos x="TX2605" y="TY2605"/>
              </a:cxn>
              <a:cxn ang="0">
                <a:pos x="TX2606" y="TY2606"/>
              </a:cxn>
              <a:cxn ang="0">
                <a:pos x="TX2607" y="TY2607"/>
              </a:cxn>
              <a:cxn ang="0">
                <a:pos x="TX2609" y="TY2609"/>
              </a:cxn>
              <a:cxn ang="0">
                <a:pos x="TX2610" y="TY2610"/>
              </a:cxn>
              <a:cxn ang="0">
                <a:pos x="TX2611" y="TY2611"/>
              </a:cxn>
              <a:cxn ang="0">
                <a:pos x="TX2612" y="TY2612"/>
              </a:cxn>
              <a:cxn ang="0">
                <a:pos x="TX2613" y="TY2613"/>
              </a:cxn>
              <a:cxn ang="0">
                <a:pos x="TX2614" y="TY2614"/>
              </a:cxn>
              <a:cxn ang="0">
                <a:pos x="TX2615" y="TY2615"/>
              </a:cxn>
              <a:cxn ang="0">
                <a:pos x="TX2616" y="TY2616"/>
              </a:cxn>
              <a:cxn ang="0">
                <a:pos x="TX2617" y="TY2617"/>
              </a:cxn>
              <a:cxn ang="0">
                <a:pos x="TX2619" y="TY2619"/>
              </a:cxn>
              <a:cxn ang="0">
                <a:pos x="TX2620" y="TY2620"/>
              </a:cxn>
              <a:cxn ang="0">
                <a:pos x="TX2621" y="TY2621"/>
              </a:cxn>
              <a:cxn ang="0">
                <a:pos x="TX2622" y="TY2622"/>
              </a:cxn>
              <a:cxn ang="0">
                <a:pos x="TX2623" y="TY2623"/>
              </a:cxn>
              <a:cxn ang="0">
                <a:pos x="TX2625" y="TY2625"/>
              </a:cxn>
              <a:cxn ang="0">
                <a:pos x="TX2626" y="TY2626"/>
              </a:cxn>
              <a:cxn ang="0">
                <a:pos x="TX2627" y="TY2627"/>
              </a:cxn>
              <a:cxn ang="0">
                <a:pos x="TX2628" y="TY2628"/>
              </a:cxn>
              <a:cxn ang="0">
                <a:pos x="TX2629" y="TY2629"/>
              </a:cxn>
              <a:cxn ang="0">
                <a:pos x="TX2631" y="TY2631"/>
              </a:cxn>
              <a:cxn ang="0">
                <a:pos x="TX2632" y="TY2632"/>
              </a:cxn>
              <a:cxn ang="0">
                <a:pos x="TX2633" y="TY2633"/>
              </a:cxn>
              <a:cxn ang="0">
                <a:pos x="TX2634" y="TY2634"/>
              </a:cxn>
              <a:cxn ang="0">
                <a:pos x="TX2635" y="TY2635"/>
              </a:cxn>
              <a:cxn ang="0">
                <a:pos x="TX2636" y="TY2636"/>
              </a:cxn>
              <a:cxn ang="0">
                <a:pos x="TX2637" y="TY2637"/>
              </a:cxn>
              <a:cxn ang="0">
                <a:pos x="TX2638" y="TY2638"/>
              </a:cxn>
              <a:cxn ang="0">
                <a:pos x="TX2639" y="TY2639"/>
              </a:cxn>
              <a:cxn ang="0">
                <a:pos x="TX2641" y="TY2641"/>
              </a:cxn>
              <a:cxn ang="0">
                <a:pos x="TX2642" y="TY2642"/>
              </a:cxn>
              <a:cxn ang="0">
                <a:pos x="TX2643" y="TY2643"/>
              </a:cxn>
              <a:cxn ang="0">
                <a:pos x="TX2644" y="TY2644"/>
              </a:cxn>
              <a:cxn ang="0">
                <a:pos x="TX2645" y="TY2645"/>
              </a:cxn>
              <a:cxn ang="0">
                <a:pos x="TX2646" y="TY2646"/>
              </a:cxn>
              <a:cxn ang="0">
                <a:pos x="TX2647" y="TY2647"/>
              </a:cxn>
              <a:cxn ang="0">
                <a:pos x="TX2648" y="TY2648"/>
              </a:cxn>
              <a:cxn ang="0">
                <a:pos x="TX2649" y="TY2649"/>
              </a:cxn>
              <a:cxn ang="0">
                <a:pos x="TX2651" y="TY2651"/>
              </a:cxn>
              <a:cxn ang="0">
                <a:pos x="TX2652" y="TY2652"/>
              </a:cxn>
              <a:cxn ang="0">
                <a:pos x="TX2653" y="TY2653"/>
              </a:cxn>
              <a:cxn ang="0">
                <a:pos x="TX2654" y="TY2654"/>
              </a:cxn>
              <a:cxn ang="0">
                <a:pos x="TX2655" y="TY2655"/>
              </a:cxn>
              <a:cxn ang="0">
                <a:pos x="TX2657" y="TY2657"/>
              </a:cxn>
              <a:cxn ang="0">
                <a:pos x="TX2658" y="TY2658"/>
              </a:cxn>
              <a:cxn ang="0">
                <a:pos x="TX2659" y="TY2659"/>
              </a:cxn>
              <a:cxn ang="0">
                <a:pos x="TX2660" y="TY2660"/>
              </a:cxn>
              <a:cxn ang="0">
                <a:pos x="TX2661" y="TY2661"/>
              </a:cxn>
              <a:cxn ang="0">
                <a:pos x="TX2663" y="TY2663"/>
              </a:cxn>
              <a:cxn ang="0">
                <a:pos x="TX2664" y="TY2664"/>
              </a:cxn>
              <a:cxn ang="0">
                <a:pos x="TX2665" y="TY2665"/>
              </a:cxn>
              <a:cxn ang="0">
                <a:pos x="TX2666" y="TY2666"/>
              </a:cxn>
              <a:cxn ang="0">
                <a:pos x="TX2667" y="TY2667"/>
              </a:cxn>
              <a:cxn ang="0">
                <a:pos x="TX2668" y="TY2668"/>
              </a:cxn>
              <a:cxn ang="0">
                <a:pos x="TX2669" y="TY2669"/>
              </a:cxn>
              <a:cxn ang="0">
                <a:pos x="TX2670" y="TY2670"/>
              </a:cxn>
              <a:cxn ang="0">
                <a:pos x="TX2671" y="TY2671"/>
              </a:cxn>
              <a:cxn ang="0">
                <a:pos x="TX2673" y="TY2673"/>
              </a:cxn>
              <a:cxn ang="0">
                <a:pos x="TX2674" y="TY2674"/>
              </a:cxn>
              <a:cxn ang="0">
                <a:pos x="TX2675" y="TY2675"/>
              </a:cxn>
              <a:cxn ang="0">
                <a:pos x="TX2676" y="TY2676"/>
              </a:cxn>
              <a:cxn ang="0">
                <a:pos x="TX2677" y="TY2677"/>
              </a:cxn>
              <a:cxn ang="0">
                <a:pos x="TX2678" y="TY2678"/>
              </a:cxn>
              <a:cxn ang="0">
                <a:pos x="TX2679" y="TY2679"/>
              </a:cxn>
              <a:cxn ang="0">
                <a:pos x="TX2680" y="TY2680"/>
              </a:cxn>
              <a:cxn ang="0">
                <a:pos x="TX2681" y="TY2681"/>
              </a:cxn>
              <a:cxn ang="0">
                <a:pos x="TX2683" y="TY2683"/>
              </a:cxn>
              <a:cxn ang="0">
                <a:pos x="TX2684" y="TY2684"/>
              </a:cxn>
              <a:cxn ang="0">
                <a:pos x="TX2685" y="TY2685"/>
              </a:cxn>
              <a:cxn ang="0">
                <a:pos x="TX2686" y="TY2686"/>
              </a:cxn>
              <a:cxn ang="0">
                <a:pos x="TX2687" y="TY2687"/>
              </a:cxn>
              <a:cxn ang="0">
                <a:pos x="TX2689" y="TY2689"/>
              </a:cxn>
              <a:cxn ang="0">
                <a:pos x="TX2690" y="TY2690"/>
              </a:cxn>
              <a:cxn ang="0">
                <a:pos x="TX2691" y="TY2691"/>
              </a:cxn>
              <a:cxn ang="0">
                <a:pos x="TX2692" y="TY2692"/>
              </a:cxn>
              <a:cxn ang="0">
                <a:pos x="TX2693" y="TY2693"/>
              </a:cxn>
              <a:cxn ang="0">
                <a:pos x="TX2695" y="TY2695"/>
              </a:cxn>
              <a:cxn ang="0">
                <a:pos x="TX2696" y="TY2696"/>
              </a:cxn>
              <a:cxn ang="0">
                <a:pos x="TX2697" y="TY2697"/>
              </a:cxn>
              <a:cxn ang="0">
                <a:pos x="TX2698" y="TY2698"/>
              </a:cxn>
              <a:cxn ang="0">
                <a:pos x="TX2699" y="TY2699"/>
              </a:cxn>
              <a:cxn ang="0">
                <a:pos x="TX2700" y="TY2700"/>
              </a:cxn>
              <a:cxn ang="0">
                <a:pos x="TX2701" y="TY2701"/>
              </a:cxn>
              <a:cxn ang="0">
                <a:pos x="TX2702" y="TY2702"/>
              </a:cxn>
              <a:cxn ang="0">
                <a:pos x="TX2703" y="TY2703"/>
              </a:cxn>
              <a:cxn ang="0">
                <a:pos x="TX2705" y="TY2705"/>
              </a:cxn>
              <a:cxn ang="0">
                <a:pos x="TX2706" y="TY2706"/>
              </a:cxn>
              <a:cxn ang="0">
                <a:pos x="TX2707" y="TY2707"/>
              </a:cxn>
              <a:cxn ang="0">
                <a:pos x="TX2708" y="TY2708"/>
              </a:cxn>
              <a:cxn ang="0">
                <a:pos x="TX2709" y="TY2709"/>
              </a:cxn>
              <a:cxn ang="0">
                <a:pos x="TX2711" y="TY2711"/>
              </a:cxn>
              <a:cxn ang="0">
                <a:pos x="TX2712" y="TY2712"/>
              </a:cxn>
              <a:cxn ang="0">
                <a:pos x="TX2713" y="TY2713"/>
              </a:cxn>
              <a:cxn ang="0">
                <a:pos x="TX2714" y="TY2714"/>
              </a:cxn>
              <a:cxn ang="0">
                <a:pos x="TX2715" y="TY2715"/>
              </a:cxn>
              <a:cxn ang="0">
                <a:pos x="TX2716" y="TY2716"/>
              </a:cxn>
              <a:cxn ang="0">
                <a:pos x="TX2717" y="TY2717"/>
              </a:cxn>
              <a:cxn ang="0">
                <a:pos x="TX2718" y="TY2718"/>
              </a:cxn>
              <a:cxn ang="0">
                <a:pos x="TX2719" y="TY2719"/>
              </a:cxn>
              <a:cxn ang="0">
                <a:pos x="TX2721" y="TY2721"/>
              </a:cxn>
              <a:cxn ang="0">
                <a:pos x="TX2722" y="TY2722"/>
              </a:cxn>
              <a:cxn ang="0">
                <a:pos x="TX2723" y="TY2723"/>
              </a:cxn>
              <a:cxn ang="0">
                <a:pos x="TX2724" y="TY2724"/>
              </a:cxn>
              <a:cxn ang="0">
                <a:pos x="TX2725" y="TY2725"/>
              </a:cxn>
              <a:cxn ang="0">
                <a:pos x="TX2727" y="TY2727"/>
              </a:cxn>
              <a:cxn ang="0">
                <a:pos x="TX2728" y="TY2728"/>
              </a:cxn>
              <a:cxn ang="0">
                <a:pos x="TX2729" y="TY2729"/>
              </a:cxn>
              <a:cxn ang="0">
                <a:pos x="TX2730" y="TY2730"/>
              </a:cxn>
              <a:cxn ang="0">
                <a:pos x="TX2731" y="TY2731"/>
              </a:cxn>
              <a:cxn ang="0">
                <a:pos x="TX2732" y="TY2732"/>
              </a:cxn>
              <a:cxn ang="0">
                <a:pos x="TX2733" y="TY2733"/>
              </a:cxn>
              <a:cxn ang="0">
                <a:pos x="TX2734" y="TY2734"/>
              </a:cxn>
              <a:cxn ang="0">
                <a:pos x="TX2735" y="TY2735"/>
              </a:cxn>
              <a:cxn ang="0">
                <a:pos x="TX2737" y="TY2737"/>
              </a:cxn>
              <a:cxn ang="0">
                <a:pos x="TX2738" y="TY2738"/>
              </a:cxn>
              <a:cxn ang="0">
                <a:pos x="TX2739" y="TY2739"/>
              </a:cxn>
              <a:cxn ang="0">
                <a:pos x="TX2740" y="TY2740"/>
              </a:cxn>
              <a:cxn ang="0">
                <a:pos x="TX2741" y="TY2741"/>
              </a:cxn>
              <a:cxn ang="0">
                <a:pos x="TX2743" y="TY2743"/>
              </a:cxn>
              <a:cxn ang="0">
                <a:pos x="TX2744" y="TY2744"/>
              </a:cxn>
              <a:cxn ang="0">
                <a:pos x="TX2745" y="TY2745"/>
              </a:cxn>
              <a:cxn ang="0">
                <a:pos x="TX2746" y="TY2746"/>
              </a:cxn>
              <a:cxn ang="0">
                <a:pos x="TX2747" y="TY2747"/>
              </a:cxn>
              <a:cxn ang="0">
                <a:pos x="TX2748" y="TY2748"/>
              </a:cxn>
              <a:cxn ang="0">
                <a:pos x="TX2749" y="TY2749"/>
              </a:cxn>
              <a:cxn ang="0">
                <a:pos x="TX2750" y="TY2750"/>
              </a:cxn>
              <a:cxn ang="0">
                <a:pos x="TX2751" y="TY2751"/>
              </a:cxn>
              <a:cxn ang="0">
                <a:pos x="TX2753" y="TY2753"/>
              </a:cxn>
              <a:cxn ang="0">
                <a:pos x="TX2754" y="TY2754"/>
              </a:cxn>
              <a:cxn ang="0">
                <a:pos x="TX2755" y="TY2755"/>
              </a:cxn>
              <a:cxn ang="0">
                <a:pos x="TX2756" y="TY2756"/>
              </a:cxn>
              <a:cxn ang="0">
                <a:pos x="TX2757" y="TY2757"/>
              </a:cxn>
              <a:cxn ang="0">
                <a:pos x="TX2759" y="TY2759"/>
              </a:cxn>
              <a:cxn ang="0">
                <a:pos x="TX2760" y="TY2760"/>
              </a:cxn>
              <a:cxn ang="0">
                <a:pos x="TX2761" y="TY2761"/>
              </a:cxn>
              <a:cxn ang="0">
                <a:pos x="TX2762" y="TY2762"/>
              </a:cxn>
              <a:cxn ang="0">
                <a:pos x="TX2763" y="TY2763"/>
              </a:cxn>
              <a:cxn ang="0">
                <a:pos x="TX2764" y="TY2764"/>
              </a:cxn>
              <a:cxn ang="0">
                <a:pos x="TX2765" y="TY2765"/>
              </a:cxn>
              <a:cxn ang="0">
                <a:pos x="TX2766" y="TY2766"/>
              </a:cxn>
              <a:cxn ang="0">
                <a:pos x="TX2767" y="TY2767"/>
              </a:cxn>
              <a:cxn ang="0">
                <a:pos x="TX2769" y="TY2769"/>
              </a:cxn>
              <a:cxn ang="0">
                <a:pos x="TX2770" y="TY2770"/>
              </a:cxn>
              <a:cxn ang="0">
                <a:pos x="TX2771" y="TY2771"/>
              </a:cxn>
              <a:cxn ang="0">
                <a:pos x="TX2772" y="TY2772"/>
              </a:cxn>
              <a:cxn ang="0">
                <a:pos x="TX2773" y="TY2773"/>
              </a:cxn>
              <a:cxn ang="0">
                <a:pos x="TX2775" y="TY2775"/>
              </a:cxn>
              <a:cxn ang="0">
                <a:pos x="TX2776" y="TY2776"/>
              </a:cxn>
              <a:cxn ang="0">
                <a:pos x="TX2777" y="TY2777"/>
              </a:cxn>
              <a:cxn ang="0">
                <a:pos x="TX2778" y="TY2778"/>
              </a:cxn>
              <a:cxn ang="0">
                <a:pos x="TX2779" y="TY2779"/>
              </a:cxn>
              <a:cxn ang="0">
                <a:pos x="TX2780" y="TY2780"/>
              </a:cxn>
              <a:cxn ang="0">
                <a:pos x="TX2781" y="TY2781"/>
              </a:cxn>
              <a:cxn ang="0">
                <a:pos x="TX2782" y="TY2782"/>
              </a:cxn>
              <a:cxn ang="0">
                <a:pos x="TX2783" y="TY2783"/>
              </a:cxn>
              <a:cxn ang="0">
                <a:pos x="TX2785" y="TY2785"/>
              </a:cxn>
              <a:cxn ang="0">
                <a:pos x="TX2786" y="TY2786"/>
              </a:cxn>
              <a:cxn ang="0">
                <a:pos x="TX2787" y="TY2787"/>
              </a:cxn>
              <a:cxn ang="0">
                <a:pos x="TX2788" y="TY2788"/>
              </a:cxn>
              <a:cxn ang="0">
                <a:pos x="TX2789" y="TY2789"/>
              </a:cxn>
              <a:cxn ang="0">
                <a:pos x="TX2791" y="TY2791"/>
              </a:cxn>
              <a:cxn ang="0">
                <a:pos x="TX2792" y="TY2792"/>
              </a:cxn>
              <a:cxn ang="0">
                <a:pos x="TX2793" y="TY2793"/>
              </a:cxn>
              <a:cxn ang="0">
                <a:pos x="TX2794" y="TY2794"/>
              </a:cxn>
              <a:cxn ang="0">
                <a:pos x="TX2795" y="TY2795"/>
              </a:cxn>
              <a:cxn ang="0">
                <a:pos x="TX2796" y="TY2796"/>
              </a:cxn>
              <a:cxn ang="0">
                <a:pos x="TX2797" y="TY2797"/>
              </a:cxn>
              <a:cxn ang="0">
                <a:pos x="TX2798" y="TY2798"/>
              </a:cxn>
              <a:cxn ang="0">
                <a:pos x="TX2799" y="TY2799"/>
              </a:cxn>
              <a:cxn ang="0">
                <a:pos x="TX2801" y="TY2801"/>
              </a:cxn>
              <a:cxn ang="0">
                <a:pos x="TX2802" y="TY2802"/>
              </a:cxn>
              <a:cxn ang="0">
                <a:pos x="TX2803" y="TY2803"/>
              </a:cxn>
              <a:cxn ang="0">
                <a:pos x="TX2804" y="TY2804"/>
              </a:cxn>
              <a:cxn ang="0">
                <a:pos x="TX2805" y="TY2805"/>
              </a:cxn>
              <a:cxn ang="0">
                <a:pos x="TX2807" y="TY2807"/>
              </a:cxn>
              <a:cxn ang="0">
                <a:pos x="TX2808" y="TY2808"/>
              </a:cxn>
              <a:cxn ang="0">
                <a:pos x="TX2809" y="TY2809"/>
              </a:cxn>
              <a:cxn ang="0">
                <a:pos x="TX2810" y="TY2810"/>
              </a:cxn>
              <a:cxn ang="0">
                <a:pos x="TX2811" y="TY2811"/>
              </a:cxn>
              <a:cxn ang="0">
                <a:pos x="TX2812" y="TY2812"/>
              </a:cxn>
              <a:cxn ang="0">
                <a:pos x="TX2813" y="TY2813"/>
              </a:cxn>
              <a:cxn ang="0">
                <a:pos x="TX2814" y="TY2814"/>
              </a:cxn>
              <a:cxn ang="0">
                <a:pos x="TX2815" y="TY2815"/>
              </a:cxn>
              <a:cxn ang="0">
                <a:pos x="TX2817" y="TY2817"/>
              </a:cxn>
              <a:cxn ang="0">
                <a:pos x="TX2818" y="TY2818"/>
              </a:cxn>
              <a:cxn ang="0">
                <a:pos x="TX2819" y="TY2819"/>
              </a:cxn>
              <a:cxn ang="0">
                <a:pos x="TX2820" y="TY2820"/>
              </a:cxn>
              <a:cxn ang="0">
                <a:pos x="TX2821" y="TY2821"/>
              </a:cxn>
              <a:cxn ang="0">
                <a:pos x="TX2823" y="TY2823"/>
              </a:cxn>
              <a:cxn ang="0">
                <a:pos x="TX2824" y="TY2824"/>
              </a:cxn>
              <a:cxn ang="0">
                <a:pos x="TX2825" y="TY2825"/>
              </a:cxn>
              <a:cxn ang="0">
                <a:pos x="TX2826" y="TY2826"/>
              </a:cxn>
              <a:cxn ang="0">
                <a:pos x="TX2827" y="TY2827"/>
              </a:cxn>
              <a:cxn ang="0">
                <a:pos x="TX2828" y="TY2828"/>
              </a:cxn>
              <a:cxn ang="0">
                <a:pos x="TX2829" y="TY2829"/>
              </a:cxn>
              <a:cxn ang="0">
                <a:pos x="TX2830" y="TY2830"/>
              </a:cxn>
              <a:cxn ang="0">
                <a:pos x="TX2831" y="TY2831"/>
              </a:cxn>
              <a:cxn ang="0">
                <a:pos x="TX2833" y="TY2833"/>
              </a:cxn>
              <a:cxn ang="0">
                <a:pos x="TX2834" y="TY2834"/>
              </a:cxn>
              <a:cxn ang="0">
                <a:pos x="TX2835" y="TY2835"/>
              </a:cxn>
              <a:cxn ang="0">
                <a:pos x="TX2836" y="TY2836"/>
              </a:cxn>
              <a:cxn ang="0">
                <a:pos x="TX2837" y="TY2837"/>
              </a:cxn>
              <a:cxn ang="0">
                <a:pos x="TX2839" y="TY2839"/>
              </a:cxn>
              <a:cxn ang="0">
                <a:pos x="TX2840" y="TY2840"/>
              </a:cxn>
              <a:cxn ang="0">
                <a:pos x="TX2841" y="TY2841"/>
              </a:cxn>
              <a:cxn ang="0">
                <a:pos x="TX2842" y="TY2842"/>
              </a:cxn>
              <a:cxn ang="0">
                <a:pos x="TX2843" y="TY2843"/>
              </a:cxn>
              <a:cxn ang="0">
                <a:pos x="TX2844" y="TY2844"/>
              </a:cxn>
              <a:cxn ang="0">
                <a:pos x="TX2845" y="TY2845"/>
              </a:cxn>
              <a:cxn ang="0">
                <a:pos x="TX2846" y="TY2846"/>
              </a:cxn>
              <a:cxn ang="0">
                <a:pos x="TX2847" y="TY2847"/>
              </a:cxn>
              <a:cxn ang="0">
                <a:pos x="TX2849" y="TY2849"/>
              </a:cxn>
              <a:cxn ang="0">
                <a:pos x="TX2850" y="TY2850"/>
              </a:cxn>
              <a:cxn ang="0">
                <a:pos x="TX2851" y="TY2851"/>
              </a:cxn>
              <a:cxn ang="0">
                <a:pos x="TX2852" y="TY2852"/>
              </a:cxn>
              <a:cxn ang="0">
                <a:pos x="TX2853" y="TY2853"/>
              </a:cxn>
              <a:cxn ang="0">
                <a:pos x="TX2855" y="TY2855"/>
              </a:cxn>
              <a:cxn ang="0">
                <a:pos x="TX2856" y="TY2856"/>
              </a:cxn>
              <a:cxn ang="0">
                <a:pos x="TX2857" y="TY2857"/>
              </a:cxn>
              <a:cxn ang="0">
                <a:pos x="TX2858" y="TY2858"/>
              </a:cxn>
              <a:cxn ang="0">
                <a:pos x="TX2859" y="TY2859"/>
              </a:cxn>
              <a:cxn ang="0">
                <a:pos x="TX2860" y="TY2860"/>
              </a:cxn>
              <a:cxn ang="0">
                <a:pos x="TX2861" y="TY2861"/>
              </a:cxn>
              <a:cxn ang="0">
                <a:pos x="TX2862" y="TY2862"/>
              </a:cxn>
              <a:cxn ang="0">
                <a:pos x="TX2863" y="TY2863"/>
              </a:cxn>
              <a:cxn ang="0">
                <a:pos x="TX2865" y="TY2865"/>
              </a:cxn>
              <a:cxn ang="0">
                <a:pos x="TX2866" y="TY2866"/>
              </a:cxn>
              <a:cxn ang="0">
                <a:pos x="TX2867" y="TY2867"/>
              </a:cxn>
              <a:cxn ang="0">
                <a:pos x="TX2868" y="TY2868"/>
              </a:cxn>
              <a:cxn ang="0">
                <a:pos x="TX2869" y="TY2869"/>
              </a:cxn>
              <a:cxn ang="0">
                <a:pos x="TX2871" y="TY2871"/>
              </a:cxn>
              <a:cxn ang="0">
                <a:pos x="TX2872" y="TY2872"/>
              </a:cxn>
              <a:cxn ang="0">
                <a:pos x="TX2873" y="TY2873"/>
              </a:cxn>
              <a:cxn ang="0">
                <a:pos x="TX2874" y="TY2874"/>
              </a:cxn>
              <a:cxn ang="0">
                <a:pos x="TX2875" y="TY2875"/>
              </a:cxn>
              <a:cxn ang="0">
                <a:pos x="TX2876" y="TY2876"/>
              </a:cxn>
              <a:cxn ang="0">
                <a:pos x="TX2877" y="TY2877"/>
              </a:cxn>
              <a:cxn ang="0">
                <a:pos x="TX2878" y="TY2878"/>
              </a:cxn>
              <a:cxn ang="0">
                <a:pos x="TX2879" y="TY2879"/>
              </a:cxn>
              <a:cxn ang="0">
                <a:pos x="TX2881" y="TY2881"/>
              </a:cxn>
              <a:cxn ang="0">
                <a:pos x="TX2882" y="TY2882"/>
              </a:cxn>
              <a:cxn ang="0">
                <a:pos x="TX2883" y="TY2883"/>
              </a:cxn>
              <a:cxn ang="0">
                <a:pos x="TX2884" y="TY2884"/>
              </a:cxn>
              <a:cxn ang="0">
                <a:pos x="TX2885" y="TY2885"/>
              </a:cxn>
              <a:cxn ang="0">
                <a:pos x="TX2887" y="TY2887"/>
              </a:cxn>
              <a:cxn ang="0">
                <a:pos x="TX2888" y="TY2888"/>
              </a:cxn>
              <a:cxn ang="0">
                <a:pos x="TX2889" y="TY2889"/>
              </a:cxn>
              <a:cxn ang="0">
                <a:pos x="TX2890" y="TY2890"/>
              </a:cxn>
              <a:cxn ang="0">
                <a:pos x="TX2891" y="TY2891"/>
              </a:cxn>
              <a:cxn ang="0">
                <a:pos x="TX2892" y="TY2892"/>
              </a:cxn>
              <a:cxn ang="0">
                <a:pos x="TX2893" y="TY2893"/>
              </a:cxn>
              <a:cxn ang="0">
                <a:pos x="TX2894" y="TY2894"/>
              </a:cxn>
              <a:cxn ang="0">
                <a:pos x="TX2895" y="TY2895"/>
              </a:cxn>
              <a:cxn ang="0">
                <a:pos x="TX2897" y="TY2897"/>
              </a:cxn>
              <a:cxn ang="0">
                <a:pos x="TX2898" y="TY2898"/>
              </a:cxn>
              <a:cxn ang="0">
                <a:pos x="TX2899" y="TY2899"/>
              </a:cxn>
              <a:cxn ang="0">
                <a:pos x="TX2900" y="TY2900"/>
              </a:cxn>
              <a:cxn ang="0">
                <a:pos x="TX2901" y="TY2901"/>
              </a:cxn>
              <a:cxn ang="0">
                <a:pos x="TX2903" y="TY2903"/>
              </a:cxn>
              <a:cxn ang="0">
                <a:pos x="TX2904" y="TY2904"/>
              </a:cxn>
              <a:cxn ang="0">
                <a:pos x="TX2905" y="TY2905"/>
              </a:cxn>
              <a:cxn ang="0">
                <a:pos x="TX2906" y="TY2906"/>
              </a:cxn>
              <a:cxn ang="0">
                <a:pos x="TX2907" y="TY2907"/>
              </a:cxn>
              <a:cxn ang="0">
                <a:pos x="TX2908" y="TY2908"/>
              </a:cxn>
              <a:cxn ang="0">
                <a:pos x="TX2909" y="TY2909"/>
              </a:cxn>
              <a:cxn ang="0">
                <a:pos x="TX2910" y="TY2910"/>
              </a:cxn>
              <a:cxn ang="0">
                <a:pos x="TX2912" y="TY2912"/>
              </a:cxn>
              <a:cxn ang="0">
                <a:pos x="TX2913" y="TY2913"/>
              </a:cxn>
              <a:cxn ang="0">
                <a:pos x="TX2914" y="TY2914"/>
              </a:cxn>
              <a:cxn ang="0">
                <a:pos x="TX2915" y="TY2915"/>
              </a:cxn>
              <a:cxn ang="0">
                <a:pos x="TX2916" y="TY2916"/>
              </a:cxn>
              <a:cxn ang="0">
                <a:pos x="TX2918" y="TY2918"/>
              </a:cxn>
              <a:cxn ang="0">
                <a:pos x="TX2919" y="TY2919"/>
              </a:cxn>
              <a:cxn ang="0">
                <a:pos x="TX2920" y="TY2920"/>
              </a:cxn>
              <a:cxn ang="0">
                <a:pos x="TX2921" y="TY2921"/>
              </a:cxn>
              <a:cxn ang="0">
                <a:pos x="TX2922" y="TY2922"/>
              </a:cxn>
              <a:cxn ang="0">
                <a:pos x="TX2923" y="TY2923"/>
              </a:cxn>
              <a:cxn ang="0">
                <a:pos x="TX2924" y="TY2924"/>
              </a:cxn>
              <a:cxn ang="0">
                <a:pos x="TX2925" y="TY2925"/>
              </a:cxn>
              <a:cxn ang="0">
                <a:pos x="TX2926" y="TY2926"/>
              </a:cxn>
              <a:cxn ang="0">
                <a:pos x="TX2928" y="TY2928"/>
              </a:cxn>
              <a:cxn ang="0">
                <a:pos x="TX2929" y="TY2929"/>
              </a:cxn>
              <a:cxn ang="0">
                <a:pos x="TX2930" y="TY2930"/>
              </a:cxn>
              <a:cxn ang="0">
                <a:pos x="TX2931" y="TY2931"/>
              </a:cxn>
              <a:cxn ang="0">
                <a:pos x="TX2932" y="TY2932"/>
              </a:cxn>
              <a:cxn ang="0">
                <a:pos x="TX2934" y="TY2934"/>
              </a:cxn>
              <a:cxn ang="0">
                <a:pos x="TX2935" y="TY2935"/>
              </a:cxn>
              <a:cxn ang="0">
                <a:pos x="TX2936" y="TY2936"/>
              </a:cxn>
              <a:cxn ang="0">
                <a:pos x="TX2937" y="TY2937"/>
              </a:cxn>
              <a:cxn ang="0">
                <a:pos x="TX2938" y="TY2938"/>
              </a:cxn>
              <a:cxn ang="0">
                <a:pos x="TX2939" y="TY2939"/>
              </a:cxn>
              <a:cxn ang="0">
                <a:pos x="TX2940" y="TY2940"/>
              </a:cxn>
              <a:cxn ang="0">
                <a:pos x="TX2941" y="TY2941"/>
              </a:cxn>
              <a:cxn ang="0">
                <a:pos x="TX2942" y="TY2942"/>
              </a:cxn>
              <a:cxn ang="0">
                <a:pos x="TX2944" y="TY2944"/>
              </a:cxn>
              <a:cxn ang="0">
                <a:pos x="TX2945" y="TY2945"/>
              </a:cxn>
              <a:cxn ang="0">
                <a:pos x="TX2946" y="TY2946"/>
              </a:cxn>
              <a:cxn ang="0">
                <a:pos x="TX2947" y="TY2947"/>
              </a:cxn>
              <a:cxn ang="0">
                <a:pos x="TX2948" y="TY2948"/>
              </a:cxn>
              <a:cxn ang="0">
                <a:pos x="TX2950" y="TY2950"/>
              </a:cxn>
              <a:cxn ang="0">
                <a:pos x="TX2951" y="TY2951"/>
              </a:cxn>
              <a:cxn ang="0">
                <a:pos x="TX2952" y="TY2952"/>
              </a:cxn>
              <a:cxn ang="0">
                <a:pos x="TX2953" y="TY2953"/>
              </a:cxn>
              <a:cxn ang="0">
                <a:pos x="TX2954" y="TY2954"/>
              </a:cxn>
              <a:cxn ang="0">
                <a:pos x="TX2955" y="TY2955"/>
              </a:cxn>
              <a:cxn ang="0">
                <a:pos x="TX2956" y="TY2956"/>
              </a:cxn>
              <a:cxn ang="0">
                <a:pos x="TX2957" y="TY2957"/>
              </a:cxn>
              <a:cxn ang="0">
                <a:pos x="TX2958" y="TY2958"/>
              </a:cxn>
              <a:cxn ang="0">
                <a:pos x="TX2960" y="TY2960"/>
              </a:cxn>
              <a:cxn ang="0">
                <a:pos x="TX2961" y="TY2961"/>
              </a:cxn>
              <a:cxn ang="0">
                <a:pos x="TX2962" y="TY2962"/>
              </a:cxn>
              <a:cxn ang="0">
                <a:pos x="TX2963" y="TY2963"/>
              </a:cxn>
              <a:cxn ang="0">
                <a:pos x="TX2964" y="TY2964"/>
              </a:cxn>
              <a:cxn ang="0">
                <a:pos x="TX2966" y="TY2966"/>
              </a:cxn>
              <a:cxn ang="0">
                <a:pos x="TX2967" y="TY2967"/>
              </a:cxn>
              <a:cxn ang="0">
                <a:pos x="TX2968" y="TY2968"/>
              </a:cxn>
              <a:cxn ang="0">
                <a:pos x="TX2969" y="TY2969"/>
              </a:cxn>
              <a:cxn ang="0">
                <a:pos x="TX2970" y="TY2970"/>
              </a:cxn>
              <a:cxn ang="0">
                <a:pos x="TX2971" y="TY2971"/>
              </a:cxn>
              <a:cxn ang="0">
                <a:pos x="TX2972" y="TY2972"/>
              </a:cxn>
              <a:cxn ang="0">
                <a:pos x="TX2973" y="TY2973"/>
              </a:cxn>
              <a:cxn ang="0">
                <a:pos x="TX2974" y="TY2974"/>
              </a:cxn>
              <a:cxn ang="0">
                <a:pos x="TX2976" y="TY2976"/>
              </a:cxn>
              <a:cxn ang="0">
                <a:pos x="TX2977" y="TY2977"/>
              </a:cxn>
              <a:cxn ang="0">
                <a:pos x="TX2978" y="TY2978"/>
              </a:cxn>
              <a:cxn ang="0">
                <a:pos x="TX2979" y="TY2979"/>
              </a:cxn>
              <a:cxn ang="0">
                <a:pos x="TX2980" y="TY2980"/>
              </a:cxn>
              <a:cxn ang="0">
                <a:pos x="TX2982" y="TY2982"/>
              </a:cxn>
              <a:cxn ang="0">
                <a:pos x="TX2983" y="TY2983"/>
              </a:cxn>
              <a:cxn ang="0">
                <a:pos x="TX2984" y="TY2984"/>
              </a:cxn>
              <a:cxn ang="0">
                <a:pos x="TX2985" y="TY2985"/>
              </a:cxn>
              <a:cxn ang="0">
                <a:pos x="TX2986" y="TY2986"/>
              </a:cxn>
              <a:cxn ang="0">
                <a:pos x="TX2987" y="TY2987"/>
              </a:cxn>
              <a:cxn ang="0">
                <a:pos x="TX2988" y="TY2988"/>
              </a:cxn>
              <a:cxn ang="0">
                <a:pos x="TX2989" y="TY2989"/>
              </a:cxn>
              <a:cxn ang="0">
                <a:pos x="TX2990" y="TY2990"/>
              </a:cxn>
              <a:cxn ang="0">
                <a:pos x="TX2992" y="TY2992"/>
              </a:cxn>
              <a:cxn ang="0">
                <a:pos x="TX2993" y="TY2993"/>
              </a:cxn>
              <a:cxn ang="0">
                <a:pos x="TX2994" y="TY2994"/>
              </a:cxn>
              <a:cxn ang="0">
                <a:pos x="TX2995" y="TY2995"/>
              </a:cxn>
              <a:cxn ang="0">
                <a:pos x="TX2996" y="TY2996"/>
              </a:cxn>
              <a:cxn ang="0">
                <a:pos x="TX2998" y="TY2998"/>
              </a:cxn>
              <a:cxn ang="0">
                <a:pos x="TX2999" y="TY2999"/>
              </a:cxn>
              <a:cxn ang="0">
                <a:pos x="TX3000" y="TY3000"/>
              </a:cxn>
              <a:cxn ang="0">
                <a:pos x="TX3001" y="TY3001"/>
              </a:cxn>
              <a:cxn ang="0">
                <a:pos x="TX3002" y="TY3002"/>
              </a:cxn>
              <a:cxn ang="0">
                <a:pos x="TX3003" y="TY3003"/>
              </a:cxn>
              <a:cxn ang="0">
                <a:pos x="TX3004" y="TY3004"/>
              </a:cxn>
              <a:cxn ang="0">
                <a:pos x="TX3005" y="TY3005"/>
              </a:cxn>
              <a:cxn ang="0">
                <a:pos x="TX3007" y="TY3007"/>
              </a:cxn>
              <a:cxn ang="0">
                <a:pos x="TX3008" y="TY3008"/>
              </a:cxn>
              <a:cxn ang="0">
                <a:pos x="TX3009" y="TY3009"/>
              </a:cxn>
              <a:cxn ang="0">
                <a:pos x="TX3010" y="TY3010"/>
              </a:cxn>
              <a:cxn ang="0">
                <a:pos x="TX3011" y="TY3011"/>
              </a:cxn>
              <a:cxn ang="0">
                <a:pos x="TX3013" y="TY3013"/>
              </a:cxn>
              <a:cxn ang="0">
                <a:pos x="TX3014" y="TY3014"/>
              </a:cxn>
              <a:cxn ang="0">
                <a:pos x="TX3015" y="TY3015"/>
              </a:cxn>
              <a:cxn ang="0">
                <a:pos x="TX3016" y="TY3016"/>
              </a:cxn>
              <a:cxn ang="0">
                <a:pos x="TX3017" y="TY3017"/>
              </a:cxn>
              <a:cxn ang="0">
                <a:pos x="TX3018" y="TY3018"/>
              </a:cxn>
              <a:cxn ang="0">
                <a:pos x="TX3019" y="TY3019"/>
              </a:cxn>
              <a:cxn ang="0">
                <a:pos x="TX3020" y="TY3020"/>
              </a:cxn>
              <a:cxn ang="0">
                <a:pos x="TX3021" y="TY3021"/>
              </a:cxn>
              <a:cxn ang="0">
                <a:pos x="TX3023" y="TY3023"/>
              </a:cxn>
              <a:cxn ang="0">
                <a:pos x="TX3024" y="TY3024"/>
              </a:cxn>
              <a:cxn ang="0">
                <a:pos x="TX3025" y="TY3025"/>
              </a:cxn>
              <a:cxn ang="0">
                <a:pos x="TX3026" y="TY3026"/>
              </a:cxn>
              <a:cxn ang="0">
                <a:pos x="TX3027" y="TY3027"/>
              </a:cxn>
              <a:cxn ang="0">
                <a:pos x="TX3029" y="TY3029"/>
              </a:cxn>
              <a:cxn ang="0">
                <a:pos x="TX3030" y="TY3030"/>
              </a:cxn>
              <a:cxn ang="0">
                <a:pos x="TX3031" y="TY3031"/>
              </a:cxn>
              <a:cxn ang="0">
                <a:pos x="TX3032" y="TY3032"/>
              </a:cxn>
              <a:cxn ang="0">
                <a:pos x="TX3033" y="TY3033"/>
              </a:cxn>
              <a:cxn ang="0">
                <a:pos x="TX3034" y="TY3034"/>
              </a:cxn>
              <a:cxn ang="0">
                <a:pos x="TX3035" y="TY3035"/>
              </a:cxn>
              <a:cxn ang="0">
                <a:pos x="TX3036" y="TY3036"/>
              </a:cxn>
              <a:cxn ang="0">
                <a:pos x="TX3037" y="TY3037"/>
              </a:cxn>
              <a:cxn ang="0">
                <a:pos x="TX3039" y="TY3039"/>
              </a:cxn>
              <a:cxn ang="0">
                <a:pos x="TX3040" y="TY3040"/>
              </a:cxn>
              <a:cxn ang="0">
                <a:pos x="TX3041" y="TY3041"/>
              </a:cxn>
              <a:cxn ang="0">
                <a:pos x="TX3042" y="TY3042"/>
              </a:cxn>
              <a:cxn ang="0">
                <a:pos x="TX3043" y="TY3043"/>
              </a:cxn>
              <a:cxn ang="0">
                <a:pos x="TX3045" y="TY3045"/>
              </a:cxn>
              <a:cxn ang="0">
                <a:pos x="TX3046" y="TY3046"/>
              </a:cxn>
              <a:cxn ang="0">
                <a:pos x="TX3047" y="TY3047"/>
              </a:cxn>
              <a:cxn ang="0">
                <a:pos x="TX3048" y="TY3048"/>
              </a:cxn>
              <a:cxn ang="0">
                <a:pos x="TX3049" y="TY3049"/>
              </a:cxn>
              <a:cxn ang="0">
                <a:pos x="TX3050" y="TY3050"/>
              </a:cxn>
              <a:cxn ang="0">
                <a:pos x="TX3051" y="TY3051"/>
              </a:cxn>
              <a:cxn ang="0">
                <a:pos x="TX3052" y="TY3052"/>
              </a:cxn>
              <a:cxn ang="0">
                <a:pos x="TX3053" y="TY3053"/>
              </a:cxn>
              <a:cxn ang="0">
                <a:pos x="TX3055" y="TY3055"/>
              </a:cxn>
              <a:cxn ang="0">
                <a:pos x="TX3056" y="TY3056"/>
              </a:cxn>
              <a:cxn ang="0">
                <a:pos x="TX3057" y="TY3057"/>
              </a:cxn>
              <a:cxn ang="0">
                <a:pos x="TX3058" y="TY3058"/>
              </a:cxn>
              <a:cxn ang="0">
                <a:pos x="TX3059" y="TY3059"/>
              </a:cxn>
              <a:cxn ang="0">
                <a:pos x="TX3061" y="TY3061"/>
              </a:cxn>
              <a:cxn ang="0">
                <a:pos x="TX3062" y="TY3062"/>
              </a:cxn>
              <a:cxn ang="0">
                <a:pos x="TX3063" y="TY3063"/>
              </a:cxn>
              <a:cxn ang="0">
                <a:pos x="TX3064" y="TY3064"/>
              </a:cxn>
              <a:cxn ang="0">
                <a:pos x="TX3065" y="TY3065"/>
              </a:cxn>
              <a:cxn ang="0">
                <a:pos x="TX3066" y="TY3066"/>
              </a:cxn>
              <a:cxn ang="0">
                <a:pos x="TX3067" y="TY3067"/>
              </a:cxn>
              <a:cxn ang="0">
                <a:pos x="TX3068" y="TY3068"/>
              </a:cxn>
              <a:cxn ang="0">
                <a:pos x="TX3069" y="TY3069"/>
              </a:cxn>
              <a:cxn ang="0">
                <a:pos x="TX3071" y="TY3071"/>
              </a:cxn>
              <a:cxn ang="0">
                <a:pos x="TX3072" y="TY3072"/>
              </a:cxn>
              <a:cxn ang="0">
                <a:pos x="TX3073" y="TY3073"/>
              </a:cxn>
              <a:cxn ang="0">
                <a:pos x="TX3074" y="TY3074"/>
              </a:cxn>
              <a:cxn ang="0">
                <a:pos x="TX3075" y="TY3075"/>
              </a:cxn>
              <a:cxn ang="0">
                <a:pos x="TX3077" y="TY3077"/>
              </a:cxn>
              <a:cxn ang="0">
                <a:pos x="TX3078" y="TY3078"/>
              </a:cxn>
              <a:cxn ang="0">
                <a:pos x="TX3079" y="TY3079"/>
              </a:cxn>
              <a:cxn ang="0">
                <a:pos x="TX3080" y="TY3080"/>
              </a:cxn>
              <a:cxn ang="0">
                <a:pos x="TX3081" y="TY3081"/>
              </a:cxn>
              <a:cxn ang="0">
                <a:pos x="TX3082" y="TY3082"/>
              </a:cxn>
              <a:cxn ang="0">
                <a:pos x="TX3083" y="TY3083"/>
              </a:cxn>
              <a:cxn ang="0">
                <a:pos x="TX3084" y="TY3084"/>
              </a:cxn>
              <a:cxn ang="0">
                <a:pos x="TX3085" y="TY3085"/>
              </a:cxn>
              <a:cxn ang="0">
                <a:pos x="TX3087" y="TY3087"/>
              </a:cxn>
              <a:cxn ang="0">
                <a:pos x="TX3088" y="TY3088"/>
              </a:cxn>
              <a:cxn ang="0">
                <a:pos x="TX3089" y="TY3089"/>
              </a:cxn>
              <a:cxn ang="0">
                <a:pos x="TX3090" y="TY3090"/>
              </a:cxn>
              <a:cxn ang="0">
                <a:pos x="TX3091" y="TY3091"/>
              </a:cxn>
              <a:cxn ang="0">
                <a:pos x="TX3092" y="TY3092"/>
              </a:cxn>
              <a:cxn ang="0">
                <a:pos x="TX3093" y="TY3093"/>
              </a:cxn>
              <a:cxn ang="0">
                <a:pos x="TX3094" y="TY3094"/>
              </a:cxn>
              <a:cxn ang="0">
                <a:pos x="TX3095" y="TY3095"/>
              </a:cxn>
              <a:cxn ang="0">
                <a:pos x="TX3097" y="TY3097"/>
              </a:cxn>
              <a:cxn ang="0">
                <a:pos x="TX3098" y="TY3098"/>
              </a:cxn>
              <a:cxn ang="0">
                <a:pos x="TX3099" y="TY3099"/>
              </a:cxn>
              <a:cxn ang="0">
                <a:pos x="TX3100" y="TY3100"/>
              </a:cxn>
              <a:cxn ang="0">
                <a:pos x="TX3101" y="TY3101"/>
              </a:cxn>
              <a:cxn ang="0">
                <a:pos x="TX3103" y="TY3103"/>
              </a:cxn>
              <a:cxn ang="0">
                <a:pos x="TX3104" y="TY3104"/>
              </a:cxn>
              <a:cxn ang="0">
                <a:pos x="TX3105" y="TY3105"/>
              </a:cxn>
              <a:cxn ang="0">
                <a:pos x="TX3106" y="TY3106"/>
              </a:cxn>
              <a:cxn ang="0">
                <a:pos x="TX3107" y="TY3107"/>
              </a:cxn>
              <a:cxn ang="0">
                <a:pos x="TX3109" y="TY3109"/>
              </a:cxn>
              <a:cxn ang="0">
                <a:pos x="TX3110" y="TY3110"/>
              </a:cxn>
              <a:cxn ang="0">
                <a:pos x="TX3111" y="TY3111"/>
              </a:cxn>
              <a:cxn ang="0">
                <a:pos x="TX3112" y="TY3112"/>
              </a:cxn>
              <a:cxn ang="0">
                <a:pos x="TX3113" y="TY3113"/>
              </a:cxn>
              <a:cxn ang="0">
                <a:pos x="TX3114" y="TY3114"/>
              </a:cxn>
              <a:cxn ang="0">
                <a:pos x="TX3115" y="TY3115"/>
              </a:cxn>
              <a:cxn ang="0">
                <a:pos x="TX3116" y="TY3116"/>
              </a:cxn>
              <a:cxn ang="0">
                <a:pos x="TX3117" y="TY3117"/>
              </a:cxn>
              <a:cxn ang="0">
                <a:pos x="TX3119" y="TY3119"/>
              </a:cxn>
              <a:cxn ang="0">
                <a:pos x="TX3120" y="TY3120"/>
              </a:cxn>
              <a:cxn ang="0">
                <a:pos x="TX3121" y="TY3121"/>
              </a:cxn>
              <a:cxn ang="0">
                <a:pos x="TX3122" y="TY3122"/>
              </a:cxn>
              <a:cxn ang="0">
                <a:pos x="TX3123" y="TY3123"/>
              </a:cxn>
              <a:cxn ang="0">
                <a:pos x="TX3124" y="TY3124"/>
              </a:cxn>
              <a:cxn ang="0">
                <a:pos x="TX3125" y="TY3125"/>
              </a:cxn>
              <a:cxn ang="0">
                <a:pos x="TX3126" y="TY3126"/>
              </a:cxn>
              <a:cxn ang="0">
                <a:pos x="TX3128" y="TY3128"/>
              </a:cxn>
              <a:cxn ang="0">
                <a:pos x="TX3129" y="TY3129"/>
              </a:cxn>
              <a:cxn ang="0">
                <a:pos x="TX3130" y="TY3130"/>
              </a:cxn>
              <a:cxn ang="0">
                <a:pos x="TX3131" y="TY3131"/>
              </a:cxn>
              <a:cxn ang="0">
                <a:pos x="TX3132" y="TY3132"/>
              </a:cxn>
              <a:cxn ang="0">
                <a:pos x="TX3134" y="TY3134"/>
              </a:cxn>
              <a:cxn ang="0">
                <a:pos x="TX3135" y="TY3135"/>
              </a:cxn>
              <a:cxn ang="0">
                <a:pos x="TX3136" y="TY3136"/>
              </a:cxn>
              <a:cxn ang="0">
                <a:pos x="TX3137" y="TY3137"/>
              </a:cxn>
              <a:cxn ang="0">
                <a:pos x="TX3138" y="TY3138"/>
              </a:cxn>
              <a:cxn ang="0">
                <a:pos x="TX3140" y="TY3140"/>
              </a:cxn>
              <a:cxn ang="0">
                <a:pos x="TX3141" y="TY3141"/>
              </a:cxn>
              <a:cxn ang="0">
                <a:pos x="TX3142" y="TY3142"/>
              </a:cxn>
              <a:cxn ang="0">
                <a:pos x="TX3143" y="TY3143"/>
              </a:cxn>
              <a:cxn ang="0">
                <a:pos x="TX3144" y="TY3144"/>
              </a:cxn>
              <a:cxn ang="0">
                <a:pos x="TX3145" y="TY3145"/>
              </a:cxn>
              <a:cxn ang="0">
                <a:pos x="TX3146" y="TY3146"/>
              </a:cxn>
              <a:cxn ang="0">
                <a:pos x="TX3147" y="TY3147"/>
              </a:cxn>
              <a:cxn ang="0">
                <a:pos x="TX3148" y="TY3148"/>
              </a:cxn>
              <a:cxn ang="0">
                <a:pos x="TX3150" y="TY3150"/>
              </a:cxn>
              <a:cxn ang="0">
                <a:pos x="TX3151" y="TY3151"/>
              </a:cxn>
              <a:cxn ang="0">
                <a:pos x="TX3152" y="TY3152"/>
              </a:cxn>
              <a:cxn ang="0">
                <a:pos x="TX3153" y="TY3153"/>
              </a:cxn>
              <a:cxn ang="0">
                <a:pos x="TX3154" y="TY3154"/>
              </a:cxn>
              <a:cxn ang="0">
                <a:pos x="TX3155" y="TY3155"/>
              </a:cxn>
              <a:cxn ang="0">
                <a:pos x="TX3156" y="TY3156"/>
              </a:cxn>
              <a:cxn ang="0">
                <a:pos x="TX3157" y="TY3157"/>
              </a:cxn>
              <a:cxn ang="0">
                <a:pos x="TX3158" y="TY3158"/>
              </a:cxn>
              <a:cxn ang="0">
                <a:pos x="TX3160" y="TY3160"/>
              </a:cxn>
              <a:cxn ang="0">
                <a:pos x="TX3161" y="TY3161"/>
              </a:cxn>
              <a:cxn ang="0">
                <a:pos x="TX3162" y="TY3162"/>
              </a:cxn>
              <a:cxn ang="0">
                <a:pos x="TX3163" y="TY3163"/>
              </a:cxn>
              <a:cxn ang="0">
                <a:pos x="TX3164" y="TY3164"/>
              </a:cxn>
              <a:cxn ang="0">
                <a:pos x="TX3166" y="TY3166"/>
              </a:cxn>
              <a:cxn ang="0">
                <a:pos x="TX3167" y="TY3167"/>
              </a:cxn>
              <a:cxn ang="0">
                <a:pos x="TX3168" y="TY3168"/>
              </a:cxn>
              <a:cxn ang="0">
                <a:pos x="TX3169" y="TY3169"/>
              </a:cxn>
              <a:cxn ang="0">
                <a:pos x="TX3170" y="TY3170"/>
              </a:cxn>
              <a:cxn ang="0">
                <a:pos x="TX3172" y="TY3172"/>
              </a:cxn>
              <a:cxn ang="0">
                <a:pos x="TX3173" y="TY3173"/>
              </a:cxn>
              <a:cxn ang="0">
                <a:pos x="TX3174" y="TY3174"/>
              </a:cxn>
              <a:cxn ang="0">
                <a:pos x="TX3175" y="TY3175"/>
              </a:cxn>
              <a:cxn ang="0">
                <a:pos x="TX3176" y="TY3176"/>
              </a:cxn>
              <a:cxn ang="0">
                <a:pos x="TX3177" y="TY3177"/>
              </a:cxn>
              <a:cxn ang="0">
                <a:pos x="TX3178" y="TY3178"/>
              </a:cxn>
              <a:cxn ang="0">
                <a:pos x="TX3179" y="TY3179"/>
              </a:cxn>
              <a:cxn ang="0">
                <a:pos x="TX3180" y="TY3180"/>
              </a:cxn>
              <a:cxn ang="0">
                <a:pos x="TX3182" y="TY3182"/>
              </a:cxn>
              <a:cxn ang="0">
                <a:pos x="TX3183" y="TY3183"/>
              </a:cxn>
              <a:cxn ang="0">
                <a:pos x="TX3184" y="TY3184"/>
              </a:cxn>
              <a:cxn ang="0">
                <a:pos x="TX3185" y="TY3185"/>
              </a:cxn>
              <a:cxn ang="0">
                <a:pos x="TX3186" y="TY3186"/>
              </a:cxn>
              <a:cxn ang="0">
                <a:pos x="TX3187" y="TY3187"/>
              </a:cxn>
              <a:cxn ang="0">
                <a:pos x="TX3188" y="TY3188"/>
              </a:cxn>
              <a:cxn ang="0">
                <a:pos x="TX3189" y="TY3189"/>
              </a:cxn>
              <a:cxn ang="0">
                <a:pos x="TX3191" y="TY3191"/>
              </a:cxn>
              <a:cxn ang="0">
                <a:pos x="TX3192" y="TY3192"/>
              </a:cxn>
              <a:cxn ang="0">
                <a:pos x="TX3193" y="TY3193"/>
              </a:cxn>
              <a:cxn ang="0">
                <a:pos x="TX3194" y="TY3194"/>
              </a:cxn>
              <a:cxn ang="0">
                <a:pos x="TX3195" y="TY3195"/>
              </a:cxn>
              <a:cxn ang="0">
                <a:pos x="TX3197" y="TY3197"/>
              </a:cxn>
              <a:cxn ang="0">
                <a:pos x="TX3198" y="TY3198"/>
              </a:cxn>
              <a:cxn ang="0">
                <a:pos x="TX3199" y="TY3199"/>
              </a:cxn>
              <a:cxn ang="0">
                <a:pos x="TX3200" y="TY3200"/>
              </a:cxn>
              <a:cxn ang="0">
                <a:pos x="TX3201" y="TY3201"/>
              </a:cxn>
              <a:cxn ang="0">
                <a:pos x="TX3203" y="TY3203"/>
              </a:cxn>
              <a:cxn ang="0">
                <a:pos x="TX3204" y="TY3204"/>
              </a:cxn>
              <a:cxn ang="0">
                <a:pos x="TX3205" y="TY3205"/>
              </a:cxn>
              <a:cxn ang="0">
                <a:pos x="TX3206" y="TY3206"/>
              </a:cxn>
              <a:cxn ang="0">
                <a:pos x="TX3207" y="TY3207"/>
              </a:cxn>
              <a:cxn ang="0">
                <a:pos x="TX3208" y="TY3208"/>
              </a:cxn>
              <a:cxn ang="0">
                <a:pos x="TX3209" y="TY3209"/>
              </a:cxn>
              <a:cxn ang="0">
                <a:pos x="TX3210" y="TY3210"/>
              </a:cxn>
              <a:cxn ang="0">
                <a:pos x="TX3211" y="TY3211"/>
              </a:cxn>
              <a:cxn ang="0">
                <a:pos x="TX3213" y="TY3213"/>
              </a:cxn>
              <a:cxn ang="0">
                <a:pos x="TX3214" y="TY3214"/>
              </a:cxn>
              <a:cxn ang="0">
                <a:pos x="TX3215" y="TY3215"/>
              </a:cxn>
              <a:cxn ang="0">
                <a:pos x="TX3216" y="TY3216"/>
              </a:cxn>
              <a:cxn ang="0">
                <a:pos x="TX3217" y="TY3217"/>
              </a:cxn>
              <a:cxn ang="0">
                <a:pos x="TX3218" y="TY3218"/>
              </a:cxn>
              <a:cxn ang="0">
                <a:pos x="TX3219" y="TY3219"/>
              </a:cxn>
              <a:cxn ang="0">
                <a:pos x="TX3220" y="TY3220"/>
              </a:cxn>
              <a:cxn ang="0">
                <a:pos x="TX3221" y="TY3221"/>
              </a:cxn>
              <a:cxn ang="0">
                <a:pos x="TX3223" y="TY3223"/>
              </a:cxn>
              <a:cxn ang="0">
                <a:pos x="TX3224" y="TY3224"/>
              </a:cxn>
              <a:cxn ang="0">
                <a:pos x="TX3225" y="TY3225"/>
              </a:cxn>
              <a:cxn ang="0">
                <a:pos x="TX3226" y="TY3226"/>
              </a:cxn>
              <a:cxn ang="0">
                <a:pos x="TX3227" y="TY3227"/>
              </a:cxn>
              <a:cxn ang="0">
                <a:pos x="TX3229" y="TY3229"/>
              </a:cxn>
              <a:cxn ang="0">
                <a:pos x="TX3230" y="TY3230"/>
              </a:cxn>
              <a:cxn ang="0">
                <a:pos x="TX3231" y="TY3231"/>
              </a:cxn>
              <a:cxn ang="0">
                <a:pos x="TX3232" y="TY3232"/>
              </a:cxn>
              <a:cxn ang="0">
                <a:pos x="TX3233" y="TY3233"/>
              </a:cxn>
              <a:cxn ang="0">
                <a:pos x="TX3235" y="TY3235"/>
              </a:cxn>
              <a:cxn ang="0">
                <a:pos x="TX3236" y="TY3236"/>
              </a:cxn>
              <a:cxn ang="0">
                <a:pos x="TX3237" y="TY3237"/>
              </a:cxn>
              <a:cxn ang="0">
                <a:pos x="TX3238" y="TY3238"/>
              </a:cxn>
              <a:cxn ang="0">
                <a:pos x="TX3239" y="TY3239"/>
              </a:cxn>
              <a:cxn ang="0">
                <a:pos x="TX3240" y="TY3240"/>
              </a:cxn>
              <a:cxn ang="0">
                <a:pos x="TX3241" y="TY3241"/>
              </a:cxn>
              <a:cxn ang="0">
                <a:pos x="TX3242" y="TY3242"/>
              </a:cxn>
              <a:cxn ang="0">
                <a:pos x="TX3243" y="TY3243"/>
              </a:cxn>
              <a:cxn ang="0">
                <a:pos x="TX3245" y="TY3245"/>
              </a:cxn>
              <a:cxn ang="0">
                <a:pos x="TX3246" y="TY3246"/>
              </a:cxn>
              <a:cxn ang="0">
                <a:pos x="TX3247" y="TY3247"/>
              </a:cxn>
              <a:cxn ang="0">
                <a:pos x="TX3248" y="TY3248"/>
              </a:cxn>
              <a:cxn ang="0">
                <a:pos x="TX3249" y="TY3249"/>
              </a:cxn>
              <a:cxn ang="0">
                <a:pos x="TX3250" y="TY3250"/>
              </a:cxn>
              <a:cxn ang="0">
                <a:pos x="TX3251" y="TY3251"/>
              </a:cxn>
              <a:cxn ang="0">
                <a:pos x="TX3252" y="TY3252"/>
              </a:cxn>
              <a:cxn ang="0">
                <a:pos x="TX3254" y="TY3254"/>
              </a:cxn>
              <a:cxn ang="0">
                <a:pos x="TX3255" y="TY3255"/>
              </a:cxn>
              <a:cxn ang="0">
                <a:pos x="TX3256" y="TY3256"/>
              </a:cxn>
              <a:cxn ang="0">
                <a:pos x="TX3257" y="TY3257"/>
              </a:cxn>
              <a:cxn ang="0">
                <a:pos x="TX3258" y="TY3258"/>
              </a:cxn>
              <a:cxn ang="0">
                <a:pos x="TX3260" y="TY3260"/>
              </a:cxn>
              <a:cxn ang="0">
                <a:pos x="TX3261" y="TY3261"/>
              </a:cxn>
              <a:cxn ang="0">
                <a:pos x="TX3262" y="TY3262"/>
              </a:cxn>
              <a:cxn ang="0">
                <a:pos x="TX3263" y="TY3263"/>
              </a:cxn>
              <a:cxn ang="0">
                <a:pos x="TX3264" y="TY3264"/>
              </a:cxn>
              <a:cxn ang="0">
                <a:pos x="TX3266" y="TY3266"/>
              </a:cxn>
              <a:cxn ang="0">
                <a:pos x="TX3267" y="TY3267"/>
              </a:cxn>
              <a:cxn ang="0">
                <a:pos x="TX3268" y="TY3268"/>
              </a:cxn>
              <a:cxn ang="0">
                <a:pos x="TX3269" y="TY3269"/>
              </a:cxn>
              <a:cxn ang="0">
                <a:pos x="TX3270" y="TY3270"/>
              </a:cxn>
              <a:cxn ang="0">
                <a:pos x="TX3271" y="TY3271"/>
              </a:cxn>
              <a:cxn ang="0">
                <a:pos x="TX3272" y="TY3272"/>
              </a:cxn>
              <a:cxn ang="0">
                <a:pos x="TX3273" y="TY3273"/>
              </a:cxn>
              <a:cxn ang="0">
                <a:pos x="TX3274" y="TY3274"/>
              </a:cxn>
              <a:cxn ang="0">
                <a:pos x="TX3276" y="TY3276"/>
              </a:cxn>
              <a:cxn ang="0">
                <a:pos x="TX3277" y="TY3277"/>
              </a:cxn>
              <a:cxn ang="0">
                <a:pos x="TX3278" y="TY3278"/>
              </a:cxn>
              <a:cxn ang="0">
                <a:pos x="TX3279" y="TY3279"/>
              </a:cxn>
              <a:cxn ang="0">
                <a:pos x="TX3280" y="TY3280"/>
              </a:cxn>
              <a:cxn ang="0">
                <a:pos x="TX3281" y="TY3281"/>
              </a:cxn>
              <a:cxn ang="0">
                <a:pos x="TX3282" y="TY3282"/>
              </a:cxn>
              <a:cxn ang="0">
                <a:pos x="TX3283" y="TY3283"/>
              </a:cxn>
              <a:cxn ang="0">
                <a:pos x="TX3285" y="TY3285"/>
              </a:cxn>
              <a:cxn ang="0">
                <a:pos x="TX3286" y="TY3286"/>
              </a:cxn>
              <a:cxn ang="0">
                <a:pos x="TX3287" y="TY3287"/>
              </a:cxn>
              <a:cxn ang="0">
                <a:pos x="TX3288" y="TY3288"/>
              </a:cxn>
              <a:cxn ang="0">
                <a:pos x="TX3289" y="TY3289"/>
              </a:cxn>
              <a:cxn ang="0">
                <a:pos x="TX3291" y="TY3291"/>
              </a:cxn>
              <a:cxn ang="0">
                <a:pos x="TX3292" y="TY3292"/>
              </a:cxn>
              <a:cxn ang="0">
                <a:pos x="TX3293" y="TY3293"/>
              </a:cxn>
              <a:cxn ang="0">
                <a:pos x="TX3294" y="TY3294"/>
              </a:cxn>
              <a:cxn ang="0">
                <a:pos x="TX3295" y="TY3295"/>
              </a:cxn>
              <a:cxn ang="0">
                <a:pos x="TX3297" y="TY3297"/>
              </a:cxn>
              <a:cxn ang="0">
                <a:pos x="TX3298" y="TY3298"/>
              </a:cxn>
              <a:cxn ang="0">
                <a:pos x="TX3299" y="TY3299"/>
              </a:cxn>
              <a:cxn ang="0">
                <a:pos x="TX3300" y="TY3300"/>
              </a:cxn>
              <a:cxn ang="0">
                <a:pos x="TX3301" y="TY3301"/>
              </a:cxn>
              <a:cxn ang="0">
                <a:pos x="TX3302" y="TY3302"/>
              </a:cxn>
              <a:cxn ang="0">
                <a:pos x="TX3303" y="TY3303"/>
              </a:cxn>
              <a:cxn ang="0">
                <a:pos x="TX3304" y="TY3304"/>
              </a:cxn>
              <a:cxn ang="0">
                <a:pos x="TX3305" y="TY3305"/>
              </a:cxn>
              <a:cxn ang="0">
                <a:pos x="TX3307" y="TY3307"/>
              </a:cxn>
              <a:cxn ang="0">
                <a:pos x="TX3308" y="TY3308"/>
              </a:cxn>
              <a:cxn ang="0">
                <a:pos x="TX3309" y="TY3309"/>
              </a:cxn>
              <a:cxn ang="0">
                <a:pos x="TX3310" y="TY3310"/>
              </a:cxn>
              <a:cxn ang="0">
                <a:pos x="TX3311" y="TY3311"/>
              </a:cxn>
              <a:cxn ang="0">
                <a:pos x="TX3312" y="TY3312"/>
              </a:cxn>
              <a:cxn ang="0">
                <a:pos x="TX3313" y="TY3313"/>
              </a:cxn>
              <a:cxn ang="0">
                <a:pos x="TX3314" y="TY3314"/>
              </a:cxn>
              <a:cxn ang="0">
                <a:pos x="TX3316" y="TY3316"/>
              </a:cxn>
              <a:cxn ang="0">
                <a:pos x="TX3317" y="TY3317"/>
              </a:cxn>
              <a:cxn ang="0">
                <a:pos x="TX3318" y="TY3318"/>
              </a:cxn>
              <a:cxn ang="0">
                <a:pos x="TX3319" y="TY3319"/>
              </a:cxn>
              <a:cxn ang="0">
                <a:pos x="TX3320" y="TY3320"/>
              </a:cxn>
              <a:cxn ang="0">
                <a:pos x="TX3322" y="TY3322"/>
              </a:cxn>
              <a:cxn ang="0">
                <a:pos x="TX3323" y="TY3323"/>
              </a:cxn>
              <a:cxn ang="0">
                <a:pos x="TX3324" y="TY3324"/>
              </a:cxn>
              <a:cxn ang="0">
                <a:pos x="TX3325" y="TY3325"/>
              </a:cxn>
              <a:cxn ang="0">
                <a:pos x="TX3326" y="TY3326"/>
              </a:cxn>
              <a:cxn ang="0">
                <a:pos x="TX3328" y="TY3328"/>
              </a:cxn>
              <a:cxn ang="0">
                <a:pos x="TX3329" y="TY3329"/>
              </a:cxn>
              <a:cxn ang="0">
                <a:pos x="TX3330" y="TY3330"/>
              </a:cxn>
              <a:cxn ang="0">
                <a:pos x="TX3331" y="TY3331"/>
              </a:cxn>
              <a:cxn ang="0">
                <a:pos x="TX3332" y="TY3332"/>
              </a:cxn>
              <a:cxn ang="0">
                <a:pos x="TX3333" y="TY3333"/>
              </a:cxn>
              <a:cxn ang="0">
                <a:pos x="TX3334" y="TY3334"/>
              </a:cxn>
              <a:cxn ang="0">
                <a:pos x="TX3335" y="TY3335"/>
              </a:cxn>
              <a:cxn ang="0">
                <a:pos x="TX3336" y="TY3336"/>
              </a:cxn>
              <a:cxn ang="0">
                <a:pos x="TX3338" y="TY3338"/>
              </a:cxn>
              <a:cxn ang="0">
                <a:pos x="TX3339" y="TY3339"/>
              </a:cxn>
              <a:cxn ang="0">
                <a:pos x="TX3340" y="TY3340"/>
              </a:cxn>
              <a:cxn ang="0">
                <a:pos x="TX3341" y="TY3341"/>
              </a:cxn>
              <a:cxn ang="0">
                <a:pos x="TX3342" y="TY3342"/>
              </a:cxn>
              <a:cxn ang="0">
                <a:pos x="TX3343" y="TY3343"/>
              </a:cxn>
              <a:cxn ang="0">
                <a:pos x="TX3344" y="TY3344"/>
              </a:cxn>
              <a:cxn ang="0">
                <a:pos x="TX3345" y="TY3345"/>
              </a:cxn>
              <a:cxn ang="0">
                <a:pos x="TX3346" y="TY3346"/>
              </a:cxn>
              <a:cxn ang="0">
                <a:pos x="TX3348" y="TY3348"/>
              </a:cxn>
              <a:cxn ang="0">
                <a:pos x="TX3349" y="TY3349"/>
              </a:cxn>
              <a:cxn ang="0">
                <a:pos x="TX3350" y="TY3350"/>
              </a:cxn>
              <a:cxn ang="0">
                <a:pos x="TX3351" y="TY3351"/>
              </a:cxn>
              <a:cxn ang="0">
                <a:pos x="TX3352" y="TY3352"/>
              </a:cxn>
              <a:cxn ang="0">
                <a:pos x="TX3354" y="TY3354"/>
              </a:cxn>
              <a:cxn ang="0">
                <a:pos x="TX3355" y="TY3355"/>
              </a:cxn>
              <a:cxn ang="0">
                <a:pos x="TX3356" y="TY3356"/>
              </a:cxn>
              <a:cxn ang="0">
                <a:pos x="TX3357" y="TY3357"/>
              </a:cxn>
              <a:cxn ang="0">
                <a:pos x="TX3358" y="TY3358"/>
              </a:cxn>
              <a:cxn ang="0">
                <a:pos x="TX3360" y="TY3360"/>
              </a:cxn>
              <a:cxn ang="0">
                <a:pos x="TX3361" y="TY3361"/>
              </a:cxn>
              <a:cxn ang="0">
                <a:pos x="TX3362" y="TY3362"/>
              </a:cxn>
              <a:cxn ang="0">
                <a:pos x="TX3363" y="TY3363"/>
              </a:cxn>
              <a:cxn ang="0">
                <a:pos x="TX3364" y="TY3364"/>
              </a:cxn>
              <a:cxn ang="0">
                <a:pos x="TX3365" y="TY3365"/>
              </a:cxn>
              <a:cxn ang="0">
                <a:pos x="TX3366" y="TY3366"/>
              </a:cxn>
              <a:cxn ang="0">
                <a:pos x="TX3367" y="TY3367"/>
              </a:cxn>
              <a:cxn ang="0">
                <a:pos x="TX3368" y="TY3368"/>
              </a:cxn>
              <a:cxn ang="0">
                <a:pos x="TX3370" y="TY3370"/>
              </a:cxn>
              <a:cxn ang="0">
                <a:pos x="TX3371" y="TY3371"/>
              </a:cxn>
              <a:cxn ang="0">
                <a:pos x="TX3372" y="TY3372"/>
              </a:cxn>
              <a:cxn ang="0">
                <a:pos x="TX3373" y="TY3373"/>
              </a:cxn>
              <a:cxn ang="0">
                <a:pos x="TX3374" y="TY3374"/>
              </a:cxn>
              <a:cxn ang="0">
                <a:pos x="TX3375" y="TY3375"/>
              </a:cxn>
              <a:cxn ang="0">
                <a:pos x="TX3376" y="TY3376"/>
              </a:cxn>
              <a:cxn ang="0">
                <a:pos x="TX3377" y="TY3377"/>
              </a:cxn>
              <a:cxn ang="0">
                <a:pos x="TX3378" y="TY3378"/>
              </a:cxn>
              <a:cxn ang="0">
                <a:pos x="TX3380" y="TY3380"/>
              </a:cxn>
              <a:cxn ang="0">
                <a:pos x="TX3381" y="TY3381"/>
              </a:cxn>
              <a:cxn ang="0">
                <a:pos x="TX3382" y="TY3382"/>
              </a:cxn>
              <a:cxn ang="0">
                <a:pos x="TX3383" y="TY3383"/>
              </a:cxn>
              <a:cxn ang="0">
                <a:pos x="TX3384" y="TY3384"/>
              </a:cxn>
              <a:cxn ang="0">
                <a:pos x="TX3386" y="TY3386"/>
              </a:cxn>
              <a:cxn ang="0">
                <a:pos x="TX3387" y="TY3387"/>
              </a:cxn>
              <a:cxn ang="0">
                <a:pos x="TX3388" y="TY3388"/>
              </a:cxn>
              <a:cxn ang="0">
                <a:pos x="TX3389" y="TY3389"/>
              </a:cxn>
              <a:cxn ang="0">
                <a:pos x="TX3390" y="TY3390"/>
              </a:cxn>
              <a:cxn ang="0">
                <a:pos x="TX3392" y="TY3392"/>
              </a:cxn>
              <a:cxn ang="0">
                <a:pos x="TX3393" y="TY3393"/>
              </a:cxn>
              <a:cxn ang="0">
                <a:pos x="TX3394" y="TY3394"/>
              </a:cxn>
              <a:cxn ang="0">
                <a:pos x="TX3395" y="TY3395"/>
              </a:cxn>
              <a:cxn ang="0">
                <a:pos x="TX3396" y="TY3396"/>
              </a:cxn>
              <a:cxn ang="0">
                <a:pos x="TX3397" y="TY3397"/>
              </a:cxn>
              <a:cxn ang="0">
                <a:pos x="TX3398" y="TY3398"/>
              </a:cxn>
              <a:cxn ang="0">
                <a:pos x="TX3399" y="TY3399"/>
              </a:cxn>
              <a:cxn ang="0">
                <a:pos x="TX3400" y="TY3400"/>
              </a:cxn>
              <a:cxn ang="0">
                <a:pos x="TX3402" y="TY3402"/>
              </a:cxn>
              <a:cxn ang="0">
                <a:pos x="TX3403" y="TY3403"/>
              </a:cxn>
              <a:cxn ang="0">
                <a:pos x="TX3404" y="TY3404"/>
              </a:cxn>
              <a:cxn ang="0">
                <a:pos x="TX3405" y="TY3405"/>
              </a:cxn>
              <a:cxn ang="0">
                <a:pos x="TX3406" y="TY3406"/>
              </a:cxn>
              <a:cxn ang="0">
                <a:pos x="TX3407" y="TY3407"/>
              </a:cxn>
              <a:cxn ang="0">
                <a:pos x="TX3408" y="TY3408"/>
              </a:cxn>
              <a:cxn ang="0">
                <a:pos x="TX3409" y="TY3409"/>
              </a:cxn>
              <a:cxn ang="0">
                <a:pos x="TX3410" y="TY3410"/>
              </a:cxn>
              <a:cxn ang="0">
                <a:pos x="TX3412" y="TY3412"/>
              </a:cxn>
              <a:cxn ang="0">
                <a:pos x="TX3413" y="TY3413"/>
              </a:cxn>
              <a:cxn ang="0">
                <a:pos x="TX3414" y="TY3414"/>
              </a:cxn>
              <a:cxn ang="0">
                <a:pos x="TX3415" y="TY3415"/>
              </a:cxn>
              <a:cxn ang="0">
                <a:pos x="TX3416" y="TY3416"/>
              </a:cxn>
              <a:cxn ang="0">
                <a:pos x="TX3418" y="TY3418"/>
              </a:cxn>
              <a:cxn ang="0">
                <a:pos x="TX3419" y="TY3419"/>
              </a:cxn>
              <a:cxn ang="0">
                <a:pos x="TX3420" y="TY3420"/>
              </a:cxn>
              <a:cxn ang="0">
                <a:pos x="TX3421" y="TY3421"/>
              </a:cxn>
              <a:cxn ang="0">
                <a:pos x="TX3422" y="TY3422"/>
              </a:cxn>
              <a:cxn ang="0">
                <a:pos x="TX3424" y="TY3424"/>
              </a:cxn>
              <a:cxn ang="0">
                <a:pos x="TX3425" y="TY3425"/>
              </a:cxn>
              <a:cxn ang="0">
                <a:pos x="TX3426" y="TY3426"/>
              </a:cxn>
              <a:cxn ang="0">
                <a:pos x="TX3427" y="TY3427"/>
              </a:cxn>
              <a:cxn ang="0">
                <a:pos x="TX3428" y="TY3428"/>
              </a:cxn>
              <a:cxn ang="0">
                <a:pos x="TX3429" y="TY3429"/>
              </a:cxn>
              <a:cxn ang="0">
                <a:pos x="TX3430" y="TY3430"/>
              </a:cxn>
              <a:cxn ang="0">
                <a:pos x="TX3431" y="TY3431"/>
              </a:cxn>
              <a:cxn ang="0">
                <a:pos x="TX3432" y="TY3432"/>
              </a:cxn>
              <a:cxn ang="0">
                <a:pos x="TX3434" y="TY3434"/>
              </a:cxn>
              <a:cxn ang="0">
                <a:pos x="TX3435" y="TY3435"/>
              </a:cxn>
              <a:cxn ang="0">
                <a:pos x="TX3436" y="TY3436"/>
              </a:cxn>
              <a:cxn ang="0">
                <a:pos x="TX3437" y="TY3437"/>
              </a:cxn>
              <a:cxn ang="0">
                <a:pos x="TX3438" y="TY3438"/>
              </a:cxn>
              <a:cxn ang="0">
                <a:pos x="TX3439" y="TY3439"/>
              </a:cxn>
              <a:cxn ang="0">
                <a:pos x="TX3440" y="TY3440"/>
              </a:cxn>
              <a:cxn ang="0">
                <a:pos x="TX3441" y="TY3441"/>
              </a:cxn>
              <a:cxn ang="0">
                <a:pos x="TX3442" y="TY3442"/>
              </a:cxn>
              <a:cxn ang="0">
                <a:pos x="TX3444" y="TY3444"/>
              </a:cxn>
              <a:cxn ang="0">
                <a:pos x="TX3445" y="TY3445"/>
              </a:cxn>
              <a:cxn ang="0">
                <a:pos x="TX3446" y="TY3446"/>
              </a:cxn>
              <a:cxn ang="0">
                <a:pos x="TX3447" y="TY3447"/>
              </a:cxn>
              <a:cxn ang="0">
                <a:pos x="TX3448" y="TY3448"/>
              </a:cxn>
              <a:cxn ang="0">
                <a:pos x="TX3450" y="TY3450"/>
              </a:cxn>
              <a:cxn ang="0">
                <a:pos x="TX3451" y="TY3451"/>
              </a:cxn>
              <a:cxn ang="0">
                <a:pos x="TX3452" y="TY3452"/>
              </a:cxn>
              <a:cxn ang="0">
                <a:pos x="TX3453" y="TY3453"/>
              </a:cxn>
              <a:cxn ang="0">
                <a:pos x="TX3454" y="TY3454"/>
              </a:cxn>
              <a:cxn ang="0">
                <a:pos x="TX3456" y="TY3456"/>
              </a:cxn>
              <a:cxn ang="0">
                <a:pos x="TX3457" y="TY3457"/>
              </a:cxn>
              <a:cxn ang="0">
                <a:pos x="TX3458" y="TY3458"/>
              </a:cxn>
              <a:cxn ang="0">
                <a:pos x="TX3459" y="TY3459"/>
              </a:cxn>
              <a:cxn ang="0">
                <a:pos x="TX3460" y="TY3460"/>
              </a:cxn>
              <a:cxn ang="0">
                <a:pos x="TX3461" y="TY3461"/>
              </a:cxn>
              <a:cxn ang="0">
                <a:pos x="TX3462" y="TY3462"/>
              </a:cxn>
              <a:cxn ang="0">
                <a:pos x="TX3463" y="TY3463"/>
              </a:cxn>
              <a:cxn ang="0">
                <a:pos x="TX3464" y="TY3464"/>
              </a:cxn>
              <a:cxn ang="0">
                <a:pos x="TX3466" y="TY3466"/>
              </a:cxn>
              <a:cxn ang="0">
                <a:pos x="TX3467" y="TY3467"/>
              </a:cxn>
              <a:cxn ang="0">
                <a:pos x="TX3468" y="TY3468"/>
              </a:cxn>
              <a:cxn ang="0">
                <a:pos x="TX3469" y="TY3469"/>
              </a:cxn>
              <a:cxn ang="0">
                <a:pos x="TX3470" y="TY3470"/>
              </a:cxn>
              <a:cxn ang="0">
                <a:pos x="TX3471" y="TY3471"/>
              </a:cxn>
              <a:cxn ang="0">
                <a:pos x="TX3472" y="TY3472"/>
              </a:cxn>
              <a:cxn ang="0">
                <a:pos x="TX3473" y="TY3473"/>
              </a:cxn>
              <a:cxn ang="0">
                <a:pos x="TX3474" y="TY3474"/>
              </a:cxn>
              <a:cxn ang="0">
                <a:pos x="TX3476" y="TY3476"/>
              </a:cxn>
              <a:cxn ang="0">
                <a:pos x="TX3477" y="TY3477"/>
              </a:cxn>
              <a:cxn ang="0">
                <a:pos x="TX3478" y="TY3478"/>
              </a:cxn>
              <a:cxn ang="0">
                <a:pos x="TX3479" y="TY3479"/>
              </a:cxn>
              <a:cxn ang="0">
                <a:pos x="TX3480" y="TY3480"/>
              </a:cxn>
              <a:cxn ang="0">
                <a:pos x="TX3482" y="TY3482"/>
              </a:cxn>
              <a:cxn ang="0">
                <a:pos x="TX3483" y="TY3483"/>
              </a:cxn>
              <a:cxn ang="0">
                <a:pos x="TX3484" y="TY3484"/>
              </a:cxn>
              <a:cxn ang="0">
                <a:pos x="TX3485" y="TY3485"/>
              </a:cxn>
              <a:cxn ang="0">
                <a:pos x="TX3486" y="TY3486"/>
              </a:cxn>
              <a:cxn ang="0">
                <a:pos x="TX3488" y="TY3488"/>
              </a:cxn>
              <a:cxn ang="0">
                <a:pos x="TX3489" y="TY3489"/>
              </a:cxn>
              <a:cxn ang="0">
                <a:pos x="TX3490" y="TY3490"/>
              </a:cxn>
              <a:cxn ang="0">
                <a:pos x="TX3491" y="TY3491"/>
              </a:cxn>
              <a:cxn ang="0">
                <a:pos x="TX3492" y="TY3492"/>
              </a:cxn>
              <a:cxn ang="0">
                <a:pos x="TX3493" y="TY3493"/>
              </a:cxn>
              <a:cxn ang="0">
                <a:pos x="TX3494" y="TY3494"/>
              </a:cxn>
              <a:cxn ang="0">
                <a:pos x="TX3495" y="TY3495"/>
              </a:cxn>
              <a:cxn ang="0">
                <a:pos x="TX3496" y="TY3496"/>
              </a:cxn>
              <a:cxn ang="0">
                <a:pos x="TX3498" y="TY3498"/>
              </a:cxn>
              <a:cxn ang="0">
                <a:pos x="TX3499" y="TY3499"/>
              </a:cxn>
              <a:cxn ang="0">
                <a:pos x="TX3500" y="TY3500"/>
              </a:cxn>
              <a:cxn ang="0">
                <a:pos x="TX3501" y="TY3501"/>
              </a:cxn>
              <a:cxn ang="0">
                <a:pos x="TX3502" y="TY3502"/>
              </a:cxn>
              <a:cxn ang="0">
                <a:pos x="TX3503" y="TY3503"/>
              </a:cxn>
              <a:cxn ang="0">
                <a:pos x="TX3504" y="TY3504"/>
              </a:cxn>
              <a:cxn ang="0">
                <a:pos x="TX3505" y="TY3505"/>
              </a:cxn>
              <a:cxn ang="0">
                <a:pos x="TX3506" y="TY3506"/>
              </a:cxn>
              <a:cxn ang="0">
                <a:pos x="TX3508" y="TY3508"/>
              </a:cxn>
              <a:cxn ang="0">
                <a:pos x="TX3509" y="TY3509"/>
              </a:cxn>
              <a:cxn ang="0">
                <a:pos x="TX3510" y="TY3510"/>
              </a:cxn>
              <a:cxn ang="0">
                <a:pos x="TX3511" y="TY3511"/>
              </a:cxn>
              <a:cxn ang="0">
                <a:pos x="TX3512" y="TY3512"/>
              </a:cxn>
              <a:cxn ang="0">
                <a:pos x="TX3514" y="TY3514"/>
              </a:cxn>
              <a:cxn ang="0">
                <a:pos x="TX3515" y="TY3515"/>
              </a:cxn>
              <a:cxn ang="0">
                <a:pos x="TX3516" y="TY3516"/>
              </a:cxn>
              <a:cxn ang="0">
                <a:pos x="TX3517" y="TY3517"/>
              </a:cxn>
              <a:cxn ang="0">
                <a:pos x="TX3518" y="TY3518"/>
              </a:cxn>
              <a:cxn ang="0">
                <a:pos x="TX3520" y="TY3520"/>
              </a:cxn>
              <a:cxn ang="0">
                <a:pos x="TX3521" y="TY3521"/>
              </a:cxn>
              <a:cxn ang="0">
                <a:pos x="TX3522" y="TY3522"/>
              </a:cxn>
              <a:cxn ang="0">
                <a:pos x="TX3523" y="TY3523"/>
              </a:cxn>
              <a:cxn ang="0">
                <a:pos x="TX3524" y="TY3524"/>
              </a:cxn>
              <a:cxn ang="0">
                <a:pos x="TX3525" y="TY3525"/>
              </a:cxn>
              <a:cxn ang="0">
                <a:pos x="TX3526" y="TY3526"/>
              </a:cxn>
              <a:cxn ang="0">
                <a:pos x="TX3527" y="TY3527"/>
              </a:cxn>
              <a:cxn ang="0">
                <a:pos x="TX3528" y="TY3528"/>
              </a:cxn>
              <a:cxn ang="0">
                <a:pos x="TX3530" y="TY3530"/>
              </a:cxn>
              <a:cxn ang="0">
                <a:pos x="TX3531" y="TY3531"/>
              </a:cxn>
              <a:cxn ang="0">
                <a:pos x="TX3532" y="TY3532"/>
              </a:cxn>
              <a:cxn ang="0">
                <a:pos x="TX3533" y="TY3533"/>
              </a:cxn>
              <a:cxn ang="0">
                <a:pos x="TX3534" y="TY3534"/>
              </a:cxn>
              <a:cxn ang="0">
                <a:pos x="TX3535" y="TY3535"/>
              </a:cxn>
              <a:cxn ang="0">
                <a:pos x="TX3536" y="TY3536"/>
              </a:cxn>
              <a:cxn ang="0">
                <a:pos x="TX3537" y="TY3537"/>
              </a:cxn>
              <a:cxn ang="0">
                <a:pos x="TX3538" y="TY3538"/>
              </a:cxn>
              <a:cxn ang="0">
                <a:pos x="TX3540" y="TY3540"/>
              </a:cxn>
              <a:cxn ang="0">
                <a:pos x="TX3541" y="TY3541"/>
              </a:cxn>
              <a:cxn ang="0">
                <a:pos x="TX3542" y="TY3542"/>
              </a:cxn>
              <a:cxn ang="0">
                <a:pos x="TX3543" y="TY3543"/>
              </a:cxn>
              <a:cxn ang="0">
                <a:pos x="TX3544" y="TY3544"/>
              </a:cxn>
              <a:cxn ang="0">
                <a:pos x="TX3546" y="TY3546"/>
              </a:cxn>
              <a:cxn ang="0">
                <a:pos x="TX3547" y="TY3547"/>
              </a:cxn>
              <a:cxn ang="0">
                <a:pos x="TX3548" y="TY3548"/>
              </a:cxn>
              <a:cxn ang="0">
                <a:pos x="TX3549" y="TY3549"/>
              </a:cxn>
              <a:cxn ang="0">
                <a:pos x="TX3550" y="TY3550"/>
              </a:cxn>
              <a:cxn ang="0">
                <a:pos x="TX3552" y="TY3552"/>
              </a:cxn>
              <a:cxn ang="0">
                <a:pos x="TX3553" y="TY3553"/>
              </a:cxn>
              <a:cxn ang="0">
                <a:pos x="TX3554" y="TY3554"/>
              </a:cxn>
              <a:cxn ang="0">
                <a:pos x="TX3555" y="TY3555"/>
              </a:cxn>
              <a:cxn ang="0">
                <a:pos x="TX3556" y="TY3556"/>
              </a:cxn>
              <a:cxn ang="0">
                <a:pos x="TX3557" y="TY3557"/>
              </a:cxn>
              <a:cxn ang="0">
                <a:pos x="TX3558" y="TY3558"/>
              </a:cxn>
              <a:cxn ang="0">
                <a:pos x="TX3559" y="TY3559"/>
              </a:cxn>
              <a:cxn ang="0">
                <a:pos x="TX3560" y="TY3560"/>
              </a:cxn>
              <a:cxn ang="0">
                <a:pos x="TX3562" y="TY3562"/>
              </a:cxn>
              <a:cxn ang="0">
                <a:pos x="TX3563" y="TY3563"/>
              </a:cxn>
              <a:cxn ang="0">
                <a:pos x="TX3564" y="TY3564"/>
              </a:cxn>
              <a:cxn ang="0">
                <a:pos x="TX3565" y="TY3565"/>
              </a:cxn>
              <a:cxn ang="0">
                <a:pos x="TX3566" y="TY3566"/>
              </a:cxn>
              <a:cxn ang="0">
                <a:pos x="TX3567" y="TY3567"/>
              </a:cxn>
              <a:cxn ang="0">
                <a:pos x="TX3568" y="TY3568"/>
              </a:cxn>
              <a:cxn ang="0">
                <a:pos x="TX3569" y="TY3569"/>
              </a:cxn>
              <a:cxn ang="0">
                <a:pos x="TX3570" y="TY3570"/>
              </a:cxn>
              <a:cxn ang="0">
                <a:pos x="TX3572" y="TY3572"/>
              </a:cxn>
              <a:cxn ang="0">
                <a:pos x="TX3573" y="TY3573"/>
              </a:cxn>
              <a:cxn ang="0">
                <a:pos x="TX3574" y="TY3574"/>
              </a:cxn>
              <a:cxn ang="0">
                <a:pos x="TX3575" y="TY3575"/>
              </a:cxn>
              <a:cxn ang="0">
                <a:pos x="TX3576" y="TY3576"/>
              </a:cxn>
              <a:cxn ang="0">
                <a:pos x="TX3578" y="TY3578"/>
              </a:cxn>
              <a:cxn ang="0">
                <a:pos x="TX3579" y="TY3579"/>
              </a:cxn>
              <a:cxn ang="0">
                <a:pos x="TX3580" y="TY3580"/>
              </a:cxn>
              <a:cxn ang="0">
                <a:pos x="TX3581" y="TY3581"/>
              </a:cxn>
              <a:cxn ang="0">
                <a:pos x="TX3582" y="TY3582"/>
              </a:cxn>
              <a:cxn ang="0">
                <a:pos x="TX3584" y="TY3584"/>
              </a:cxn>
              <a:cxn ang="0">
                <a:pos x="TX3585" y="TY3585"/>
              </a:cxn>
              <a:cxn ang="0">
                <a:pos x="TX3586" y="TY3586"/>
              </a:cxn>
              <a:cxn ang="0">
                <a:pos x="TX3587" y="TY3587"/>
              </a:cxn>
              <a:cxn ang="0">
                <a:pos x="TX3588" y="TY3588"/>
              </a:cxn>
              <a:cxn ang="0">
                <a:pos x="TX3589" y="TY3589"/>
              </a:cxn>
              <a:cxn ang="0">
                <a:pos x="TX3590" y="TY3590"/>
              </a:cxn>
              <a:cxn ang="0">
                <a:pos x="TX3591" y="TY3591"/>
              </a:cxn>
              <a:cxn ang="0">
                <a:pos x="TX3592" y="TY3592"/>
              </a:cxn>
              <a:cxn ang="0">
                <a:pos x="TX3594" y="TY3594"/>
              </a:cxn>
              <a:cxn ang="0">
                <a:pos x="TX3595" y="TY3595"/>
              </a:cxn>
              <a:cxn ang="0">
                <a:pos x="TX3596" y="TY3596"/>
              </a:cxn>
              <a:cxn ang="0">
                <a:pos x="TX3597" y="TY3597"/>
              </a:cxn>
              <a:cxn ang="0">
                <a:pos x="TX3598" y="TY3598"/>
              </a:cxn>
              <a:cxn ang="0">
                <a:pos x="TX3599" y="TY3599"/>
              </a:cxn>
              <a:cxn ang="0">
                <a:pos x="TX3600" y="TY3600"/>
              </a:cxn>
              <a:cxn ang="0">
                <a:pos x="TX3601" y="TY3601"/>
              </a:cxn>
              <a:cxn ang="0">
                <a:pos x="TX3602" y="TY3602"/>
              </a:cxn>
              <a:cxn ang="0">
                <a:pos x="TX3604" y="TY3604"/>
              </a:cxn>
              <a:cxn ang="0">
                <a:pos x="TX3605" y="TY3605"/>
              </a:cxn>
              <a:cxn ang="0">
                <a:pos x="TX3606" y="TY3606"/>
              </a:cxn>
              <a:cxn ang="0">
                <a:pos x="TX3607" y="TY3607"/>
              </a:cxn>
              <a:cxn ang="0">
                <a:pos x="TX3608" y="TY3608"/>
              </a:cxn>
              <a:cxn ang="0">
                <a:pos x="TX3610" y="TY3610"/>
              </a:cxn>
              <a:cxn ang="0">
                <a:pos x="TX3611" y="TY3611"/>
              </a:cxn>
              <a:cxn ang="0">
                <a:pos x="TX3612" y="TY3612"/>
              </a:cxn>
              <a:cxn ang="0">
                <a:pos x="TX3613" y="TY3613"/>
              </a:cxn>
              <a:cxn ang="0">
                <a:pos x="TX3614" y="TY3614"/>
              </a:cxn>
              <a:cxn ang="0">
                <a:pos x="TX3616" y="TY3616"/>
              </a:cxn>
              <a:cxn ang="0">
                <a:pos x="TX3617" y="TY3617"/>
              </a:cxn>
              <a:cxn ang="0">
                <a:pos x="TX3618" y="TY3618"/>
              </a:cxn>
              <a:cxn ang="0">
                <a:pos x="TX3619" y="TY3619"/>
              </a:cxn>
              <a:cxn ang="0">
                <a:pos x="TX3620" y="TY3620"/>
              </a:cxn>
              <a:cxn ang="0">
                <a:pos x="TX3621" y="TY3621"/>
              </a:cxn>
              <a:cxn ang="0">
                <a:pos x="TX3622" y="TY3622"/>
              </a:cxn>
              <a:cxn ang="0">
                <a:pos x="TX3623" y="TY3623"/>
              </a:cxn>
              <a:cxn ang="0">
                <a:pos x="TX3624" y="TY3624"/>
              </a:cxn>
              <a:cxn ang="0">
                <a:pos x="TX3626" y="TY3626"/>
              </a:cxn>
              <a:cxn ang="0">
                <a:pos x="TX3627" y="TY3627"/>
              </a:cxn>
              <a:cxn ang="0">
                <a:pos x="TX3628" y="TY3628"/>
              </a:cxn>
              <a:cxn ang="0">
                <a:pos x="TX3629" y="TY3629"/>
              </a:cxn>
              <a:cxn ang="0">
                <a:pos x="TX3630" y="TY3630"/>
              </a:cxn>
              <a:cxn ang="0">
                <a:pos x="TX3631" y="TY3631"/>
              </a:cxn>
              <a:cxn ang="0">
                <a:pos x="TX3632" y="TY3632"/>
              </a:cxn>
              <a:cxn ang="0">
                <a:pos x="TX3633" y="TY3633"/>
              </a:cxn>
              <a:cxn ang="0">
                <a:pos x="TX3634" y="TY3634"/>
              </a:cxn>
              <a:cxn ang="0">
                <a:pos x="TX3636" y="TY3636"/>
              </a:cxn>
              <a:cxn ang="0">
                <a:pos x="TX3637" y="TY3637"/>
              </a:cxn>
              <a:cxn ang="0">
                <a:pos x="TX3638" y="TY3638"/>
              </a:cxn>
              <a:cxn ang="0">
                <a:pos x="TX3639" y="TY3639"/>
              </a:cxn>
              <a:cxn ang="0">
                <a:pos x="TX3640" y="TY3640"/>
              </a:cxn>
              <a:cxn ang="0">
                <a:pos x="TX3642" y="TY3642"/>
              </a:cxn>
              <a:cxn ang="0">
                <a:pos x="TX3643" y="TY3643"/>
              </a:cxn>
              <a:cxn ang="0">
                <a:pos x="TX3644" y="TY3644"/>
              </a:cxn>
              <a:cxn ang="0">
                <a:pos x="TX3645" y="TY3645"/>
              </a:cxn>
              <a:cxn ang="0">
                <a:pos x="TX3646" y="TY3646"/>
              </a:cxn>
              <a:cxn ang="0">
                <a:pos x="TX3648" y="TY3648"/>
              </a:cxn>
              <a:cxn ang="0">
                <a:pos x="TX3649" y="TY3649"/>
              </a:cxn>
              <a:cxn ang="0">
                <a:pos x="TX3650" y="TY3650"/>
              </a:cxn>
              <a:cxn ang="0">
                <a:pos x="TX3651" y="TY3651"/>
              </a:cxn>
              <a:cxn ang="0">
                <a:pos x="TX3652" y="TY3652"/>
              </a:cxn>
              <a:cxn ang="0">
                <a:pos x="TX3653" y="TY3653"/>
              </a:cxn>
              <a:cxn ang="0">
                <a:pos x="TX3654" y="TY3654"/>
              </a:cxn>
              <a:cxn ang="0">
                <a:pos x="TX3655" y="TY3655"/>
              </a:cxn>
              <a:cxn ang="0">
                <a:pos x="TX3656" y="TY3656"/>
              </a:cxn>
              <a:cxn ang="0">
                <a:pos x="TX3658" y="TY3658"/>
              </a:cxn>
              <a:cxn ang="0">
                <a:pos x="TX3659" y="TY3659"/>
              </a:cxn>
              <a:cxn ang="0">
                <a:pos x="TX3660" y="TY3660"/>
              </a:cxn>
              <a:cxn ang="0">
                <a:pos x="TX3661" y="TY3661"/>
              </a:cxn>
              <a:cxn ang="0">
                <a:pos x="TX3662" y="TY3662"/>
              </a:cxn>
              <a:cxn ang="0">
                <a:pos x="TX3663" y="TY3663"/>
              </a:cxn>
              <a:cxn ang="0">
                <a:pos x="TX3664" y="TY3664"/>
              </a:cxn>
              <a:cxn ang="0">
                <a:pos x="TX3665" y="TY3665"/>
              </a:cxn>
              <a:cxn ang="0">
                <a:pos x="TX3666" y="TY3666"/>
              </a:cxn>
              <a:cxn ang="0">
                <a:pos x="TX3668" y="TY3668"/>
              </a:cxn>
              <a:cxn ang="0">
                <a:pos x="TX3669" y="TY3669"/>
              </a:cxn>
              <a:cxn ang="0">
                <a:pos x="TX3670" y="TY3670"/>
              </a:cxn>
              <a:cxn ang="0">
                <a:pos x="TX3671" y="TY3671"/>
              </a:cxn>
              <a:cxn ang="0">
                <a:pos x="TX3672" y="TY3672"/>
              </a:cxn>
              <a:cxn ang="0">
                <a:pos x="TX3674" y="TY3674"/>
              </a:cxn>
              <a:cxn ang="0">
                <a:pos x="TX3675" y="TY3675"/>
              </a:cxn>
              <a:cxn ang="0">
                <a:pos x="TX3676" y="TY3676"/>
              </a:cxn>
              <a:cxn ang="0">
                <a:pos x="TX3677" y="TY3677"/>
              </a:cxn>
              <a:cxn ang="0">
                <a:pos x="TX3678" y="TY3678"/>
              </a:cxn>
              <a:cxn ang="0">
                <a:pos x="TX3680" y="TY3680"/>
              </a:cxn>
              <a:cxn ang="0">
                <a:pos x="TX3681" y="TY3681"/>
              </a:cxn>
              <a:cxn ang="0">
                <a:pos x="TX3682" y="TY3682"/>
              </a:cxn>
              <a:cxn ang="0">
                <a:pos x="TX3683" y="TY3683"/>
              </a:cxn>
              <a:cxn ang="0">
                <a:pos x="TX3684" y="TY3684"/>
              </a:cxn>
              <a:cxn ang="0">
                <a:pos x="TX3685" y="TY3685"/>
              </a:cxn>
              <a:cxn ang="0">
                <a:pos x="TX3686" y="TY3686"/>
              </a:cxn>
              <a:cxn ang="0">
                <a:pos x="TX3687" y="TY3687"/>
              </a:cxn>
              <a:cxn ang="0">
                <a:pos x="TX3688" y="TY3688"/>
              </a:cxn>
              <a:cxn ang="0">
                <a:pos x="TX3690" y="TY3690"/>
              </a:cxn>
              <a:cxn ang="0">
                <a:pos x="TX3691" y="TY3691"/>
              </a:cxn>
              <a:cxn ang="0">
                <a:pos x="TX3692" y="TY3692"/>
              </a:cxn>
              <a:cxn ang="0">
                <a:pos x="TX3693" y="TY3693"/>
              </a:cxn>
              <a:cxn ang="0">
                <a:pos x="TX3694" y="TY3694"/>
              </a:cxn>
              <a:cxn ang="0">
                <a:pos x="TX3695" y="TY3695"/>
              </a:cxn>
              <a:cxn ang="0">
                <a:pos x="TX3696" y="TY3696"/>
              </a:cxn>
              <a:cxn ang="0">
                <a:pos x="TX3697" y="TY3697"/>
              </a:cxn>
              <a:cxn ang="0">
                <a:pos x="TX3698" y="TY3698"/>
              </a:cxn>
              <a:cxn ang="0">
                <a:pos x="TX3700" y="TY3700"/>
              </a:cxn>
              <a:cxn ang="0">
                <a:pos x="TX3701" y="TY3701"/>
              </a:cxn>
              <a:cxn ang="0">
                <a:pos x="TX3702" y="TY3702"/>
              </a:cxn>
              <a:cxn ang="0">
                <a:pos x="TX3703" y="TY3703"/>
              </a:cxn>
              <a:cxn ang="0">
                <a:pos x="TX3704" y="TY3704"/>
              </a:cxn>
              <a:cxn ang="0">
                <a:pos x="TX3706" y="TY3706"/>
              </a:cxn>
              <a:cxn ang="0">
                <a:pos x="TX3707" y="TY3707"/>
              </a:cxn>
              <a:cxn ang="0">
                <a:pos x="TX3708" y="TY3708"/>
              </a:cxn>
              <a:cxn ang="0">
                <a:pos x="TX3709" y="TY3709"/>
              </a:cxn>
              <a:cxn ang="0">
                <a:pos x="TX3710" y="TY3710"/>
              </a:cxn>
              <a:cxn ang="0">
                <a:pos x="TX3712" y="TY3712"/>
              </a:cxn>
              <a:cxn ang="0">
                <a:pos x="TX3713" y="TY3713"/>
              </a:cxn>
              <a:cxn ang="0">
                <a:pos x="TX3714" y="TY3714"/>
              </a:cxn>
              <a:cxn ang="0">
                <a:pos x="TX3715" y="TY3715"/>
              </a:cxn>
              <a:cxn ang="0">
                <a:pos x="TX3716" y="TY3716"/>
              </a:cxn>
              <a:cxn ang="0">
                <a:pos x="TX3717" y="TY3717"/>
              </a:cxn>
              <a:cxn ang="0">
                <a:pos x="TX3718" y="TY3718"/>
              </a:cxn>
              <a:cxn ang="0">
                <a:pos x="TX3719" y="TY3719"/>
              </a:cxn>
              <a:cxn ang="0">
                <a:pos x="TX3720" y="TY3720"/>
              </a:cxn>
              <a:cxn ang="0">
                <a:pos x="TX3722" y="TY3722"/>
              </a:cxn>
              <a:cxn ang="0">
                <a:pos x="TX3723" y="TY3723"/>
              </a:cxn>
              <a:cxn ang="0">
                <a:pos x="TX3724" y="TY3724"/>
              </a:cxn>
              <a:cxn ang="0">
                <a:pos x="TX3725" y="TY3725"/>
              </a:cxn>
              <a:cxn ang="0">
                <a:pos x="TX3726" y="TY3726"/>
              </a:cxn>
              <a:cxn ang="0">
                <a:pos x="TX3727" y="TY3727"/>
              </a:cxn>
              <a:cxn ang="0">
                <a:pos x="TX3728" y="TY3728"/>
              </a:cxn>
              <a:cxn ang="0">
                <a:pos x="TX3729" y="TY3729"/>
              </a:cxn>
              <a:cxn ang="0">
                <a:pos x="TX3730" y="TY3730"/>
              </a:cxn>
              <a:cxn ang="0">
                <a:pos x="TX3732" y="TY3732"/>
              </a:cxn>
              <a:cxn ang="0">
                <a:pos x="TX3733" y="TY3733"/>
              </a:cxn>
              <a:cxn ang="0">
                <a:pos x="TX3734" y="TY3734"/>
              </a:cxn>
              <a:cxn ang="0">
                <a:pos x="TX3735" y="TY3735"/>
              </a:cxn>
              <a:cxn ang="0">
                <a:pos x="TX3736" y="TY3736"/>
              </a:cxn>
              <a:cxn ang="0">
                <a:pos x="TX3738" y="TY3738"/>
              </a:cxn>
              <a:cxn ang="0">
                <a:pos x="TX3739" y="TY3739"/>
              </a:cxn>
              <a:cxn ang="0">
                <a:pos x="TX3740" y="TY3740"/>
              </a:cxn>
              <a:cxn ang="0">
                <a:pos x="TX3741" y="TY3741"/>
              </a:cxn>
              <a:cxn ang="0">
                <a:pos x="TX3742" y="TY3742"/>
              </a:cxn>
              <a:cxn ang="0">
                <a:pos x="TX3744" y="TY3744"/>
              </a:cxn>
              <a:cxn ang="0">
                <a:pos x="TX3745" y="TY3745"/>
              </a:cxn>
              <a:cxn ang="0">
                <a:pos x="TX3746" y="TY3746"/>
              </a:cxn>
              <a:cxn ang="0">
                <a:pos x="TX3747" y="TY3747"/>
              </a:cxn>
              <a:cxn ang="0">
                <a:pos x="TX3748" y="TY3748"/>
              </a:cxn>
              <a:cxn ang="0">
                <a:pos x="TX3749" y="TY3749"/>
              </a:cxn>
              <a:cxn ang="0">
                <a:pos x="TX3750" y="TY3750"/>
              </a:cxn>
              <a:cxn ang="0">
                <a:pos x="TX3751" y="TY3751"/>
              </a:cxn>
              <a:cxn ang="0">
                <a:pos x="TX3752" y="TY3752"/>
              </a:cxn>
              <a:cxn ang="0">
                <a:pos x="TX3754" y="TY3754"/>
              </a:cxn>
              <a:cxn ang="0">
                <a:pos x="TX3755" y="TY3755"/>
              </a:cxn>
              <a:cxn ang="0">
                <a:pos x="TX3756" y="TY3756"/>
              </a:cxn>
              <a:cxn ang="0">
                <a:pos x="TX3757" y="TY3757"/>
              </a:cxn>
              <a:cxn ang="0">
                <a:pos x="TX3758" y="TY3758"/>
              </a:cxn>
              <a:cxn ang="0">
                <a:pos x="TX3759" y="TY3759"/>
              </a:cxn>
              <a:cxn ang="0">
                <a:pos x="TX3760" y="TY3760"/>
              </a:cxn>
              <a:cxn ang="0">
                <a:pos x="TX3761" y="TY3761"/>
              </a:cxn>
              <a:cxn ang="0">
                <a:pos x="TX3762" y="TY3762"/>
              </a:cxn>
              <a:cxn ang="0">
                <a:pos x="TX3764" y="TY3764"/>
              </a:cxn>
              <a:cxn ang="0">
                <a:pos x="TX3765" y="TY3765"/>
              </a:cxn>
              <a:cxn ang="0">
                <a:pos x="TX3766" y="TY3766"/>
              </a:cxn>
              <a:cxn ang="0">
                <a:pos x="TX3767" y="TY3767"/>
              </a:cxn>
              <a:cxn ang="0">
                <a:pos x="TX3768" y="TY3768"/>
              </a:cxn>
              <a:cxn ang="0">
                <a:pos x="TX3770" y="TY3770"/>
              </a:cxn>
              <a:cxn ang="0">
                <a:pos x="TX3771" y="TY3771"/>
              </a:cxn>
              <a:cxn ang="0">
                <a:pos x="TX3772" y="TY3772"/>
              </a:cxn>
              <a:cxn ang="0">
                <a:pos x="TX3773" y="TY3773"/>
              </a:cxn>
              <a:cxn ang="0">
                <a:pos x="TX3774" y="TY3774"/>
              </a:cxn>
              <a:cxn ang="0">
                <a:pos x="TX3776" y="TY3776"/>
              </a:cxn>
              <a:cxn ang="0">
                <a:pos x="TX3777" y="TY3777"/>
              </a:cxn>
              <a:cxn ang="0">
                <a:pos x="TX3778" y="TY3778"/>
              </a:cxn>
              <a:cxn ang="0">
                <a:pos x="TX3779" y="TY3779"/>
              </a:cxn>
              <a:cxn ang="0">
                <a:pos x="TX3780" y="TY3780"/>
              </a:cxn>
              <a:cxn ang="0">
                <a:pos x="TX3781" y="TY3781"/>
              </a:cxn>
              <a:cxn ang="0">
                <a:pos x="TX3782" y="TY3782"/>
              </a:cxn>
              <a:cxn ang="0">
                <a:pos x="TX3783" y="TY3783"/>
              </a:cxn>
              <a:cxn ang="0">
                <a:pos x="TX3784" y="TY3784"/>
              </a:cxn>
              <a:cxn ang="0">
                <a:pos x="TX3786" y="TY3786"/>
              </a:cxn>
              <a:cxn ang="0">
                <a:pos x="TX3787" y="TY3787"/>
              </a:cxn>
              <a:cxn ang="0">
                <a:pos x="TX3788" y="TY3788"/>
              </a:cxn>
              <a:cxn ang="0">
                <a:pos x="TX3789" y="TY3789"/>
              </a:cxn>
              <a:cxn ang="0">
                <a:pos x="TX3790" y="TY3790"/>
              </a:cxn>
              <a:cxn ang="0">
                <a:pos x="TX3792" y="TY3792"/>
              </a:cxn>
              <a:cxn ang="0">
                <a:pos x="TX3793" y="TY3793"/>
              </a:cxn>
              <a:cxn ang="0">
                <a:pos x="TX3794" y="TY3794"/>
              </a:cxn>
              <a:cxn ang="0">
                <a:pos x="TX3795" y="TY3795"/>
              </a:cxn>
              <a:cxn ang="0">
                <a:pos x="TX3796" y="TY3796"/>
              </a:cxn>
              <a:cxn ang="0">
                <a:pos x="TX3797" y="TY3797"/>
              </a:cxn>
              <a:cxn ang="0">
                <a:pos x="TX3798" y="TY3798"/>
              </a:cxn>
              <a:cxn ang="0">
                <a:pos x="TX3799" y="TY3799"/>
              </a:cxn>
              <a:cxn ang="0">
                <a:pos x="TX3800" y="TY3800"/>
              </a:cxn>
              <a:cxn ang="0">
                <a:pos x="TX3802" y="TY3802"/>
              </a:cxn>
              <a:cxn ang="0">
                <a:pos x="TX3803" y="TY3803"/>
              </a:cxn>
              <a:cxn ang="0">
                <a:pos x="TX3804" y="TY3804"/>
              </a:cxn>
              <a:cxn ang="0">
                <a:pos x="TX3805" y="TY3805"/>
              </a:cxn>
              <a:cxn ang="0">
                <a:pos x="TX3806" y="TY3806"/>
              </a:cxn>
              <a:cxn ang="0">
                <a:pos x="TX3808" y="TY3808"/>
              </a:cxn>
              <a:cxn ang="0">
                <a:pos x="TX3809" y="TY3809"/>
              </a:cxn>
              <a:cxn ang="0">
                <a:pos x="TX3810" y="TY3810"/>
              </a:cxn>
              <a:cxn ang="0">
                <a:pos x="TX3811" y="TY3811"/>
              </a:cxn>
              <a:cxn ang="0">
                <a:pos x="TX3812" y="TY3812"/>
              </a:cxn>
              <a:cxn ang="0">
                <a:pos x="TX3813" y="TY3813"/>
              </a:cxn>
              <a:cxn ang="0">
                <a:pos x="TX3814" y="TY3814"/>
              </a:cxn>
              <a:cxn ang="0">
                <a:pos x="TX3815" y="TY3815"/>
              </a:cxn>
              <a:cxn ang="0">
                <a:pos x="TX3816" y="TY3816"/>
              </a:cxn>
              <a:cxn ang="0">
                <a:pos x="TX3818" y="TY3818"/>
              </a:cxn>
              <a:cxn ang="0">
                <a:pos x="TX3819" y="TY3819"/>
              </a:cxn>
              <a:cxn ang="0">
                <a:pos x="TX3820" y="TY3820"/>
              </a:cxn>
              <a:cxn ang="0">
                <a:pos x="TX3821" y="TY3821"/>
              </a:cxn>
              <a:cxn ang="0">
                <a:pos x="TX3822" y="TY3822"/>
              </a:cxn>
              <a:cxn ang="0">
                <a:pos x="TX3823" y="TY3823"/>
              </a:cxn>
              <a:cxn ang="0">
                <a:pos x="TX3824" y="TY3824"/>
              </a:cxn>
              <a:cxn ang="0">
                <a:pos x="TX3825" y="TY3825"/>
              </a:cxn>
              <a:cxn ang="0">
                <a:pos x="TX3826" y="TY3826"/>
              </a:cxn>
              <a:cxn ang="0">
                <a:pos x="TX3828" y="TY3828"/>
              </a:cxn>
              <a:cxn ang="0">
                <a:pos x="TX3829" y="TY3829"/>
              </a:cxn>
              <a:cxn ang="0">
                <a:pos x="TX3830" y="TY3830"/>
              </a:cxn>
              <a:cxn ang="0">
                <a:pos x="TX3831" y="TY3831"/>
              </a:cxn>
              <a:cxn ang="0">
                <a:pos x="TX3832" y="TY3832"/>
              </a:cxn>
              <a:cxn ang="0">
                <a:pos x="TX3834" y="TY3834"/>
              </a:cxn>
              <a:cxn ang="0">
                <a:pos x="TX3835" y="TY3835"/>
              </a:cxn>
              <a:cxn ang="0">
                <a:pos x="TX3836" y="TY3836"/>
              </a:cxn>
              <a:cxn ang="0">
                <a:pos x="TX3837" y="TY3837"/>
              </a:cxn>
              <a:cxn ang="0">
                <a:pos x="TX3838" y="TY3838"/>
              </a:cxn>
              <a:cxn ang="0">
                <a:pos x="TX3839" y="TY3839"/>
              </a:cxn>
              <a:cxn ang="0">
                <a:pos x="TX3841" y="TY3841"/>
              </a:cxn>
              <a:cxn ang="0">
                <a:pos x="TX3842" y="TY3842"/>
              </a:cxn>
              <a:cxn ang="0">
                <a:pos x="TX3843" y="TY3843"/>
              </a:cxn>
              <a:cxn ang="0">
                <a:pos x="TX3844" y="TY3844"/>
              </a:cxn>
              <a:cxn ang="0">
                <a:pos x="TX3845" y="TY3845"/>
              </a:cxn>
              <a:cxn ang="0">
                <a:pos x="TX3846" y="TY3846"/>
              </a:cxn>
              <a:cxn ang="0">
                <a:pos x="TX3848" y="TY3848"/>
              </a:cxn>
              <a:cxn ang="0">
                <a:pos x="TX3849" y="TY3849"/>
              </a:cxn>
              <a:cxn ang="0">
                <a:pos x="TX3850" y="TY3850"/>
              </a:cxn>
              <a:cxn ang="0">
                <a:pos x="TX3851" y="TY3851"/>
              </a:cxn>
              <a:cxn ang="0">
                <a:pos x="TX3852" y="TY3852"/>
              </a:cxn>
              <a:cxn ang="0">
                <a:pos x="TX3853" y="TY3853"/>
              </a:cxn>
              <a:cxn ang="0">
                <a:pos x="TX3854" y="TY3854"/>
              </a:cxn>
              <a:cxn ang="0">
                <a:pos x="TX3855" y="TY3855"/>
              </a:cxn>
              <a:cxn ang="0">
                <a:pos x="TX3857" y="TY3857"/>
              </a:cxn>
              <a:cxn ang="0">
                <a:pos x="TX3858" y="TY3858"/>
              </a:cxn>
              <a:cxn ang="0">
                <a:pos x="TX3859" y="TY3859"/>
              </a:cxn>
              <a:cxn ang="0">
                <a:pos x="TX3860" y="TY3860"/>
              </a:cxn>
              <a:cxn ang="0">
                <a:pos x="TX3861" y="TY3861"/>
              </a:cxn>
              <a:cxn ang="0">
                <a:pos x="TX3862" y="TY3862"/>
              </a:cxn>
              <a:cxn ang="0">
                <a:pos x="TX3863" y="TY3863"/>
              </a:cxn>
              <a:cxn ang="0">
                <a:pos x="TX3864" y="TY3864"/>
              </a:cxn>
              <a:cxn ang="0">
                <a:pos x="TX3866" y="TY3866"/>
              </a:cxn>
              <a:cxn ang="0">
                <a:pos x="TX3867" y="TY3867"/>
              </a:cxn>
              <a:cxn ang="0">
                <a:pos x="TX3868" y="TY3868"/>
              </a:cxn>
              <a:cxn ang="0">
                <a:pos x="TX3869" y="TY3869"/>
              </a:cxn>
              <a:cxn ang="0">
                <a:pos x="TX3870" y="TY3870"/>
              </a:cxn>
              <a:cxn ang="0">
                <a:pos x="TX3872" y="TY3872"/>
              </a:cxn>
              <a:cxn ang="0">
                <a:pos x="TX3873" y="TY3873"/>
              </a:cxn>
              <a:cxn ang="0">
                <a:pos x="TX3874" y="TY3874"/>
              </a:cxn>
              <a:cxn ang="0">
                <a:pos x="TX3875" y="TY3875"/>
              </a:cxn>
              <a:cxn ang="0">
                <a:pos x="TX3876" y="TY3876"/>
              </a:cxn>
              <a:cxn ang="0">
                <a:pos x="TX3878" y="TY3878"/>
              </a:cxn>
              <a:cxn ang="0">
                <a:pos x="TX3879" y="TY3879"/>
              </a:cxn>
              <a:cxn ang="0">
                <a:pos x="TX3880" y="TY3880"/>
              </a:cxn>
              <a:cxn ang="0">
                <a:pos x="TX3881" y="TY3881"/>
              </a:cxn>
              <a:cxn ang="0">
                <a:pos x="TX3882" y="TY3882"/>
              </a:cxn>
              <a:cxn ang="0">
                <a:pos x="TX3884" y="TY3884"/>
              </a:cxn>
              <a:cxn ang="0">
                <a:pos x="TX3885" y="TY3885"/>
              </a:cxn>
              <a:cxn ang="0">
                <a:pos x="TX3886" y="TY3886"/>
              </a:cxn>
              <a:cxn ang="0">
                <a:pos x="TX3887" y="TY3887"/>
              </a:cxn>
              <a:cxn ang="0">
                <a:pos x="TX3888" y="TY3888"/>
              </a:cxn>
              <a:cxn ang="0">
                <a:pos x="TX3890" y="TY3890"/>
              </a:cxn>
              <a:cxn ang="0">
                <a:pos x="TX3891" y="TY3891"/>
              </a:cxn>
              <a:cxn ang="0">
                <a:pos x="TX3892" y="TY3892"/>
              </a:cxn>
              <a:cxn ang="0">
                <a:pos x="TX3893" y="TY3893"/>
              </a:cxn>
              <a:cxn ang="0">
                <a:pos x="TX3894" y="TY3894"/>
              </a:cxn>
              <a:cxn ang="0">
                <a:pos x="TX3896" y="TY3896"/>
              </a:cxn>
              <a:cxn ang="0">
                <a:pos x="TX3897" y="TY3897"/>
              </a:cxn>
              <a:cxn ang="0">
                <a:pos x="TX3898" y="TY3898"/>
              </a:cxn>
              <a:cxn ang="0">
                <a:pos x="TX3899" y="TY3899"/>
              </a:cxn>
              <a:cxn ang="0">
                <a:pos x="TX3900" y="TY3900"/>
              </a:cxn>
              <a:cxn ang="0">
                <a:pos x="TX3902" y="TY3902"/>
              </a:cxn>
              <a:cxn ang="0">
                <a:pos x="TX3903" y="TY3903"/>
              </a:cxn>
              <a:cxn ang="0">
                <a:pos x="TX3904" y="TY3904"/>
              </a:cxn>
              <a:cxn ang="0">
                <a:pos x="TX3905" y="TY3905"/>
              </a:cxn>
              <a:cxn ang="0">
                <a:pos x="TX3906" y="TY3906"/>
              </a:cxn>
              <a:cxn ang="0">
                <a:pos x="TX3908" y="TY3908"/>
              </a:cxn>
              <a:cxn ang="0">
                <a:pos x="TX3909" y="TY3909"/>
              </a:cxn>
              <a:cxn ang="0">
                <a:pos x="TX3910" y="TY3910"/>
              </a:cxn>
              <a:cxn ang="0">
                <a:pos x="TX3911" y="TY3911"/>
              </a:cxn>
              <a:cxn ang="0">
                <a:pos x="TX3912" y="TY3912"/>
              </a:cxn>
              <a:cxn ang="0">
                <a:pos x="TX3914" y="TY3914"/>
              </a:cxn>
              <a:cxn ang="0">
                <a:pos x="TX3915" y="TY3915"/>
              </a:cxn>
              <a:cxn ang="0">
                <a:pos x="TX3916" y="TY3916"/>
              </a:cxn>
              <a:cxn ang="0">
                <a:pos x="TX3917" y="TY3917"/>
              </a:cxn>
              <a:cxn ang="0">
                <a:pos x="TX3918" y="TY3918"/>
              </a:cxn>
              <a:cxn ang="0">
                <a:pos x="TX3920" y="TY3920"/>
              </a:cxn>
              <a:cxn ang="0">
                <a:pos x="TX3921" y="TY3921"/>
              </a:cxn>
              <a:cxn ang="0">
                <a:pos x="TX3922" y="TY3922"/>
              </a:cxn>
              <a:cxn ang="0">
                <a:pos x="TX3923" y="TY3923"/>
              </a:cxn>
              <a:cxn ang="0">
                <a:pos x="TX3924" y="TY3924"/>
              </a:cxn>
              <a:cxn ang="0">
                <a:pos x="TX3926" y="TY3926"/>
              </a:cxn>
              <a:cxn ang="0">
                <a:pos x="TX3927" y="TY3927"/>
              </a:cxn>
              <a:cxn ang="0">
                <a:pos x="TX3928" y="TY3928"/>
              </a:cxn>
              <a:cxn ang="0">
                <a:pos x="TX3929" y="TY3929"/>
              </a:cxn>
              <a:cxn ang="0">
                <a:pos x="TX3930" y="TY3930"/>
              </a:cxn>
              <a:cxn ang="0">
                <a:pos x="TX3932" y="TY3932"/>
              </a:cxn>
              <a:cxn ang="0">
                <a:pos x="TX3933" y="TY3933"/>
              </a:cxn>
              <a:cxn ang="0">
                <a:pos x="TX3934" y="TY3934"/>
              </a:cxn>
              <a:cxn ang="0">
                <a:pos x="TX3935" y="TY3935"/>
              </a:cxn>
              <a:cxn ang="0">
                <a:pos x="TX3936" y="TY3936"/>
              </a:cxn>
              <a:cxn ang="0">
                <a:pos x="TX3938" y="TY3938"/>
              </a:cxn>
              <a:cxn ang="0">
                <a:pos x="TX3939" y="TY3939"/>
              </a:cxn>
              <a:cxn ang="0">
                <a:pos x="TX3940" y="TY3940"/>
              </a:cxn>
              <a:cxn ang="0">
                <a:pos x="TX3941" y="TY3941"/>
              </a:cxn>
              <a:cxn ang="0">
                <a:pos x="TX3942" y="TY3942"/>
              </a:cxn>
              <a:cxn ang="0">
                <a:pos x="TX3944" y="TY3944"/>
              </a:cxn>
              <a:cxn ang="0">
                <a:pos x="TX3945" y="TY3945"/>
              </a:cxn>
              <a:cxn ang="0">
                <a:pos x="TX3946" y="TY3946"/>
              </a:cxn>
              <a:cxn ang="0">
                <a:pos x="TX3947" y="TY3947"/>
              </a:cxn>
              <a:cxn ang="0">
                <a:pos x="TX3948" y="TY3948"/>
              </a:cxn>
              <a:cxn ang="0">
                <a:pos x="TX3950" y="TY3950"/>
              </a:cxn>
              <a:cxn ang="0">
                <a:pos x="TX3951" y="TY3951"/>
              </a:cxn>
              <a:cxn ang="0">
                <a:pos x="TX3952" y="TY3952"/>
              </a:cxn>
              <a:cxn ang="0">
                <a:pos x="TX3953" y="TY3953"/>
              </a:cxn>
              <a:cxn ang="0">
                <a:pos x="TX3954" y="TY3954"/>
              </a:cxn>
              <a:cxn ang="0">
                <a:pos x="TX3956" y="TY3956"/>
              </a:cxn>
              <a:cxn ang="0">
                <a:pos x="TX3957" y="TY3957"/>
              </a:cxn>
              <a:cxn ang="0">
                <a:pos x="TX3958" y="TY3958"/>
              </a:cxn>
              <a:cxn ang="0">
                <a:pos x="TX3959" y="TY3959"/>
              </a:cxn>
              <a:cxn ang="0">
                <a:pos x="TX3960" y="TY3960"/>
              </a:cxn>
              <a:cxn ang="0">
                <a:pos x="TX3962" y="TY3962"/>
              </a:cxn>
              <a:cxn ang="0">
                <a:pos x="TX3963" y="TY3963"/>
              </a:cxn>
              <a:cxn ang="0">
                <a:pos x="TX3964" y="TY3964"/>
              </a:cxn>
              <a:cxn ang="0">
                <a:pos x="TX3965" y="TY3965"/>
              </a:cxn>
              <a:cxn ang="0">
                <a:pos x="TX3966" y="TY3966"/>
              </a:cxn>
              <a:cxn ang="0">
                <a:pos x="TX3968" y="TY3968"/>
              </a:cxn>
              <a:cxn ang="0">
                <a:pos x="TX3969" y="TY3969"/>
              </a:cxn>
              <a:cxn ang="0">
                <a:pos x="TX3970" y="TY3970"/>
              </a:cxn>
              <a:cxn ang="0">
                <a:pos x="TX3971" y="TY3971"/>
              </a:cxn>
              <a:cxn ang="0">
                <a:pos x="TX3972" y="TY3972"/>
              </a:cxn>
              <a:cxn ang="0">
                <a:pos x="TX3974" y="TY3974"/>
              </a:cxn>
              <a:cxn ang="0">
                <a:pos x="TX3975" y="TY3975"/>
              </a:cxn>
              <a:cxn ang="0">
                <a:pos x="TX3976" y="TY3976"/>
              </a:cxn>
              <a:cxn ang="0">
                <a:pos x="TX3977" y="TY3977"/>
              </a:cxn>
              <a:cxn ang="0">
                <a:pos x="TX3978" y="TY3978"/>
              </a:cxn>
              <a:cxn ang="0">
                <a:pos x="TX3980" y="TY3980"/>
              </a:cxn>
              <a:cxn ang="0">
                <a:pos x="TX3981" y="TY3981"/>
              </a:cxn>
              <a:cxn ang="0">
                <a:pos x="TX3982" y="TY3982"/>
              </a:cxn>
              <a:cxn ang="0">
                <a:pos x="TX3983" y="TY3983"/>
              </a:cxn>
              <a:cxn ang="0">
                <a:pos x="TX3984" y="TY3984"/>
              </a:cxn>
              <a:cxn ang="0">
                <a:pos x="TX3986" y="TY3986"/>
              </a:cxn>
              <a:cxn ang="0">
                <a:pos x="TX3987" y="TY3987"/>
              </a:cxn>
              <a:cxn ang="0">
                <a:pos x="TX3988" y="TY3988"/>
              </a:cxn>
              <a:cxn ang="0">
                <a:pos x="TX3989" y="TY3989"/>
              </a:cxn>
              <a:cxn ang="0">
                <a:pos x="TX3990" y="TY3990"/>
              </a:cxn>
              <a:cxn ang="0">
                <a:pos x="TX3992" y="TY3992"/>
              </a:cxn>
              <a:cxn ang="0">
                <a:pos x="TX3993" y="TY3993"/>
              </a:cxn>
              <a:cxn ang="0">
                <a:pos x="TX3994" y="TY3994"/>
              </a:cxn>
              <a:cxn ang="0">
                <a:pos x="TX3995" y="TY3995"/>
              </a:cxn>
              <a:cxn ang="0">
                <a:pos x="TX3996" y="TY3996"/>
              </a:cxn>
              <a:cxn ang="0">
                <a:pos x="TX3998" y="TY3998"/>
              </a:cxn>
              <a:cxn ang="0">
                <a:pos x="TX3999" y="TY3999"/>
              </a:cxn>
              <a:cxn ang="0">
                <a:pos x="TX4000" y="TY4000"/>
              </a:cxn>
              <a:cxn ang="0">
                <a:pos x="TX4001" y="TY4001"/>
              </a:cxn>
              <a:cxn ang="0">
                <a:pos x="TX4002" y="TY4002"/>
              </a:cxn>
              <a:cxn ang="0">
                <a:pos x="TX4004" y="TY4004"/>
              </a:cxn>
              <a:cxn ang="0">
                <a:pos x="TX4005" y="TY4005"/>
              </a:cxn>
              <a:cxn ang="0">
                <a:pos x="TX4006" y="TY4006"/>
              </a:cxn>
              <a:cxn ang="0">
                <a:pos x="TX4007" y="TY4007"/>
              </a:cxn>
              <a:cxn ang="0">
                <a:pos x="TX4008" y="TY4008"/>
              </a:cxn>
              <a:cxn ang="0">
                <a:pos x="TX4010" y="TY4010"/>
              </a:cxn>
              <a:cxn ang="0">
                <a:pos x="TX4011" y="TY4011"/>
              </a:cxn>
              <a:cxn ang="0">
                <a:pos x="TX4012" y="TY4012"/>
              </a:cxn>
              <a:cxn ang="0">
                <a:pos x="TX4013" y="TY4013"/>
              </a:cxn>
              <a:cxn ang="0">
                <a:pos x="TX4014" y="TY4014"/>
              </a:cxn>
              <a:cxn ang="0">
                <a:pos x="TX4016" y="TY4016"/>
              </a:cxn>
              <a:cxn ang="0">
                <a:pos x="TX4017" y="TY4017"/>
              </a:cxn>
              <a:cxn ang="0">
                <a:pos x="TX4018" y="TY4018"/>
              </a:cxn>
              <a:cxn ang="0">
                <a:pos x="TX4019" y="TY4019"/>
              </a:cxn>
              <a:cxn ang="0">
                <a:pos x="TX4020" y="TY4020"/>
              </a:cxn>
              <a:cxn ang="0">
                <a:pos x="TX4022" y="TY4022"/>
              </a:cxn>
              <a:cxn ang="0">
                <a:pos x="TX4023" y="TY4023"/>
              </a:cxn>
              <a:cxn ang="0">
                <a:pos x="TX4024" y="TY4024"/>
              </a:cxn>
              <a:cxn ang="0">
                <a:pos x="TX4025" y="TY4025"/>
              </a:cxn>
              <a:cxn ang="0">
                <a:pos x="TX4026" y="TY4026"/>
              </a:cxn>
              <a:cxn ang="0">
                <a:pos x="TX4028" y="TY4028"/>
              </a:cxn>
              <a:cxn ang="0">
                <a:pos x="TX4029" y="TY4029"/>
              </a:cxn>
              <a:cxn ang="0">
                <a:pos x="TX4030" y="TY4030"/>
              </a:cxn>
              <a:cxn ang="0">
                <a:pos x="TX4031" y="TY4031"/>
              </a:cxn>
              <a:cxn ang="0">
                <a:pos x="TX4032" y="TY4032"/>
              </a:cxn>
              <a:cxn ang="0">
                <a:pos x="TX4034" y="TY4034"/>
              </a:cxn>
              <a:cxn ang="0">
                <a:pos x="TX4035" y="TY4035"/>
              </a:cxn>
              <a:cxn ang="0">
                <a:pos x="TX4036" y="TY4036"/>
              </a:cxn>
              <a:cxn ang="0">
                <a:pos x="TX4037" y="TY4037"/>
              </a:cxn>
              <a:cxn ang="0">
                <a:pos x="TX4038" y="TY4038"/>
              </a:cxn>
              <a:cxn ang="0">
                <a:pos x="TX4040" y="TY4040"/>
              </a:cxn>
              <a:cxn ang="0">
                <a:pos x="TX4041" y="TY4041"/>
              </a:cxn>
              <a:cxn ang="0">
                <a:pos x="TX4042" y="TY4042"/>
              </a:cxn>
              <a:cxn ang="0">
                <a:pos x="TX4043" y="TY4043"/>
              </a:cxn>
              <a:cxn ang="0">
                <a:pos x="TX4044" y="TY4044"/>
              </a:cxn>
              <a:cxn ang="0">
                <a:pos x="TX4046" y="TY4046"/>
              </a:cxn>
              <a:cxn ang="0">
                <a:pos x="TX4047" y="TY4047"/>
              </a:cxn>
              <a:cxn ang="0">
                <a:pos x="TX4048" y="TY4048"/>
              </a:cxn>
              <a:cxn ang="0">
                <a:pos x="TX4049" y="TY4049"/>
              </a:cxn>
              <a:cxn ang="0">
                <a:pos x="TX4050" y="TY4050"/>
              </a:cxn>
              <a:cxn ang="0">
                <a:pos x="TX4052" y="TY4052"/>
              </a:cxn>
              <a:cxn ang="0">
                <a:pos x="TX4053" y="TY4053"/>
              </a:cxn>
              <a:cxn ang="0">
                <a:pos x="TX4054" y="TY4054"/>
              </a:cxn>
              <a:cxn ang="0">
                <a:pos x="TX4055" y="TY4055"/>
              </a:cxn>
              <a:cxn ang="0">
                <a:pos x="TX4056" y="TY4056"/>
              </a:cxn>
              <a:cxn ang="0">
                <a:pos x="TX4058" y="TY4058"/>
              </a:cxn>
              <a:cxn ang="0">
                <a:pos x="TX4059" y="TY4059"/>
              </a:cxn>
              <a:cxn ang="0">
                <a:pos x="TX4060" y="TY4060"/>
              </a:cxn>
              <a:cxn ang="0">
                <a:pos x="TX4061" y="TY4061"/>
              </a:cxn>
              <a:cxn ang="0">
                <a:pos x="TX4062" y="TY4062"/>
              </a:cxn>
              <a:cxn ang="0">
                <a:pos x="TX4064" y="TY4064"/>
              </a:cxn>
              <a:cxn ang="0">
                <a:pos x="TX4065" y="TY4065"/>
              </a:cxn>
              <a:cxn ang="0">
                <a:pos x="TX4066" y="TY4066"/>
              </a:cxn>
              <a:cxn ang="0">
                <a:pos x="TX4067" y="TY4067"/>
              </a:cxn>
              <a:cxn ang="0">
                <a:pos x="TX4068" y="TY4068"/>
              </a:cxn>
              <a:cxn ang="0">
                <a:pos x="TX4070" y="TY4070"/>
              </a:cxn>
              <a:cxn ang="0">
                <a:pos x="TX4071" y="TY4071"/>
              </a:cxn>
              <a:cxn ang="0">
                <a:pos x="TX4072" y="TY4072"/>
              </a:cxn>
              <a:cxn ang="0">
                <a:pos x="TX4073" y="TY4073"/>
              </a:cxn>
              <a:cxn ang="0">
                <a:pos x="TX4074" y="TY4074"/>
              </a:cxn>
              <a:cxn ang="0">
                <a:pos x="TX4076" y="TY4076"/>
              </a:cxn>
              <a:cxn ang="0">
                <a:pos x="TX4077" y="TY4077"/>
              </a:cxn>
              <a:cxn ang="0">
                <a:pos x="TX4078" y="TY4078"/>
              </a:cxn>
              <a:cxn ang="0">
                <a:pos x="TX4079" y="TY4079"/>
              </a:cxn>
              <a:cxn ang="0">
                <a:pos x="TX4080" y="TY4080"/>
              </a:cxn>
              <a:cxn ang="0">
                <a:pos x="TX4082" y="TY4082"/>
              </a:cxn>
              <a:cxn ang="0">
                <a:pos x="TX4083" y="TY4083"/>
              </a:cxn>
              <a:cxn ang="0">
                <a:pos x="TX4084" y="TY4084"/>
              </a:cxn>
              <a:cxn ang="0">
                <a:pos x="TX4085" y="TY4085"/>
              </a:cxn>
              <a:cxn ang="0">
                <a:pos x="TX4086" y="TY4086"/>
              </a:cxn>
              <a:cxn ang="0">
                <a:pos x="TX4088" y="TY4088"/>
              </a:cxn>
              <a:cxn ang="0">
                <a:pos x="TX4089" y="TY4089"/>
              </a:cxn>
              <a:cxn ang="0">
                <a:pos x="TX4090" y="TY4090"/>
              </a:cxn>
              <a:cxn ang="0">
                <a:pos x="TX4091" y="TY4091"/>
              </a:cxn>
              <a:cxn ang="0">
                <a:pos x="TX4092" y="TY4092"/>
              </a:cxn>
              <a:cxn ang="0">
                <a:pos x="TX4093" y="TY4093"/>
              </a:cxn>
              <a:cxn ang="0">
                <a:pos x="TX4095" y="TY4095"/>
              </a:cxn>
              <a:cxn ang="0">
                <a:pos x="TX4096" y="TY4096"/>
              </a:cxn>
              <a:cxn ang="0">
                <a:pos x="TX4097" y="TY4097"/>
              </a:cxn>
              <a:cxn ang="0">
                <a:pos x="TX4098" y="TY4098"/>
              </a:cxn>
              <a:cxn ang="0">
                <a:pos x="TX4099" y="TY4099"/>
              </a:cxn>
              <a:cxn ang="0">
                <a:pos x="TX4100" y="TY4100"/>
              </a:cxn>
              <a:cxn ang="0">
                <a:pos x="TX4102" y="TY4102"/>
              </a:cxn>
              <a:cxn ang="0">
                <a:pos x="TX4103" y="TY4103"/>
              </a:cxn>
              <a:cxn ang="0">
                <a:pos x="TX4104" y="TY4104"/>
              </a:cxn>
              <a:cxn ang="0">
                <a:pos x="TX4105" y="TY4105"/>
              </a:cxn>
              <a:cxn ang="0">
                <a:pos x="TX4106" y="TY4106"/>
              </a:cxn>
              <a:cxn ang="0">
                <a:pos x="TX4107" y="TY4107"/>
              </a:cxn>
              <a:cxn ang="0">
                <a:pos x="TX4108" y="TY4108"/>
              </a:cxn>
              <a:cxn ang="0">
                <a:pos x="TX4109" y="TY4109"/>
              </a:cxn>
              <a:cxn ang="0">
                <a:pos x="TX4110" y="TY4110"/>
              </a:cxn>
              <a:cxn ang="0">
                <a:pos x="TX4112" y="TY4112"/>
              </a:cxn>
              <a:cxn ang="0">
                <a:pos x="TX4113" y="TY4113"/>
              </a:cxn>
              <a:cxn ang="0">
                <a:pos x="TX4114" y="TY4114"/>
              </a:cxn>
              <a:cxn ang="0">
                <a:pos x="TX4115" y="TY4115"/>
              </a:cxn>
              <a:cxn ang="0">
                <a:pos x="TX4116" y="TY4116"/>
              </a:cxn>
              <a:cxn ang="0">
                <a:pos x="TX4117" y="TY4117"/>
              </a:cxn>
              <a:cxn ang="0">
                <a:pos x="TX4118" y="TY4118"/>
              </a:cxn>
              <a:cxn ang="0">
                <a:pos x="TX4119" y="TY4119"/>
              </a:cxn>
              <a:cxn ang="0">
                <a:pos x="TX4120" y="TY4120"/>
              </a:cxn>
              <a:cxn ang="0">
                <a:pos x="TX4122" y="TY4122"/>
              </a:cxn>
              <a:cxn ang="0">
                <a:pos x="TX4123" y="TY4123"/>
              </a:cxn>
              <a:cxn ang="0">
                <a:pos x="TX4124" y="TY4124"/>
              </a:cxn>
              <a:cxn ang="0">
                <a:pos x="TX4125" y="TY4125"/>
              </a:cxn>
              <a:cxn ang="0">
                <a:pos x="TX4126" y="TY4126"/>
              </a:cxn>
              <a:cxn ang="0">
                <a:pos x="TX4127" y="TY4127"/>
              </a:cxn>
              <a:cxn ang="0">
                <a:pos x="TX4128" y="TY4128"/>
              </a:cxn>
              <a:cxn ang="0">
                <a:pos x="TX4129" y="TY4129"/>
              </a:cxn>
              <a:cxn ang="0">
                <a:pos x="TX4130" y="TY4130"/>
              </a:cxn>
              <a:cxn ang="0">
                <a:pos x="TX4132" y="TY4132"/>
              </a:cxn>
              <a:cxn ang="0">
                <a:pos x="TX4133" y="TY4133"/>
              </a:cxn>
              <a:cxn ang="0">
                <a:pos x="TX4134" y="TY4134"/>
              </a:cxn>
              <a:cxn ang="0">
                <a:pos x="TX4135" y="TY4135"/>
              </a:cxn>
              <a:cxn ang="0">
                <a:pos x="TX4136" y="TY4136"/>
              </a:cxn>
              <a:cxn ang="0">
                <a:pos x="TX4137" y="TY4137"/>
              </a:cxn>
              <a:cxn ang="0">
                <a:pos x="TX4138" y="TY4138"/>
              </a:cxn>
              <a:cxn ang="0">
                <a:pos x="TX4139" y="TY4139"/>
              </a:cxn>
              <a:cxn ang="0">
                <a:pos x="TX4140" y="TY4140"/>
              </a:cxn>
              <a:cxn ang="0">
                <a:pos x="TX4142" y="TY4142"/>
              </a:cxn>
              <a:cxn ang="0">
                <a:pos x="TX4143" y="TY4143"/>
              </a:cxn>
              <a:cxn ang="0">
                <a:pos x="TX4144" y="TY4144"/>
              </a:cxn>
              <a:cxn ang="0">
                <a:pos x="TX4145" y="TY4145"/>
              </a:cxn>
              <a:cxn ang="0">
                <a:pos x="TX4146" y="TY4146"/>
              </a:cxn>
              <a:cxn ang="0">
                <a:pos x="TX4147" y="TY4147"/>
              </a:cxn>
              <a:cxn ang="0">
                <a:pos x="TX4148" y="TY4148"/>
              </a:cxn>
              <a:cxn ang="0">
                <a:pos x="TX4149" y="TY4149"/>
              </a:cxn>
              <a:cxn ang="0">
                <a:pos x="TX4150" y="TY4150"/>
              </a:cxn>
              <a:cxn ang="0">
                <a:pos x="TX4152" y="TY4152"/>
              </a:cxn>
              <a:cxn ang="0">
                <a:pos x="TX4153" y="TY4153"/>
              </a:cxn>
              <a:cxn ang="0">
                <a:pos x="TX4154" y="TY4154"/>
              </a:cxn>
              <a:cxn ang="0">
                <a:pos x="TX4155" y="TY4155"/>
              </a:cxn>
              <a:cxn ang="0">
                <a:pos x="TX4156" y="TY4156"/>
              </a:cxn>
              <a:cxn ang="0">
                <a:pos x="TX4157" y="TY4157"/>
              </a:cxn>
              <a:cxn ang="0">
                <a:pos x="TX4158" y="TY4158"/>
              </a:cxn>
              <a:cxn ang="0">
                <a:pos x="TX4159" y="TY4159"/>
              </a:cxn>
              <a:cxn ang="0">
                <a:pos x="TX4160" y="TY4160"/>
              </a:cxn>
              <a:cxn ang="0">
                <a:pos x="TX4162" y="TY4162"/>
              </a:cxn>
              <a:cxn ang="0">
                <a:pos x="TX4163" y="TY4163"/>
              </a:cxn>
              <a:cxn ang="0">
                <a:pos x="TX4164" y="TY4164"/>
              </a:cxn>
              <a:cxn ang="0">
                <a:pos x="TX4165" y="TY4165"/>
              </a:cxn>
              <a:cxn ang="0">
                <a:pos x="TX4166" y="TY4166"/>
              </a:cxn>
              <a:cxn ang="0">
                <a:pos x="TX4167" y="TY4167"/>
              </a:cxn>
              <a:cxn ang="0">
                <a:pos x="TX4168" y="TY4168"/>
              </a:cxn>
              <a:cxn ang="0">
                <a:pos x="TX4169" y="TY4169"/>
              </a:cxn>
              <a:cxn ang="0">
                <a:pos x="TX4170" y="TY4170"/>
              </a:cxn>
              <a:cxn ang="0">
                <a:pos x="TX4172" y="TY4172"/>
              </a:cxn>
              <a:cxn ang="0">
                <a:pos x="TX4173" y="TY4173"/>
              </a:cxn>
              <a:cxn ang="0">
                <a:pos x="TX4174" y="TY4174"/>
              </a:cxn>
              <a:cxn ang="0">
                <a:pos x="TX4175" y="TY4175"/>
              </a:cxn>
              <a:cxn ang="0">
                <a:pos x="TX4176" y="TY4176"/>
              </a:cxn>
              <a:cxn ang="0">
                <a:pos x="TX4177" y="TY4177"/>
              </a:cxn>
              <a:cxn ang="0">
                <a:pos x="TX4178" y="TY4178"/>
              </a:cxn>
              <a:cxn ang="0">
                <a:pos x="TX4179" y="TY4179"/>
              </a:cxn>
              <a:cxn ang="0">
                <a:pos x="TX4180" y="TY4180"/>
              </a:cxn>
              <a:cxn ang="0">
                <a:pos x="TX4182" y="TY4182"/>
              </a:cxn>
              <a:cxn ang="0">
                <a:pos x="TX4183" y="TY4183"/>
              </a:cxn>
              <a:cxn ang="0">
                <a:pos x="TX4184" y="TY4184"/>
              </a:cxn>
              <a:cxn ang="0">
                <a:pos x="TX4185" y="TY4185"/>
              </a:cxn>
              <a:cxn ang="0">
                <a:pos x="TX4186" y="TY4186"/>
              </a:cxn>
              <a:cxn ang="0">
                <a:pos x="TX4187" y="TY4187"/>
              </a:cxn>
              <a:cxn ang="0">
                <a:pos x="TX4188" y="TY4188"/>
              </a:cxn>
              <a:cxn ang="0">
                <a:pos x="TX4189" y="TY4189"/>
              </a:cxn>
              <a:cxn ang="0">
                <a:pos x="TX4190" y="TY4190"/>
              </a:cxn>
              <a:cxn ang="0">
                <a:pos x="TX4192" y="TY4192"/>
              </a:cxn>
              <a:cxn ang="0">
                <a:pos x="TX4193" y="TY4193"/>
              </a:cxn>
              <a:cxn ang="0">
                <a:pos x="TX4194" y="TY4194"/>
              </a:cxn>
              <a:cxn ang="0">
                <a:pos x="TX4195" y="TY4195"/>
              </a:cxn>
              <a:cxn ang="0">
                <a:pos x="TX4196" y="TY4196"/>
              </a:cxn>
              <a:cxn ang="0">
                <a:pos x="TX4197" y="TY4197"/>
              </a:cxn>
              <a:cxn ang="0">
                <a:pos x="TX4198" y="TY4198"/>
              </a:cxn>
              <a:cxn ang="0">
                <a:pos x="TX4199" y="TY4199"/>
              </a:cxn>
              <a:cxn ang="0">
                <a:pos x="TX4200" y="TY4200"/>
              </a:cxn>
              <a:cxn ang="0">
                <a:pos x="TX4202" y="TY4202"/>
              </a:cxn>
              <a:cxn ang="0">
                <a:pos x="TX4203" y="TY4203"/>
              </a:cxn>
              <a:cxn ang="0">
                <a:pos x="TX4204" y="TY4204"/>
              </a:cxn>
              <a:cxn ang="0">
                <a:pos x="TX4205" y="TY4205"/>
              </a:cxn>
              <a:cxn ang="0">
                <a:pos x="TX4206" y="TY4206"/>
              </a:cxn>
              <a:cxn ang="0">
                <a:pos x="TX4207" y="TY4207"/>
              </a:cxn>
              <a:cxn ang="0">
                <a:pos x="TX4208" y="TY4208"/>
              </a:cxn>
              <a:cxn ang="0">
                <a:pos x="TX4209" y="TY4209"/>
              </a:cxn>
              <a:cxn ang="0">
                <a:pos x="TX4210" y="TY4210"/>
              </a:cxn>
              <a:cxn ang="0">
                <a:pos x="TX4212" y="TY4212"/>
              </a:cxn>
              <a:cxn ang="0">
                <a:pos x="TX4213" y="TY4213"/>
              </a:cxn>
              <a:cxn ang="0">
                <a:pos x="TX4214" y="TY4214"/>
              </a:cxn>
              <a:cxn ang="0">
                <a:pos x="TX4215" y="TY4215"/>
              </a:cxn>
              <a:cxn ang="0">
                <a:pos x="TX4216" y="TY4216"/>
              </a:cxn>
              <a:cxn ang="0">
                <a:pos x="TX4218" y="TY4218"/>
              </a:cxn>
              <a:cxn ang="0">
                <a:pos x="TX4219" y="TY4219"/>
              </a:cxn>
              <a:cxn ang="0">
                <a:pos x="TX4220" y="TY4220"/>
              </a:cxn>
              <a:cxn ang="0">
                <a:pos x="TX4221" y="TY4221"/>
              </a:cxn>
              <a:cxn ang="0">
                <a:pos x="TX4222" y="TY4222"/>
              </a:cxn>
              <a:cxn ang="0">
                <a:pos x="TX4223" y="TY4223"/>
              </a:cxn>
              <a:cxn ang="0">
                <a:pos x="TX4224" y="TY4224"/>
              </a:cxn>
              <a:cxn ang="0">
                <a:pos x="TX4225" y="TY4225"/>
              </a:cxn>
              <a:cxn ang="0">
                <a:pos x="TX4226" y="TY4226"/>
              </a:cxn>
              <a:cxn ang="0">
                <a:pos x="TX4228" y="TY4228"/>
              </a:cxn>
              <a:cxn ang="0">
                <a:pos x="TX4229" y="TY4229"/>
              </a:cxn>
              <a:cxn ang="0">
                <a:pos x="TX4230" y="TY4230"/>
              </a:cxn>
              <a:cxn ang="0">
                <a:pos x="TX4231" y="TY4231"/>
              </a:cxn>
              <a:cxn ang="0">
                <a:pos x="TX4232" y="TY4232"/>
              </a:cxn>
              <a:cxn ang="0">
                <a:pos x="TX4233" y="TY4233"/>
              </a:cxn>
              <a:cxn ang="0">
                <a:pos x="TX4234" y="TY4234"/>
              </a:cxn>
              <a:cxn ang="0">
                <a:pos x="TX4235" y="TY4235"/>
              </a:cxn>
              <a:cxn ang="0">
                <a:pos x="TX4236" y="TY4236"/>
              </a:cxn>
              <a:cxn ang="0">
                <a:pos x="TX4238" y="TY4238"/>
              </a:cxn>
              <a:cxn ang="0">
                <a:pos x="TX4239" y="TY4239"/>
              </a:cxn>
              <a:cxn ang="0">
                <a:pos x="TX4240" y="TY4240"/>
              </a:cxn>
              <a:cxn ang="0">
                <a:pos x="TX4241" y="TY4241"/>
              </a:cxn>
              <a:cxn ang="0">
                <a:pos x="TX4242" y="TY4242"/>
              </a:cxn>
              <a:cxn ang="0">
                <a:pos x="TX4244" y="TY4244"/>
              </a:cxn>
              <a:cxn ang="0">
                <a:pos x="TX4245" y="TY4245"/>
              </a:cxn>
              <a:cxn ang="0">
                <a:pos x="TX4246" y="TY4246"/>
              </a:cxn>
              <a:cxn ang="0">
                <a:pos x="TX4247" y="TY4247"/>
              </a:cxn>
              <a:cxn ang="0">
                <a:pos x="TX4248" y="TY4248"/>
              </a:cxn>
              <a:cxn ang="0">
                <a:pos x="TX4249" y="TY4249"/>
              </a:cxn>
              <a:cxn ang="0">
                <a:pos x="TX4250" y="TY4250"/>
              </a:cxn>
              <a:cxn ang="0">
                <a:pos x="TX4251" y="TY4251"/>
              </a:cxn>
              <a:cxn ang="0">
                <a:pos x="TX4252" y="TY4252"/>
              </a:cxn>
              <a:cxn ang="0">
                <a:pos x="TX4254" y="TY4254"/>
              </a:cxn>
              <a:cxn ang="0">
                <a:pos x="TX4255" y="TY4255"/>
              </a:cxn>
              <a:cxn ang="0">
                <a:pos x="TX4256" y="TY4256"/>
              </a:cxn>
              <a:cxn ang="0">
                <a:pos x="TX4257" y="TY4257"/>
              </a:cxn>
              <a:cxn ang="0">
                <a:pos x="TX4258" y="TY4258"/>
              </a:cxn>
              <a:cxn ang="0">
                <a:pos x="TX4259" y="TY4259"/>
              </a:cxn>
              <a:cxn ang="0">
                <a:pos x="TX4260" y="TY4260"/>
              </a:cxn>
              <a:cxn ang="0">
                <a:pos x="TX4261" y="TY4261"/>
              </a:cxn>
              <a:cxn ang="0">
                <a:pos x="TX4262" y="TY4262"/>
              </a:cxn>
              <a:cxn ang="0">
                <a:pos x="TX4264" y="TY4264"/>
              </a:cxn>
              <a:cxn ang="0">
                <a:pos x="TX4265" y="TY4265"/>
              </a:cxn>
              <a:cxn ang="0">
                <a:pos x="TX4266" y="TY4266"/>
              </a:cxn>
              <a:cxn ang="0">
                <a:pos x="TX4267" y="TY4267"/>
              </a:cxn>
              <a:cxn ang="0">
                <a:pos x="TX4268" y="TY4268"/>
              </a:cxn>
              <a:cxn ang="0">
                <a:pos x="TX4269" y="TY4269"/>
              </a:cxn>
              <a:cxn ang="0">
                <a:pos x="TX4270" y="TY4270"/>
              </a:cxn>
              <a:cxn ang="0">
                <a:pos x="TX4271" y="TY4271"/>
              </a:cxn>
              <a:cxn ang="0">
                <a:pos x="TX4272" y="TY4272"/>
              </a:cxn>
              <a:cxn ang="0">
                <a:pos x="TX4274" y="TY4274"/>
              </a:cxn>
              <a:cxn ang="0">
                <a:pos x="TX4275" y="TY4275"/>
              </a:cxn>
              <a:cxn ang="0">
                <a:pos x="TX4276" y="TY4276"/>
              </a:cxn>
              <a:cxn ang="0">
                <a:pos x="TX4277" y="TY4277"/>
              </a:cxn>
              <a:cxn ang="0">
                <a:pos x="TX4278" y="TY4278"/>
              </a:cxn>
              <a:cxn ang="0">
                <a:pos x="TX4279" y="TY4279"/>
              </a:cxn>
              <a:cxn ang="0">
                <a:pos x="TX4280" y="TY4280"/>
              </a:cxn>
              <a:cxn ang="0">
                <a:pos x="TX4281" y="TY4281"/>
              </a:cxn>
              <a:cxn ang="0">
                <a:pos x="TX4282" y="TY4282"/>
              </a:cxn>
              <a:cxn ang="0">
                <a:pos x="TX4284" y="TY4284"/>
              </a:cxn>
              <a:cxn ang="0">
                <a:pos x="TX4285" y="TY4285"/>
              </a:cxn>
              <a:cxn ang="0">
                <a:pos x="TX4286" y="TY4286"/>
              </a:cxn>
              <a:cxn ang="0">
                <a:pos x="TX4287" y="TY4287"/>
              </a:cxn>
              <a:cxn ang="0">
                <a:pos x="TX4288" y="TY4288"/>
              </a:cxn>
              <a:cxn ang="0">
                <a:pos x="TX4289" y="TY4289"/>
              </a:cxn>
              <a:cxn ang="0">
                <a:pos x="TX4290" y="TY4290"/>
              </a:cxn>
              <a:cxn ang="0">
                <a:pos x="TX4291" y="TY4291"/>
              </a:cxn>
              <a:cxn ang="0">
                <a:pos x="TX4292" y="TY4292"/>
              </a:cxn>
              <a:cxn ang="0">
                <a:pos x="TX4294" y="TY4294"/>
              </a:cxn>
              <a:cxn ang="0">
                <a:pos x="TX4295" y="TY4295"/>
              </a:cxn>
              <a:cxn ang="0">
                <a:pos x="TX4296" y="TY4296"/>
              </a:cxn>
              <a:cxn ang="0">
                <a:pos x="TX4297" y="TY4297"/>
              </a:cxn>
              <a:cxn ang="0">
                <a:pos x="TX4298" y="TY4298"/>
              </a:cxn>
              <a:cxn ang="0">
                <a:pos x="TX4299" y="TY4299"/>
              </a:cxn>
              <a:cxn ang="0">
                <a:pos x="TX4300" y="TY4300"/>
              </a:cxn>
              <a:cxn ang="0">
                <a:pos x="TX4301" y="TY4301"/>
              </a:cxn>
              <a:cxn ang="0">
                <a:pos x="TX4302" y="TY4302"/>
              </a:cxn>
              <a:cxn ang="0">
                <a:pos x="TX4304" y="TY4304"/>
              </a:cxn>
              <a:cxn ang="0">
                <a:pos x="TX4305" y="TY4305"/>
              </a:cxn>
              <a:cxn ang="0">
                <a:pos x="TX4306" y="TY4306"/>
              </a:cxn>
              <a:cxn ang="0">
                <a:pos x="TX4307" y="TY4307"/>
              </a:cxn>
              <a:cxn ang="0">
                <a:pos x="TX4308" y="TY4308"/>
              </a:cxn>
              <a:cxn ang="0">
                <a:pos x="TX4310" y="TY4310"/>
              </a:cxn>
              <a:cxn ang="0">
                <a:pos x="TX4311" y="TY4311"/>
              </a:cxn>
              <a:cxn ang="0">
                <a:pos x="TX4312" y="TY4312"/>
              </a:cxn>
              <a:cxn ang="0">
                <a:pos x="TX4313" y="TY4313"/>
              </a:cxn>
              <a:cxn ang="0">
                <a:pos x="TX4314" y="TY4314"/>
              </a:cxn>
              <a:cxn ang="0">
                <a:pos x="TX4315" y="TY4315"/>
              </a:cxn>
              <a:cxn ang="0">
                <a:pos x="TX4316" y="TY4316"/>
              </a:cxn>
              <a:cxn ang="0">
                <a:pos x="TX4317" y="TY4317"/>
              </a:cxn>
              <a:cxn ang="0">
                <a:pos x="TX4318" y="TY4318"/>
              </a:cxn>
              <a:cxn ang="0">
                <a:pos x="TX4320" y="TY4320"/>
              </a:cxn>
              <a:cxn ang="0">
                <a:pos x="TX4321" y="TY4321"/>
              </a:cxn>
              <a:cxn ang="0">
                <a:pos x="TX4322" y="TY4322"/>
              </a:cxn>
              <a:cxn ang="0">
                <a:pos x="TX4323" y="TY4323"/>
              </a:cxn>
              <a:cxn ang="0">
                <a:pos x="TX4324" y="TY4324"/>
              </a:cxn>
              <a:cxn ang="0">
                <a:pos x="TX4325" y="TY4325"/>
              </a:cxn>
              <a:cxn ang="0">
                <a:pos x="TX4326" y="TY4326"/>
              </a:cxn>
              <a:cxn ang="0">
                <a:pos x="TX4327" y="TY4327"/>
              </a:cxn>
              <a:cxn ang="0">
                <a:pos x="TX4328" y="TY4328"/>
              </a:cxn>
              <a:cxn ang="0">
                <a:pos x="TX4330" y="TY4330"/>
              </a:cxn>
              <a:cxn ang="0">
                <a:pos x="TX4331" y="TY4331"/>
              </a:cxn>
              <a:cxn ang="0">
                <a:pos x="TX4332" y="TY4332"/>
              </a:cxn>
              <a:cxn ang="0">
                <a:pos x="TX4333" y="TY4333"/>
              </a:cxn>
              <a:cxn ang="0">
                <a:pos x="TX4334" y="TY4334"/>
              </a:cxn>
              <a:cxn ang="0">
                <a:pos x="TX4336" y="TY4336"/>
              </a:cxn>
              <a:cxn ang="0">
                <a:pos x="TX4337" y="TY4337"/>
              </a:cxn>
              <a:cxn ang="0">
                <a:pos x="TX4338" y="TY4338"/>
              </a:cxn>
              <a:cxn ang="0">
                <a:pos x="TX4339" y="TY4339"/>
              </a:cxn>
              <a:cxn ang="0">
                <a:pos x="TX4340" y="TY4340"/>
              </a:cxn>
              <a:cxn ang="0">
                <a:pos x="TX4341" y="TY4341"/>
              </a:cxn>
              <a:cxn ang="0">
                <a:pos x="TX4342" y="TY4342"/>
              </a:cxn>
              <a:cxn ang="0">
                <a:pos x="TX4343" y="TY4343"/>
              </a:cxn>
              <a:cxn ang="0">
                <a:pos x="TX4344" y="TY4344"/>
              </a:cxn>
              <a:cxn ang="0">
                <a:pos x="TX4346" y="TY4346"/>
              </a:cxn>
              <a:cxn ang="0">
                <a:pos x="TX4347" y="TY4347"/>
              </a:cxn>
              <a:cxn ang="0">
                <a:pos x="TX4348" y="TY4348"/>
              </a:cxn>
              <a:cxn ang="0">
                <a:pos x="TX4349" y="TY4349"/>
              </a:cxn>
              <a:cxn ang="0">
                <a:pos x="TX4350" y="TY4350"/>
              </a:cxn>
              <a:cxn ang="0">
                <a:pos x="TX4351" y="TY4351"/>
              </a:cxn>
              <a:cxn ang="0">
                <a:pos x="TX4352" y="TY4352"/>
              </a:cxn>
              <a:cxn ang="0">
                <a:pos x="TX4353" y="TY4353"/>
              </a:cxn>
              <a:cxn ang="0">
                <a:pos x="TX4354" y="TY4354"/>
              </a:cxn>
              <a:cxn ang="0">
                <a:pos x="TX4356" y="TY4356"/>
              </a:cxn>
              <a:cxn ang="0">
                <a:pos x="TX4357" y="TY4357"/>
              </a:cxn>
              <a:cxn ang="0">
                <a:pos x="TX4358" y="TY4358"/>
              </a:cxn>
              <a:cxn ang="0">
                <a:pos x="TX4359" y="TY4359"/>
              </a:cxn>
              <a:cxn ang="0">
                <a:pos x="TX4360" y="TY4360"/>
              </a:cxn>
              <a:cxn ang="0">
                <a:pos x="TX4362" y="TY4362"/>
              </a:cxn>
              <a:cxn ang="0">
                <a:pos x="TX4363" y="TY4363"/>
              </a:cxn>
              <a:cxn ang="0">
                <a:pos x="TX4364" y="TY4364"/>
              </a:cxn>
              <a:cxn ang="0">
                <a:pos x="TX4365" y="TY4365"/>
              </a:cxn>
              <a:cxn ang="0">
                <a:pos x="TX4366" y="TY4366"/>
              </a:cxn>
              <a:cxn ang="0">
                <a:pos x="TX4367" y="TY4367"/>
              </a:cxn>
              <a:cxn ang="0">
                <a:pos x="TX4368" y="TY4368"/>
              </a:cxn>
              <a:cxn ang="0">
                <a:pos x="TX4369" y="TY4369"/>
              </a:cxn>
              <a:cxn ang="0">
                <a:pos x="TX4370" y="TY4370"/>
              </a:cxn>
              <a:cxn ang="0">
                <a:pos x="TX4372" y="TY4372"/>
              </a:cxn>
              <a:cxn ang="0">
                <a:pos x="TX4373" y="TY4373"/>
              </a:cxn>
              <a:cxn ang="0">
                <a:pos x="TX4374" y="TY4374"/>
              </a:cxn>
              <a:cxn ang="0">
                <a:pos x="TX4375" y="TY4375"/>
              </a:cxn>
              <a:cxn ang="0">
                <a:pos x="TX4376" y="TY4376"/>
              </a:cxn>
              <a:cxn ang="0">
                <a:pos x="TX4377" y="TY4377"/>
              </a:cxn>
              <a:cxn ang="0">
                <a:pos x="TX4378" y="TY4378"/>
              </a:cxn>
              <a:cxn ang="0">
                <a:pos x="TX4379" y="TY4379"/>
              </a:cxn>
              <a:cxn ang="0">
                <a:pos x="TX4380" y="TY4380"/>
              </a:cxn>
              <a:cxn ang="0">
                <a:pos x="TX4382" y="TY4382"/>
              </a:cxn>
              <a:cxn ang="0">
                <a:pos x="TX4383" y="TY4383"/>
              </a:cxn>
              <a:cxn ang="0">
                <a:pos x="TX4384" y="TY4384"/>
              </a:cxn>
              <a:cxn ang="0">
                <a:pos x="TX4385" y="TY4385"/>
              </a:cxn>
              <a:cxn ang="0">
                <a:pos x="TX4386" y="TY4386"/>
              </a:cxn>
              <a:cxn ang="0">
                <a:pos x="TX4388" y="TY4388"/>
              </a:cxn>
              <a:cxn ang="0">
                <a:pos x="TX4389" y="TY4389"/>
              </a:cxn>
              <a:cxn ang="0">
                <a:pos x="TX4390" y="TY4390"/>
              </a:cxn>
              <a:cxn ang="0">
                <a:pos x="TX4391" y="TY4391"/>
              </a:cxn>
              <a:cxn ang="0">
                <a:pos x="TX4392" y="TY4392"/>
              </a:cxn>
              <a:cxn ang="0">
                <a:pos x="TX4393" y="TY4393"/>
              </a:cxn>
              <a:cxn ang="0">
                <a:pos x="TX4394" y="TY4394"/>
              </a:cxn>
              <a:cxn ang="0">
                <a:pos x="TX4395" y="TY4395"/>
              </a:cxn>
              <a:cxn ang="0">
                <a:pos x="TX4396" y="TY4396"/>
              </a:cxn>
              <a:cxn ang="0">
                <a:pos x="TX4398" y="TY4398"/>
              </a:cxn>
              <a:cxn ang="0">
                <a:pos x="TX4399" y="TY4399"/>
              </a:cxn>
              <a:cxn ang="0">
                <a:pos x="TX4400" y="TY4400"/>
              </a:cxn>
              <a:cxn ang="0">
                <a:pos x="TX4401" y="TY4401"/>
              </a:cxn>
              <a:cxn ang="0">
                <a:pos x="TX4402" y="TY4402"/>
              </a:cxn>
              <a:cxn ang="0">
                <a:pos x="TX4403" y="TY4403"/>
              </a:cxn>
              <a:cxn ang="0">
                <a:pos x="TX4404" y="TY4404"/>
              </a:cxn>
              <a:cxn ang="0">
                <a:pos x="TX4405" y="TY4405"/>
              </a:cxn>
              <a:cxn ang="0">
                <a:pos x="TX4406" y="TY4406"/>
              </a:cxn>
              <a:cxn ang="0">
                <a:pos x="TX4408" y="TY4408"/>
              </a:cxn>
              <a:cxn ang="0">
                <a:pos x="TX4409" y="TY4409"/>
              </a:cxn>
              <a:cxn ang="0">
                <a:pos x="TX4410" y="TY4410"/>
              </a:cxn>
              <a:cxn ang="0">
                <a:pos x="TX4411" y="TY4411"/>
              </a:cxn>
              <a:cxn ang="0">
                <a:pos x="TX4412" y="TY4412"/>
              </a:cxn>
              <a:cxn ang="0">
                <a:pos x="TX4414" y="TY4414"/>
              </a:cxn>
              <a:cxn ang="0">
                <a:pos x="TX4415" y="TY4415"/>
              </a:cxn>
              <a:cxn ang="0">
                <a:pos x="TX4416" y="TY4416"/>
              </a:cxn>
              <a:cxn ang="0">
                <a:pos x="TX4417" y="TY4417"/>
              </a:cxn>
              <a:cxn ang="0">
                <a:pos x="TX4418" y="TY4418"/>
              </a:cxn>
              <a:cxn ang="0">
                <a:pos x="TX4419" y="TY4419"/>
              </a:cxn>
              <a:cxn ang="0">
                <a:pos x="TX4420" y="TY4420"/>
              </a:cxn>
              <a:cxn ang="0">
                <a:pos x="TX4421" y="TY4421"/>
              </a:cxn>
              <a:cxn ang="0">
                <a:pos x="TX4422" y="TY4422"/>
              </a:cxn>
              <a:cxn ang="0">
                <a:pos x="TX4424" y="TY4424"/>
              </a:cxn>
              <a:cxn ang="0">
                <a:pos x="TX4425" y="TY4425"/>
              </a:cxn>
              <a:cxn ang="0">
                <a:pos x="TX4426" y="TY4426"/>
              </a:cxn>
              <a:cxn ang="0">
                <a:pos x="TX4427" y="TY4427"/>
              </a:cxn>
              <a:cxn ang="0">
                <a:pos x="TX4428" y="TY4428"/>
              </a:cxn>
              <a:cxn ang="0">
                <a:pos x="TX4429" y="TY4429"/>
              </a:cxn>
              <a:cxn ang="0">
                <a:pos x="TX4430" y="TY4430"/>
              </a:cxn>
              <a:cxn ang="0">
                <a:pos x="TX4431" y="TY4431"/>
              </a:cxn>
              <a:cxn ang="0">
                <a:pos x="TX4432" y="TY4432"/>
              </a:cxn>
              <a:cxn ang="0">
                <a:pos x="TX4434" y="TY4434"/>
              </a:cxn>
              <a:cxn ang="0">
                <a:pos x="TX4435" y="TY4435"/>
              </a:cxn>
              <a:cxn ang="0">
                <a:pos x="TX4436" y="TY4436"/>
              </a:cxn>
              <a:cxn ang="0">
                <a:pos x="TX4437" y="TY4437"/>
              </a:cxn>
              <a:cxn ang="0">
                <a:pos x="TX4438" y="TY4438"/>
              </a:cxn>
              <a:cxn ang="0">
                <a:pos x="TX4440" y="TY4440"/>
              </a:cxn>
              <a:cxn ang="0">
                <a:pos x="TX4441" y="TY4441"/>
              </a:cxn>
              <a:cxn ang="0">
                <a:pos x="TX4442" y="TY4442"/>
              </a:cxn>
              <a:cxn ang="0">
                <a:pos x="TX4443" y="TY4443"/>
              </a:cxn>
              <a:cxn ang="0">
                <a:pos x="TX4444" y="TY4444"/>
              </a:cxn>
              <a:cxn ang="0">
                <a:pos x="TX4445" y="TY4445"/>
              </a:cxn>
              <a:cxn ang="0">
                <a:pos x="TX4446" y="TY4446"/>
              </a:cxn>
              <a:cxn ang="0">
                <a:pos x="TX4447" y="TY4447"/>
              </a:cxn>
              <a:cxn ang="0">
                <a:pos x="TX4448" y="TY4448"/>
              </a:cxn>
              <a:cxn ang="0">
                <a:pos x="TX4450" y="TY4450"/>
              </a:cxn>
              <a:cxn ang="0">
                <a:pos x="TX4451" y="TY4451"/>
              </a:cxn>
              <a:cxn ang="0">
                <a:pos x="TX4452" y="TY4452"/>
              </a:cxn>
              <a:cxn ang="0">
                <a:pos x="TX4453" y="TY4453"/>
              </a:cxn>
              <a:cxn ang="0">
                <a:pos x="TX4454" y="TY4454"/>
              </a:cxn>
              <a:cxn ang="0">
                <a:pos x="TX4455" y="TY4455"/>
              </a:cxn>
              <a:cxn ang="0">
                <a:pos x="TX4456" y="TY4456"/>
              </a:cxn>
              <a:cxn ang="0">
                <a:pos x="TX4457" y="TY4457"/>
              </a:cxn>
              <a:cxn ang="0">
                <a:pos x="TX4458" y="TY4458"/>
              </a:cxn>
              <a:cxn ang="0">
                <a:pos x="TX4460" y="TY4460"/>
              </a:cxn>
              <a:cxn ang="0">
                <a:pos x="TX4461" y="TY4461"/>
              </a:cxn>
              <a:cxn ang="0">
                <a:pos x="TX4462" y="TY4462"/>
              </a:cxn>
              <a:cxn ang="0">
                <a:pos x="TX4463" y="TY4463"/>
              </a:cxn>
              <a:cxn ang="0">
                <a:pos x="TX4464" y="TY4464"/>
              </a:cxn>
              <a:cxn ang="0">
                <a:pos x="TX4466" y="TY4466"/>
              </a:cxn>
              <a:cxn ang="0">
                <a:pos x="TX4467" y="TY4467"/>
              </a:cxn>
              <a:cxn ang="0">
                <a:pos x="TX4468" y="TY4468"/>
              </a:cxn>
              <a:cxn ang="0">
                <a:pos x="TX4469" y="TY4469"/>
              </a:cxn>
              <a:cxn ang="0">
                <a:pos x="TX4470" y="TY4470"/>
              </a:cxn>
              <a:cxn ang="0">
                <a:pos x="TX4471" y="TY4471"/>
              </a:cxn>
              <a:cxn ang="0">
                <a:pos x="TX4472" y="TY4472"/>
              </a:cxn>
              <a:cxn ang="0">
                <a:pos x="TX4473" y="TY4473"/>
              </a:cxn>
              <a:cxn ang="0">
                <a:pos x="TX4474" y="TY4474"/>
              </a:cxn>
              <a:cxn ang="0">
                <a:pos x="TX4476" y="TY4476"/>
              </a:cxn>
              <a:cxn ang="0">
                <a:pos x="TX4477" y="TY4477"/>
              </a:cxn>
              <a:cxn ang="0">
                <a:pos x="TX4478" y="TY4478"/>
              </a:cxn>
              <a:cxn ang="0">
                <a:pos x="TX4479" y="TY4479"/>
              </a:cxn>
              <a:cxn ang="0">
                <a:pos x="TX4480" y="TY4480"/>
              </a:cxn>
              <a:cxn ang="0">
                <a:pos x="TX4481" y="TY4481"/>
              </a:cxn>
              <a:cxn ang="0">
                <a:pos x="TX4482" y="TY4482"/>
              </a:cxn>
              <a:cxn ang="0">
                <a:pos x="TX4483" y="TY4483"/>
              </a:cxn>
              <a:cxn ang="0">
                <a:pos x="TX4484" y="TY4484"/>
              </a:cxn>
              <a:cxn ang="0">
                <a:pos x="TX4486" y="TY4486"/>
              </a:cxn>
              <a:cxn ang="0">
                <a:pos x="TX4487" y="TY4487"/>
              </a:cxn>
              <a:cxn ang="0">
                <a:pos x="TX4488" y="TY4488"/>
              </a:cxn>
              <a:cxn ang="0">
                <a:pos x="TX4489" y="TY4489"/>
              </a:cxn>
              <a:cxn ang="0">
                <a:pos x="TX4490" y="TY4490"/>
              </a:cxn>
              <a:cxn ang="0">
                <a:pos x="TX4492" y="TY4492"/>
              </a:cxn>
              <a:cxn ang="0">
                <a:pos x="TX4493" y="TY4493"/>
              </a:cxn>
              <a:cxn ang="0">
                <a:pos x="TX4494" y="TY4494"/>
              </a:cxn>
              <a:cxn ang="0">
                <a:pos x="TX4495" y="TY4495"/>
              </a:cxn>
              <a:cxn ang="0">
                <a:pos x="TX4496" y="TY4496"/>
              </a:cxn>
              <a:cxn ang="0">
                <a:pos x="TX4497" y="TY4497"/>
              </a:cxn>
              <a:cxn ang="0">
                <a:pos x="TX4498" y="TY4498"/>
              </a:cxn>
              <a:cxn ang="0">
                <a:pos x="TX4499" y="TY4499"/>
              </a:cxn>
              <a:cxn ang="0">
                <a:pos x="TX4500" y="TY4500"/>
              </a:cxn>
              <a:cxn ang="0">
                <a:pos x="TX4502" y="TY4502"/>
              </a:cxn>
              <a:cxn ang="0">
                <a:pos x="TX4503" y="TY4503"/>
              </a:cxn>
              <a:cxn ang="0">
                <a:pos x="TX4504" y="TY4504"/>
              </a:cxn>
              <a:cxn ang="0">
                <a:pos x="TX4505" y="TY4505"/>
              </a:cxn>
              <a:cxn ang="0">
                <a:pos x="TX4506" y="TY4506"/>
              </a:cxn>
              <a:cxn ang="0">
                <a:pos x="TX4507" y="TY4507"/>
              </a:cxn>
              <a:cxn ang="0">
                <a:pos x="TX4508" y="TY4508"/>
              </a:cxn>
              <a:cxn ang="0">
                <a:pos x="TX4509" y="TY4509"/>
              </a:cxn>
              <a:cxn ang="0">
                <a:pos x="TX4510" y="TY4510"/>
              </a:cxn>
              <a:cxn ang="0">
                <a:pos x="TX4512" y="TY4512"/>
              </a:cxn>
              <a:cxn ang="0">
                <a:pos x="TX4513" y="TY4513"/>
              </a:cxn>
              <a:cxn ang="0">
                <a:pos x="TX4514" y="TY4514"/>
              </a:cxn>
              <a:cxn ang="0">
                <a:pos x="TX4515" y="TY4515"/>
              </a:cxn>
              <a:cxn ang="0">
                <a:pos x="TX4516" y="TY4516"/>
              </a:cxn>
              <a:cxn ang="0">
                <a:pos x="TX4518" y="TY4518"/>
              </a:cxn>
              <a:cxn ang="0">
                <a:pos x="TX4519" y="TY4519"/>
              </a:cxn>
              <a:cxn ang="0">
                <a:pos x="TX4520" y="TY4520"/>
              </a:cxn>
              <a:cxn ang="0">
                <a:pos x="TX4521" y="TY4521"/>
              </a:cxn>
              <a:cxn ang="0">
                <a:pos x="TX4522" y="TY4522"/>
              </a:cxn>
              <a:cxn ang="0">
                <a:pos x="TX4523" y="TY4523"/>
              </a:cxn>
              <a:cxn ang="0">
                <a:pos x="TX4524" y="TY4524"/>
              </a:cxn>
              <a:cxn ang="0">
                <a:pos x="TX4525" y="TY4525"/>
              </a:cxn>
              <a:cxn ang="0">
                <a:pos x="TX4526" y="TY4526"/>
              </a:cxn>
              <a:cxn ang="0">
                <a:pos x="TX4528" y="TY4528"/>
              </a:cxn>
              <a:cxn ang="0">
                <a:pos x="TX4529" y="TY4529"/>
              </a:cxn>
              <a:cxn ang="0">
                <a:pos x="TX4530" y="TY4530"/>
              </a:cxn>
              <a:cxn ang="0">
                <a:pos x="TX4531" y="TY4531"/>
              </a:cxn>
              <a:cxn ang="0">
                <a:pos x="TX4532" y="TY4532"/>
              </a:cxn>
              <a:cxn ang="0">
                <a:pos x="TX4533" y="TY4533"/>
              </a:cxn>
              <a:cxn ang="0">
                <a:pos x="TX4534" y="TY4534"/>
              </a:cxn>
              <a:cxn ang="0">
                <a:pos x="TX4535" y="TY4535"/>
              </a:cxn>
              <a:cxn ang="0">
                <a:pos x="TX4536" y="TY4536"/>
              </a:cxn>
              <a:cxn ang="0">
                <a:pos x="TX4538" y="TY4538"/>
              </a:cxn>
              <a:cxn ang="0">
                <a:pos x="TX4539" y="TY4539"/>
              </a:cxn>
              <a:cxn ang="0">
                <a:pos x="TX4540" y="TY4540"/>
              </a:cxn>
              <a:cxn ang="0">
                <a:pos x="TX4541" y="TY4541"/>
              </a:cxn>
              <a:cxn ang="0">
                <a:pos x="TX4542" y="TY4542"/>
              </a:cxn>
              <a:cxn ang="0">
                <a:pos x="TX4544" y="TY4544"/>
              </a:cxn>
              <a:cxn ang="0">
                <a:pos x="TX4545" y="TY4545"/>
              </a:cxn>
              <a:cxn ang="0">
                <a:pos x="TX4546" y="TY4546"/>
              </a:cxn>
              <a:cxn ang="0">
                <a:pos x="TX4547" y="TY4547"/>
              </a:cxn>
              <a:cxn ang="0">
                <a:pos x="TX4548" y="TY4548"/>
              </a:cxn>
              <a:cxn ang="0">
                <a:pos x="TX4549" y="TY4549"/>
              </a:cxn>
              <a:cxn ang="0">
                <a:pos x="TX4550" y="TY4550"/>
              </a:cxn>
              <a:cxn ang="0">
                <a:pos x="TX4551" y="TY4551"/>
              </a:cxn>
              <a:cxn ang="0">
                <a:pos x="TX4552" y="TY4552"/>
              </a:cxn>
              <a:cxn ang="0">
                <a:pos x="TX4554" y="TY4554"/>
              </a:cxn>
              <a:cxn ang="0">
                <a:pos x="TX4555" y="TY4555"/>
              </a:cxn>
              <a:cxn ang="0">
                <a:pos x="TX4556" y="TY4556"/>
              </a:cxn>
              <a:cxn ang="0">
                <a:pos x="TX4557" y="TY4557"/>
              </a:cxn>
              <a:cxn ang="0">
                <a:pos x="TX4558" y="TY4558"/>
              </a:cxn>
              <a:cxn ang="0">
                <a:pos x="TX4559" y="TY4559"/>
              </a:cxn>
              <a:cxn ang="0">
                <a:pos x="TX4560" y="TY4560"/>
              </a:cxn>
              <a:cxn ang="0">
                <a:pos x="TX4561" y="TY4561"/>
              </a:cxn>
              <a:cxn ang="0">
                <a:pos x="TX4562" y="TY4562"/>
              </a:cxn>
              <a:cxn ang="0">
                <a:pos x="TX4564" y="TY4564"/>
              </a:cxn>
              <a:cxn ang="0">
                <a:pos x="TX4565" y="TY4565"/>
              </a:cxn>
              <a:cxn ang="0">
                <a:pos x="TX4566" y="TY4566"/>
              </a:cxn>
              <a:cxn ang="0">
                <a:pos x="TX4567" y="TY4567"/>
              </a:cxn>
              <a:cxn ang="0">
                <a:pos x="TX4568" y="TY4568"/>
              </a:cxn>
              <a:cxn ang="0">
                <a:pos x="TX4570" y="TY4570"/>
              </a:cxn>
              <a:cxn ang="0">
                <a:pos x="TX4571" y="TY4571"/>
              </a:cxn>
              <a:cxn ang="0">
                <a:pos x="TX4572" y="TY4572"/>
              </a:cxn>
              <a:cxn ang="0">
                <a:pos x="TX4573" y="TY4573"/>
              </a:cxn>
              <a:cxn ang="0">
                <a:pos x="TX4574" y="TY4574"/>
              </a:cxn>
              <a:cxn ang="0">
                <a:pos x="TX4575" y="TY4575"/>
              </a:cxn>
              <a:cxn ang="0">
                <a:pos x="TX4576" y="TY4576"/>
              </a:cxn>
              <a:cxn ang="0">
                <a:pos x="TX4577" y="TY4577"/>
              </a:cxn>
              <a:cxn ang="0">
                <a:pos x="TX4578" y="TY4578"/>
              </a:cxn>
              <a:cxn ang="0">
                <a:pos x="TX4580" y="TY4580"/>
              </a:cxn>
              <a:cxn ang="0">
                <a:pos x="TX4581" y="TY4581"/>
              </a:cxn>
              <a:cxn ang="0">
                <a:pos x="TX4582" y="TY4582"/>
              </a:cxn>
              <a:cxn ang="0">
                <a:pos x="TX4583" y="TY4583"/>
              </a:cxn>
              <a:cxn ang="0">
                <a:pos x="TX4584" y="TY4584"/>
              </a:cxn>
              <a:cxn ang="0">
                <a:pos x="TX4585" y="TY4585"/>
              </a:cxn>
              <a:cxn ang="0">
                <a:pos x="TX4586" y="TY4586"/>
              </a:cxn>
              <a:cxn ang="0">
                <a:pos x="TX4587" y="TY4587"/>
              </a:cxn>
              <a:cxn ang="0">
                <a:pos x="TX4588" y="TY4588"/>
              </a:cxn>
              <a:cxn ang="0">
                <a:pos x="TX4590" y="TY4590"/>
              </a:cxn>
              <a:cxn ang="0">
                <a:pos x="TX4591" y="TY4591"/>
              </a:cxn>
              <a:cxn ang="0">
                <a:pos x="TX4592" y="TY4592"/>
              </a:cxn>
              <a:cxn ang="0">
                <a:pos x="TX4593" y="TY4593"/>
              </a:cxn>
              <a:cxn ang="0">
                <a:pos x="TX4594" y="TY4594"/>
              </a:cxn>
              <a:cxn ang="0">
                <a:pos x="TX4595" y="TY4595"/>
              </a:cxn>
              <a:cxn ang="0">
                <a:pos x="TX4596" y="TY4596"/>
              </a:cxn>
              <a:cxn ang="0">
                <a:pos x="TX4597" y="TY4597"/>
              </a:cxn>
              <a:cxn ang="0">
                <a:pos x="TX4598" y="TY4598"/>
              </a:cxn>
              <a:cxn ang="0">
                <a:pos x="TX4600" y="TY4600"/>
              </a:cxn>
              <a:cxn ang="0">
                <a:pos x="TX4601" y="TY4601"/>
              </a:cxn>
              <a:cxn ang="0">
                <a:pos x="TX4602" y="TY4602"/>
              </a:cxn>
              <a:cxn ang="0">
                <a:pos x="TX4603" y="TY4603"/>
              </a:cxn>
              <a:cxn ang="0">
                <a:pos x="TX4604" y="TY4604"/>
              </a:cxn>
              <a:cxn ang="0">
                <a:pos x="TX4605" y="TY4605"/>
              </a:cxn>
              <a:cxn ang="0">
                <a:pos x="TX4606" y="TY4606"/>
              </a:cxn>
              <a:cxn ang="0">
                <a:pos x="TX4607" y="TY4607"/>
              </a:cxn>
              <a:cxn ang="0">
                <a:pos x="TX4608" y="TY4608"/>
              </a:cxn>
              <a:cxn ang="0">
                <a:pos x="TX4610" y="TY4610"/>
              </a:cxn>
              <a:cxn ang="0">
                <a:pos x="TX4611" y="TY4611"/>
              </a:cxn>
              <a:cxn ang="0">
                <a:pos x="TX4612" y="TY4612"/>
              </a:cxn>
              <a:cxn ang="0">
                <a:pos x="TX4613" y="TY4613"/>
              </a:cxn>
              <a:cxn ang="0">
                <a:pos x="TX4614" y="TY4614"/>
              </a:cxn>
              <a:cxn ang="0">
                <a:pos x="TX4616" y="TY4616"/>
              </a:cxn>
              <a:cxn ang="0">
                <a:pos x="TX4617" y="TY4617"/>
              </a:cxn>
              <a:cxn ang="0">
                <a:pos x="TX4618" y="TY4618"/>
              </a:cxn>
              <a:cxn ang="0">
                <a:pos x="TX4619" y="TY4619"/>
              </a:cxn>
              <a:cxn ang="0">
                <a:pos x="TX4620" y="TY4620"/>
              </a:cxn>
              <a:cxn ang="0">
                <a:pos x="TX4621" y="TY4621"/>
              </a:cxn>
              <a:cxn ang="0">
                <a:pos x="TX4622" y="TY4622"/>
              </a:cxn>
              <a:cxn ang="0">
                <a:pos x="TX4623" y="TY4623"/>
              </a:cxn>
              <a:cxn ang="0">
                <a:pos x="TX4624" y="TY4624"/>
              </a:cxn>
              <a:cxn ang="0">
                <a:pos x="TX4626" y="TY4626"/>
              </a:cxn>
              <a:cxn ang="0">
                <a:pos x="TX4627" y="TY4627"/>
              </a:cxn>
              <a:cxn ang="0">
                <a:pos x="TX4628" y="TY4628"/>
              </a:cxn>
              <a:cxn ang="0">
                <a:pos x="TX4629" y="TY4629"/>
              </a:cxn>
              <a:cxn ang="0">
                <a:pos x="TX4630" y="TY4630"/>
              </a:cxn>
              <a:cxn ang="0">
                <a:pos x="TX4631" y="TY4631"/>
              </a:cxn>
              <a:cxn ang="0">
                <a:pos x="TX4632" y="TY4632"/>
              </a:cxn>
              <a:cxn ang="0">
                <a:pos x="TX4633" y="TY4633"/>
              </a:cxn>
              <a:cxn ang="0">
                <a:pos x="TX4634" y="TY4634"/>
              </a:cxn>
              <a:cxn ang="0">
                <a:pos x="TX4636" y="TY4636"/>
              </a:cxn>
              <a:cxn ang="0">
                <a:pos x="TX4637" y="TY4637"/>
              </a:cxn>
              <a:cxn ang="0">
                <a:pos x="TX4638" y="TY4638"/>
              </a:cxn>
              <a:cxn ang="0">
                <a:pos x="TX4639" y="TY4639"/>
              </a:cxn>
              <a:cxn ang="0">
                <a:pos x="TX4640" y="TY4640"/>
              </a:cxn>
              <a:cxn ang="0">
                <a:pos x="TX4641" y="TY4641"/>
              </a:cxn>
              <a:cxn ang="0">
                <a:pos x="TX4642" y="TY4642"/>
              </a:cxn>
              <a:cxn ang="0">
                <a:pos x="TX4643" y="TY4643"/>
              </a:cxn>
              <a:cxn ang="0">
                <a:pos x="TX4644" y="TY4644"/>
              </a:cxn>
              <a:cxn ang="0">
                <a:pos x="TX4646" y="TY4646"/>
              </a:cxn>
              <a:cxn ang="0">
                <a:pos x="TX4647" y="TY4647"/>
              </a:cxn>
              <a:cxn ang="0">
                <a:pos x="TX4648" y="TY4648"/>
              </a:cxn>
              <a:cxn ang="0">
                <a:pos x="TX4649" y="TY4649"/>
              </a:cxn>
              <a:cxn ang="0">
                <a:pos x="TX4650" y="TY4650"/>
              </a:cxn>
              <a:cxn ang="0">
                <a:pos x="TX4651" y="TY4651"/>
              </a:cxn>
              <a:cxn ang="0">
                <a:pos x="TX4652" y="TY4652"/>
              </a:cxn>
              <a:cxn ang="0">
                <a:pos x="TX4653" y="TY4653"/>
              </a:cxn>
              <a:cxn ang="0">
                <a:pos x="TX4654" y="TY4654"/>
              </a:cxn>
              <a:cxn ang="0">
                <a:pos x="TX4656" y="TY4656"/>
              </a:cxn>
              <a:cxn ang="0">
                <a:pos x="TX4657" y="TY4657"/>
              </a:cxn>
              <a:cxn ang="0">
                <a:pos x="TX4658" y="TY4658"/>
              </a:cxn>
              <a:cxn ang="0">
                <a:pos x="TX4659" y="TY4659"/>
              </a:cxn>
              <a:cxn ang="0">
                <a:pos x="TX4660" y="TY4660"/>
              </a:cxn>
              <a:cxn ang="0">
                <a:pos x="TX4662" y="TY4662"/>
              </a:cxn>
              <a:cxn ang="0">
                <a:pos x="TX4663" y="TY4663"/>
              </a:cxn>
              <a:cxn ang="0">
                <a:pos x="TX4664" y="TY4664"/>
              </a:cxn>
              <a:cxn ang="0">
                <a:pos x="TX4665" y="TY4665"/>
              </a:cxn>
              <a:cxn ang="0">
                <a:pos x="TX4666" y="TY4666"/>
              </a:cxn>
              <a:cxn ang="0">
                <a:pos x="TX4667" y="TY4667"/>
              </a:cxn>
              <a:cxn ang="0">
                <a:pos x="TX4668" y="TY4668"/>
              </a:cxn>
              <a:cxn ang="0">
                <a:pos x="TX4669" y="TY4669"/>
              </a:cxn>
              <a:cxn ang="0">
                <a:pos x="TX4670" y="TY4670"/>
              </a:cxn>
              <a:cxn ang="0">
                <a:pos x="TX4672" y="TY4672"/>
              </a:cxn>
              <a:cxn ang="0">
                <a:pos x="TX4673" y="TY4673"/>
              </a:cxn>
              <a:cxn ang="0">
                <a:pos x="TX4674" y="TY4674"/>
              </a:cxn>
              <a:cxn ang="0">
                <a:pos x="TX4675" y="TY4675"/>
              </a:cxn>
              <a:cxn ang="0">
                <a:pos x="TX4676" y="TY4676"/>
              </a:cxn>
              <a:cxn ang="0">
                <a:pos x="TX4677" y="TY4677"/>
              </a:cxn>
              <a:cxn ang="0">
                <a:pos x="TX4678" y="TY4678"/>
              </a:cxn>
              <a:cxn ang="0">
                <a:pos x="TX4679" y="TY4679"/>
              </a:cxn>
              <a:cxn ang="0">
                <a:pos x="TX4680" y="TY4680"/>
              </a:cxn>
              <a:cxn ang="0">
                <a:pos x="TX4682" y="TY4682"/>
              </a:cxn>
              <a:cxn ang="0">
                <a:pos x="TX4683" y="TY4683"/>
              </a:cxn>
              <a:cxn ang="0">
                <a:pos x="TX4684" y="TY4684"/>
              </a:cxn>
              <a:cxn ang="0">
                <a:pos x="TX4685" y="TY4685"/>
              </a:cxn>
              <a:cxn ang="0">
                <a:pos x="TX4686" y="TY4686"/>
              </a:cxn>
              <a:cxn ang="0">
                <a:pos x="TX4688" y="TY4688"/>
              </a:cxn>
              <a:cxn ang="0">
                <a:pos x="TX4689" y="TY4689"/>
              </a:cxn>
              <a:cxn ang="0">
                <a:pos x="TX4690" y="TY4690"/>
              </a:cxn>
              <a:cxn ang="0">
                <a:pos x="TX4691" y="TY4691"/>
              </a:cxn>
              <a:cxn ang="0">
                <a:pos x="TX4692" y="TY4692"/>
              </a:cxn>
              <a:cxn ang="0">
                <a:pos x="TX4693" y="TY4693"/>
              </a:cxn>
              <a:cxn ang="0">
                <a:pos x="TX4694" y="TY4694"/>
              </a:cxn>
              <a:cxn ang="0">
                <a:pos x="TX4695" y="TY4695"/>
              </a:cxn>
              <a:cxn ang="0">
                <a:pos x="TX4696" y="TY4696"/>
              </a:cxn>
              <a:cxn ang="0">
                <a:pos x="TX4698" y="TY4698"/>
              </a:cxn>
              <a:cxn ang="0">
                <a:pos x="TX4699" y="TY4699"/>
              </a:cxn>
              <a:cxn ang="0">
                <a:pos x="TX4700" y="TY4700"/>
              </a:cxn>
              <a:cxn ang="0">
                <a:pos x="TX4701" y="TY4701"/>
              </a:cxn>
              <a:cxn ang="0">
                <a:pos x="TX4702" y="TY4702"/>
              </a:cxn>
              <a:cxn ang="0">
                <a:pos x="TX4703" y="TY4703"/>
              </a:cxn>
              <a:cxn ang="0">
                <a:pos x="TX4704" y="TY4704"/>
              </a:cxn>
              <a:cxn ang="0">
                <a:pos x="TX4705" y="TY4705"/>
              </a:cxn>
              <a:cxn ang="0">
                <a:pos x="TX4706" y="TY4706"/>
              </a:cxn>
              <a:cxn ang="0">
                <a:pos x="TX4708" y="TY4708"/>
              </a:cxn>
              <a:cxn ang="0">
                <a:pos x="TX4709" y="TY4709"/>
              </a:cxn>
              <a:cxn ang="0">
                <a:pos x="TX4710" y="TY4710"/>
              </a:cxn>
              <a:cxn ang="0">
                <a:pos x="TX4711" y="TY4711"/>
              </a:cxn>
              <a:cxn ang="0">
                <a:pos x="TX4712" y="TY4712"/>
              </a:cxn>
              <a:cxn ang="0">
                <a:pos x="TX4714" y="TY4714"/>
              </a:cxn>
              <a:cxn ang="0">
                <a:pos x="TX4715" y="TY4715"/>
              </a:cxn>
              <a:cxn ang="0">
                <a:pos x="TX4716" y="TY4716"/>
              </a:cxn>
              <a:cxn ang="0">
                <a:pos x="TX4717" y="TY4717"/>
              </a:cxn>
              <a:cxn ang="0">
                <a:pos x="TX4718" y="TY4718"/>
              </a:cxn>
              <a:cxn ang="0">
                <a:pos x="TX4719" y="TY4719"/>
              </a:cxn>
              <a:cxn ang="0">
                <a:pos x="TX4720" y="TY4720"/>
              </a:cxn>
              <a:cxn ang="0">
                <a:pos x="TX4721" y="TY4721"/>
              </a:cxn>
              <a:cxn ang="0">
                <a:pos x="TX4722" y="TY4722"/>
              </a:cxn>
              <a:cxn ang="0">
                <a:pos x="TX4724" y="TY4724"/>
              </a:cxn>
              <a:cxn ang="0">
                <a:pos x="TX4725" y="TY4725"/>
              </a:cxn>
              <a:cxn ang="0">
                <a:pos x="TX4726" y="TY4726"/>
              </a:cxn>
              <a:cxn ang="0">
                <a:pos x="TX4727" y="TY4727"/>
              </a:cxn>
              <a:cxn ang="0">
                <a:pos x="TX4728" y="TY4728"/>
              </a:cxn>
              <a:cxn ang="0">
                <a:pos x="TX4729" y="TY4729"/>
              </a:cxn>
              <a:cxn ang="0">
                <a:pos x="TX4730" y="TY4730"/>
              </a:cxn>
              <a:cxn ang="0">
                <a:pos x="TX4731" y="TY4731"/>
              </a:cxn>
              <a:cxn ang="0">
                <a:pos x="TX4732" y="TY4732"/>
              </a:cxn>
              <a:cxn ang="0">
                <a:pos x="TX4734" y="TY4734"/>
              </a:cxn>
              <a:cxn ang="0">
                <a:pos x="TX4735" y="TY4735"/>
              </a:cxn>
              <a:cxn ang="0">
                <a:pos x="TX4736" y="TY4736"/>
              </a:cxn>
              <a:cxn ang="0">
                <a:pos x="TX4737" y="TY4737"/>
              </a:cxn>
              <a:cxn ang="0">
                <a:pos x="TX4738" y="TY4738"/>
              </a:cxn>
              <a:cxn ang="0">
                <a:pos x="TX4740" y="TY4740"/>
              </a:cxn>
              <a:cxn ang="0">
                <a:pos x="TX4741" y="TY4741"/>
              </a:cxn>
              <a:cxn ang="0">
                <a:pos x="TX4742" y="TY4742"/>
              </a:cxn>
              <a:cxn ang="0">
                <a:pos x="TX4743" y="TY4743"/>
              </a:cxn>
              <a:cxn ang="0">
                <a:pos x="TX4744" y="TY4744"/>
              </a:cxn>
              <a:cxn ang="0">
                <a:pos x="TX4745" y="TY4745"/>
              </a:cxn>
              <a:cxn ang="0">
                <a:pos x="TX4746" y="TY4746"/>
              </a:cxn>
              <a:cxn ang="0">
                <a:pos x="TX4747" y="TY4747"/>
              </a:cxn>
              <a:cxn ang="0">
                <a:pos x="TX4748" y="TY4748"/>
              </a:cxn>
              <a:cxn ang="0">
                <a:pos x="TX4750" y="TY4750"/>
              </a:cxn>
              <a:cxn ang="0">
                <a:pos x="TX4751" y="TY4751"/>
              </a:cxn>
              <a:cxn ang="0">
                <a:pos x="TX4752" y="TY4752"/>
              </a:cxn>
              <a:cxn ang="0">
                <a:pos x="TX4753" y="TY4753"/>
              </a:cxn>
              <a:cxn ang="0">
                <a:pos x="TX4754" y="TY4754"/>
              </a:cxn>
              <a:cxn ang="0">
                <a:pos x="TX4755" y="TY4755"/>
              </a:cxn>
              <a:cxn ang="0">
                <a:pos x="TX4756" y="TY4756"/>
              </a:cxn>
              <a:cxn ang="0">
                <a:pos x="TX4757" y="TY4757"/>
              </a:cxn>
              <a:cxn ang="0">
                <a:pos x="TX4758" y="TY4758"/>
              </a:cxn>
              <a:cxn ang="0">
                <a:pos x="TX4760" y="TY4760"/>
              </a:cxn>
              <a:cxn ang="0">
                <a:pos x="TX4761" y="TY4761"/>
              </a:cxn>
              <a:cxn ang="0">
                <a:pos x="TX4762" y="TY4762"/>
              </a:cxn>
              <a:cxn ang="0">
                <a:pos x="TX4763" y="TY4763"/>
              </a:cxn>
              <a:cxn ang="0">
                <a:pos x="TX4764" y="TY4764"/>
              </a:cxn>
              <a:cxn ang="0">
                <a:pos x="TX4766" y="TY4766"/>
              </a:cxn>
              <a:cxn ang="0">
                <a:pos x="TX4767" y="TY4767"/>
              </a:cxn>
              <a:cxn ang="0">
                <a:pos x="TX4768" y="TY4768"/>
              </a:cxn>
              <a:cxn ang="0">
                <a:pos x="TX4769" y="TY4769"/>
              </a:cxn>
              <a:cxn ang="0">
                <a:pos x="TX4770" y="TY4770"/>
              </a:cxn>
              <a:cxn ang="0">
                <a:pos x="TX4771" y="TY4771"/>
              </a:cxn>
              <a:cxn ang="0">
                <a:pos x="TX4772" y="TY4772"/>
              </a:cxn>
              <a:cxn ang="0">
                <a:pos x="TX4773" y="TY4773"/>
              </a:cxn>
              <a:cxn ang="0">
                <a:pos x="TX4774" y="TY4774"/>
              </a:cxn>
              <a:cxn ang="0">
                <a:pos x="TX4776" y="TY4776"/>
              </a:cxn>
              <a:cxn ang="0">
                <a:pos x="TX4777" y="TY4777"/>
              </a:cxn>
              <a:cxn ang="0">
                <a:pos x="TX4778" y="TY4778"/>
              </a:cxn>
              <a:cxn ang="0">
                <a:pos x="TX4779" y="TY4779"/>
              </a:cxn>
              <a:cxn ang="0">
                <a:pos x="TX4780" y="TY4780"/>
              </a:cxn>
              <a:cxn ang="0">
                <a:pos x="TX4781" y="TY4781"/>
              </a:cxn>
              <a:cxn ang="0">
                <a:pos x="TX4782" y="TY4782"/>
              </a:cxn>
              <a:cxn ang="0">
                <a:pos x="TX4783" y="TY4783"/>
              </a:cxn>
              <a:cxn ang="0">
                <a:pos x="TX4784" y="TY4784"/>
              </a:cxn>
              <a:cxn ang="0">
                <a:pos x="TX4786" y="TY4786"/>
              </a:cxn>
              <a:cxn ang="0">
                <a:pos x="TX4787" y="TY4787"/>
              </a:cxn>
              <a:cxn ang="0">
                <a:pos x="TX4788" y="TY4788"/>
              </a:cxn>
              <a:cxn ang="0">
                <a:pos x="TX4789" y="TY4789"/>
              </a:cxn>
              <a:cxn ang="0">
                <a:pos x="TX4790" y="TY4790"/>
              </a:cxn>
              <a:cxn ang="0">
                <a:pos x="TX4792" y="TY4792"/>
              </a:cxn>
              <a:cxn ang="0">
                <a:pos x="TX4793" y="TY4793"/>
              </a:cxn>
              <a:cxn ang="0">
                <a:pos x="TX4794" y="TY4794"/>
              </a:cxn>
              <a:cxn ang="0">
                <a:pos x="TX4795" y="TY4795"/>
              </a:cxn>
              <a:cxn ang="0">
                <a:pos x="TX4796" y="TY4796"/>
              </a:cxn>
              <a:cxn ang="0">
                <a:pos x="TX4798" y="TY4798"/>
              </a:cxn>
              <a:cxn ang="0">
                <a:pos x="TX4799" y="TY4799"/>
              </a:cxn>
              <a:cxn ang="0">
                <a:pos x="TX4800" y="TY4800"/>
              </a:cxn>
              <a:cxn ang="0">
                <a:pos x="TX4801" y="TY4801"/>
              </a:cxn>
              <a:cxn ang="0">
                <a:pos x="TX4802" y="TY4802"/>
              </a:cxn>
              <a:cxn ang="0">
                <a:pos x="TX4803" y="TY4803"/>
              </a:cxn>
              <a:cxn ang="0">
                <a:pos x="TX4804" y="TY4804"/>
              </a:cxn>
              <a:cxn ang="0">
                <a:pos x="TX4805" y="TY4805"/>
              </a:cxn>
              <a:cxn ang="0">
                <a:pos x="TX4806" y="TY4806"/>
              </a:cxn>
              <a:cxn ang="0">
                <a:pos x="TX4808" y="TY4808"/>
              </a:cxn>
              <a:cxn ang="0">
                <a:pos x="TX4809" y="TY4809"/>
              </a:cxn>
              <a:cxn ang="0">
                <a:pos x="TX4810" y="TY4810"/>
              </a:cxn>
              <a:cxn ang="0">
                <a:pos x="TX4811" y="TY4811"/>
              </a:cxn>
              <a:cxn ang="0">
                <a:pos x="TX4812" y="TY4812"/>
              </a:cxn>
              <a:cxn ang="0">
                <a:pos x="TX4813" y="TY4813"/>
              </a:cxn>
              <a:cxn ang="0">
                <a:pos x="TX4814" y="TY4814"/>
              </a:cxn>
              <a:cxn ang="0">
                <a:pos x="TX4815" y="TY4815"/>
              </a:cxn>
              <a:cxn ang="0">
                <a:pos x="TX4816" y="TY4816"/>
              </a:cxn>
              <a:cxn ang="0">
                <a:pos x="TX4818" y="TY4818"/>
              </a:cxn>
              <a:cxn ang="0">
                <a:pos x="TX4819" y="TY4819"/>
              </a:cxn>
              <a:cxn ang="0">
                <a:pos x="TX4820" y="TY4820"/>
              </a:cxn>
              <a:cxn ang="0">
                <a:pos x="TX4821" y="TY4821"/>
              </a:cxn>
              <a:cxn ang="0">
                <a:pos x="TX4822" y="TY4822"/>
              </a:cxn>
              <a:cxn ang="0">
                <a:pos x="TX4824" y="TY4824"/>
              </a:cxn>
              <a:cxn ang="0">
                <a:pos x="TX4825" y="TY4825"/>
              </a:cxn>
              <a:cxn ang="0">
                <a:pos x="TX4826" y="TY4826"/>
              </a:cxn>
              <a:cxn ang="0">
                <a:pos x="TX4827" y="TY4827"/>
              </a:cxn>
              <a:cxn ang="0">
                <a:pos x="TX4828" y="TY4828"/>
              </a:cxn>
              <a:cxn ang="0">
                <a:pos x="TX4830" y="TY4830"/>
              </a:cxn>
              <a:cxn ang="0">
                <a:pos x="TX4831" y="TY4831"/>
              </a:cxn>
              <a:cxn ang="0">
                <a:pos x="TX4832" y="TY4832"/>
              </a:cxn>
              <a:cxn ang="0">
                <a:pos x="TX4833" y="TY4833"/>
              </a:cxn>
              <a:cxn ang="0">
                <a:pos x="TX4834" y="TY4834"/>
              </a:cxn>
              <a:cxn ang="0">
                <a:pos x="TX4835" y="TY4835"/>
              </a:cxn>
              <a:cxn ang="0">
                <a:pos x="TX4836" y="TY4836"/>
              </a:cxn>
              <a:cxn ang="0">
                <a:pos x="TX4837" y="TY4837"/>
              </a:cxn>
              <a:cxn ang="0">
                <a:pos x="TX4838" y="TY4838"/>
              </a:cxn>
              <a:cxn ang="0">
                <a:pos x="TX4840" y="TY4840"/>
              </a:cxn>
              <a:cxn ang="0">
                <a:pos x="TX4841" y="TY4841"/>
              </a:cxn>
              <a:cxn ang="0">
                <a:pos x="TX4842" y="TY4842"/>
              </a:cxn>
              <a:cxn ang="0">
                <a:pos x="TX4843" y="TY4843"/>
              </a:cxn>
              <a:cxn ang="0">
                <a:pos x="TX4844" y="TY4844"/>
              </a:cxn>
              <a:cxn ang="0">
                <a:pos x="TX4845" y="TY4845"/>
              </a:cxn>
              <a:cxn ang="0">
                <a:pos x="TX4846" y="TY4846"/>
              </a:cxn>
              <a:cxn ang="0">
                <a:pos x="TX4847" y="TY4847"/>
              </a:cxn>
              <a:cxn ang="0">
                <a:pos x="TX4848" y="TY4848"/>
              </a:cxn>
              <a:cxn ang="0">
                <a:pos x="TX4850" y="TY4850"/>
              </a:cxn>
              <a:cxn ang="0">
                <a:pos x="TX4851" y="TY4851"/>
              </a:cxn>
              <a:cxn ang="0">
                <a:pos x="TX4852" y="TY4852"/>
              </a:cxn>
              <a:cxn ang="0">
                <a:pos x="TX4853" y="TY4853"/>
              </a:cxn>
              <a:cxn ang="0">
                <a:pos x="TX4854" y="TY4854"/>
              </a:cxn>
              <a:cxn ang="0">
                <a:pos x="TX4856" y="TY4856"/>
              </a:cxn>
              <a:cxn ang="0">
                <a:pos x="TX4857" y="TY4857"/>
              </a:cxn>
              <a:cxn ang="0">
                <a:pos x="TX4858" y="TY4858"/>
              </a:cxn>
              <a:cxn ang="0">
                <a:pos x="TX4859" y="TY4859"/>
              </a:cxn>
              <a:cxn ang="0">
                <a:pos x="TX4860" y="TY4860"/>
              </a:cxn>
              <a:cxn ang="0">
                <a:pos x="TX4861" y="TY4861"/>
              </a:cxn>
              <a:cxn ang="0">
                <a:pos x="TX4862" y="TY4862"/>
              </a:cxn>
              <a:cxn ang="0">
                <a:pos x="TX4863" y="TY4863"/>
              </a:cxn>
              <a:cxn ang="0">
                <a:pos x="TX4864" y="TY4864"/>
              </a:cxn>
              <a:cxn ang="0">
                <a:pos x="TX4866" y="TY4866"/>
              </a:cxn>
              <a:cxn ang="0">
                <a:pos x="TX4867" y="TY4867"/>
              </a:cxn>
              <a:cxn ang="0">
                <a:pos x="TX4868" y="TY4868"/>
              </a:cxn>
              <a:cxn ang="0">
                <a:pos x="TX4869" y="TY4869"/>
              </a:cxn>
              <a:cxn ang="0">
                <a:pos x="TX4870" y="TY4870"/>
              </a:cxn>
              <a:cxn ang="0">
                <a:pos x="TX4871" y="TY4871"/>
              </a:cxn>
              <a:cxn ang="0">
                <a:pos x="TX4872" y="TY4872"/>
              </a:cxn>
              <a:cxn ang="0">
                <a:pos x="TX4873" y="TY4873"/>
              </a:cxn>
              <a:cxn ang="0">
                <a:pos x="TX4874" y="TY4874"/>
              </a:cxn>
              <a:cxn ang="0">
                <a:pos x="TX4876" y="TY4876"/>
              </a:cxn>
              <a:cxn ang="0">
                <a:pos x="TX4877" y="TY4877"/>
              </a:cxn>
              <a:cxn ang="0">
                <a:pos x="TX4878" y="TY4878"/>
              </a:cxn>
              <a:cxn ang="0">
                <a:pos x="TX4879" y="TY4879"/>
              </a:cxn>
              <a:cxn ang="0">
                <a:pos x="TX4880" y="TY4880"/>
              </a:cxn>
              <a:cxn ang="0">
                <a:pos x="TX4882" y="TY4882"/>
              </a:cxn>
              <a:cxn ang="0">
                <a:pos x="TX4883" y="TY4883"/>
              </a:cxn>
              <a:cxn ang="0">
                <a:pos x="TX4884" y="TY4884"/>
              </a:cxn>
              <a:cxn ang="0">
                <a:pos x="TX4885" y="TY4885"/>
              </a:cxn>
              <a:cxn ang="0">
                <a:pos x="TX4886" y="TY4886"/>
              </a:cxn>
              <a:cxn ang="0">
                <a:pos x="TX4887" y="TY4887"/>
              </a:cxn>
              <a:cxn ang="0">
                <a:pos x="TX4888" y="TY4888"/>
              </a:cxn>
              <a:cxn ang="0">
                <a:pos x="TX4889" y="TY4889"/>
              </a:cxn>
              <a:cxn ang="0">
                <a:pos x="TX4890" y="TY4890"/>
              </a:cxn>
              <a:cxn ang="0">
                <a:pos x="TX4892" y="TY4892"/>
              </a:cxn>
              <a:cxn ang="0">
                <a:pos x="TX4893" y="TY4893"/>
              </a:cxn>
              <a:cxn ang="0">
                <a:pos x="TX4894" y="TY4894"/>
              </a:cxn>
              <a:cxn ang="0">
                <a:pos x="TX4895" y="TY4895"/>
              </a:cxn>
              <a:cxn ang="0">
                <a:pos x="TX4896" y="TY4896"/>
              </a:cxn>
              <a:cxn ang="0">
                <a:pos x="TX4897" y="TY4897"/>
              </a:cxn>
              <a:cxn ang="0">
                <a:pos x="TX4898" y="TY4898"/>
              </a:cxn>
              <a:cxn ang="0">
                <a:pos x="TX4899" y="TY4899"/>
              </a:cxn>
              <a:cxn ang="0">
                <a:pos x="TX4900" y="TY4900"/>
              </a:cxn>
              <a:cxn ang="0">
                <a:pos x="TX4902" y="TY4902"/>
              </a:cxn>
              <a:cxn ang="0">
                <a:pos x="TX4903" y="TY4903"/>
              </a:cxn>
              <a:cxn ang="0">
                <a:pos x="TX4904" y="TY4904"/>
              </a:cxn>
              <a:cxn ang="0">
                <a:pos x="TX4905" y="TY4905"/>
              </a:cxn>
              <a:cxn ang="0">
                <a:pos x="TX4906" y="TY4906"/>
              </a:cxn>
              <a:cxn ang="0">
                <a:pos x="TX4908" y="TY4908"/>
              </a:cxn>
              <a:cxn ang="0">
                <a:pos x="TX4909" y="TY4909"/>
              </a:cxn>
              <a:cxn ang="0">
                <a:pos x="TX4910" y="TY4910"/>
              </a:cxn>
              <a:cxn ang="0">
                <a:pos x="TX4911" y="TY4911"/>
              </a:cxn>
              <a:cxn ang="0">
                <a:pos x="TX4912" y="TY4912"/>
              </a:cxn>
              <a:cxn ang="0">
                <a:pos x="TX4913" y="TY4913"/>
              </a:cxn>
              <a:cxn ang="0">
                <a:pos x="TX4914" y="TY4914"/>
              </a:cxn>
              <a:cxn ang="0">
                <a:pos x="TX4915" y="TY4915"/>
              </a:cxn>
              <a:cxn ang="0">
                <a:pos x="TX4916" y="TY4916"/>
              </a:cxn>
              <a:cxn ang="0">
                <a:pos x="TX4918" y="TY4918"/>
              </a:cxn>
              <a:cxn ang="0">
                <a:pos x="TX4919" y="TY4919"/>
              </a:cxn>
              <a:cxn ang="0">
                <a:pos x="TX4920" y="TY4920"/>
              </a:cxn>
              <a:cxn ang="0">
                <a:pos x="TX4921" y="TY4921"/>
              </a:cxn>
              <a:cxn ang="0">
                <a:pos x="TX4922" y="TY4922"/>
              </a:cxn>
              <a:cxn ang="0">
                <a:pos x="TX4923" y="TY4923"/>
              </a:cxn>
              <a:cxn ang="0">
                <a:pos x="TX4924" y="TY4924"/>
              </a:cxn>
              <a:cxn ang="0">
                <a:pos x="TX4925" y="TY4925"/>
              </a:cxn>
              <a:cxn ang="0">
                <a:pos x="TX4926" y="TY4926"/>
              </a:cxn>
              <a:cxn ang="0">
                <a:pos x="TX4928" y="TY4928"/>
              </a:cxn>
              <a:cxn ang="0">
                <a:pos x="TX4929" y="TY4929"/>
              </a:cxn>
              <a:cxn ang="0">
                <a:pos x="TX4930" y="TY4930"/>
              </a:cxn>
              <a:cxn ang="0">
                <a:pos x="TX4931" y="TY4931"/>
              </a:cxn>
              <a:cxn ang="0">
                <a:pos x="TX4932" y="TY4932"/>
              </a:cxn>
              <a:cxn ang="0">
                <a:pos x="TX4934" y="TY4934"/>
              </a:cxn>
              <a:cxn ang="0">
                <a:pos x="TX4935" y="TY4935"/>
              </a:cxn>
              <a:cxn ang="0">
                <a:pos x="TX4936" y="TY4936"/>
              </a:cxn>
              <a:cxn ang="0">
                <a:pos x="TX4937" y="TY4937"/>
              </a:cxn>
              <a:cxn ang="0">
                <a:pos x="TX4938" y="TY4938"/>
              </a:cxn>
              <a:cxn ang="0">
                <a:pos x="TX4939" y="TY4939"/>
              </a:cxn>
              <a:cxn ang="0">
                <a:pos x="TX4940" y="TY4940"/>
              </a:cxn>
              <a:cxn ang="0">
                <a:pos x="TX4941" y="TY4941"/>
              </a:cxn>
              <a:cxn ang="0">
                <a:pos x="TX4942" y="TY4942"/>
              </a:cxn>
              <a:cxn ang="0">
                <a:pos x="TX4944" y="TY4944"/>
              </a:cxn>
              <a:cxn ang="0">
                <a:pos x="TX4945" y="TY4945"/>
              </a:cxn>
              <a:cxn ang="0">
                <a:pos x="TX4946" y="TY4946"/>
              </a:cxn>
              <a:cxn ang="0">
                <a:pos x="TX4947" y="TY4947"/>
              </a:cxn>
              <a:cxn ang="0">
                <a:pos x="TX4948" y="TY4948"/>
              </a:cxn>
              <a:cxn ang="0">
                <a:pos x="TX4949" y="TY4949"/>
              </a:cxn>
              <a:cxn ang="0">
                <a:pos x="TX4950" y="TY4950"/>
              </a:cxn>
              <a:cxn ang="0">
                <a:pos x="TX4951" y="TY4951"/>
              </a:cxn>
              <a:cxn ang="0">
                <a:pos x="TX4952" y="TY4952"/>
              </a:cxn>
              <a:cxn ang="0">
                <a:pos x="TX4954" y="TY4954"/>
              </a:cxn>
              <a:cxn ang="0">
                <a:pos x="TX4955" y="TY4955"/>
              </a:cxn>
              <a:cxn ang="0">
                <a:pos x="TX4956" y="TY4956"/>
              </a:cxn>
              <a:cxn ang="0">
                <a:pos x="TX4957" y="TY4957"/>
              </a:cxn>
              <a:cxn ang="0">
                <a:pos x="TX4958" y="TY4958"/>
              </a:cxn>
              <a:cxn ang="0">
                <a:pos x="TX4960" y="TY4960"/>
              </a:cxn>
              <a:cxn ang="0">
                <a:pos x="TX4961" y="TY4961"/>
              </a:cxn>
              <a:cxn ang="0">
                <a:pos x="TX4962" y="TY4962"/>
              </a:cxn>
              <a:cxn ang="0">
                <a:pos x="TX4963" y="TY4963"/>
              </a:cxn>
              <a:cxn ang="0">
                <a:pos x="TX4964" y="TY4964"/>
              </a:cxn>
              <a:cxn ang="0">
                <a:pos x="TX4965" y="TY4965"/>
              </a:cxn>
              <a:cxn ang="0">
                <a:pos x="TX4966" y="TY4966"/>
              </a:cxn>
              <a:cxn ang="0">
                <a:pos x="TX4967" y="TY4967"/>
              </a:cxn>
              <a:cxn ang="0">
                <a:pos x="TX4968" y="TY4968"/>
              </a:cxn>
              <a:cxn ang="0">
                <a:pos x="TX4970" y="TY4970"/>
              </a:cxn>
              <a:cxn ang="0">
                <a:pos x="TX4971" y="TY4971"/>
              </a:cxn>
              <a:cxn ang="0">
                <a:pos x="TX4972" y="TY4972"/>
              </a:cxn>
              <a:cxn ang="0">
                <a:pos x="TX4973" y="TY4973"/>
              </a:cxn>
              <a:cxn ang="0">
                <a:pos x="TX4974" y="TY4974"/>
              </a:cxn>
              <a:cxn ang="0">
                <a:pos x="TX4975" y="TY4975"/>
              </a:cxn>
              <a:cxn ang="0">
                <a:pos x="TX4976" y="TY4976"/>
              </a:cxn>
              <a:cxn ang="0">
                <a:pos x="TX4977" y="TY4977"/>
              </a:cxn>
              <a:cxn ang="0">
                <a:pos x="TX4978" y="TY4978"/>
              </a:cxn>
              <a:cxn ang="0">
                <a:pos x="TX4980" y="TY4980"/>
              </a:cxn>
              <a:cxn ang="0">
                <a:pos x="TX4981" y="TY4981"/>
              </a:cxn>
              <a:cxn ang="0">
                <a:pos x="TX4982" y="TY4982"/>
              </a:cxn>
              <a:cxn ang="0">
                <a:pos x="TX4983" y="TY4983"/>
              </a:cxn>
              <a:cxn ang="0">
                <a:pos x="TX4984" y="TY4984"/>
              </a:cxn>
              <a:cxn ang="0">
                <a:pos x="TX4986" y="TY4986"/>
              </a:cxn>
              <a:cxn ang="0">
                <a:pos x="TX4987" y="TY4987"/>
              </a:cxn>
              <a:cxn ang="0">
                <a:pos x="TX4988" y="TY4988"/>
              </a:cxn>
              <a:cxn ang="0">
                <a:pos x="TX4989" y="TY4989"/>
              </a:cxn>
              <a:cxn ang="0">
                <a:pos x="TX4990" y="TY4990"/>
              </a:cxn>
              <a:cxn ang="0">
                <a:pos x="TX4991" y="TY4991"/>
              </a:cxn>
              <a:cxn ang="0">
                <a:pos x="TX4992" y="TY4992"/>
              </a:cxn>
              <a:cxn ang="0">
                <a:pos x="TX4993" y="TY4993"/>
              </a:cxn>
              <a:cxn ang="0">
                <a:pos x="TX4994" y="TY4994"/>
              </a:cxn>
              <a:cxn ang="0">
                <a:pos x="TX4996" y="TY4996"/>
              </a:cxn>
              <a:cxn ang="0">
                <a:pos x="TX4997" y="TY4997"/>
              </a:cxn>
              <a:cxn ang="0">
                <a:pos x="TX4998" y="TY4998"/>
              </a:cxn>
              <a:cxn ang="0">
                <a:pos x="TX4999" y="TY4999"/>
              </a:cxn>
              <a:cxn ang="0">
                <a:pos x="TX5000" y="TY5000"/>
              </a:cxn>
              <a:cxn ang="0">
                <a:pos x="TX5001" y="TY5001"/>
              </a:cxn>
              <a:cxn ang="0">
                <a:pos x="TX5002" y="TY5002"/>
              </a:cxn>
              <a:cxn ang="0">
                <a:pos x="TX5003" y="TY5003"/>
              </a:cxn>
              <a:cxn ang="0">
                <a:pos x="TX5004" y="TY5004"/>
              </a:cxn>
              <a:cxn ang="0">
                <a:pos x="TX5006" y="TY5006"/>
              </a:cxn>
              <a:cxn ang="0">
                <a:pos x="TX5007" y="TY5007"/>
              </a:cxn>
              <a:cxn ang="0">
                <a:pos x="TX5008" y="TY5008"/>
              </a:cxn>
              <a:cxn ang="0">
                <a:pos x="TX5009" y="TY5009"/>
              </a:cxn>
              <a:cxn ang="0">
                <a:pos x="TX5010" y="TY5010"/>
              </a:cxn>
              <a:cxn ang="0">
                <a:pos x="TX5011" y="TY5011"/>
              </a:cxn>
              <a:cxn ang="0">
                <a:pos x="TX5012" y="TY5012"/>
              </a:cxn>
              <a:cxn ang="0">
                <a:pos x="TX5013" y="TY5013"/>
              </a:cxn>
              <a:cxn ang="0">
                <a:pos x="TX5014" y="TY5014"/>
              </a:cxn>
              <a:cxn ang="0">
                <a:pos x="TX5016" y="TY5016"/>
              </a:cxn>
              <a:cxn ang="0">
                <a:pos x="TX5017" y="TY5017"/>
              </a:cxn>
              <a:cxn ang="0">
                <a:pos x="TX5018" y="TY5018"/>
              </a:cxn>
              <a:cxn ang="0">
                <a:pos x="TX5019" y="TY5019"/>
              </a:cxn>
              <a:cxn ang="0">
                <a:pos x="TX5020" y="TY5020"/>
              </a:cxn>
              <a:cxn ang="0">
                <a:pos x="TX5021" y="TY5021"/>
              </a:cxn>
              <a:cxn ang="0">
                <a:pos x="TX5022" y="TY5022"/>
              </a:cxn>
              <a:cxn ang="0">
                <a:pos x="TX5023" y="TY5023"/>
              </a:cxn>
              <a:cxn ang="0">
                <a:pos x="TX5024" y="TY5024"/>
              </a:cxn>
              <a:cxn ang="0">
                <a:pos x="TX5026" y="TY5026"/>
              </a:cxn>
              <a:cxn ang="0">
                <a:pos x="TX5027" y="TY5027"/>
              </a:cxn>
              <a:cxn ang="0">
                <a:pos x="TX5028" y="TY5028"/>
              </a:cxn>
              <a:cxn ang="0">
                <a:pos x="TX5029" y="TY5029"/>
              </a:cxn>
              <a:cxn ang="0">
                <a:pos x="TX5030" y="TY5030"/>
              </a:cxn>
              <a:cxn ang="0">
                <a:pos x="TX5032" y="TY5032"/>
              </a:cxn>
              <a:cxn ang="0">
                <a:pos x="TX5033" y="TY5033"/>
              </a:cxn>
              <a:cxn ang="0">
                <a:pos x="TX5034" y="TY5034"/>
              </a:cxn>
              <a:cxn ang="0">
                <a:pos x="TX5035" y="TY5035"/>
              </a:cxn>
              <a:cxn ang="0">
                <a:pos x="TX5036" y="TY5036"/>
              </a:cxn>
              <a:cxn ang="0">
                <a:pos x="TX5037" y="TY5037"/>
              </a:cxn>
              <a:cxn ang="0">
                <a:pos x="TX5038" y="TY5038"/>
              </a:cxn>
              <a:cxn ang="0">
                <a:pos x="TX5039" y="TY5039"/>
              </a:cxn>
              <a:cxn ang="0">
                <a:pos x="TX5040" y="TY5040"/>
              </a:cxn>
              <a:cxn ang="0">
                <a:pos x="TX5042" y="TY5042"/>
              </a:cxn>
              <a:cxn ang="0">
                <a:pos x="TX5043" y="TY5043"/>
              </a:cxn>
              <a:cxn ang="0">
                <a:pos x="TX5044" y="TY5044"/>
              </a:cxn>
              <a:cxn ang="0">
                <a:pos x="TX5045" y="TY5045"/>
              </a:cxn>
              <a:cxn ang="0">
                <a:pos x="TX5046" y="TY5046"/>
              </a:cxn>
              <a:cxn ang="0">
                <a:pos x="TX5047" y="TY5047"/>
              </a:cxn>
              <a:cxn ang="0">
                <a:pos x="TX5048" y="TY5048"/>
              </a:cxn>
              <a:cxn ang="0">
                <a:pos x="TX5049" y="TY5049"/>
              </a:cxn>
              <a:cxn ang="0">
                <a:pos x="TX5050" y="TY5050"/>
              </a:cxn>
              <a:cxn ang="0">
                <a:pos x="TX5052" y="TY5052"/>
              </a:cxn>
              <a:cxn ang="0">
                <a:pos x="TX5053" y="TY5053"/>
              </a:cxn>
              <a:cxn ang="0">
                <a:pos x="TX5054" y="TY5054"/>
              </a:cxn>
              <a:cxn ang="0">
                <a:pos x="TX5055" y="TY5055"/>
              </a:cxn>
              <a:cxn ang="0">
                <a:pos x="TX5056" y="TY5056"/>
              </a:cxn>
              <a:cxn ang="0">
                <a:pos x="TX5058" y="TY5058"/>
              </a:cxn>
              <a:cxn ang="0">
                <a:pos x="TX5059" y="TY5059"/>
              </a:cxn>
              <a:cxn ang="0">
                <a:pos x="TX5060" y="TY5060"/>
              </a:cxn>
              <a:cxn ang="0">
                <a:pos x="TX5061" y="TY5061"/>
              </a:cxn>
              <a:cxn ang="0">
                <a:pos x="TX5062" y="TY5062"/>
              </a:cxn>
              <a:cxn ang="0">
                <a:pos x="TX5064" y="TY5064"/>
              </a:cxn>
              <a:cxn ang="0">
                <a:pos x="TX5065" y="TY5065"/>
              </a:cxn>
              <a:cxn ang="0">
                <a:pos x="TX5066" y="TY5066"/>
              </a:cxn>
              <a:cxn ang="0">
                <a:pos x="TX5067" y="TY5067"/>
              </a:cxn>
              <a:cxn ang="0">
                <a:pos x="TX5068" y="TY5068"/>
              </a:cxn>
              <a:cxn ang="0">
                <a:pos x="TX5070" y="TY5070"/>
              </a:cxn>
              <a:cxn ang="0">
                <a:pos x="TX5071" y="TY5071"/>
              </a:cxn>
              <a:cxn ang="0">
                <a:pos x="TX5072" y="TY5072"/>
              </a:cxn>
              <a:cxn ang="0">
                <a:pos x="TX5073" y="TY5073"/>
              </a:cxn>
              <a:cxn ang="0">
                <a:pos x="TX5074" y="TY5074"/>
              </a:cxn>
              <a:cxn ang="0">
                <a:pos x="TX5076" y="TY5076"/>
              </a:cxn>
              <a:cxn ang="0">
                <a:pos x="TX5077" y="TY5077"/>
              </a:cxn>
              <a:cxn ang="0">
                <a:pos x="TX5078" y="TY5078"/>
              </a:cxn>
              <a:cxn ang="0">
                <a:pos x="TX5079" y="TY5079"/>
              </a:cxn>
              <a:cxn ang="0">
                <a:pos x="TX5080" y="TY5080"/>
              </a:cxn>
              <a:cxn ang="0">
                <a:pos x="TX5082" y="TY5082"/>
              </a:cxn>
              <a:cxn ang="0">
                <a:pos x="TX5083" y="TY5083"/>
              </a:cxn>
              <a:cxn ang="0">
                <a:pos x="TX5084" y="TY5084"/>
              </a:cxn>
              <a:cxn ang="0">
                <a:pos x="TX5085" y="TY5085"/>
              </a:cxn>
              <a:cxn ang="0">
                <a:pos x="TX5086" y="TY5086"/>
              </a:cxn>
              <a:cxn ang="0">
                <a:pos x="TX5088" y="TY5088"/>
              </a:cxn>
              <a:cxn ang="0">
                <a:pos x="TX5089" y="TY5089"/>
              </a:cxn>
              <a:cxn ang="0">
                <a:pos x="TX5090" y="TY5090"/>
              </a:cxn>
              <a:cxn ang="0">
                <a:pos x="TX5091" y="TY5091"/>
              </a:cxn>
              <a:cxn ang="0">
                <a:pos x="TX5092" y="TY5092"/>
              </a:cxn>
              <a:cxn ang="0">
                <a:pos x="TX5094" y="TY5094"/>
              </a:cxn>
              <a:cxn ang="0">
                <a:pos x="TX5095" y="TY5095"/>
              </a:cxn>
              <a:cxn ang="0">
                <a:pos x="TX5096" y="TY5096"/>
              </a:cxn>
              <a:cxn ang="0">
                <a:pos x="TX5097" y="TY5097"/>
              </a:cxn>
              <a:cxn ang="0">
                <a:pos x="TX5098" y="TY5098"/>
              </a:cxn>
            </a:cxnLst>
            <a:rect l="l" t="t" r="r" b="b"/>
            <a:pathLst>
              <a:path w="11855987" h="6564102">
                <a:moveTo>
                  <a:pt x="4707811" y="6537673"/>
                </a:moveTo>
                <a:cubicBezTo>
                  <a:pt x="4700514" y="6537673"/>
                  <a:pt x="4694598" y="6543589"/>
                  <a:pt x="4694598" y="6550886"/>
                </a:cubicBezTo>
                <a:cubicBezTo>
                  <a:pt x="4694598" y="6558183"/>
                  <a:pt x="4700514" y="6564099"/>
                  <a:pt x="4707811" y="6564099"/>
                </a:cubicBezTo>
                <a:cubicBezTo>
                  <a:pt x="4715108" y="6564099"/>
                  <a:pt x="4721024" y="6558183"/>
                  <a:pt x="4721024" y="6550886"/>
                </a:cubicBezTo>
                <a:cubicBezTo>
                  <a:pt x="4721024" y="6543589"/>
                  <a:pt x="4715108" y="6537673"/>
                  <a:pt x="4707811" y="6537673"/>
                </a:cubicBezTo>
                <a:close/>
                <a:moveTo>
                  <a:pt x="5114562" y="6537246"/>
                </a:moveTo>
                <a:cubicBezTo>
                  <a:pt x="5107265" y="6537246"/>
                  <a:pt x="5101349" y="6543162"/>
                  <a:pt x="5101349" y="6550459"/>
                </a:cubicBezTo>
                <a:cubicBezTo>
                  <a:pt x="5101349" y="6557756"/>
                  <a:pt x="5107265" y="6563672"/>
                  <a:pt x="5114562" y="6563672"/>
                </a:cubicBezTo>
                <a:cubicBezTo>
                  <a:pt x="5121859" y="6563672"/>
                  <a:pt x="5127775" y="6557756"/>
                  <a:pt x="5127775" y="6550459"/>
                </a:cubicBezTo>
                <a:cubicBezTo>
                  <a:pt x="5127775" y="6543162"/>
                  <a:pt x="5121859" y="6537246"/>
                  <a:pt x="5114562" y="6537246"/>
                </a:cubicBezTo>
                <a:close/>
                <a:moveTo>
                  <a:pt x="4906955" y="6537125"/>
                </a:moveTo>
                <a:cubicBezTo>
                  <a:pt x="4899658" y="6537125"/>
                  <a:pt x="4893742" y="6543041"/>
                  <a:pt x="4893742" y="6550338"/>
                </a:cubicBezTo>
                <a:cubicBezTo>
                  <a:pt x="4893742" y="6557635"/>
                  <a:pt x="4899658" y="6563551"/>
                  <a:pt x="4906955" y="6563551"/>
                </a:cubicBezTo>
                <a:cubicBezTo>
                  <a:pt x="4914252" y="6563551"/>
                  <a:pt x="4920168" y="6557635"/>
                  <a:pt x="4920168" y="6550338"/>
                </a:cubicBezTo>
                <a:cubicBezTo>
                  <a:pt x="4920168" y="6543041"/>
                  <a:pt x="4914252" y="6537125"/>
                  <a:pt x="4906955" y="6537125"/>
                </a:cubicBezTo>
                <a:close/>
                <a:moveTo>
                  <a:pt x="5313706" y="6536698"/>
                </a:moveTo>
                <a:cubicBezTo>
                  <a:pt x="5306409" y="6536698"/>
                  <a:pt x="5300493" y="6542614"/>
                  <a:pt x="5300493" y="6549911"/>
                </a:cubicBezTo>
                <a:cubicBezTo>
                  <a:pt x="5300493" y="6557208"/>
                  <a:pt x="5306409" y="6563124"/>
                  <a:pt x="5313706" y="6563124"/>
                </a:cubicBezTo>
                <a:cubicBezTo>
                  <a:pt x="5321003" y="6563124"/>
                  <a:pt x="5326919" y="6557208"/>
                  <a:pt x="5326919" y="6549911"/>
                </a:cubicBezTo>
                <a:cubicBezTo>
                  <a:pt x="5326919" y="6542614"/>
                  <a:pt x="5321003" y="6536698"/>
                  <a:pt x="5313706" y="6536698"/>
                </a:cubicBezTo>
                <a:close/>
                <a:moveTo>
                  <a:pt x="5512849" y="6536150"/>
                </a:moveTo>
                <a:cubicBezTo>
                  <a:pt x="5505552" y="6536150"/>
                  <a:pt x="5499636" y="6542066"/>
                  <a:pt x="5499636" y="6549363"/>
                </a:cubicBezTo>
                <a:cubicBezTo>
                  <a:pt x="5499636" y="6556660"/>
                  <a:pt x="5505552" y="6562576"/>
                  <a:pt x="5512849" y="6562576"/>
                </a:cubicBezTo>
                <a:cubicBezTo>
                  <a:pt x="5520146" y="6562576"/>
                  <a:pt x="5526062" y="6556660"/>
                  <a:pt x="5526062" y="6549363"/>
                </a:cubicBezTo>
                <a:cubicBezTo>
                  <a:pt x="5526062" y="6542066"/>
                  <a:pt x="5520146" y="6536150"/>
                  <a:pt x="5512849" y="6536150"/>
                </a:cubicBezTo>
                <a:close/>
                <a:moveTo>
                  <a:pt x="5711993" y="6535602"/>
                </a:moveTo>
                <a:cubicBezTo>
                  <a:pt x="5704696" y="6535602"/>
                  <a:pt x="5698780" y="6541518"/>
                  <a:pt x="5698780" y="6548815"/>
                </a:cubicBezTo>
                <a:cubicBezTo>
                  <a:pt x="5698780" y="6556112"/>
                  <a:pt x="5704696" y="6562028"/>
                  <a:pt x="5711993" y="6562028"/>
                </a:cubicBezTo>
                <a:cubicBezTo>
                  <a:pt x="5719290" y="6562028"/>
                  <a:pt x="5725206" y="6556112"/>
                  <a:pt x="5725206" y="6548815"/>
                </a:cubicBezTo>
                <a:cubicBezTo>
                  <a:pt x="5725206" y="6541518"/>
                  <a:pt x="5719290" y="6535602"/>
                  <a:pt x="5711993" y="6535602"/>
                </a:cubicBezTo>
                <a:close/>
                <a:moveTo>
                  <a:pt x="5911136" y="6535054"/>
                </a:moveTo>
                <a:cubicBezTo>
                  <a:pt x="5903839" y="6535054"/>
                  <a:pt x="5897923" y="6540970"/>
                  <a:pt x="5897923" y="6548267"/>
                </a:cubicBezTo>
                <a:cubicBezTo>
                  <a:pt x="5897923" y="6555564"/>
                  <a:pt x="5903839" y="6561480"/>
                  <a:pt x="5911136" y="6561480"/>
                </a:cubicBezTo>
                <a:cubicBezTo>
                  <a:pt x="5918433" y="6561480"/>
                  <a:pt x="5924349" y="6555564"/>
                  <a:pt x="5924349" y="6548267"/>
                </a:cubicBezTo>
                <a:cubicBezTo>
                  <a:pt x="5924349" y="6540970"/>
                  <a:pt x="5918433" y="6535054"/>
                  <a:pt x="5911136" y="6535054"/>
                </a:cubicBezTo>
                <a:close/>
                <a:moveTo>
                  <a:pt x="4538972" y="6534729"/>
                </a:moveTo>
                <a:cubicBezTo>
                  <a:pt x="4531675" y="6534729"/>
                  <a:pt x="4525759" y="6540645"/>
                  <a:pt x="4525759" y="6547942"/>
                </a:cubicBezTo>
                <a:cubicBezTo>
                  <a:pt x="4525759" y="6555239"/>
                  <a:pt x="4531675" y="6561155"/>
                  <a:pt x="4538972" y="6561155"/>
                </a:cubicBezTo>
                <a:cubicBezTo>
                  <a:pt x="4546269" y="6561155"/>
                  <a:pt x="4552185" y="6555239"/>
                  <a:pt x="4552185" y="6547942"/>
                </a:cubicBezTo>
                <a:cubicBezTo>
                  <a:pt x="4552185" y="6540645"/>
                  <a:pt x="4546269" y="6534729"/>
                  <a:pt x="4538972" y="6534729"/>
                </a:cubicBezTo>
                <a:close/>
                <a:moveTo>
                  <a:pt x="6110280" y="6534506"/>
                </a:moveTo>
                <a:cubicBezTo>
                  <a:pt x="6102983" y="6534506"/>
                  <a:pt x="6097067" y="6540422"/>
                  <a:pt x="6097067" y="6547719"/>
                </a:cubicBezTo>
                <a:cubicBezTo>
                  <a:pt x="6097067" y="6555016"/>
                  <a:pt x="6102983" y="6560932"/>
                  <a:pt x="6110280" y="6560932"/>
                </a:cubicBezTo>
                <a:cubicBezTo>
                  <a:pt x="6117577" y="6560932"/>
                  <a:pt x="6123493" y="6555016"/>
                  <a:pt x="6123493" y="6547719"/>
                </a:cubicBezTo>
                <a:cubicBezTo>
                  <a:pt x="6123493" y="6540422"/>
                  <a:pt x="6117577" y="6534506"/>
                  <a:pt x="6110280" y="6534506"/>
                </a:cubicBezTo>
                <a:close/>
                <a:moveTo>
                  <a:pt x="4339829" y="6534181"/>
                </a:moveTo>
                <a:cubicBezTo>
                  <a:pt x="4332532" y="6534181"/>
                  <a:pt x="4326616" y="6540097"/>
                  <a:pt x="4326616" y="6547394"/>
                </a:cubicBezTo>
                <a:cubicBezTo>
                  <a:pt x="4326616" y="6554691"/>
                  <a:pt x="4332532" y="6560607"/>
                  <a:pt x="4339829" y="6560607"/>
                </a:cubicBezTo>
                <a:cubicBezTo>
                  <a:pt x="4347126" y="6560607"/>
                  <a:pt x="4353042" y="6554691"/>
                  <a:pt x="4353042" y="6547394"/>
                </a:cubicBezTo>
                <a:cubicBezTo>
                  <a:pt x="4353042" y="6540097"/>
                  <a:pt x="4347126" y="6534181"/>
                  <a:pt x="4339829" y="6534181"/>
                </a:cubicBezTo>
                <a:close/>
                <a:moveTo>
                  <a:pt x="6309422" y="6533958"/>
                </a:moveTo>
                <a:cubicBezTo>
                  <a:pt x="6302125" y="6533958"/>
                  <a:pt x="6296209" y="6539874"/>
                  <a:pt x="6296209" y="6547171"/>
                </a:cubicBezTo>
                <a:cubicBezTo>
                  <a:pt x="6296209" y="6554468"/>
                  <a:pt x="6302125" y="6560384"/>
                  <a:pt x="6309422" y="6560384"/>
                </a:cubicBezTo>
                <a:cubicBezTo>
                  <a:pt x="6316719" y="6560384"/>
                  <a:pt x="6322635" y="6554468"/>
                  <a:pt x="6322635" y="6547171"/>
                </a:cubicBezTo>
                <a:cubicBezTo>
                  <a:pt x="6322635" y="6539874"/>
                  <a:pt x="6316719" y="6533958"/>
                  <a:pt x="6309422" y="6533958"/>
                </a:cubicBezTo>
                <a:close/>
                <a:moveTo>
                  <a:pt x="4140685" y="6533633"/>
                </a:moveTo>
                <a:cubicBezTo>
                  <a:pt x="4133388" y="6533633"/>
                  <a:pt x="4127472" y="6539549"/>
                  <a:pt x="4127472" y="6546846"/>
                </a:cubicBezTo>
                <a:cubicBezTo>
                  <a:pt x="4127472" y="6554143"/>
                  <a:pt x="4133388" y="6560059"/>
                  <a:pt x="4140685" y="6560059"/>
                </a:cubicBezTo>
                <a:cubicBezTo>
                  <a:pt x="4147982" y="6560059"/>
                  <a:pt x="4153898" y="6554143"/>
                  <a:pt x="4153898" y="6546846"/>
                </a:cubicBezTo>
                <a:cubicBezTo>
                  <a:pt x="4153898" y="6539549"/>
                  <a:pt x="4147982" y="6533633"/>
                  <a:pt x="4140685" y="6533633"/>
                </a:cubicBezTo>
                <a:close/>
                <a:moveTo>
                  <a:pt x="6508564" y="6533410"/>
                </a:moveTo>
                <a:cubicBezTo>
                  <a:pt x="6501267" y="6533410"/>
                  <a:pt x="6495352" y="6539326"/>
                  <a:pt x="6495352" y="6546623"/>
                </a:cubicBezTo>
                <a:cubicBezTo>
                  <a:pt x="6495352" y="6553920"/>
                  <a:pt x="6501267" y="6559836"/>
                  <a:pt x="6508564" y="6559836"/>
                </a:cubicBezTo>
                <a:cubicBezTo>
                  <a:pt x="6515862" y="6559836"/>
                  <a:pt x="6521777" y="6553920"/>
                  <a:pt x="6521777" y="6546623"/>
                </a:cubicBezTo>
                <a:cubicBezTo>
                  <a:pt x="6521777" y="6539326"/>
                  <a:pt x="6515862" y="6533410"/>
                  <a:pt x="6508564" y="6533410"/>
                </a:cubicBezTo>
                <a:close/>
                <a:moveTo>
                  <a:pt x="6707709" y="6532861"/>
                </a:moveTo>
                <a:cubicBezTo>
                  <a:pt x="6700411" y="6532861"/>
                  <a:pt x="6694496" y="6538777"/>
                  <a:pt x="6694496" y="6546074"/>
                </a:cubicBezTo>
                <a:cubicBezTo>
                  <a:pt x="6694496" y="6553371"/>
                  <a:pt x="6700411" y="6559287"/>
                  <a:pt x="6707709" y="6559287"/>
                </a:cubicBezTo>
                <a:cubicBezTo>
                  <a:pt x="6715004" y="6559287"/>
                  <a:pt x="6720921" y="6553371"/>
                  <a:pt x="6720921" y="6546074"/>
                </a:cubicBezTo>
                <a:cubicBezTo>
                  <a:pt x="6720921" y="6538777"/>
                  <a:pt x="6715004" y="6532861"/>
                  <a:pt x="6707709" y="6532861"/>
                </a:cubicBezTo>
                <a:close/>
                <a:moveTo>
                  <a:pt x="6906853" y="6532313"/>
                </a:moveTo>
                <a:cubicBezTo>
                  <a:pt x="6899557" y="6532313"/>
                  <a:pt x="6893641" y="6538229"/>
                  <a:pt x="6893641" y="6545526"/>
                </a:cubicBezTo>
                <a:cubicBezTo>
                  <a:pt x="6893641" y="6552823"/>
                  <a:pt x="6899557" y="6558739"/>
                  <a:pt x="6906853" y="6558739"/>
                </a:cubicBezTo>
                <a:cubicBezTo>
                  <a:pt x="6914150" y="6558739"/>
                  <a:pt x="6920065" y="6552823"/>
                  <a:pt x="6920065" y="6545526"/>
                </a:cubicBezTo>
                <a:cubicBezTo>
                  <a:pt x="6920065" y="6538229"/>
                  <a:pt x="6914150" y="6532313"/>
                  <a:pt x="6906853" y="6532313"/>
                </a:cubicBezTo>
                <a:close/>
                <a:moveTo>
                  <a:pt x="7105996" y="6531765"/>
                </a:moveTo>
                <a:cubicBezTo>
                  <a:pt x="7098698" y="6531765"/>
                  <a:pt x="7092783" y="6537681"/>
                  <a:pt x="7092783" y="6544978"/>
                </a:cubicBezTo>
                <a:cubicBezTo>
                  <a:pt x="7092783" y="6552275"/>
                  <a:pt x="7098698" y="6558191"/>
                  <a:pt x="7105996" y="6558191"/>
                </a:cubicBezTo>
                <a:cubicBezTo>
                  <a:pt x="7113292" y="6558191"/>
                  <a:pt x="7119209" y="6552275"/>
                  <a:pt x="7119209" y="6544978"/>
                </a:cubicBezTo>
                <a:cubicBezTo>
                  <a:pt x="7119209" y="6537681"/>
                  <a:pt x="7113292" y="6531765"/>
                  <a:pt x="7105996" y="6531765"/>
                </a:cubicBezTo>
                <a:close/>
                <a:moveTo>
                  <a:pt x="7305137" y="6531217"/>
                </a:moveTo>
                <a:cubicBezTo>
                  <a:pt x="7297842" y="6531217"/>
                  <a:pt x="7291924" y="6537133"/>
                  <a:pt x="7291924" y="6544430"/>
                </a:cubicBezTo>
                <a:cubicBezTo>
                  <a:pt x="7291924" y="6551727"/>
                  <a:pt x="7297842" y="6557643"/>
                  <a:pt x="7305137" y="6557643"/>
                </a:cubicBezTo>
                <a:cubicBezTo>
                  <a:pt x="7312436" y="6557643"/>
                  <a:pt x="7318350" y="6551727"/>
                  <a:pt x="7318350" y="6544430"/>
                </a:cubicBezTo>
                <a:cubicBezTo>
                  <a:pt x="7318350" y="6537133"/>
                  <a:pt x="7312436" y="6531217"/>
                  <a:pt x="7305137" y="6531217"/>
                </a:cubicBezTo>
                <a:close/>
                <a:moveTo>
                  <a:pt x="7504283" y="6530669"/>
                </a:moveTo>
                <a:cubicBezTo>
                  <a:pt x="7496986" y="6530669"/>
                  <a:pt x="7491069" y="6536585"/>
                  <a:pt x="7491069" y="6543882"/>
                </a:cubicBezTo>
                <a:cubicBezTo>
                  <a:pt x="7491069" y="6551179"/>
                  <a:pt x="7496986" y="6557095"/>
                  <a:pt x="7504283" y="6557095"/>
                </a:cubicBezTo>
                <a:cubicBezTo>
                  <a:pt x="7511581" y="6557095"/>
                  <a:pt x="7517496" y="6551179"/>
                  <a:pt x="7517496" y="6543882"/>
                </a:cubicBezTo>
                <a:cubicBezTo>
                  <a:pt x="7517496" y="6536585"/>
                  <a:pt x="7511581" y="6530669"/>
                  <a:pt x="7504283" y="6530669"/>
                </a:cubicBezTo>
                <a:close/>
                <a:moveTo>
                  <a:pt x="8110137" y="6530376"/>
                </a:moveTo>
                <a:cubicBezTo>
                  <a:pt x="8102841" y="6530376"/>
                  <a:pt x="8096926" y="6536292"/>
                  <a:pt x="8096926" y="6543589"/>
                </a:cubicBezTo>
                <a:cubicBezTo>
                  <a:pt x="8096926" y="6550886"/>
                  <a:pt x="8102841" y="6556802"/>
                  <a:pt x="8110137" y="6556802"/>
                </a:cubicBezTo>
                <a:cubicBezTo>
                  <a:pt x="8117433" y="6556802"/>
                  <a:pt x="8123350" y="6550886"/>
                  <a:pt x="8123350" y="6543589"/>
                </a:cubicBezTo>
                <a:cubicBezTo>
                  <a:pt x="8123350" y="6536292"/>
                  <a:pt x="8117433" y="6530376"/>
                  <a:pt x="8110137" y="6530376"/>
                </a:cubicBezTo>
                <a:close/>
                <a:moveTo>
                  <a:pt x="7703426" y="6530121"/>
                </a:moveTo>
                <a:cubicBezTo>
                  <a:pt x="7696128" y="6530121"/>
                  <a:pt x="7690213" y="6536037"/>
                  <a:pt x="7690213" y="6543334"/>
                </a:cubicBezTo>
                <a:cubicBezTo>
                  <a:pt x="7690213" y="6550631"/>
                  <a:pt x="7696128" y="6556547"/>
                  <a:pt x="7703426" y="6556547"/>
                </a:cubicBezTo>
                <a:cubicBezTo>
                  <a:pt x="7710722" y="6556547"/>
                  <a:pt x="7716639" y="6550631"/>
                  <a:pt x="7716639" y="6543334"/>
                </a:cubicBezTo>
                <a:cubicBezTo>
                  <a:pt x="7716639" y="6536037"/>
                  <a:pt x="7710722" y="6530121"/>
                  <a:pt x="7703426" y="6530121"/>
                </a:cubicBezTo>
                <a:close/>
                <a:moveTo>
                  <a:pt x="8309283" y="6529828"/>
                </a:moveTo>
                <a:cubicBezTo>
                  <a:pt x="8301986" y="6529828"/>
                  <a:pt x="8296070" y="6535744"/>
                  <a:pt x="8296070" y="6543041"/>
                </a:cubicBezTo>
                <a:cubicBezTo>
                  <a:pt x="8296070" y="6550338"/>
                  <a:pt x="8301986" y="6556254"/>
                  <a:pt x="8309283" y="6556254"/>
                </a:cubicBezTo>
                <a:cubicBezTo>
                  <a:pt x="8316581" y="6556254"/>
                  <a:pt x="8322497" y="6550338"/>
                  <a:pt x="8322497" y="6543041"/>
                </a:cubicBezTo>
                <a:cubicBezTo>
                  <a:pt x="8322497" y="6535744"/>
                  <a:pt x="8316581" y="6529828"/>
                  <a:pt x="8309283" y="6529828"/>
                </a:cubicBezTo>
                <a:close/>
                <a:moveTo>
                  <a:pt x="7902567" y="6529573"/>
                </a:moveTo>
                <a:cubicBezTo>
                  <a:pt x="7895270" y="6529573"/>
                  <a:pt x="7889354" y="6535489"/>
                  <a:pt x="7889354" y="6542786"/>
                </a:cubicBezTo>
                <a:cubicBezTo>
                  <a:pt x="7889354" y="6550083"/>
                  <a:pt x="7895270" y="6555999"/>
                  <a:pt x="7902567" y="6555999"/>
                </a:cubicBezTo>
                <a:cubicBezTo>
                  <a:pt x="7909864" y="6555999"/>
                  <a:pt x="7915780" y="6550083"/>
                  <a:pt x="7915780" y="6542786"/>
                </a:cubicBezTo>
                <a:cubicBezTo>
                  <a:pt x="7915780" y="6535489"/>
                  <a:pt x="7909864" y="6529573"/>
                  <a:pt x="7902567" y="6529573"/>
                </a:cubicBezTo>
                <a:close/>
                <a:moveTo>
                  <a:pt x="8508437" y="6529280"/>
                </a:moveTo>
                <a:cubicBezTo>
                  <a:pt x="8501141" y="6529280"/>
                  <a:pt x="8495224" y="6535196"/>
                  <a:pt x="8495224" y="6542493"/>
                </a:cubicBezTo>
                <a:cubicBezTo>
                  <a:pt x="8495224" y="6549790"/>
                  <a:pt x="8501141" y="6555706"/>
                  <a:pt x="8508437" y="6555706"/>
                </a:cubicBezTo>
                <a:cubicBezTo>
                  <a:pt x="8515735" y="6555706"/>
                  <a:pt x="8521651" y="6549790"/>
                  <a:pt x="8521651" y="6542493"/>
                </a:cubicBezTo>
                <a:cubicBezTo>
                  <a:pt x="8521651" y="6535196"/>
                  <a:pt x="8515735" y="6529280"/>
                  <a:pt x="8508437" y="6529280"/>
                </a:cubicBezTo>
                <a:close/>
                <a:moveTo>
                  <a:pt x="8707573" y="6528732"/>
                </a:moveTo>
                <a:cubicBezTo>
                  <a:pt x="8700277" y="6528732"/>
                  <a:pt x="8694362" y="6534648"/>
                  <a:pt x="8694362" y="6541945"/>
                </a:cubicBezTo>
                <a:cubicBezTo>
                  <a:pt x="8694362" y="6549242"/>
                  <a:pt x="8700277" y="6555158"/>
                  <a:pt x="8707573" y="6555158"/>
                </a:cubicBezTo>
                <a:cubicBezTo>
                  <a:pt x="8714870" y="6555158"/>
                  <a:pt x="8720785" y="6549242"/>
                  <a:pt x="8720785" y="6541945"/>
                </a:cubicBezTo>
                <a:cubicBezTo>
                  <a:pt x="8720785" y="6534648"/>
                  <a:pt x="8714870" y="6528732"/>
                  <a:pt x="8707573" y="6528732"/>
                </a:cubicBezTo>
                <a:close/>
                <a:moveTo>
                  <a:pt x="3944266" y="6528521"/>
                </a:moveTo>
                <a:cubicBezTo>
                  <a:pt x="3936969" y="6528521"/>
                  <a:pt x="3931053" y="6534437"/>
                  <a:pt x="3931053" y="6541734"/>
                </a:cubicBezTo>
                <a:cubicBezTo>
                  <a:pt x="3931053" y="6549031"/>
                  <a:pt x="3936969" y="6554947"/>
                  <a:pt x="3944266" y="6554947"/>
                </a:cubicBezTo>
                <a:cubicBezTo>
                  <a:pt x="3951563" y="6554947"/>
                  <a:pt x="3957479" y="6549031"/>
                  <a:pt x="3957479" y="6541734"/>
                </a:cubicBezTo>
                <a:cubicBezTo>
                  <a:pt x="3957479" y="6534437"/>
                  <a:pt x="3951563" y="6528521"/>
                  <a:pt x="3944266" y="6528521"/>
                </a:cubicBezTo>
                <a:close/>
                <a:moveTo>
                  <a:pt x="8906706" y="6528184"/>
                </a:moveTo>
                <a:cubicBezTo>
                  <a:pt x="8899409" y="6528184"/>
                  <a:pt x="8893494" y="6534100"/>
                  <a:pt x="8893494" y="6541397"/>
                </a:cubicBezTo>
                <a:cubicBezTo>
                  <a:pt x="8893494" y="6548694"/>
                  <a:pt x="8899409" y="6554610"/>
                  <a:pt x="8906706" y="6554610"/>
                </a:cubicBezTo>
                <a:cubicBezTo>
                  <a:pt x="8914003" y="6554610"/>
                  <a:pt x="8919919" y="6548694"/>
                  <a:pt x="8919919" y="6541397"/>
                </a:cubicBezTo>
                <a:cubicBezTo>
                  <a:pt x="8919919" y="6534100"/>
                  <a:pt x="8914003" y="6528184"/>
                  <a:pt x="8906706" y="6528184"/>
                </a:cubicBezTo>
                <a:close/>
                <a:moveTo>
                  <a:pt x="3745123" y="6527973"/>
                </a:moveTo>
                <a:cubicBezTo>
                  <a:pt x="3737826" y="6527973"/>
                  <a:pt x="3731910" y="6533889"/>
                  <a:pt x="3731910" y="6541186"/>
                </a:cubicBezTo>
                <a:cubicBezTo>
                  <a:pt x="3731910" y="6548483"/>
                  <a:pt x="3737826" y="6554399"/>
                  <a:pt x="3745123" y="6554399"/>
                </a:cubicBezTo>
                <a:cubicBezTo>
                  <a:pt x="3752420" y="6554399"/>
                  <a:pt x="3758336" y="6548483"/>
                  <a:pt x="3758336" y="6541186"/>
                </a:cubicBezTo>
                <a:cubicBezTo>
                  <a:pt x="3758336" y="6533889"/>
                  <a:pt x="3752420" y="6527973"/>
                  <a:pt x="3745123" y="6527973"/>
                </a:cubicBezTo>
                <a:close/>
                <a:moveTo>
                  <a:pt x="9105856" y="6527636"/>
                </a:moveTo>
                <a:cubicBezTo>
                  <a:pt x="9098555" y="6527636"/>
                  <a:pt x="9092640" y="6533552"/>
                  <a:pt x="9092640" y="6540849"/>
                </a:cubicBezTo>
                <a:cubicBezTo>
                  <a:pt x="9092640" y="6548146"/>
                  <a:pt x="9098555" y="6554062"/>
                  <a:pt x="9105856" y="6554062"/>
                </a:cubicBezTo>
                <a:cubicBezTo>
                  <a:pt x="9113151" y="6554062"/>
                  <a:pt x="9119066" y="6548146"/>
                  <a:pt x="9119066" y="6540849"/>
                </a:cubicBezTo>
                <a:cubicBezTo>
                  <a:pt x="9119066" y="6533552"/>
                  <a:pt x="9113151" y="6527636"/>
                  <a:pt x="9105856" y="6527636"/>
                </a:cubicBezTo>
                <a:close/>
                <a:moveTo>
                  <a:pt x="3545979" y="6527425"/>
                </a:moveTo>
                <a:cubicBezTo>
                  <a:pt x="3538682" y="6527425"/>
                  <a:pt x="3532766" y="6533341"/>
                  <a:pt x="3532766" y="6540638"/>
                </a:cubicBezTo>
                <a:cubicBezTo>
                  <a:pt x="3532766" y="6547935"/>
                  <a:pt x="3538682" y="6553851"/>
                  <a:pt x="3545979" y="6553851"/>
                </a:cubicBezTo>
                <a:cubicBezTo>
                  <a:pt x="3553276" y="6553851"/>
                  <a:pt x="3559192" y="6547935"/>
                  <a:pt x="3559192" y="6540638"/>
                </a:cubicBezTo>
                <a:cubicBezTo>
                  <a:pt x="3559192" y="6533341"/>
                  <a:pt x="3553276" y="6527425"/>
                  <a:pt x="3545979" y="6527425"/>
                </a:cubicBezTo>
                <a:close/>
                <a:moveTo>
                  <a:pt x="9305002" y="6527088"/>
                </a:moveTo>
                <a:cubicBezTo>
                  <a:pt x="9297706" y="6527088"/>
                  <a:pt x="9291789" y="6533004"/>
                  <a:pt x="9291789" y="6540301"/>
                </a:cubicBezTo>
                <a:cubicBezTo>
                  <a:pt x="9291789" y="6547598"/>
                  <a:pt x="9297706" y="6553514"/>
                  <a:pt x="9305002" y="6553514"/>
                </a:cubicBezTo>
                <a:cubicBezTo>
                  <a:pt x="9312300" y="6553514"/>
                  <a:pt x="9318216" y="6547598"/>
                  <a:pt x="9318216" y="6540301"/>
                </a:cubicBezTo>
                <a:cubicBezTo>
                  <a:pt x="9318216" y="6533004"/>
                  <a:pt x="9312300" y="6527088"/>
                  <a:pt x="9305002" y="6527088"/>
                </a:cubicBezTo>
                <a:close/>
                <a:moveTo>
                  <a:pt x="3346836" y="6526877"/>
                </a:moveTo>
                <a:cubicBezTo>
                  <a:pt x="3339539" y="6526877"/>
                  <a:pt x="3333623" y="6532793"/>
                  <a:pt x="3333623" y="6540090"/>
                </a:cubicBezTo>
                <a:cubicBezTo>
                  <a:pt x="3333623" y="6547387"/>
                  <a:pt x="3339539" y="6553303"/>
                  <a:pt x="3346836" y="6553303"/>
                </a:cubicBezTo>
                <a:cubicBezTo>
                  <a:pt x="3354133" y="6553303"/>
                  <a:pt x="3360049" y="6547387"/>
                  <a:pt x="3360049" y="6540090"/>
                </a:cubicBezTo>
                <a:cubicBezTo>
                  <a:pt x="3360049" y="6532793"/>
                  <a:pt x="3354133" y="6526877"/>
                  <a:pt x="3346836" y="6526877"/>
                </a:cubicBezTo>
                <a:close/>
                <a:moveTo>
                  <a:pt x="9504147" y="6526540"/>
                </a:moveTo>
                <a:cubicBezTo>
                  <a:pt x="9496849" y="6526540"/>
                  <a:pt x="9490933" y="6532456"/>
                  <a:pt x="9490933" y="6539753"/>
                </a:cubicBezTo>
                <a:cubicBezTo>
                  <a:pt x="9490933" y="6547050"/>
                  <a:pt x="9496849" y="6552966"/>
                  <a:pt x="9504147" y="6552966"/>
                </a:cubicBezTo>
                <a:cubicBezTo>
                  <a:pt x="9511444" y="6552966"/>
                  <a:pt x="9517361" y="6547050"/>
                  <a:pt x="9517361" y="6539753"/>
                </a:cubicBezTo>
                <a:cubicBezTo>
                  <a:pt x="9517361" y="6532456"/>
                  <a:pt x="9511444" y="6526540"/>
                  <a:pt x="9504147" y="6526540"/>
                </a:cubicBezTo>
                <a:close/>
                <a:moveTo>
                  <a:pt x="3147692" y="6526329"/>
                </a:moveTo>
                <a:cubicBezTo>
                  <a:pt x="3140395" y="6526329"/>
                  <a:pt x="3134479" y="6532245"/>
                  <a:pt x="3134479" y="6539542"/>
                </a:cubicBezTo>
                <a:cubicBezTo>
                  <a:pt x="3134479" y="6546839"/>
                  <a:pt x="3140395" y="6552755"/>
                  <a:pt x="3147692" y="6552755"/>
                </a:cubicBezTo>
                <a:cubicBezTo>
                  <a:pt x="3154989" y="6552755"/>
                  <a:pt x="3160905" y="6546839"/>
                  <a:pt x="3160905" y="6539542"/>
                </a:cubicBezTo>
                <a:cubicBezTo>
                  <a:pt x="3160905" y="6532245"/>
                  <a:pt x="3154989" y="6526329"/>
                  <a:pt x="3147692" y="6526329"/>
                </a:cubicBezTo>
                <a:close/>
                <a:moveTo>
                  <a:pt x="9703290" y="6525991"/>
                </a:moveTo>
                <a:cubicBezTo>
                  <a:pt x="9695994" y="6525991"/>
                  <a:pt x="9690078" y="6531907"/>
                  <a:pt x="9690078" y="6539204"/>
                </a:cubicBezTo>
                <a:cubicBezTo>
                  <a:pt x="9690078" y="6546501"/>
                  <a:pt x="9695994" y="6552417"/>
                  <a:pt x="9703290" y="6552417"/>
                </a:cubicBezTo>
                <a:cubicBezTo>
                  <a:pt x="9710588" y="6552417"/>
                  <a:pt x="9716504" y="6546501"/>
                  <a:pt x="9716504" y="6539204"/>
                </a:cubicBezTo>
                <a:cubicBezTo>
                  <a:pt x="9716504" y="6531907"/>
                  <a:pt x="9710588" y="6525991"/>
                  <a:pt x="9703290" y="6525991"/>
                </a:cubicBezTo>
                <a:close/>
                <a:moveTo>
                  <a:pt x="2948549" y="6525781"/>
                </a:moveTo>
                <a:cubicBezTo>
                  <a:pt x="2941252" y="6525781"/>
                  <a:pt x="2935336" y="6531697"/>
                  <a:pt x="2935336" y="6538994"/>
                </a:cubicBezTo>
                <a:cubicBezTo>
                  <a:pt x="2935336" y="6546291"/>
                  <a:pt x="2941252" y="6552207"/>
                  <a:pt x="2948549" y="6552207"/>
                </a:cubicBezTo>
                <a:cubicBezTo>
                  <a:pt x="2955846" y="6552207"/>
                  <a:pt x="2961762" y="6546291"/>
                  <a:pt x="2961762" y="6538994"/>
                </a:cubicBezTo>
                <a:cubicBezTo>
                  <a:pt x="2961762" y="6531697"/>
                  <a:pt x="2955846" y="6525781"/>
                  <a:pt x="2948549" y="6525781"/>
                </a:cubicBezTo>
                <a:close/>
                <a:moveTo>
                  <a:pt x="9902436" y="6525443"/>
                </a:moveTo>
                <a:cubicBezTo>
                  <a:pt x="9895139" y="6525443"/>
                  <a:pt x="9889224" y="6531359"/>
                  <a:pt x="9889224" y="6538656"/>
                </a:cubicBezTo>
                <a:cubicBezTo>
                  <a:pt x="9889224" y="6545953"/>
                  <a:pt x="9895139" y="6551869"/>
                  <a:pt x="9902436" y="6551869"/>
                </a:cubicBezTo>
                <a:cubicBezTo>
                  <a:pt x="9909734" y="6551869"/>
                  <a:pt x="9915649" y="6545953"/>
                  <a:pt x="9915649" y="6538656"/>
                </a:cubicBezTo>
                <a:cubicBezTo>
                  <a:pt x="9915649" y="6531359"/>
                  <a:pt x="9909734" y="6525443"/>
                  <a:pt x="9902436" y="6525443"/>
                </a:cubicBezTo>
                <a:close/>
                <a:moveTo>
                  <a:pt x="2749405" y="6525233"/>
                </a:moveTo>
                <a:cubicBezTo>
                  <a:pt x="2742108" y="6525233"/>
                  <a:pt x="2736192" y="6531149"/>
                  <a:pt x="2736192" y="6538446"/>
                </a:cubicBezTo>
                <a:cubicBezTo>
                  <a:pt x="2736192" y="6545743"/>
                  <a:pt x="2742108" y="6551659"/>
                  <a:pt x="2749405" y="6551659"/>
                </a:cubicBezTo>
                <a:cubicBezTo>
                  <a:pt x="2756702" y="6551659"/>
                  <a:pt x="2762618" y="6545743"/>
                  <a:pt x="2762618" y="6538446"/>
                </a:cubicBezTo>
                <a:cubicBezTo>
                  <a:pt x="2762618" y="6531149"/>
                  <a:pt x="2756702" y="6525233"/>
                  <a:pt x="2749405" y="6525233"/>
                </a:cubicBezTo>
                <a:close/>
                <a:moveTo>
                  <a:pt x="10101585" y="6524895"/>
                </a:moveTo>
                <a:cubicBezTo>
                  <a:pt x="10094288" y="6524895"/>
                  <a:pt x="10088372" y="6530811"/>
                  <a:pt x="10088372" y="6538108"/>
                </a:cubicBezTo>
                <a:cubicBezTo>
                  <a:pt x="10088372" y="6545405"/>
                  <a:pt x="10094288" y="6551321"/>
                  <a:pt x="10101585" y="6551321"/>
                </a:cubicBezTo>
                <a:cubicBezTo>
                  <a:pt x="10108882" y="6551321"/>
                  <a:pt x="10114798" y="6545405"/>
                  <a:pt x="10114798" y="6538108"/>
                </a:cubicBezTo>
                <a:cubicBezTo>
                  <a:pt x="10114798" y="6530811"/>
                  <a:pt x="10108882" y="6524895"/>
                  <a:pt x="10101585" y="6524895"/>
                </a:cubicBezTo>
                <a:close/>
                <a:moveTo>
                  <a:pt x="2550262" y="6524685"/>
                </a:moveTo>
                <a:cubicBezTo>
                  <a:pt x="2542965" y="6524685"/>
                  <a:pt x="2537049" y="6530601"/>
                  <a:pt x="2537049" y="6537898"/>
                </a:cubicBezTo>
                <a:cubicBezTo>
                  <a:pt x="2537049" y="6545195"/>
                  <a:pt x="2542965" y="6551111"/>
                  <a:pt x="2550262" y="6551111"/>
                </a:cubicBezTo>
                <a:cubicBezTo>
                  <a:pt x="2557559" y="6551111"/>
                  <a:pt x="2563475" y="6545195"/>
                  <a:pt x="2563475" y="6537898"/>
                </a:cubicBezTo>
                <a:cubicBezTo>
                  <a:pt x="2563475" y="6530601"/>
                  <a:pt x="2557559" y="6524685"/>
                  <a:pt x="2550262" y="6524685"/>
                </a:cubicBezTo>
                <a:close/>
                <a:moveTo>
                  <a:pt x="10300730" y="6524347"/>
                </a:moveTo>
                <a:cubicBezTo>
                  <a:pt x="10293433" y="6524347"/>
                  <a:pt x="10287517" y="6530263"/>
                  <a:pt x="10287517" y="6537560"/>
                </a:cubicBezTo>
                <a:cubicBezTo>
                  <a:pt x="10287517" y="6544857"/>
                  <a:pt x="10293433" y="6550773"/>
                  <a:pt x="10300730" y="6550773"/>
                </a:cubicBezTo>
                <a:cubicBezTo>
                  <a:pt x="10308027" y="6550773"/>
                  <a:pt x="10313943" y="6544857"/>
                  <a:pt x="10313943" y="6537560"/>
                </a:cubicBezTo>
                <a:cubicBezTo>
                  <a:pt x="10313943" y="6530263"/>
                  <a:pt x="10308027" y="6524347"/>
                  <a:pt x="10300730" y="6524347"/>
                </a:cubicBezTo>
                <a:close/>
                <a:moveTo>
                  <a:pt x="2351118" y="6524137"/>
                </a:moveTo>
                <a:cubicBezTo>
                  <a:pt x="2343821" y="6524137"/>
                  <a:pt x="2337905" y="6530053"/>
                  <a:pt x="2337905" y="6537350"/>
                </a:cubicBezTo>
                <a:cubicBezTo>
                  <a:pt x="2337905" y="6544647"/>
                  <a:pt x="2343821" y="6550563"/>
                  <a:pt x="2351118" y="6550563"/>
                </a:cubicBezTo>
                <a:cubicBezTo>
                  <a:pt x="2358415" y="6550563"/>
                  <a:pt x="2364331" y="6544647"/>
                  <a:pt x="2364331" y="6537350"/>
                </a:cubicBezTo>
                <a:cubicBezTo>
                  <a:pt x="2364331" y="6530053"/>
                  <a:pt x="2358415" y="6524137"/>
                  <a:pt x="2351118" y="6524137"/>
                </a:cubicBezTo>
                <a:close/>
                <a:moveTo>
                  <a:pt x="10499873" y="6523799"/>
                </a:moveTo>
                <a:cubicBezTo>
                  <a:pt x="10492576" y="6523799"/>
                  <a:pt x="10486660" y="6529715"/>
                  <a:pt x="10486660" y="6537012"/>
                </a:cubicBezTo>
                <a:cubicBezTo>
                  <a:pt x="10486660" y="6544309"/>
                  <a:pt x="10492576" y="6550225"/>
                  <a:pt x="10499873" y="6550225"/>
                </a:cubicBezTo>
                <a:cubicBezTo>
                  <a:pt x="10507170" y="6550225"/>
                  <a:pt x="10513086" y="6544309"/>
                  <a:pt x="10513086" y="6537012"/>
                </a:cubicBezTo>
                <a:cubicBezTo>
                  <a:pt x="10513086" y="6529715"/>
                  <a:pt x="10507170" y="6523799"/>
                  <a:pt x="10499873" y="6523799"/>
                </a:cubicBezTo>
                <a:close/>
                <a:moveTo>
                  <a:pt x="2151975" y="6523589"/>
                </a:moveTo>
                <a:cubicBezTo>
                  <a:pt x="2144678" y="6523589"/>
                  <a:pt x="2138762" y="6529505"/>
                  <a:pt x="2138762" y="6536802"/>
                </a:cubicBezTo>
                <a:cubicBezTo>
                  <a:pt x="2138762" y="6544099"/>
                  <a:pt x="2144678" y="6550015"/>
                  <a:pt x="2151975" y="6550015"/>
                </a:cubicBezTo>
                <a:cubicBezTo>
                  <a:pt x="2159272" y="6550015"/>
                  <a:pt x="2165188" y="6544099"/>
                  <a:pt x="2165188" y="6536802"/>
                </a:cubicBezTo>
                <a:cubicBezTo>
                  <a:pt x="2165188" y="6529505"/>
                  <a:pt x="2159272" y="6523589"/>
                  <a:pt x="2151975" y="6523589"/>
                </a:cubicBezTo>
                <a:close/>
                <a:moveTo>
                  <a:pt x="10699016" y="6523251"/>
                </a:moveTo>
                <a:cubicBezTo>
                  <a:pt x="10691719" y="6523251"/>
                  <a:pt x="10685803" y="6529167"/>
                  <a:pt x="10685803" y="6536464"/>
                </a:cubicBezTo>
                <a:cubicBezTo>
                  <a:pt x="10685803" y="6543761"/>
                  <a:pt x="10691719" y="6549677"/>
                  <a:pt x="10699016" y="6549677"/>
                </a:cubicBezTo>
                <a:cubicBezTo>
                  <a:pt x="10706313" y="6549677"/>
                  <a:pt x="10712229" y="6543761"/>
                  <a:pt x="10712229" y="6536464"/>
                </a:cubicBezTo>
                <a:cubicBezTo>
                  <a:pt x="10712229" y="6529167"/>
                  <a:pt x="10706313" y="6523251"/>
                  <a:pt x="10699016" y="6523251"/>
                </a:cubicBezTo>
                <a:close/>
                <a:moveTo>
                  <a:pt x="1952831" y="6523041"/>
                </a:moveTo>
                <a:cubicBezTo>
                  <a:pt x="1945534" y="6523041"/>
                  <a:pt x="1939618" y="6528957"/>
                  <a:pt x="1939618" y="6536254"/>
                </a:cubicBezTo>
                <a:cubicBezTo>
                  <a:pt x="1939618" y="6543551"/>
                  <a:pt x="1945534" y="6549467"/>
                  <a:pt x="1952831" y="6549467"/>
                </a:cubicBezTo>
                <a:cubicBezTo>
                  <a:pt x="1960128" y="6549467"/>
                  <a:pt x="1966044" y="6543551"/>
                  <a:pt x="1966044" y="6536254"/>
                </a:cubicBezTo>
                <a:cubicBezTo>
                  <a:pt x="1966044" y="6528957"/>
                  <a:pt x="1960128" y="6523041"/>
                  <a:pt x="1952831" y="6523041"/>
                </a:cubicBezTo>
                <a:close/>
                <a:moveTo>
                  <a:pt x="10898161" y="6522703"/>
                </a:moveTo>
                <a:cubicBezTo>
                  <a:pt x="10890864" y="6522703"/>
                  <a:pt x="10884948" y="6528619"/>
                  <a:pt x="10884948" y="6535916"/>
                </a:cubicBezTo>
                <a:cubicBezTo>
                  <a:pt x="10884948" y="6543213"/>
                  <a:pt x="10890864" y="6549129"/>
                  <a:pt x="10898161" y="6549129"/>
                </a:cubicBezTo>
                <a:cubicBezTo>
                  <a:pt x="10905458" y="6549129"/>
                  <a:pt x="10911373" y="6543213"/>
                  <a:pt x="10911373" y="6535916"/>
                </a:cubicBezTo>
                <a:cubicBezTo>
                  <a:pt x="10911373" y="6528619"/>
                  <a:pt x="10905458" y="6522703"/>
                  <a:pt x="10898161" y="6522703"/>
                </a:cubicBezTo>
                <a:close/>
                <a:moveTo>
                  <a:pt x="1753688" y="6522493"/>
                </a:moveTo>
                <a:cubicBezTo>
                  <a:pt x="1746391" y="6522493"/>
                  <a:pt x="1740475" y="6528409"/>
                  <a:pt x="1740475" y="6535706"/>
                </a:cubicBezTo>
                <a:cubicBezTo>
                  <a:pt x="1740475" y="6543003"/>
                  <a:pt x="1746391" y="6548919"/>
                  <a:pt x="1753688" y="6548919"/>
                </a:cubicBezTo>
                <a:cubicBezTo>
                  <a:pt x="1760985" y="6548919"/>
                  <a:pt x="1766901" y="6543003"/>
                  <a:pt x="1766901" y="6535706"/>
                </a:cubicBezTo>
                <a:cubicBezTo>
                  <a:pt x="1766901" y="6528409"/>
                  <a:pt x="1760985" y="6522493"/>
                  <a:pt x="1753688" y="6522493"/>
                </a:cubicBezTo>
                <a:close/>
                <a:moveTo>
                  <a:pt x="11097304" y="6522155"/>
                </a:moveTo>
                <a:cubicBezTo>
                  <a:pt x="11090007" y="6522155"/>
                  <a:pt x="11084091" y="6528071"/>
                  <a:pt x="11084091" y="6535368"/>
                </a:cubicBezTo>
                <a:cubicBezTo>
                  <a:pt x="11084091" y="6542665"/>
                  <a:pt x="11090007" y="6548581"/>
                  <a:pt x="11097304" y="6548581"/>
                </a:cubicBezTo>
                <a:cubicBezTo>
                  <a:pt x="11104601" y="6548581"/>
                  <a:pt x="11110517" y="6542665"/>
                  <a:pt x="11110517" y="6535368"/>
                </a:cubicBezTo>
                <a:cubicBezTo>
                  <a:pt x="11110517" y="6528071"/>
                  <a:pt x="11104601" y="6522155"/>
                  <a:pt x="11097304" y="6522155"/>
                </a:cubicBezTo>
                <a:close/>
                <a:moveTo>
                  <a:pt x="1554544" y="6521945"/>
                </a:moveTo>
                <a:cubicBezTo>
                  <a:pt x="1547247" y="6521945"/>
                  <a:pt x="1541331" y="6527861"/>
                  <a:pt x="1541331" y="6535158"/>
                </a:cubicBezTo>
                <a:cubicBezTo>
                  <a:pt x="1541331" y="6542455"/>
                  <a:pt x="1547247" y="6548371"/>
                  <a:pt x="1554544" y="6548371"/>
                </a:cubicBezTo>
                <a:cubicBezTo>
                  <a:pt x="1561841" y="6548371"/>
                  <a:pt x="1567757" y="6542455"/>
                  <a:pt x="1567757" y="6535158"/>
                </a:cubicBezTo>
                <a:cubicBezTo>
                  <a:pt x="1567757" y="6527861"/>
                  <a:pt x="1561841" y="6521945"/>
                  <a:pt x="1554544" y="6521945"/>
                </a:cubicBezTo>
                <a:close/>
                <a:moveTo>
                  <a:pt x="11296448" y="6521607"/>
                </a:moveTo>
                <a:cubicBezTo>
                  <a:pt x="11289151" y="6521607"/>
                  <a:pt x="11283235" y="6527523"/>
                  <a:pt x="11283235" y="6534820"/>
                </a:cubicBezTo>
                <a:cubicBezTo>
                  <a:pt x="11283235" y="6542117"/>
                  <a:pt x="11289151" y="6548033"/>
                  <a:pt x="11296448" y="6548033"/>
                </a:cubicBezTo>
                <a:cubicBezTo>
                  <a:pt x="11303745" y="6548033"/>
                  <a:pt x="11309661" y="6542117"/>
                  <a:pt x="11309661" y="6534820"/>
                </a:cubicBezTo>
                <a:cubicBezTo>
                  <a:pt x="11309661" y="6527523"/>
                  <a:pt x="11303745" y="6521607"/>
                  <a:pt x="11296448" y="6521607"/>
                </a:cubicBezTo>
                <a:close/>
                <a:moveTo>
                  <a:pt x="1355401" y="6521396"/>
                </a:moveTo>
                <a:cubicBezTo>
                  <a:pt x="1348104" y="6521396"/>
                  <a:pt x="1342188" y="6527312"/>
                  <a:pt x="1342188" y="6534609"/>
                </a:cubicBezTo>
                <a:cubicBezTo>
                  <a:pt x="1342188" y="6541906"/>
                  <a:pt x="1348104" y="6547822"/>
                  <a:pt x="1355401" y="6547822"/>
                </a:cubicBezTo>
                <a:cubicBezTo>
                  <a:pt x="1362698" y="6547822"/>
                  <a:pt x="1368614" y="6541906"/>
                  <a:pt x="1368614" y="6534609"/>
                </a:cubicBezTo>
                <a:cubicBezTo>
                  <a:pt x="1368614" y="6527312"/>
                  <a:pt x="1362698" y="6521396"/>
                  <a:pt x="1355401" y="6521396"/>
                </a:cubicBezTo>
                <a:close/>
                <a:moveTo>
                  <a:pt x="11495591" y="6521059"/>
                </a:moveTo>
                <a:cubicBezTo>
                  <a:pt x="11488294" y="6521059"/>
                  <a:pt x="11482378" y="6526975"/>
                  <a:pt x="11482378" y="6534272"/>
                </a:cubicBezTo>
                <a:cubicBezTo>
                  <a:pt x="11482378" y="6541569"/>
                  <a:pt x="11488294" y="6547485"/>
                  <a:pt x="11495591" y="6547485"/>
                </a:cubicBezTo>
                <a:cubicBezTo>
                  <a:pt x="11502888" y="6547485"/>
                  <a:pt x="11508804" y="6541569"/>
                  <a:pt x="11508804" y="6534272"/>
                </a:cubicBezTo>
                <a:cubicBezTo>
                  <a:pt x="11508804" y="6526975"/>
                  <a:pt x="11502888" y="6521059"/>
                  <a:pt x="11495591" y="6521059"/>
                </a:cubicBezTo>
                <a:close/>
                <a:moveTo>
                  <a:pt x="1156257" y="6520848"/>
                </a:moveTo>
                <a:cubicBezTo>
                  <a:pt x="1148960" y="6520848"/>
                  <a:pt x="1143044" y="6526764"/>
                  <a:pt x="1143044" y="6534061"/>
                </a:cubicBezTo>
                <a:cubicBezTo>
                  <a:pt x="1143044" y="6541358"/>
                  <a:pt x="1148960" y="6547274"/>
                  <a:pt x="1156257" y="6547274"/>
                </a:cubicBezTo>
                <a:cubicBezTo>
                  <a:pt x="1163554" y="6547274"/>
                  <a:pt x="1169470" y="6541358"/>
                  <a:pt x="1169470" y="6534061"/>
                </a:cubicBezTo>
                <a:cubicBezTo>
                  <a:pt x="1169470" y="6526764"/>
                  <a:pt x="1163554" y="6520848"/>
                  <a:pt x="1156257" y="6520848"/>
                </a:cubicBezTo>
                <a:close/>
                <a:moveTo>
                  <a:pt x="11694735" y="6520511"/>
                </a:moveTo>
                <a:cubicBezTo>
                  <a:pt x="11687438" y="6520511"/>
                  <a:pt x="11681522" y="6526427"/>
                  <a:pt x="11681522" y="6533724"/>
                </a:cubicBezTo>
                <a:cubicBezTo>
                  <a:pt x="11681522" y="6541021"/>
                  <a:pt x="11687438" y="6546937"/>
                  <a:pt x="11694735" y="6546937"/>
                </a:cubicBezTo>
                <a:cubicBezTo>
                  <a:pt x="11702032" y="6546937"/>
                  <a:pt x="11707948" y="6541021"/>
                  <a:pt x="11707948" y="6533724"/>
                </a:cubicBezTo>
                <a:cubicBezTo>
                  <a:pt x="11707948" y="6526427"/>
                  <a:pt x="11702032" y="6520511"/>
                  <a:pt x="11694735" y="6520511"/>
                </a:cubicBezTo>
                <a:close/>
                <a:moveTo>
                  <a:pt x="957114" y="6520300"/>
                </a:moveTo>
                <a:cubicBezTo>
                  <a:pt x="949817" y="6520300"/>
                  <a:pt x="943901" y="6526216"/>
                  <a:pt x="943901" y="6533513"/>
                </a:cubicBezTo>
                <a:cubicBezTo>
                  <a:pt x="943901" y="6540810"/>
                  <a:pt x="949817" y="6546726"/>
                  <a:pt x="957114" y="6546726"/>
                </a:cubicBezTo>
                <a:cubicBezTo>
                  <a:pt x="964411" y="6546726"/>
                  <a:pt x="970327" y="6540810"/>
                  <a:pt x="970327" y="6533513"/>
                </a:cubicBezTo>
                <a:cubicBezTo>
                  <a:pt x="970327" y="6526216"/>
                  <a:pt x="964411" y="6520300"/>
                  <a:pt x="957114" y="6520300"/>
                </a:cubicBezTo>
                <a:close/>
                <a:moveTo>
                  <a:pt x="757971" y="6519752"/>
                </a:moveTo>
                <a:cubicBezTo>
                  <a:pt x="750674" y="6519752"/>
                  <a:pt x="744758" y="6525668"/>
                  <a:pt x="744758" y="6532965"/>
                </a:cubicBezTo>
                <a:cubicBezTo>
                  <a:pt x="744758" y="6540262"/>
                  <a:pt x="750674" y="6546178"/>
                  <a:pt x="757971" y="6546178"/>
                </a:cubicBezTo>
                <a:cubicBezTo>
                  <a:pt x="765268" y="6546178"/>
                  <a:pt x="771184" y="6540262"/>
                  <a:pt x="771184" y="6532965"/>
                </a:cubicBezTo>
                <a:cubicBezTo>
                  <a:pt x="771184" y="6525668"/>
                  <a:pt x="765268" y="6519752"/>
                  <a:pt x="757971" y="6519752"/>
                </a:cubicBezTo>
                <a:close/>
                <a:moveTo>
                  <a:pt x="558827" y="6519204"/>
                </a:moveTo>
                <a:cubicBezTo>
                  <a:pt x="551530" y="6519204"/>
                  <a:pt x="545614" y="6525120"/>
                  <a:pt x="545614" y="6532417"/>
                </a:cubicBezTo>
                <a:cubicBezTo>
                  <a:pt x="545614" y="6539714"/>
                  <a:pt x="551530" y="6545630"/>
                  <a:pt x="558827" y="6545630"/>
                </a:cubicBezTo>
                <a:cubicBezTo>
                  <a:pt x="566124" y="6545630"/>
                  <a:pt x="572040" y="6539714"/>
                  <a:pt x="572040" y="6532417"/>
                </a:cubicBezTo>
                <a:cubicBezTo>
                  <a:pt x="572040" y="6525120"/>
                  <a:pt x="566124" y="6519204"/>
                  <a:pt x="558827" y="6519204"/>
                </a:cubicBezTo>
                <a:close/>
                <a:moveTo>
                  <a:pt x="359684" y="6518656"/>
                </a:moveTo>
                <a:cubicBezTo>
                  <a:pt x="352387" y="6518656"/>
                  <a:pt x="346471" y="6524572"/>
                  <a:pt x="346471" y="6531869"/>
                </a:cubicBezTo>
                <a:cubicBezTo>
                  <a:pt x="346471" y="6539166"/>
                  <a:pt x="352387" y="6545082"/>
                  <a:pt x="359684" y="6545082"/>
                </a:cubicBezTo>
                <a:cubicBezTo>
                  <a:pt x="366981" y="6545082"/>
                  <a:pt x="372897" y="6539166"/>
                  <a:pt x="372897" y="6531869"/>
                </a:cubicBezTo>
                <a:cubicBezTo>
                  <a:pt x="372897" y="6524572"/>
                  <a:pt x="366981" y="6518656"/>
                  <a:pt x="359684" y="6518656"/>
                </a:cubicBezTo>
                <a:close/>
                <a:moveTo>
                  <a:pt x="160540" y="6518108"/>
                </a:moveTo>
                <a:cubicBezTo>
                  <a:pt x="153243" y="6518108"/>
                  <a:pt x="147327" y="6524024"/>
                  <a:pt x="147327" y="6531321"/>
                </a:cubicBezTo>
                <a:cubicBezTo>
                  <a:pt x="147327" y="6538618"/>
                  <a:pt x="153243" y="6544534"/>
                  <a:pt x="160540" y="6544534"/>
                </a:cubicBezTo>
                <a:cubicBezTo>
                  <a:pt x="167837" y="6544534"/>
                  <a:pt x="173753" y="6538618"/>
                  <a:pt x="173753" y="6531321"/>
                </a:cubicBezTo>
                <a:cubicBezTo>
                  <a:pt x="173753" y="6524024"/>
                  <a:pt x="167837" y="6518108"/>
                  <a:pt x="160540" y="6518108"/>
                </a:cubicBezTo>
                <a:close/>
                <a:moveTo>
                  <a:pt x="11807068" y="6456908"/>
                </a:moveTo>
                <a:cubicBezTo>
                  <a:pt x="11803868" y="6458003"/>
                  <a:pt x="11801087" y="6460318"/>
                  <a:pt x="11799481" y="6463595"/>
                </a:cubicBezTo>
                <a:cubicBezTo>
                  <a:pt x="11796270" y="6470148"/>
                  <a:pt x="11798979" y="6478063"/>
                  <a:pt x="11805532" y="6481274"/>
                </a:cubicBezTo>
                <a:cubicBezTo>
                  <a:pt x="11812085" y="6484485"/>
                  <a:pt x="11820000" y="6481776"/>
                  <a:pt x="11823211" y="6475223"/>
                </a:cubicBezTo>
                <a:cubicBezTo>
                  <a:pt x="11826422" y="6468670"/>
                  <a:pt x="11823713" y="6460755"/>
                  <a:pt x="11817160" y="6457544"/>
                </a:cubicBezTo>
                <a:cubicBezTo>
                  <a:pt x="11813884" y="6455939"/>
                  <a:pt x="11810267" y="6455813"/>
                  <a:pt x="11807068" y="6456908"/>
                </a:cubicBezTo>
                <a:close/>
                <a:moveTo>
                  <a:pt x="48207" y="6454505"/>
                </a:moveTo>
                <a:cubicBezTo>
                  <a:pt x="45008" y="6453410"/>
                  <a:pt x="41391" y="6453536"/>
                  <a:pt x="38114" y="6455141"/>
                </a:cubicBezTo>
                <a:cubicBezTo>
                  <a:pt x="31562" y="6458352"/>
                  <a:pt x="28852" y="6466267"/>
                  <a:pt x="32063" y="6472820"/>
                </a:cubicBezTo>
                <a:cubicBezTo>
                  <a:pt x="35274" y="6479373"/>
                  <a:pt x="43190" y="6482082"/>
                  <a:pt x="49742" y="6478871"/>
                </a:cubicBezTo>
                <a:cubicBezTo>
                  <a:pt x="56295" y="6475660"/>
                  <a:pt x="59004" y="6467745"/>
                  <a:pt x="55793" y="6461192"/>
                </a:cubicBezTo>
                <a:cubicBezTo>
                  <a:pt x="54188" y="6457916"/>
                  <a:pt x="51406" y="6455600"/>
                  <a:pt x="48207" y="6454505"/>
                </a:cubicBezTo>
                <a:close/>
                <a:moveTo>
                  <a:pt x="4750288" y="6450232"/>
                </a:moveTo>
                <a:cubicBezTo>
                  <a:pt x="4745933" y="6449065"/>
                  <a:pt x="4741133" y="6449560"/>
                  <a:pt x="4736920" y="6451992"/>
                </a:cubicBezTo>
                <a:cubicBezTo>
                  <a:pt x="4728493" y="6456857"/>
                  <a:pt x="4725606" y="6467631"/>
                  <a:pt x="4730471" y="6476057"/>
                </a:cubicBezTo>
                <a:cubicBezTo>
                  <a:pt x="4745152" y="6501485"/>
                  <a:pt x="4759833" y="6526911"/>
                  <a:pt x="4774513" y="6552338"/>
                </a:cubicBezTo>
                <a:cubicBezTo>
                  <a:pt x="4779378" y="6560764"/>
                  <a:pt x="4790152" y="6563651"/>
                  <a:pt x="4798578" y="6558786"/>
                </a:cubicBezTo>
                <a:lnTo>
                  <a:pt x="4798577" y="6558786"/>
                </a:lnTo>
                <a:cubicBezTo>
                  <a:pt x="4807003" y="6553921"/>
                  <a:pt x="4809890" y="6543147"/>
                  <a:pt x="4805025" y="6534721"/>
                </a:cubicBezTo>
                <a:lnTo>
                  <a:pt x="4760985" y="6458440"/>
                </a:lnTo>
                <a:cubicBezTo>
                  <a:pt x="4758552" y="6454227"/>
                  <a:pt x="4754643" y="6451399"/>
                  <a:pt x="4750288" y="6450232"/>
                </a:cubicBezTo>
                <a:close/>
                <a:moveTo>
                  <a:pt x="4686575" y="6450231"/>
                </a:moveTo>
                <a:cubicBezTo>
                  <a:pt x="4682221" y="6451398"/>
                  <a:pt x="4678311" y="6454226"/>
                  <a:pt x="4675878" y="6458439"/>
                </a:cubicBezTo>
                <a:cubicBezTo>
                  <a:pt x="4661198" y="6483867"/>
                  <a:pt x="4646517" y="6509293"/>
                  <a:pt x="4631836" y="6534720"/>
                </a:cubicBezTo>
                <a:cubicBezTo>
                  <a:pt x="4626971" y="6543147"/>
                  <a:pt x="4629858" y="6553920"/>
                  <a:pt x="4638285" y="6558785"/>
                </a:cubicBezTo>
                <a:cubicBezTo>
                  <a:pt x="4646711" y="6563650"/>
                  <a:pt x="4657485" y="6560764"/>
                  <a:pt x="4662350" y="6552337"/>
                </a:cubicBezTo>
                <a:lnTo>
                  <a:pt x="4706390" y="6476057"/>
                </a:lnTo>
                <a:cubicBezTo>
                  <a:pt x="4711255" y="6467630"/>
                  <a:pt x="4708368" y="6456857"/>
                  <a:pt x="4699942" y="6451992"/>
                </a:cubicBezTo>
                <a:lnTo>
                  <a:pt x="4699943" y="6451991"/>
                </a:lnTo>
                <a:cubicBezTo>
                  <a:pt x="4695730" y="6449559"/>
                  <a:pt x="4690930" y="6449064"/>
                  <a:pt x="4686575" y="6450231"/>
                </a:cubicBezTo>
                <a:close/>
                <a:moveTo>
                  <a:pt x="5157039" y="6449805"/>
                </a:moveTo>
                <a:cubicBezTo>
                  <a:pt x="5152684" y="6448638"/>
                  <a:pt x="5147884" y="6449133"/>
                  <a:pt x="5143671" y="6451565"/>
                </a:cubicBezTo>
                <a:cubicBezTo>
                  <a:pt x="5135244" y="6456430"/>
                  <a:pt x="5132357" y="6467204"/>
                  <a:pt x="5137222" y="6475630"/>
                </a:cubicBezTo>
                <a:cubicBezTo>
                  <a:pt x="5151903" y="6501058"/>
                  <a:pt x="5166584" y="6526484"/>
                  <a:pt x="5181264" y="6551911"/>
                </a:cubicBezTo>
                <a:cubicBezTo>
                  <a:pt x="5186129" y="6560337"/>
                  <a:pt x="5196903" y="6563224"/>
                  <a:pt x="5205329" y="6558359"/>
                </a:cubicBezTo>
                <a:lnTo>
                  <a:pt x="5205328" y="6558359"/>
                </a:lnTo>
                <a:cubicBezTo>
                  <a:pt x="5213754" y="6553494"/>
                  <a:pt x="5216641" y="6542720"/>
                  <a:pt x="5211776" y="6534294"/>
                </a:cubicBezTo>
                <a:lnTo>
                  <a:pt x="5167736" y="6458013"/>
                </a:lnTo>
                <a:cubicBezTo>
                  <a:pt x="5165303" y="6453800"/>
                  <a:pt x="5161394" y="6450972"/>
                  <a:pt x="5157039" y="6449805"/>
                </a:cubicBezTo>
                <a:close/>
                <a:moveTo>
                  <a:pt x="5093326" y="6449804"/>
                </a:moveTo>
                <a:cubicBezTo>
                  <a:pt x="5088972" y="6450971"/>
                  <a:pt x="5085062" y="6453799"/>
                  <a:pt x="5082629" y="6458012"/>
                </a:cubicBezTo>
                <a:cubicBezTo>
                  <a:pt x="5067949" y="6483440"/>
                  <a:pt x="5053268" y="6508866"/>
                  <a:pt x="5038587" y="6534293"/>
                </a:cubicBezTo>
                <a:cubicBezTo>
                  <a:pt x="5033722" y="6542720"/>
                  <a:pt x="5036609" y="6553493"/>
                  <a:pt x="5045036" y="6558358"/>
                </a:cubicBezTo>
                <a:cubicBezTo>
                  <a:pt x="5053462" y="6563223"/>
                  <a:pt x="5064236" y="6560337"/>
                  <a:pt x="5069101" y="6551910"/>
                </a:cubicBezTo>
                <a:lnTo>
                  <a:pt x="5113141" y="6475630"/>
                </a:lnTo>
                <a:cubicBezTo>
                  <a:pt x="5118006" y="6467203"/>
                  <a:pt x="5115119" y="6456430"/>
                  <a:pt x="5106693" y="6451565"/>
                </a:cubicBezTo>
                <a:lnTo>
                  <a:pt x="5106694" y="6451564"/>
                </a:lnTo>
                <a:cubicBezTo>
                  <a:pt x="5102481" y="6449132"/>
                  <a:pt x="5097681" y="6448637"/>
                  <a:pt x="5093326" y="6449804"/>
                </a:cubicBezTo>
                <a:close/>
                <a:moveTo>
                  <a:pt x="4949431" y="6449684"/>
                </a:moveTo>
                <a:cubicBezTo>
                  <a:pt x="4945076" y="6448517"/>
                  <a:pt x="4940276" y="6449012"/>
                  <a:pt x="4936063" y="6451444"/>
                </a:cubicBezTo>
                <a:cubicBezTo>
                  <a:pt x="4927636" y="6456309"/>
                  <a:pt x="4924749" y="6467083"/>
                  <a:pt x="4929614" y="6475509"/>
                </a:cubicBezTo>
                <a:cubicBezTo>
                  <a:pt x="4944295" y="6500937"/>
                  <a:pt x="4958976" y="6526363"/>
                  <a:pt x="4973656" y="6551790"/>
                </a:cubicBezTo>
                <a:cubicBezTo>
                  <a:pt x="4978521" y="6560216"/>
                  <a:pt x="4989295" y="6563103"/>
                  <a:pt x="4997721" y="6558238"/>
                </a:cubicBezTo>
                <a:lnTo>
                  <a:pt x="4997720" y="6558238"/>
                </a:lnTo>
                <a:cubicBezTo>
                  <a:pt x="5006146" y="6553373"/>
                  <a:pt x="5009033" y="6542599"/>
                  <a:pt x="5004168" y="6534173"/>
                </a:cubicBezTo>
                <a:lnTo>
                  <a:pt x="4960128" y="6457892"/>
                </a:lnTo>
                <a:cubicBezTo>
                  <a:pt x="4957695" y="6453679"/>
                  <a:pt x="4953785" y="6450851"/>
                  <a:pt x="4949431" y="6449684"/>
                </a:cubicBezTo>
                <a:close/>
                <a:moveTo>
                  <a:pt x="4885719" y="6449683"/>
                </a:moveTo>
                <a:cubicBezTo>
                  <a:pt x="4881364" y="6450850"/>
                  <a:pt x="4877455" y="6453678"/>
                  <a:pt x="4875022" y="6457891"/>
                </a:cubicBezTo>
                <a:cubicBezTo>
                  <a:pt x="4860342" y="6483319"/>
                  <a:pt x="4845661" y="6508745"/>
                  <a:pt x="4830980" y="6534172"/>
                </a:cubicBezTo>
                <a:cubicBezTo>
                  <a:pt x="4826115" y="6542599"/>
                  <a:pt x="4829002" y="6553372"/>
                  <a:pt x="4837429" y="6558237"/>
                </a:cubicBezTo>
                <a:cubicBezTo>
                  <a:pt x="4845855" y="6563102"/>
                  <a:pt x="4856629" y="6560216"/>
                  <a:pt x="4861494" y="6551789"/>
                </a:cubicBezTo>
                <a:lnTo>
                  <a:pt x="4905534" y="6475509"/>
                </a:lnTo>
                <a:cubicBezTo>
                  <a:pt x="4910399" y="6467082"/>
                  <a:pt x="4907512" y="6456309"/>
                  <a:pt x="4899086" y="6451444"/>
                </a:cubicBezTo>
                <a:lnTo>
                  <a:pt x="4899087" y="6451443"/>
                </a:lnTo>
                <a:cubicBezTo>
                  <a:pt x="4894874" y="6449011"/>
                  <a:pt x="4890074" y="6448516"/>
                  <a:pt x="4885719" y="6449683"/>
                </a:cubicBezTo>
                <a:close/>
                <a:moveTo>
                  <a:pt x="5356182" y="6449257"/>
                </a:moveTo>
                <a:cubicBezTo>
                  <a:pt x="5351827" y="6448090"/>
                  <a:pt x="5347027" y="6448585"/>
                  <a:pt x="5342814" y="6451017"/>
                </a:cubicBezTo>
                <a:cubicBezTo>
                  <a:pt x="5334387" y="6455882"/>
                  <a:pt x="5331500" y="6466656"/>
                  <a:pt x="5336365" y="6475082"/>
                </a:cubicBezTo>
                <a:cubicBezTo>
                  <a:pt x="5351046" y="6500510"/>
                  <a:pt x="5365727" y="6525936"/>
                  <a:pt x="5380407" y="6551363"/>
                </a:cubicBezTo>
                <a:cubicBezTo>
                  <a:pt x="5385272" y="6559789"/>
                  <a:pt x="5396046" y="6562676"/>
                  <a:pt x="5404472" y="6557811"/>
                </a:cubicBezTo>
                <a:lnTo>
                  <a:pt x="5404471" y="6557811"/>
                </a:lnTo>
                <a:cubicBezTo>
                  <a:pt x="5412897" y="6552946"/>
                  <a:pt x="5415784" y="6542172"/>
                  <a:pt x="5410919" y="6533746"/>
                </a:cubicBezTo>
                <a:lnTo>
                  <a:pt x="5366879" y="6457465"/>
                </a:lnTo>
                <a:cubicBezTo>
                  <a:pt x="5364446" y="6453252"/>
                  <a:pt x="5360536" y="6450424"/>
                  <a:pt x="5356182" y="6449257"/>
                </a:cubicBezTo>
                <a:close/>
                <a:moveTo>
                  <a:pt x="5292470" y="6449256"/>
                </a:moveTo>
                <a:cubicBezTo>
                  <a:pt x="5288116" y="6450423"/>
                  <a:pt x="5284206" y="6453251"/>
                  <a:pt x="5281773" y="6457464"/>
                </a:cubicBezTo>
                <a:cubicBezTo>
                  <a:pt x="5267093" y="6482892"/>
                  <a:pt x="5252412" y="6508318"/>
                  <a:pt x="5237731" y="6533745"/>
                </a:cubicBezTo>
                <a:cubicBezTo>
                  <a:pt x="5232866" y="6542172"/>
                  <a:pt x="5235753" y="6552945"/>
                  <a:pt x="5244180" y="6557810"/>
                </a:cubicBezTo>
                <a:cubicBezTo>
                  <a:pt x="5252606" y="6562675"/>
                  <a:pt x="5263380" y="6559789"/>
                  <a:pt x="5268245" y="6551362"/>
                </a:cubicBezTo>
                <a:lnTo>
                  <a:pt x="5312285" y="6475082"/>
                </a:lnTo>
                <a:cubicBezTo>
                  <a:pt x="5317150" y="6466655"/>
                  <a:pt x="5314263" y="6455882"/>
                  <a:pt x="5305837" y="6451017"/>
                </a:cubicBezTo>
                <a:lnTo>
                  <a:pt x="5305838" y="6451016"/>
                </a:lnTo>
                <a:cubicBezTo>
                  <a:pt x="5301625" y="6448584"/>
                  <a:pt x="5296825" y="6448089"/>
                  <a:pt x="5292470" y="6449256"/>
                </a:cubicBezTo>
                <a:close/>
                <a:moveTo>
                  <a:pt x="5555326" y="6448709"/>
                </a:moveTo>
                <a:cubicBezTo>
                  <a:pt x="5550971" y="6447542"/>
                  <a:pt x="5546171" y="6448037"/>
                  <a:pt x="5541958" y="6450469"/>
                </a:cubicBezTo>
                <a:cubicBezTo>
                  <a:pt x="5533531" y="6455334"/>
                  <a:pt x="5530644" y="6466108"/>
                  <a:pt x="5535509" y="6474534"/>
                </a:cubicBezTo>
                <a:cubicBezTo>
                  <a:pt x="5550190" y="6499962"/>
                  <a:pt x="5564871" y="6525388"/>
                  <a:pt x="5579551" y="6550815"/>
                </a:cubicBezTo>
                <a:cubicBezTo>
                  <a:pt x="5584416" y="6559241"/>
                  <a:pt x="5595190" y="6562128"/>
                  <a:pt x="5603616" y="6557263"/>
                </a:cubicBezTo>
                <a:lnTo>
                  <a:pt x="5603615" y="6557263"/>
                </a:lnTo>
                <a:cubicBezTo>
                  <a:pt x="5612041" y="6552398"/>
                  <a:pt x="5614928" y="6541624"/>
                  <a:pt x="5610063" y="6533198"/>
                </a:cubicBezTo>
                <a:lnTo>
                  <a:pt x="5566023" y="6456917"/>
                </a:lnTo>
                <a:cubicBezTo>
                  <a:pt x="5563590" y="6452704"/>
                  <a:pt x="5559681" y="6449876"/>
                  <a:pt x="5555326" y="6448709"/>
                </a:cubicBezTo>
                <a:close/>
                <a:moveTo>
                  <a:pt x="5491613" y="6448708"/>
                </a:moveTo>
                <a:cubicBezTo>
                  <a:pt x="5487259" y="6449875"/>
                  <a:pt x="5483349" y="6452703"/>
                  <a:pt x="5480916" y="6456916"/>
                </a:cubicBezTo>
                <a:cubicBezTo>
                  <a:pt x="5466236" y="6482344"/>
                  <a:pt x="5451555" y="6507770"/>
                  <a:pt x="5436874" y="6533197"/>
                </a:cubicBezTo>
                <a:cubicBezTo>
                  <a:pt x="5432009" y="6541624"/>
                  <a:pt x="5434896" y="6552397"/>
                  <a:pt x="5443323" y="6557262"/>
                </a:cubicBezTo>
                <a:cubicBezTo>
                  <a:pt x="5451749" y="6562127"/>
                  <a:pt x="5462523" y="6559241"/>
                  <a:pt x="5467388" y="6550814"/>
                </a:cubicBezTo>
                <a:lnTo>
                  <a:pt x="5511428" y="6474534"/>
                </a:lnTo>
                <a:cubicBezTo>
                  <a:pt x="5516293" y="6466107"/>
                  <a:pt x="5513406" y="6455334"/>
                  <a:pt x="5504980" y="6450469"/>
                </a:cubicBezTo>
                <a:lnTo>
                  <a:pt x="5504981" y="6450468"/>
                </a:lnTo>
                <a:cubicBezTo>
                  <a:pt x="5500768" y="6448036"/>
                  <a:pt x="5495968" y="6447541"/>
                  <a:pt x="5491613" y="6448708"/>
                </a:cubicBezTo>
                <a:close/>
                <a:moveTo>
                  <a:pt x="5754469" y="6448161"/>
                </a:moveTo>
                <a:cubicBezTo>
                  <a:pt x="5750114" y="6446994"/>
                  <a:pt x="5745314" y="6447489"/>
                  <a:pt x="5741101" y="6449921"/>
                </a:cubicBezTo>
                <a:cubicBezTo>
                  <a:pt x="5732674" y="6454786"/>
                  <a:pt x="5729787" y="6465560"/>
                  <a:pt x="5734652" y="6473986"/>
                </a:cubicBezTo>
                <a:cubicBezTo>
                  <a:pt x="5749333" y="6499414"/>
                  <a:pt x="5764014" y="6524840"/>
                  <a:pt x="5778694" y="6550267"/>
                </a:cubicBezTo>
                <a:cubicBezTo>
                  <a:pt x="5783559" y="6558693"/>
                  <a:pt x="5794333" y="6561580"/>
                  <a:pt x="5802759" y="6556715"/>
                </a:cubicBezTo>
                <a:lnTo>
                  <a:pt x="5802758" y="6556715"/>
                </a:lnTo>
                <a:cubicBezTo>
                  <a:pt x="5811184" y="6551850"/>
                  <a:pt x="5814071" y="6541076"/>
                  <a:pt x="5809206" y="6532650"/>
                </a:cubicBezTo>
                <a:lnTo>
                  <a:pt x="5765166" y="6456369"/>
                </a:lnTo>
                <a:cubicBezTo>
                  <a:pt x="5762733" y="6452156"/>
                  <a:pt x="5758824" y="6449328"/>
                  <a:pt x="5754469" y="6448161"/>
                </a:cubicBezTo>
                <a:close/>
                <a:moveTo>
                  <a:pt x="5690757" y="6448160"/>
                </a:moveTo>
                <a:cubicBezTo>
                  <a:pt x="5686402" y="6449327"/>
                  <a:pt x="5682493" y="6452155"/>
                  <a:pt x="5680060" y="6456368"/>
                </a:cubicBezTo>
                <a:cubicBezTo>
                  <a:pt x="5665380" y="6481796"/>
                  <a:pt x="5650699" y="6507222"/>
                  <a:pt x="5636018" y="6532649"/>
                </a:cubicBezTo>
                <a:cubicBezTo>
                  <a:pt x="5631153" y="6541076"/>
                  <a:pt x="5634040" y="6551849"/>
                  <a:pt x="5642467" y="6556714"/>
                </a:cubicBezTo>
                <a:cubicBezTo>
                  <a:pt x="5650893" y="6561579"/>
                  <a:pt x="5661667" y="6558693"/>
                  <a:pt x="5666532" y="6550266"/>
                </a:cubicBezTo>
                <a:lnTo>
                  <a:pt x="5710572" y="6473986"/>
                </a:lnTo>
                <a:cubicBezTo>
                  <a:pt x="5715437" y="6465559"/>
                  <a:pt x="5712550" y="6454786"/>
                  <a:pt x="5704124" y="6449921"/>
                </a:cubicBezTo>
                <a:lnTo>
                  <a:pt x="5704125" y="6449920"/>
                </a:lnTo>
                <a:cubicBezTo>
                  <a:pt x="5699912" y="6447488"/>
                  <a:pt x="5695112" y="6446993"/>
                  <a:pt x="5690757" y="6448160"/>
                </a:cubicBezTo>
                <a:close/>
                <a:moveTo>
                  <a:pt x="5953612" y="6447613"/>
                </a:moveTo>
                <a:cubicBezTo>
                  <a:pt x="5949257" y="6446446"/>
                  <a:pt x="5944457" y="6446941"/>
                  <a:pt x="5940244" y="6449373"/>
                </a:cubicBezTo>
                <a:cubicBezTo>
                  <a:pt x="5931817" y="6454238"/>
                  <a:pt x="5928930" y="6465012"/>
                  <a:pt x="5933795" y="6473438"/>
                </a:cubicBezTo>
                <a:cubicBezTo>
                  <a:pt x="5948476" y="6498866"/>
                  <a:pt x="5963156" y="6524292"/>
                  <a:pt x="5977837" y="6549719"/>
                </a:cubicBezTo>
                <a:cubicBezTo>
                  <a:pt x="5982702" y="6558145"/>
                  <a:pt x="5993477" y="6561032"/>
                  <a:pt x="6001903" y="6556167"/>
                </a:cubicBezTo>
                <a:lnTo>
                  <a:pt x="6001902" y="6556167"/>
                </a:lnTo>
                <a:cubicBezTo>
                  <a:pt x="6010328" y="6551302"/>
                  <a:pt x="6013215" y="6540528"/>
                  <a:pt x="6008350" y="6532102"/>
                </a:cubicBezTo>
                <a:lnTo>
                  <a:pt x="5964309" y="6455821"/>
                </a:lnTo>
                <a:cubicBezTo>
                  <a:pt x="5961877" y="6451608"/>
                  <a:pt x="5957966" y="6448780"/>
                  <a:pt x="5953612" y="6447613"/>
                </a:cubicBezTo>
                <a:close/>
                <a:moveTo>
                  <a:pt x="5889900" y="6447612"/>
                </a:moveTo>
                <a:cubicBezTo>
                  <a:pt x="5885546" y="6448779"/>
                  <a:pt x="5881636" y="6451607"/>
                  <a:pt x="5879203" y="6455820"/>
                </a:cubicBezTo>
                <a:cubicBezTo>
                  <a:pt x="5864523" y="6481248"/>
                  <a:pt x="5849842" y="6506674"/>
                  <a:pt x="5835161" y="6532101"/>
                </a:cubicBezTo>
                <a:cubicBezTo>
                  <a:pt x="5830296" y="6540528"/>
                  <a:pt x="5833183" y="6551301"/>
                  <a:pt x="5841610" y="6556166"/>
                </a:cubicBezTo>
                <a:cubicBezTo>
                  <a:pt x="5850036" y="6561031"/>
                  <a:pt x="5860810" y="6558145"/>
                  <a:pt x="5865675" y="6549718"/>
                </a:cubicBezTo>
                <a:lnTo>
                  <a:pt x="5909715" y="6473438"/>
                </a:lnTo>
                <a:cubicBezTo>
                  <a:pt x="5914580" y="6465011"/>
                  <a:pt x="5911693" y="6454238"/>
                  <a:pt x="5903267" y="6449373"/>
                </a:cubicBezTo>
                <a:lnTo>
                  <a:pt x="5903268" y="6449372"/>
                </a:lnTo>
                <a:cubicBezTo>
                  <a:pt x="5899055" y="6446940"/>
                  <a:pt x="5894255" y="6446445"/>
                  <a:pt x="5889900" y="6447612"/>
                </a:cubicBezTo>
                <a:close/>
                <a:moveTo>
                  <a:pt x="4496496" y="6447288"/>
                </a:moveTo>
                <a:cubicBezTo>
                  <a:pt x="4492141" y="6448455"/>
                  <a:pt x="4488231" y="6451283"/>
                  <a:pt x="4485799" y="6455496"/>
                </a:cubicBezTo>
                <a:lnTo>
                  <a:pt x="4441758" y="6531777"/>
                </a:lnTo>
                <a:cubicBezTo>
                  <a:pt x="4436893" y="6540203"/>
                  <a:pt x="4439780" y="6550977"/>
                  <a:pt x="4448206" y="6555842"/>
                </a:cubicBezTo>
                <a:lnTo>
                  <a:pt x="4448205" y="6555842"/>
                </a:lnTo>
                <a:cubicBezTo>
                  <a:pt x="4456631" y="6560707"/>
                  <a:pt x="4467405" y="6557820"/>
                  <a:pt x="4472270" y="6549394"/>
                </a:cubicBezTo>
                <a:cubicBezTo>
                  <a:pt x="4486951" y="6523967"/>
                  <a:pt x="4501632" y="6498541"/>
                  <a:pt x="4516312" y="6473113"/>
                </a:cubicBezTo>
                <a:cubicBezTo>
                  <a:pt x="4521177" y="6464687"/>
                  <a:pt x="4518290" y="6453913"/>
                  <a:pt x="4509864" y="6449048"/>
                </a:cubicBezTo>
                <a:cubicBezTo>
                  <a:pt x="4505651" y="6446616"/>
                  <a:pt x="4500851" y="6446121"/>
                  <a:pt x="4496496" y="6447288"/>
                </a:cubicBezTo>
                <a:close/>
                <a:moveTo>
                  <a:pt x="4560208" y="6447287"/>
                </a:moveTo>
                <a:cubicBezTo>
                  <a:pt x="4555853" y="6446120"/>
                  <a:pt x="4551053" y="6446615"/>
                  <a:pt x="4546840" y="6449047"/>
                </a:cubicBezTo>
                <a:lnTo>
                  <a:pt x="4546841" y="6449048"/>
                </a:lnTo>
                <a:cubicBezTo>
                  <a:pt x="4538415" y="6453913"/>
                  <a:pt x="4535528" y="6464686"/>
                  <a:pt x="4540393" y="6473113"/>
                </a:cubicBezTo>
                <a:lnTo>
                  <a:pt x="4584434" y="6549393"/>
                </a:lnTo>
                <a:cubicBezTo>
                  <a:pt x="4589299" y="6557820"/>
                  <a:pt x="4600073" y="6560706"/>
                  <a:pt x="4608499" y="6555841"/>
                </a:cubicBezTo>
                <a:cubicBezTo>
                  <a:pt x="4616925" y="6550976"/>
                  <a:pt x="4619812" y="6540203"/>
                  <a:pt x="4614947" y="6531776"/>
                </a:cubicBezTo>
                <a:cubicBezTo>
                  <a:pt x="4600267" y="6506349"/>
                  <a:pt x="4585586" y="6480923"/>
                  <a:pt x="4570905" y="6455495"/>
                </a:cubicBezTo>
                <a:cubicBezTo>
                  <a:pt x="4568473" y="6451282"/>
                  <a:pt x="4564563" y="6448454"/>
                  <a:pt x="4560208" y="6447287"/>
                </a:cubicBezTo>
                <a:close/>
                <a:moveTo>
                  <a:pt x="6152754" y="6447065"/>
                </a:moveTo>
                <a:cubicBezTo>
                  <a:pt x="6148400" y="6445898"/>
                  <a:pt x="6143600" y="6446393"/>
                  <a:pt x="6139387" y="6448825"/>
                </a:cubicBezTo>
                <a:cubicBezTo>
                  <a:pt x="6130960" y="6453690"/>
                  <a:pt x="6128074" y="6464464"/>
                  <a:pt x="6132939" y="6472890"/>
                </a:cubicBezTo>
                <a:cubicBezTo>
                  <a:pt x="6147619" y="6498318"/>
                  <a:pt x="6162300" y="6523744"/>
                  <a:pt x="6176980" y="6549171"/>
                </a:cubicBezTo>
                <a:cubicBezTo>
                  <a:pt x="6181845" y="6557597"/>
                  <a:pt x="6192619" y="6560484"/>
                  <a:pt x="6201045" y="6555619"/>
                </a:cubicBezTo>
                <a:lnTo>
                  <a:pt x="6201044" y="6555619"/>
                </a:lnTo>
                <a:cubicBezTo>
                  <a:pt x="6209470" y="6550754"/>
                  <a:pt x="6212357" y="6539980"/>
                  <a:pt x="6207492" y="6531554"/>
                </a:cubicBezTo>
                <a:lnTo>
                  <a:pt x="6163452" y="6455273"/>
                </a:lnTo>
                <a:cubicBezTo>
                  <a:pt x="6161019" y="6451060"/>
                  <a:pt x="6157109" y="6448232"/>
                  <a:pt x="6152754" y="6447065"/>
                </a:cubicBezTo>
                <a:close/>
                <a:moveTo>
                  <a:pt x="6089044" y="6447064"/>
                </a:moveTo>
                <a:cubicBezTo>
                  <a:pt x="6084689" y="6448231"/>
                  <a:pt x="6080779" y="6451059"/>
                  <a:pt x="6078347" y="6455272"/>
                </a:cubicBezTo>
                <a:cubicBezTo>
                  <a:pt x="6063667" y="6480700"/>
                  <a:pt x="6048985" y="6506126"/>
                  <a:pt x="6034305" y="6531553"/>
                </a:cubicBezTo>
                <a:cubicBezTo>
                  <a:pt x="6029440" y="6539980"/>
                  <a:pt x="6032327" y="6550753"/>
                  <a:pt x="6040754" y="6555618"/>
                </a:cubicBezTo>
                <a:cubicBezTo>
                  <a:pt x="6049179" y="6560483"/>
                  <a:pt x="6059953" y="6557597"/>
                  <a:pt x="6064818" y="6549170"/>
                </a:cubicBezTo>
                <a:lnTo>
                  <a:pt x="6108859" y="6472890"/>
                </a:lnTo>
                <a:cubicBezTo>
                  <a:pt x="6113724" y="6464463"/>
                  <a:pt x="6110836" y="6453690"/>
                  <a:pt x="6102410" y="6448825"/>
                </a:cubicBezTo>
                <a:lnTo>
                  <a:pt x="6102412" y="6448824"/>
                </a:lnTo>
                <a:cubicBezTo>
                  <a:pt x="6098199" y="6446392"/>
                  <a:pt x="6093399" y="6445897"/>
                  <a:pt x="6089044" y="6447064"/>
                </a:cubicBezTo>
                <a:close/>
                <a:moveTo>
                  <a:pt x="4297353" y="6446740"/>
                </a:moveTo>
                <a:cubicBezTo>
                  <a:pt x="4292998" y="6447907"/>
                  <a:pt x="4289088" y="6450735"/>
                  <a:pt x="4286656" y="6454948"/>
                </a:cubicBezTo>
                <a:lnTo>
                  <a:pt x="4242615" y="6531229"/>
                </a:lnTo>
                <a:cubicBezTo>
                  <a:pt x="4237750" y="6539655"/>
                  <a:pt x="4240637" y="6550429"/>
                  <a:pt x="4249063" y="6555294"/>
                </a:cubicBezTo>
                <a:lnTo>
                  <a:pt x="4249062" y="6555294"/>
                </a:lnTo>
                <a:cubicBezTo>
                  <a:pt x="4257488" y="6560159"/>
                  <a:pt x="4268262" y="6557272"/>
                  <a:pt x="4273127" y="6548846"/>
                </a:cubicBezTo>
                <a:cubicBezTo>
                  <a:pt x="4287808" y="6523419"/>
                  <a:pt x="4302489" y="6497993"/>
                  <a:pt x="4317169" y="6472565"/>
                </a:cubicBezTo>
                <a:cubicBezTo>
                  <a:pt x="4322034" y="6464139"/>
                  <a:pt x="4319147" y="6453365"/>
                  <a:pt x="4310721" y="6448500"/>
                </a:cubicBezTo>
                <a:cubicBezTo>
                  <a:pt x="4306508" y="6446068"/>
                  <a:pt x="4301708" y="6445573"/>
                  <a:pt x="4297353" y="6446740"/>
                </a:cubicBezTo>
                <a:close/>
                <a:moveTo>
                  <a:pt x="4361065" y="6446739"/>
                </a:moveTo>
                <a:cubicBezTo>
                  <a:pt x="4356710" y="6445572"/>
                  <a:pt x="4351910" y="6446067"/>
                  <a:pt x="4347697" y="6448499"/>
                </a:cubicBezTo>
                <a:lnTo>
                  <a:pt x="4347698" y="6448500"/>
                </a:lnTo>
                <a:cubicBezTo>
                  <a:pt x="4339272" y="6453365"/>
                  <a:pt x="4336385" y="6464138"/>
                  <a:pt x="4341250" y="6472565"/>
                </a:cubicBezTo>
                <a:lnTo>
                  <a:pt x="4385291" y="6548845"/>
                </a:lnTo>
                <a:cubicBezTo>
                  <a:pt x="4390156" y="6557272"/>
                  <a:pt x="4400930" y="6560158"/>
                  <a:pt x="4409356" y="6555293"/>
                </a:cubicBezTo>
                <a:cubicBezTo>
                  <a:pt x="4417782" y="6550428"/>
                  <a:pt x="4420669" y="6539655"/>
                  <a:pt x="4415804" y="6531228"/>
                </a:cubicBezTo>
                <a:cubicBezTo>
                  <a:pt x="4401124" y="6505801"/>
                  <a:pt x="4386443" y="6480375"/>
                  <a:pt x="4371762" y="6454947"/>
                </a:cubicBezTo>
                <a:cubicBezTo>
                  <a:pt x="4369330" y="6450734"/>
                  <a:pt x="4365420" y="6447906"/>
                  <a:pt x="4361065" y="6446739"/>
                </a:cubicBezTo>
                <a:close/>
                <a:moveTo>
                  <a:pt x="4806446" y="6446678"/>
                </a:moveTo>
                <a:cubicBezTo>
                  <a:pt x="4799149" y="6446678"/>
                  <a:pt x="4793233" y="6452594"/>
                  <a:pt x="4793233" y="6459891"/>
                </a:cubicBezTo>
                <a:cubicBezTo>
                  <a:pt x="4793233" y="6467188"/>
                  <a:pt x="4799149" y="6473104"/>
                  <a:pt x="4806446" y="6473104"/>
                </a:cubicBezTo>
                <a:cubicBezTo>
                  <a:pt x="4813743" y="6473104"/>
                  <a:pt x="4819659" y="6467188"/>
                  <a:pt x="4819659" y="6459891"/>
                </a:cubicBezTo>
                <a:cubicBezTo>
                  <a:pt x="4819659" y="6452594"/>
                  <a:pt x="4813743" y="6446678"/>
                  <a:pt x="4806446" y="6446678"/>
                </a:cubicBezTo>
                <a:close/>
                <a:moveTo>
                  <a:pt x="6351898" y="6446517"/>
                </a:moveTo>
                <a:cubicBezTo>
                  <a:pt x="6347543" y="6445350"/>
                  <a:pt x="6342743" y="6445845"/>
                  <a:pt x="6338529" y="6448277"/>
                </a:cubicBezTo>
                <a:cubicBezTo>
                  <a:pt x="6330103" y="6453142"/>
                  <a:pt x="6327216" y="6463916"/>
                  <a:pt x="6332081" y="6472342"/>
                </a:cubicBezTo>
                <a:cubicBezTo>
                  <a:pt x="6346762" y="6497770"/>
                  <a:pt x="6361443" y="6523196"/>
                  <a:pt x="6376123" y="6548623"/>
                </a:cubicBezTo>
                <a:cubicBezTo>
                  <a:pt x="6380988" y="6557049"/>
                  <a:pt x="6391762" y="6559936"/>
                  <a:pt x="6400188" y="6555071"/>
                </a:cubicBezTo>
                <a:lnTo>
                  <a:pt x="6400187" y="6555071"/>
                </a:lnTo>
                <a:cubicBezTo>
                  <a:pt x="6408613" y="6550206"/>
                  <a:pt x="6411500" y="6539432"/>
                  <a:pt x="6406635" y="6531006"/>
                </a:cubicBezTo>
                <a:lnTo>
                  <a:pt x="6362595" y="6454725"/>
                </a:lnTo>
                <a:cubicBezTo>
                  <a:pt x="6360162" y="6450512"/>
                  <a:pt x="6356252" y="6447684"/>
                  <a:pt x="6351898" y="6446517"/>
                </a:cubicBezTo>
                <a:close/>
                <a:moveTo>
                  <a:pt x="6288185" y="6446516"/>
                </a:moveTo>
                <a:cubicBezTo>
                  <a:pt x="6283831" y="6447683"/>
                  <a:pt x="6279921" y="6450511"/>
                  <a:pt x="6277489" y="6454724"/>
                </a:cubicBezTo>
                <a:cubicBezTo>
                  <a:pt x="6262808" y="6480152"/>
                  <a:pt x="6248127" y="6505578"/>
                  <a:pt x="6233447" y="6531005"/>
                </a:cubicBezTo>
                <a:cubicBezTo>
                  <a:pt x="6228582" y="6539432"/>
                  <a:pt x="6231469" y="6550205"/>
                  <a:pt x="6239896" y="6555070"/>
                </a:cubicBezTo>
                <a:cubicBezTo>
                  <a:pt x="6248322" y="6559935"/>
                  <a:pt x="6259095" y="6557049"/>
                  <a:pt x="6263960" y="6548622"/>
                </a:cubicBezTo>
                <a:lnTo>
                  <a:pt x="6308000" y="6472342"/>
                </a:lnTo>
                <a:cubicBezTo>
                  <a:pt x="6312865" y="6463915"/>
                  <a:pt x="6309978" y="6453142"/>
                  <a:pt x="6301552" y="6448277"/>
                </a:cubicBezTo>
                <a:lnTo>
                  <a:pt x="6301554" y="6448276"/>
                </a:lnTo>
                <a:cubicBezTo>
                  <a:pt x="6297341" y="6445844"/>
                  <a:pt x="6292541" y="6445349"/>
                  <a:pt x="6288185" y="6446516"/>
                </a:cubicBezTo>
                <a:close/>
                <a:moveTo>
                  <a:pt x="5213197" y="6446251"/>
                </a:moveTo>
                <a:cubicBezTo>
                  <a:pt x="5205900" y="6446251"/>
                  <a:pt x="5199984" y="6452167"/>
                  <a:pt x="5199984" y="6459464"/>
                </a:cubicBezTo>
                <a:cubicBezTo>
                  <a:pt x="5199984" y="6466761"/>
                  <a:pt x="5205900" y="6472677"/>
                  <a:pt x="5213197" y="6472677"/>
                </a:cubicBezTo>
                <a:cubicBezTo>
                  <a:pt x="5220494" y="6472677"/>
                  <a:pt x="5226410" y="6466761"/>
                  <a:pt x="5226410" y="6459464"/>
                </a:cubicBezTo>
                <a:cubicBezTo>
                  <a:pt x="5226410" y="6452167"/>
                  <a:pt x="5220494" y="6446251"/>
                  <a:pt x="5213197" y="6446251"/>
                </a:cubicBezTo>
                <a:close/>
                <a:moveTo>
                  <a:pt x="4098209" y="6446192"/>
                </a:moveTo>
                <a:cubicBezTo>
                  <a:pt x="4093854" y="6447359"/>
                  <a:pt x="4089944" y="6450187"/>
                  <a:pt x="4087512" y="6454400"/>
                </a:cubicBezTo>
                <a:lnTo>
                  <a:pt x="4043471" y="6530681"/>
                </a:lnTo>
                <a:cubicBezTo>
                  <a:pt x="4038606" y="6539107"/>
                  <a:pt x="4041493" y="6549881"/>
                  <a:pt x="4049919" y="6554746"/>
                </a:cubicBezTo>
                <a:lnTo>
                  <a:pt x="4049918" y="6554746"/>
                </a:lnTo>
                <a:cubicBezTo>
                  <a:pt x="4058344" y="6559611"/>
                  <a:pt x="4069118" y="6556724"/>
                  <a:pt x="4073983" y="6548298"/>
                </a:cubicBezTo>
                <a:cubicBezTo>
                  <a:pt x="4088664" y="6522871"/>
                  <a:pt x="4103345" y="6497445"/>
                  <a:pt x="4118025" y="6472017"/>
                </a:cubicBezTo>
                <a:cubicBezTo>
                  <a:pt x="4122890" y="6463591"/>
                  <a:pt x="4120003" y="6452817"/>
                  <a:pt x="4111577" y="6447952"/>
                </a:cubicBezTo>
                <a:cubicBezTo>
                  <a:pt x="4107364" y="6445520"/>
                  <a:pt x="4102564" y="6445025"/>
                  <a:pt x="4098209" y="6446192"/>
                </a:cubicBezTo>
                <a:close/>
                <a:moveTo>
                  <a:pt x="4161921" y="6446191"/>
                </a:moveTo>
                <a:cubicBezTo>
                  <a:pt x="4157566" y="6445024"/>
                  <a:pt x="4152766" y="6445519"/>
                  <a:pt x="4148553" y="6447951"/>
                </a:cubicBezTo>
                <a:lnTo>
                  <a:pt x="4148554" y="6447952"/>
                </a:lnTo>
                <a:cubicBezTo>
                  <a:pt x="4140128" y="6452817"/>
                  <a:pt x="4137241" y="6463590"/>
                  <a:pt x="4142106" y="6472017"/>
                </a:cubicBezTo>
                <a:lnTo>
                  <a:pt x="4186147" y="6548297"/>
                </a:lnTo>
                <a:cubicBezTo>
                  <a:pt x="4191012" y="6556724"/>
                  <a:pt x="4201786" y="6559610"/>
                  <a:pt x="4210212" y="6554745"/>
                </a:cubicBezTo>
                <a:cubicBezTo>
                  <a:pt x="4218638" y="6549880"/>
                  <a:pt x="4221525" y="6539107"/>
                  <a:pt x="4216660" y="6530680"/>
                </a:cubicBezTo>
                <a:cubicBezTo>
                  <a:pt x="4201980" y="6505253"/>
                  <a:pt x="4187299" y="6479827"/>
                  <a:pt x="4172618" y="6454399"/>
                </a:cubicBezTo>
                <a:cubicBezTo>
                  <a:pt x="4170186" y="6450186"/>
                  <a:pt x="4166276" y="6447358"/>
                  <a:pt x="4161921" y="6446191"/>
                </a:cubicBezTo>
                <a:close/>
                <a:moveTo>
                  <a:pt x="5005589" y="6446130"/>
                </a:moveTo>
                <a:cubicBezTo>
                  <a:pt x="4998292" y="6446130"/>
                  <a:pt x="4992376" y="6452046"/>
                  <a:pt x="4992376" y="6459343"/>
                </a:cubicBezTo>
                <a:cubicBezTo>
                  <a:pt x="4992376" y="6466640"/>
                  <a:pt x="4998292" y="6472556"/>
                  <a:pt x="5005589" y="6472556"/>
                </a:cubicBezTo>
                <a:cubicBezTo>
                  <a:pt x="5012886" y="6472556"/>
                  <a:pt x="5018802" y="6466640"/>
                  <a:pt x="5018802" y="6459343"/>
                </a:cubicBezTo>
                <a:cubicBezTo>
                  <a:pt x="5018802" y="6452046"/>
                  <a:pt x="5012886" y="6446130"/>
                  <a:pt x="5005589" y="6446130"/>
                </a:cubicBezTo>
                <a:close/>
                <a:moveTo>
                  <a:pt x="6551039" y="6445969"/>
                </a:moveTo>
                <a:cubicBezTo>
                  <a:pt x="6546685" y="6444802"/>
                  <a:pt x="6541886" y="6445297"/>
                  <a:pt x="6537672" y="6447729"/>
                </a:cubicBezTo>
                <a:cubicBezTo>
                  <a:pt x="6529246" y="6452594"/>
                  <a:pt x="6526358" y="6463368"/>
                  <a:pt x="6531223" y="6471794"/>
                </a:cubicBezTo>
                <a:cubicBezTo>
                  <a:pt x="6545903" y="6497222"/>
                  <a:pt x="6560585" y="6522648"/>
                  <a:pt x="6575266" y="6548075"/>
                </a:cubicBezTo>
                <a:cubicBezTo>
                  <a:pt x="6580130" y="6556501"/>
                  <a:pt x="6590904" y="6559388"/>
                  <a:pt x="6599330" y="6554523"/>
                </a:cubicBezTo>
                <a:lnTo>
                  <a:pt x="6599329" y="6554523"/>
                </a:lnTo>
                <a:cubicBezTo>
                  <a:pt x="6607756" y="6549658"/>
                  <a:pt x="6610642" y="6538884"/>
                  <a:pt x="6605777" y="6530458"/>
                </a:cubicBezTo>
                <a:lnTo>
                  <a:pt x="6561738" y="6454177"/>
                </a:lnTo>
                <a:cubicBezTo>
                  <a:pt x="6559304" y="6449964"/>
                  <a:pt x="6555394" y="6447136"/>
                  <a:pt x="6551039" y="6445969"/>
                </a:cubicBezTo>
                <a:close/>
                <a:moveTo>
                  <a:pt x="6487329" y="6445968"/>
                </a:moveTo>
                <a:cubicBezTo>
                  <a:pt x="6482973" y="6447135"/>
                  <a:pt x="6479064" y="6449963"/>
                  <a:pt x="6476632" y="6454176"/>
                </a:cubicBezTo>
                <a:cubicBezTo>
                  <a:pt x="6461951" y="6479604"/>
                  <a:pt x="6447270" y="6505030"/>
                  <a:pt x="6432590" y="6530457"/>
                </a:cubicBezTo>
                <a:cubicBezTo>
                  <a:pt x="6427725" y="6538884"/>
                  <a:pt x="6430612" y="6549657"/>
                  <a:pt x="6439038" y="6554522"/>
                </a:cubicBezTo>
                <a:cubicBezTo>
                  <a:pt x="6447464" y="6559387"/>
                  <a:pt x="6458238" y="6556501"/>
                  <a:pt x="6463103" y="6548074"/>
                </a:cubicBezTo>
                <a:lnTo>
                  <a:pt x="6507144" y="6471794"/>
                </a:lnTo>
                <a:cubicBezTo>
                  <a:pt x="6512008" y="6463367"/>
                  <a:pt x="6509122" y="6452594"/>
                  <a:pt x="6500697" y="6447729"/>
                </a:cubicBezTo>
                <a:lnTo>
                  <a:pt x="6500697" y="6447728"/>
                </a:lnTo>
                <a:cubicBezTo>
                  <a:pt x="6496483" y="6445296"/>
                  <a:pt x="6491684" y="6444801"/>
                  <a:pt x="6487329" y="6445968"/>
                </a:cubicBezTo>
                <a:close/>
                <a:moveTo>
                  <a:pt x="5412340" y="6445703"/>
                </a:moveTo>
                <a:cubicBezTo>
                  <a:pt x="5405043" y="6445703"/>
                  <a:pt x="5399127" y="6451619"/>
                  <a:pt x="5399127" y="6458916"/>
                </a:cubicBezTo>
                <a:cubicBezTo>
                  <a:pt x="5399127" y="6466213"/>
                  <a:pt x="5405043" y="6472129"/>
                  <a:pt x="5412340" y="6472129"/>
                </a:cubicBezTo>
                <a:cubicBezTo>
                  <a:pt x="5419637" y="6472129"/>
                  <a:pt x="5425553" y="6466213"/>
                  <a:pt x="5425553" y="6458916"/>
                </a:cubicBezTo>
                <a:cubicBezTo>
                  <a:pt x="5425553" y="6451619"/>
                  <a:pt x="5419637" y="6445703"/>
                  <a:pt x="5412340" y="6445703"/>
                </a:cubicBezTo>
                <a:close/>
                <a:moveTo>
                  <a:pt x="6750185" y="6445420"/>
                </a:moveTo>
                <a:cubicBezTo>
                  <a:pt x="6745829" y="6444253"/>
                  <a:pt x="6741030" y="6444748"/>
                  <a:pt x="6736817" y="6447180"/>
                </a:cubicBezTo>
                <a:cubicBezTo>
                  <a:pt x="6728390" y="6452045"/>
                  <a:pt x="6725502" y="6462819"/>
                  <a:pt x="6730368" y="6471245"/>
                </a:cubicBezTo>
                <a:cubicBezTo>
                  <a:pt x="6745049" y="6496673"/>
                  <a:pt x="6759729" y="6522099"/>
                  <a:pt x="6774410" y="6547526"/>
                </a:cubicBezTo>
                <a:cubicBezTo>
                  <a:pt x="6779274" y="6555952"/>
                  <a:pt x="6790048" y="6558839"/>
                  <a:pt x="6798475" y="6553974"/>
                </a:cubicBezTo>
                <a:lnTo>
                  <a:pt x="6798474" y="6553974"/>
                </a:lnTo>
                <a:cubicBezTo>
                  <a:pt x="6806900" y="6549109"/>
                  <a:pt x="6809786" y="6538335"/>
                  <a:pt x="6804921" y="6529909"/>
                </a:cubicBezTo>
                <a:lnTo>
                  <a:pt x="6760882" y="6453628"/>
                </a:lnTo>
                <a:cubicBezTo>
                  <a:pt x="6758448" y="6449415"/>
                  <a:pt x="6754539" y="6446587"/>
                  <a:pt x="6750185" y="6445420"/>
                </a:cubicBezTo>
                <a:close/>
                <a:moveTo>
                  <a:pt x="6686470" y="6445419"/>
                </a:moveTo>
                <a:cubicBezTo>
                  <a:pt x="6682117" y="6446586"/>
                  <a:pt x="6678208" y="6449414"/>
                  <a:pt x="6675775" y="6453627"/>
                </a:cubicBezTo>
                <a:cubicBezTo>
                  <a:pt x="6661094" y="6479055"/>
                  <a:pt x="6646414" y="6504481"/>
                  <a:pt x="6631732" y="6529908"/>
                </a:cubicBezTo>
                <a:cubicBezTo>
                  <a:pt x="6626867" y="6538335"/>
                  <a:pt x="6629755" y="6549108"/>
                  <a:pt x="6638182" y="6553973"/>
                </a:cubicBezTo>
                <a:cubicBezTo>
                  <a:pt x="6646607" y="6558838"/>
                  <a:pt x="6657382" y="6555952"/>
                  <a:pt x="6662248" y="6547525"/>
                </a:cubicBezTo>
                <a:lnTo>
                  <a:pt x="6706287" y="6471245"/>
                </a:lnTo>
                <a:cubicBezTo>
                  <a:pt x="6711152" y="6462818"/>
                  <a:pt x="6708265" y="6452045"/>
                  <a:pt x="6699839" y="6447180"/>
                </a:cubicBezTo>
                <a:lnTo>
                  <a:pt x="6699839" y="6447179"/>
                </a:lnTo>
                <a:cubicBezTo>
                  <a:pt x="6695628" y="6444747"/>
                  <a:pt x="6690828" y="6444252"/>
                  <a:pt x="6686470" y="6445419"/>
                </a:cubicBezTo>
                <a:close/>
                <a:moveTo>
                  <a:pt x="5611484" y="6445155"/>
                </a:moveTo>
                <a:cubicBezTo>
                  <a:pt x="5604187" y="6445155"/>
                  <a:pt x="5598271" y="6451071"/>
                  <a:pt x="5598271" y="6458368"/>
                </a:cubicBezTo>
                <a:cubicBezTo>
                  <a:pt x="5598271" y="6465665"/>
                  <a:pt x="5604187" y="6471581"/>
                  <a:pt x="5611484" y="6471581"/>
                </a:cubicBezTo>
                <a:cubicBezTo>
                  <a:pt x="5618781" y="6471581"/>
                  <a:pt x="5624697" y="6465665"/>
                  <a:pt x="5624697" y="6458368"/>
                </a:cubicBezTo>
                <a:cubicBezTo>
                  <a:pt x="5624697" y="6451071"/>
                  <a:pt x="5618781" y="6445155"/>
                  <a:pt x="5611484" y="6445155"/>
                </a:cubicBezTo>
                <a:close/>
                <a:moveTo>
                  <a:pt x="6949328" y="6444872"/>
                </a:moveTo>
                <a:cubicBezTo>
                  <a:pt x="6944973" y="6443705"/>
                  <a:pt x="6940173" y="6444200"/>
                  <a:pt x="6935960" y="6446632"/>
                </a:cubicBezTo>
                <a:cubicBezTo>
                  <a:pt x="6927534" y="6451497"/>
                  <a:pt x="6924646" y="6462271"/>
                  <a:pt x="6929513" y="6470697"/>
                </a:cubicBezTo>
                <a:cubicBezTo>
                  <a:pt x="6944191" y="6496125"/>
                  <a:pt x="6958872" y="6521551"/>
                  <a:pt x="6973553" y="6546978"/>
                </a:cubicBezTo>
                <a:cubicBezTo>
                  <a:pt x="6978417" y="6555404"/>
                  <a:pt x="6989192" y="6558291"/>
                  <a:pt x="6997618" y="6553426"/>
                </a:cubicBezTo>
                <a:lnTo>
                  <a:pt x="6997617" y="6553426"/>
                </a:lnTo>
                <a:cubicBezTo>
                  <a:pt x="7006043" y="6548561"/>
                  <a:pt x="7008930" y="6537787"/>
                  <a:pt x="7004065" y="6529361"/>
                </a:cubicBezTo>
                <a:lnTo>
                  <a:pt x="6960026" y="6453080"/>
                </a:lnTo>
                <a:cubicBezTo>
                  <a:pt x="6957593" y="6448867"/>
                  <a:pt x="6953682" y="6446039"/>
                  <a:pt x="6949328" y="6444872"/>
                </a:cubicBezTo>
                <a:close/>
                <a:moveTo>
                  <a:pt x="6885618" y="6444871"/>
                </a:moveTo>
                <a:cubicBezTo>
                  <a:pt x="6881262" y="6446038"/>
                  <a:pt x="6877354" y="6448866"/>
                  <a:pt x="6874920" y="6453079"/>
                </a:cubicBezTo>
                <a:cubicBezTo>
                  <a:pt x="6860240" y="6478507"/>
                  <a:pt x="6845557" y="6503933"/>
                  <a:pt x="6830876" y="6529360"/>
                </a:cubicBezTo>
                <a:cubicBezTo>
                  <a:pt x="6826010" y="6537787"/>
                  <a:pt x="6828898" y="6548560"/>
                  <a:pt x="6837324" y="6553425"/>
                </a:cubicBezTo>
                <a:cubicBezTo>
                  <a:pt x="6845750" y="6558290"/>
                  <a:pt x="6856525" y="6555404"/>
                  <a:pt x="6861392" y="6546977"/>
                </a:cubicBezTo>
                <a:lnTo>
                  <a:pt x="6905431" y="6470697"/>
                </a:lnTo>
                <a:cubicBezTo>
                  <a:pt x="6910297" y="6462270"/>
                  <a:pt x="6907410" y="6451497"/>
                  <a:pt x="6898984" y="6446632"/>
                </a:cubicBezTo>
                <a:lnTo>
                  <a:pt x="6898985" y="6446631"/>
                </a:lnTo>
                <a:cubicBezTo>
                  <a:pt x="6894772" y="6444199"/>
                  <a:pt x="6889972" y="6443704"/>
                  <a:pt x="6885618" y="6444871"/>
                </a:cubicBezTo>
                <a:close/>
                <a:moveTo>
                  <a:pt x="5810627" y="6444607"/>
                </a:moveTo>
                <a:cubicBezTo>
                  <a:pt x="5803330" y="6444607"/>
                  <a:pt x="5797414" y="6450523"/>
                  <a:pt x="5797414" y="6457820"/>
                </a:cubicBezTo>
                <a:cubicBezTo>
                  <a:pt x="5797414" y="6465117"/>
                  <a:pt x="5803330" y="6471033"/>
                  <a:pt x="5810627" y="6471033"/>
                </a:cubicBezTo>
                <a:cubicBezTo>
                  <a:pt x="5817924" y="6471033"/>
                  <a:pt x="5823840" y="6465117"/>
                  <a:pt x="5823840" y="6457820"/>
                </a:cubicBezTo>
                <a:cubicBezTo>
                  <a:pt x="5823840" y="6450523"/>
                  <a:pt x="5817924" y="6444607"/>
                  <a:pt x="5810627" y="6444607"/>
                </a:cubicBezTo>
                <a:close/>
                <a:moveTo>
                  <a:pt x="7148471" y="6444324"/>
                </a:moveTo>
                <a:cubicBezTo>
                  <a:pt x="7144117" y="6443157"/>
                  <a:pt x="7139317" y="6443652"/>
                  <a:pt x="7135103" y="6446084"/>
                </a:cubicBezTo>
                <a:cubicBezTo>
                  <a:pt x="7126678" y="6450949"/>
                  <a:pt x="7123791" y="6461723"/>
                  <a:pt x="7128656" y="6470149"/>
                </a:cubicBezTo>
                <a:cubicBezTo>
                  <a:pt x="7143335" y="6495577"/>
                  <a:pt x="7158018" y="6521003"/>
                  <a:pt x="7172697" y="6546430"/>
                </a:cubicBezTo>
                <a:cubicBezTo>
                  <a:pt x="7177562" y="6554856"/>
                  <a:pt x="7188337" y="6557743"/>
                  <a:pt x="7196763" y="6552878"/>
                </a:cubicBezTo>
                <a:lnTo>
                  <a:pt x="7196762" y="6552878"/>
                </a:lnTo>
                <a:cubicBezTo>
                  <a:pt x="7205189" y="6548013"/>
                  <a:pt x="7208076" y="6537239"/>
                  <a:pt x="7203211" y="6528813"/>
                </a:cubicBezTo>
                <a:lnTo>
                  <a:pt x="7159169" y="6452532"/>
                </a:lnTo>
                <a:cubicBezTo>
                  <a:pt x="7156736" y="6448319"/>
                  <a:pt x="7152827" y="6445491"/>
                  <a:pt x="7148471" y="6444324"/>
                </a:cubicBezTo>
                <a:close/>
                <a:moveTo>
                  <a:pt x="7084759" y="6444323"/>
                </a:moveTo>
                <a:cubicBezTo>
                  <a:pt x="7080404" y="6445490"/>
                  <a:pt x="7076495" y="6448318"/>
                  <a:pt x="7074062" y="6452531"/>
                </a:cubicBezTo>
                <a:cubicBezTo>
                  <a:pt x="7059381" y="6477959"/>
                  <a:pt x="7044701" y="6503385"/>
                  <a:pt x="7030019" y="6528812"/>
                </a:cubicBezTo>
                <a:cubicBezTo>
                  <a:pt x="7025155" y="6537239"/>
                  <a:pt x="7028042" y="6548012"/>
                  <a:pt x="7036468" y="6552877"/>
                </a:cubicBezTo>
                <a:cubicBezTo>
                  <a:pt x="7044895" y="6557742"/>
                  <a:pt x="7055669" y="6554856"/>
                  <a:pt x="7060534" y="6546429"/>
                </a:cubicBezTo>
                <a:lnTo>
                  <a:pt x="7104573" y="6470149"/>
                </a:lnTo>
                <a:cubicBezTo>
                  <a:pt x="7109440" y="6461722"/>
                  <a:pt x="7106553" y="6450949"/>
                  <a:pt x="7098126" y="6446084"/>
                </a:cubicBezTo>
                <a:lnTo>
                  <a:pt x="7098128" y="6446083"/>
                </a:lnTo>
                <a:cubicBezTo>
                  <a:pt x="7093915" y="6443651"/>
                  <a:pt x="7089115" y="6443156"/>
                  <a:pt x="7084759" y="6444323"/>
                </a:cubicBezTo>
                <a:close/>
                <a:moveTo>
                  <a:pt x="6009771" y="6444059"/>
                </a:moveTo>
                <a:cubicBezTo>
                  <a:pt x="6002474" y="6444059"/>
                  <a:pt x="5996558" y="6449975"/>
                  <a:pt x="5996558" y="6457272"/>
                </a:cubicBezTo>
                <a:cubicBezTo>
                  <a:pt x="5996558" y="6464569"/>
                  <a:pt x="6002474" y="6470485"/>
                  <a:pt x="6009771" y="6470485"/>
                </a:cubicBezTo>
                <a:cubicBezTo>
                  <a:pt x="6017068" y="6470485"/>
                  <a:pt x="6022984" y="6464569"/>
                  <a:pt x="6022984" y="6457272"/>
                </a:cubicBezTo>
                <a:cubicBezTo>
                  <a:pt x="6022984" y="6449975"/>
                  <a:pt x="6017068" y="6444059"/>
                  <a:pt x="6009771" y="6444059"/>
                </a:cubicBezTo>
                <a:close/>
                <a:moveTo>
                  <a:pt x="7347613" y="6443776"/>
                </a:moveTo>
                <a:cubicBezTo>
                  <a:pt x="7343257" y="6442609"/>
                  <a:pt x="7338457" y="6443104"/>
                  <a:pt x="7334244" y="6445536"/>
                </a:cubicBezTo>
                <a:cubicBezTo>
                  <a:pt x="7325818" y="6450401"/>
                  <a:pt x="7322931" y="6461175"/>
                  <a:pt x="7327797" y="6469601"/>
                </a:cubicBezTo>
                <a:cubicBezTo>
                  <a:pt x="7342478" y="6495029"/>
                  <a:pt x="7357159" y="6520455"/>
                  <a:pt x="7371840" y="6545882"/>
                </a:cubicBezTo>
                <a:cubicBezTo>
                  <a:pt x="7376703" y="6554308"/>
                  <a:pt x="7387480" y="6557195"/>
                  <a:pt x="7395905" y="6552330"/>
                </a:cubicBezTo>
                <a:lnTo>
                  <a:pt x="7395903" y="6552330"/>
                </a:lnTo>
                <a:cubicBezTo>
                  <a:pt x="7404331" y="6547465"/>
                  <a:pt x="7407216" y="6536691"/>
                  <a:pt x="7402351" y="6528265"/>
                </a:cubicBezTo>
                <a:lnTo>
                  <a:pt x="7358310" y="6451984"/>
                </a:lnTo>
                <a:cubicBezTo>
                  <a:pt x="7355877" y="6447771"/>
                  <a:pt x="7351968" y="6444943"/>
                  <a:pt x="7347613" y="6443776"/>
                </a:cubicBezTo>
                <a:close/>
                <a:moveTo>
                  <a:pt x="7283903" y="6443775"/>
                </a:moveTo>
                <a:cubicBezTo>
                  <a:pt x="7279547" y="6444942"/>
                  <a:pt x="7275639" y="6447770"/>
                  <a:pt x="7273206" y="6451983"/>
                </a:cubicBezTo>
                <a:cubicBezTo>
                  <a:pt x="7258525" y="6477411"/>
                  <a:pt x="7243847" y="6502837"/>
                  <a:pt x="7229166" y="6528264"/>
                </a:cubicBezTo>
                <a:cubicBezTo>
                  <a:pt x="7224300" y="6536691"/>
                  <a:pt x="7227187" y="6547464"/>
                  <a:pt x="7235613" y="6552329"/>
                </a:cubicBezTo>
                <a:cubicBezTo>
                  <a:pt x="7244039" y="6557194"/>
                  <a:pt x="7254813" y="6554308"/>
                  <a:pt x="7259678" y="6545881"/>
                </a:cubicBezTo>
                <a:lnTo>
                  <a:pt x="7303718" y="6469601"/>
                </a:lnTo>
                <a:cubicBezTo>
                  <a:pt x="7308581" y="6461174"/>
                  <a:pt x="7305694" y="6450401"/>
                  <a:pt x="7297268" y="6445536"/>
                </a:cubicBezTo>
                <a:lnTo>
                  <a:pt x="7297271" y="6445535"/>
                </a:lnTo>
                <a:cubicBezTo>
                  <a:pt x="7293058" y="6443103"/>
                  <a:pt x="7288259" y="6442608"/>
                  <a:pt x="7283903" y="6443775"/>
                </a:cubicBezTo>
                <a:close/>
                <a:moveTo>
                  <a:pt x="4440337" y="6443734"/>
                </a:moveTo>
                <a:cubicBezTo>
                  <a:pt x="4433040" y="6443734"/>
                  <a:pt x="4427124" y="6449650"/>
                  <a:pt x="4427124" y="6456947"/>
                </a:cubicBezTo>
                <a:cubicBezTo>
                  <a:pt x="4427124" y="6464244"/>
                  <a:pt x="4433040" y="6470160"/>
                  <a:pt x="4440337" y="6470160"/>
                </a:cubicBezTo>
                <a:cubicBezTo>
                  <a:pt x="4447634" y="6470160"/>
                  <a:pt x="4453550" y="6464244"/>
                  <a:pt x="4453550" y="6456947"/>
                </a:cubicBezTo>
                <a:cubicBezTo>
                  <a:pt x="4453550" y="6449650"/>
                  <a:pt x="4447634" y="6443734"/>
                  <a:pt x="4440337" y="6443734"/>
                </a:cubicBezTo>
                <a:close/>
                <a:moveTo>
                  <a:pt x="6208913" y="6443511"/>
                </a:moveTo>
                <a:cubicBezTo>
                  <a:pt x="6201616" y="6443511"/>
                  <a:pt x="6195700" y="6449427"/>
                  <a:pt x="6195700" y="6456724"/>
                </a:cubicBezTo>
                <a:cubicBezTo>
                  <a:pt x="6195700" y="6464021"/>
                  <a:pt x="6201616" y="6469937"/>
                  <a:pt x="6208913" y="6469937"/>
                </a:cubicBezTo>
                <a:cubicBezTo>
                  <a:pt x="6216210" y="6469937"/>
                  <a:pt x="6222126" y="6464021"/>
                  <a:pt x="6222126" y="6456724"/>
                </a:cubicBezTo>
                <a:cubicBezTo>
                  <a:pt x="6222126" y="6449427"/>
                  <a:pt x="6216210" y="6443511"/>
                  <a:pt x="6208913" y="6443511"/>
                </a:cubicBezTo>
                <a:close/>
                <a:moveTo>
                  <a:pt x="7546758" y="6443228"/>
                </a:moveTo>
                <a:cubicBezTo>
                  <a:pt x="7542406" y="6442061"/>
                  <a:pt x="7537605" y="6442555"/>
                  <a:pt x="7533392" y="6444988"/>
                </a:cubicBezTo>
                <a:cubicBezTo>
                  <a:pt x="7524964" y="6449853"/>
                  <a:pt x="7522078" y="6460627"/>
                  <a:pt x="7526944" y="6469053"/>
                </a:cubicBezTo>
                <a:cubicBezTo>
                  <a:pt x="7541624" y="6494481"/>
                  <a:pt x="7556304" y="6519907"/>
                  <a:pt x="7570983" y="6545334"/>
                </a:cubicBezTo>
                <a:cubicBezTo>
                  <a:pt x="7575849" y="6553760"/>
                  <a:pt x="7586624" y="6556647"/>
                  <a:pt x="7595050" y="6551782"/>
                </a:cubicBezTo>
                <a:lnTo>
                  <a:pt x="7595050" y="6551782"/>
                </a:lnTo>
                <a:cubicBezTo>
                  <a:pt x="7603475" y="6546917"/>
                  <a:pt x="7606360" y="6536143"/>
                  <a:pt x="7601496" y="6527717"/>
                </a:cubicBezTo>
                <a:lnTo>
                  <a:pt x="7557456" y="6451436"/>
                </a:lnTo>
                <a:cubicBezTo>
                  <a:pt x="7555023" y="6447223"/>
                  <a:pt x="7551115" y="6444395"/>
                  <a:pt x="7546758" y="6443228"/>
                </a:cubicBezTo>
                <a:close/>
                <a:moveTo>
                  <a:pt x="7483047" y="6443227"/>
                </a:moveTo>
                <a:cubicBezTo>
                  <a:pt x="7478691" y="6444394"/>
                  <a:pt x="7474783" y="6447222"/>
                  <a:pt x="7472350" y="6451435"/>
                </a:cubicBezTo>
                <a:cubicBezTo>
                  <a:pt x="7457669" y="6476863"/>
                  <a:pt x="7442988" y="6502289"/>
                  <a:pt x="7428307" y="6527716"/>
                </a:cubicBezTo>
                <a:cubicBezTo>
                  <a:pt x="7423441" y="6536143"/>
                  <a:pt x="7426329" y="6546916"/>
                  <a:pt x="7434755" y="6551781"/>
                </a:cubicBezTo>
                <a:cubicBezTo>
                  <a:pt x="7443181" y="6556646"/>
                  <a:pt x="7453956" y="6553760"/>
                  <a:pt x="7458822" y="6545333"/>
                </a:cubicBezTo>
                <a:lnTo>
                  <a:pt x="7502862" y="6469053"/>
                </a:lnTo>
                <a:cubicBezTo>
                  <a:pt x="7507728" y="6460626"/>
                  <a:pt x="7504841" y="6449853"/>
                  <a:pt x="7496413" y="6444988"/>
                </a:cubicBezTo>
                <a:lnTo>
                  <a:pt x="7496415" y="6444987"/>
                </a:lnTo>
                <a:cubicBezTo>
                  <a:pt x="7492202" y="6442554"/>
                  <a:pt x="7487402" y="6442060"/>
                  <a:pt x="7483047" y="6443227"/>
                </a:cubicBezTo>
                <a:close/>
                <a:moveTo>
                  <a:pt x="4241194" y="6443186"/>
                </a:moveTo>
                <a:cubicBezTo>
                  <a:pt x="4233897" y="6443186"/>
                  <a:pt x="4227981" y="6449102"/>
                  <a:pt x="4227981" y="6456399"/>
                </a:cubicBezTo>
                <a:cubicBezTo>
                  <a:pt x="4227981" y="6463696"/>
                  <a:pt x="4233897" y="6469612"/>
                  <a:pt x="4241194" y="6469612"/>
                </a:cubicBezTo>
                <a:cubicBezTo>
                  <a:pt x="4248491" y="6469612"/>
                  <a:pt x="4254407" y="6463696"/>
                  <a:pt x="4254407" y="6456399"/>
                </a:cubicBezTo>
                <a:cubicBezTo>
                  <a:pt x="4254407" y="6449102"/>
                  <a:pt x="4248491" y="6443186"/>
                  <a:pt x="4241194" y="6443186"/>
                </a:cubicBezTo>
                <a:close/>
                <a:moveTo>
                  <a:pt x="6408056" y="6442963"/>
                </a:moveTo>
                <a:cubicBezTo>
                  <a:pt x="6400759" y="6442963"/>
                  <a:pt x="6394843" y="6448879"/>
                  <a:pt x="6394843" y="6456176"/>
                </a:cubicBezTo>
                <a:cubicBezTo>
                  <a:pt x="6394843" y="6463473"/>
                  <a:pt x="6400759" y="6469389"/>
                  <a:pt x="6408056" y="6469389"/>
                </a:cubicBezTo>
                <a:cubicBezTo>
                  <a:pt x="6415352" y="6469389"/>
                  <a:pt x="6421269" y="6463473"/>
                  <a:pt x="6421269" y="6456176"/>
                </a:cubicBezTo>
                <a:cubicBezTo>
                  <a:pt x="6421269" y="6448879"/>
                  <a:pt x="6415352" y="6442963"/>
                  <a:pt x="6408056" y="6442963"/>
                </a:cubicBezTo>
                <a:close/>
                <a:moveTo>
                  <a:pt x="8152616" y="6442935"/>
                </a:moveTo>
                <a:cubicBezTo>
                  <a:pt x="8148261" y="6441768"/>
                  <a:pt x="8143459" y="6442262"/>
                  <a:pt x="8139242" y="6444695"/>
                </a:cubicBezTo>
                <a:cubicBezTo>
                  <a:pt x="8130816" y="6449560"/>
                  <a:pt x="8127932" y="6460334"/>
                  <a:pt x="8132794" y="6468760"/>
                </a:cubicBezTo>
                <a:cubicBezTo>
                  <a:pt x="8147484" y="6494188"/>
                  <a:pt x="8162158" y="6519614"/>
                  <a:pt x="8176836" y="6545041"/>
                </a:cubicBezTo>
                <a:cubicBezTo>
                  <a:pt x="8181700" y="6553467"/>
                  <a:pt x="8192479" y="6556354"/>
                  <a:pt x="8200903" y="6551489"/>
                </a:cubicBezTo>
                <a:lnTo>
                  <a:pt x="8200902" y="6551489"/>
                </a:lnTo>
                <a:cubicBezTo>
                  <a:pt x="8209327" y="6546624"/>
                  <a:pt x="8212217" y="6535850"/>
                  <a:pt x="8207348" y="6527424"/>
                </a:cubicBezTo>
                <a:lnTo>
                  <a:pt x="8163310" y="6451143"/>
                </a:lnTo>
                <a:cubicBezTo>
                  <a:pt x="8160875" y="6446930"/>
                  <a:pt x="8156967" y="6444102"/>
                  <a:pt x="8152616" y="6442935"/>
                </a:cubicBezTo>
                <a:close/>
                <a:moveTo>
                  <a:pt x="8088902" y="6442934"/>
                </a:moveTo>
                <a:cubicBezTo>
                  <a:pt x="8084546" y="6444101"/>
                  <a:pt x="8080637" y="6446929"/>
                  <a:pt x="8078205" y="6451142"/>
                </a:cubicBezTo>
                <a:cubicBezTo>
                  <a:pt x="8063523" y="6476570"/>
                  <a:pt x="8048841" y="6501996"/>
                  <a:pt x="8034164" y="6527423"/>
                </a:cubicBezTo>
                <a:cubicBezTo>
                  <a:pt x="8029301" y="6535850"/>
                  <a:pt x="8032185" y="6546623"/>
                  <a:pt x="8040607" y="6551488"/>
                </a:cubicBezTo>
                <a:cubicBezTo>
                  <a:pt x="8049034" y="6556353"/>
                  <a:pt x="8059812" y="6553467"/>
                  <a:pt x="8064676" y="6545040"/>
                </a:cubicBezTo>
                <a:lnTo>
                  <a:pt x="8108716" y="6468760"/>
                </a:lnTo>
                <a:cubicBezTo>
                  <a:pt x="8113580" y="6460333"/>
                  <a:pt x="8110692" y="6449560"/>
                  <a:pt x="8102267" y="6444695"/>
                </a:cubicBezTo>
                <a:lnTo>
                  <a:pt x="8102269" y="6444694"/>
                </a:lnTo>
                <a:cubicBezTo>
                  <a:pt x="8098055" y="6442261"/>
                  <a:pt x="8093255" y="6441767"/>
                  <a:pt x="8088902" y="6442934"/>
                </a:cubicBezTo>
                <a:close/>
                <a:moveTo>
                  <a:pt x="7745902" y="6442680"/>
                </a:moveTo>
                <a:cubicBezTo>
                  <a:pt x="7741548" y="6441513"/>
                  <a:pt x="7736747" y="6442007"/>
                  <a:pt x="7732534" y="6444440"/>
                </a:cubicBezTo>
                <a:cubicBezTo>
                  <a:pt x="7724108" y="6449305"/>
                  <a:pt x="7721221" y="6460079"/>
                  <a:pt x="7726085" y="6468505"/>
                </a:cubicBezTo>
                <a:cubicBezTo>
                  <a:pt x="7740767" y="6493933"/>
                  <a:pt x="7755447" y="6519359"/>
                  <a:pt x="7770128" y="6544786"/>
                </a:cubicBezTo>
                <a:cubicBezTo>
                  <a:pt x="7774993" y="6553212"/>
                  <a:pt x="7785767" y="6556099"/>
                  <a:pt x="7794193" y="6551234"/>
                </a:cubicBezTo>
                <a:lnTo>
                  <a:pt x="7794192" y="6551234"/>
                </a:lnTo>
                <a:cubicBezTo>
                  <a:pt x="7802618" y="6546369"/>
                  <a:pt x="7805505" y="6535595"/>
                  <a:pt x="7800639" y="6527169"/>
                </a:cubicBezTo>
                <a:lnTo>
                  <a:pt x="7756599" y="6450888"/>
                </a:lnTo>
                <a:cubicBezTo>
                  <a:pt x="7754167" y="6446675"/>
                  <a:pt x="7750256" y="6443847"/>
                  <a:pt x="7745902" y="6442680"/>
                </a:cubicBezTo>
                <a:close/>
                <a:moveTo>
                  <a:pt x="7682189" y="6442679"/>
                </a:moveTo>
                <a:cubicBezTo>
                  <a:pt x="7677834" y="6443846"/>
                  <a:pt x="7673925" y="6446674"/>
                  <a:pt x="7671492" y="6450887"/>
                </a:cubicBezTo>
                <a:cubicBezTo>
                  <a:pt x="7656812" y="6476315"/>
                  <a:pt x="7642132" y="6501741"/>
                  <a:pt x="7627450" y="6527168"/>
                </a:cubicBezTo>
                <a:cubicBezTo>
                  <a:pt x="7622585" y="6535595"/>
                  <a:pt x="7625472" y="6546368"/>
                  <a:pt x="7633899" y="6551233"/>
                </a:cubicBezTo>
                <a:cubicBezTo>
                  <a:pt x="7642325" y="6556098"/>
                  <a:pt x="7653099" y="6553212"/>
                  <a:pt x="7657964" y="6544785"/>
                </a:cubicBezTo>
                <a:lnTo>
                  <a:pt x="7702005" y="6468505"/>
                </a:lnTo>
                <a:cubicBezTo>
                  <a:pt x="7706869" y="6460078"/>
                  <a:pt x="7703983" y="6449305"/>
                  <a:pt x="7695556" y="6444440"/>
                </a:cubicBezTo>
                <a:lnTo>
                  <a:pt x="7695557" y="6444439"/>
                </a:lnTo>
                <a:cubicBezTo>
                  <a:pt x="7691344" y="6442006"/>
                  <a:pt x="7686545" y="6441512"/>
                  <a:pt x="7682189" y="6442679"/>
                </a:cubicBezTo>
                <a:close/>
                <a:moveTo>
                  <a:pt x="4042050" y="6442638"/>
                </a:moveTo>
                <a:cubicBezTo>
                  <a:pt x="4034753" y="6442638"/>
                  <a:pt x="4028837" y="6448554"/>
                  <a:pt x="4028837" y="6455851"/>
                </a:cubicBezTo>
                <a:cubicBezTo>
                  <a:pt x="4028837" y="6463148"/>
                  <a:pt x="4034753" y="6469064"/>
                  <a:pt x="4042050" y="6469064"/>
                </a:cubicBezTo>
                <a:cubicBezTo>
                  <a:pt x="4049347" y="6469064"/>
                  <a:pt x="4055263" y="6463148"/>
                  <a:pt x="4055263" y="6455851"/>
                </a:cubicBezTo>
                <a:cubicBezTo>
                  <a:pt x="4055263" y="6448554"/>
                  <a:pt x="4049347" y="6442638"/>
                  <a:pt x="4042050" y="6442638"/>
                </a:cubicBezTo>
                <a:close/>
                <a:moveTo>
                  <a:pt x="6607198" y="6442415"/>
                </a:moveTo>
                <a:cubicBezTo>
                  <a:pt x="6599901" y="6442415"/>
                  <a:pt x="6593986" y="6448331"/>
                  <a:pt x="6593986" y="6455628"/>
                </a:cubicBezTo>
                <a:cubicBezTo>
                  <a:pt x="6593986" y="6462925"/>
                  <a:pt x="6599901" y="6468841"/>
                  <a:pt x="6607198" y="6468841"/>
                </a:cubicBezTo>
                <a:cubicBezTo>
                  <a:pt x="6614496" y="6468841"/>
                  <a:pt x="6620412" y="6462925"/>
                  <a:pt x="6620412" y="6455628"/>
                </a:cubicBezTo>
                <a:cubicBezTo>
                  <a:pt x="6620412" y="6448331"/>
                  <a:pt x="6614496" y="6442415"/>
                  <a:pt x="6607198" y="6442415"/>
                </a:cubicBezTo>
                <a:close/>
                <a:moveTo>
                  <a:pt x="8351761" y="6442386"/>
                </a:moveTo>
                <a:cubicBezTo>
                  <a:pt x="8347406" y="6441220"/>
                  <a:pt x="8342606" y="6441714"/>
                  <a:pt x="8338392" y="6444147"/>
                </a:cubicBezTo>
                <a:cubicBezTo>
                  <a:pt x="8329965" y="6449012"/>
                  <a:pt x="8327079" y="6459786"/>
                  <a:pt x="8331944" y="6468212"/>
                </a:cubicBezTo>
                <a:cubicBezTo>
                  <a:pt x="8346625" y="6493640"/>
                  <a:pt x="8361307" y="6519066"/>
                  <a:pt x="8375988" y="6544493"/>
                </a:cubicBezTo>
                <a:cubicBezTo>
                  <a:pt x="8380853" y="6552919"/>
                  <a:pt x="8391628" y="6555806"/>
                  <a:pt x="8400054" y="6550941"/>
                </a:cubicBezTo>
                <a:lnTo>
                  <a:pt x="8400053" y="6550941"/>
                </a:lnTo>
                <a:cubicBezTo>
                  <a:pt x="8408480" y="6546076"/>
                  <a:pt x="8411367" y="6535302"/>
                  <a:pt x="8406502" y="6526876"/>
                </a:cubicBezTo>
                <a:lnTo>
                  <a:pt x="8362459" y="6450595"/>
                </a:lnTo>
                <a:cubicBezTo>
                  <a:pt x="8360026" y="6446382"/>
                  <a:pt x="8356116" y="6443554"/>
                  <a:pt x="8351761" y="6442386"/>
                </a:cubicBezTo>
                <a:close/>
                <a:moveTo>
                  <a:pt x="8288046" y="6442386"/>
                </a:moveTo>
                <a:cubicBezTo>
                  <a:pt x="8283691" y="6443553"/>
                  <a:pt x="8279781" y="6446381"/>
                  <a:pt x="8277349" y="6450594"/>
                </a:cubicBezTo>
                <a:cubicBezTo>
                  <a:pt x="8262667" y="6476022"/>
                  <a:pt x="8247986" y="6501448"/>
                  <a:pt x="8233307" y="6526875"/>
                </a:cubicBezTo>
                <a:cubicBezTo>
                  <a:pt x="8228441" y="6535302"/>
                  <a:pt x="8231326" y="6546075"/>
                  <a:pt x="8239754" y="6550940"/>
                </a:cubicBezTo>
                <a:cubicBezTo>
                  <a:pt x="8248179" y="6555805"/>
                  <a:pt x="8258954" y="6552919"/>
                  <a:pt x="8263819" y="6544492"/>
                </a:cubicBezTo>
                <a:lnTo>
                  <a:pt x="8307862" y="6468212"/>
                </a:lnTo>
                <a:cubicBezTo>
                  <a:pt x="8312727" y="6459785"/>
                  <a:pt x="8309840" y="6449012"/>
                  <a:pt x="8301414" y="6444147"/>
                </a:cubicBezTo>
                <a:lnTo>
                  <a:pt x="8301415" y="6444146"/>
                </a:lnTo>
                <a:cubicBezTo>
                  <a:pt x="8297201" y="6441713"/>
                  <a:pt x="8292401" y="6441219"/>
                  <a:pt x="8288046" y="6442386"/>
                </a:cubicBezTo>
                <a:close/>
                <a:moveTo>
                  <a:pt x="7945044" y="6442131"/>
                </a:moveTo>
                <a:cubicBezTo>
                  <a:pt x="7940689" y="6440965"/>
                  <a:pt x="7935889" y="6441459"/>
                  <a:pt x="7931675" y="6443892"/>
                </a:cubicBezTo>
                <a:cubicBezTo>
                  <a:pt x="7923249" y="6448757"/>
                  <a:pt x="7920362" y="6459531"/>
                  <a:pt x="7925227" y="6467957"/>
                </a:cubicBezTo>
                <a:cubicBezTo>
                  <a:pt x="7939908" y="6493385"/>
                  <a:pt x="7954589" y="6518811"/>
                  <a:pt x="7969269" y="6544238"/>
                </a:cubicBezTo>
                <a:cubicBezTo>
                  <a:pt x="7974135" y="6552664"/>
                  <a:pt x="7984907" y="6555551"/>
                  <a:pt x="7993334" y="6550686"/>
                </a:cubicBezTo>
                <a:lnTo>
                  <a:pt x="7993332" y="6550686"/>
                </a:lnTo>
                <a:cubicBezTo>
                  <a:pt x="8001760" y="6545821"/>
                  <a:pt x="8004647" y="6535047"/>
                  <a:pt x="7999780" y="6526621"/>
                </a:cubicBezTo>
                <a:lnTo>
                  <a:pt x="7955740" y="6450340"/>
                </a:lnTo>
                <a:cubicBezTo>
                  <a:pt x="7953308" y="6446127"/>
                  <a:pt x="7949398" y="6443299"/>
                  <a:pt x="7945044" y="6442131"/>
                </a:cubicBezTo>
                <a:close/>
                <a:moveTo>
                  <a:pt x="7881331" y="6442131"/>
                </a:moveTo>
                <a:cubicBezTo>
                  <a:pt x="7876977" y="6443298"/>
                  <a:pt x="7873067" y="6446126"/>
                  <a:pt x="7870634" y="6450339"/>
                </a:cubicBezTo>
                <a:cubicBezTo>
                  <a:pt x="7855954" y="6475767"/>
                  <a:pt x="7841276" y="6501193"/>
                  <a:pt x="7826596" y="6526620"/>
                </a:cubicBezTo>
                <a:cubicBezTo>
                  <a:pt x="7821730" y="6535047"/>
                  <a:pt x="7824617" y="6545820"/>
                  <a:pt x="7833044" y="6550685"/>
                </a:cubicBezTo>
                <a:cubicBezTo>
                  <a:pt x="7841470" y="6555550"/>
                  <a:pt x="7852243" y="6552664"/>
                  <a:pt x="7857106" y="6544237"/>
                </a:cubicBezTo>
                <a:lnTo>
                  <a:pt x="7901146" y="6467957"/>
                </a:lnTo>
                <a:cubicBezTo>
                  <a:pt x="7906011" y="6459530"/>
                  <a:pt x="7903124" y="6448757"/>
                  <a:pt x="7894698" y="6443892"/>
                </a:cubicBezTo>
                <a:lnTo>
                  <a:pt x="7894699" y="6443891"/>
                </a:lnTo>
                <a:cubicBezTo>
                  <a:pt x="7890486" y="6441458"/>
                  <a:pt x="7885685" y="6440964"/>
                  <a:pt x="7881331" y="6442131"/>
                </a:cubicBezTo>
                <a:close/>
                <a:moveTo>
                  <a:pt x="6806341" y="6441866"/>
                </a:moveTo>
                <a:cubicBezTo>
                  <a:pt x="6799045" y="6441866"/>
                  <a:pt x="6793130" y="6447782"/>
                  <a:pt x="6793130" y="6455079"/>
                </a:cubicBezTo>
                <a:cubicBezTo>
                  <a:pt x="6793130" y="6462376"/>
                  <a:pt x="6799045" y="6468292"/>
                  <a:pt x="6806341" y="6468292"/>
                </a:cubicBezTo>
                <a:cubicBezTo>
                  <a:pt x="6813639" y="6468292"/>
                  <a:pt x="6819554" y="6462376"/>
                  <a:pt x="6819554" y="6455079"/>
                </a:cubicBezTo>
                <a:cubicBezTo>
                  <a:pt x="6819554" y="6447782"/>
                  <a:pt x="6813639" y="6441866"/>
                  <a:pt x="6806341" y="6441866"/>
                </a:cubicBezTo>
                <a:close/>
                <a:moveTo>
                  <a:pt x="8550913" y="6441838"/>
                </a:moveTo>
                <a:cubicBezTo>
                  <a:pt x="8546558" y="6440672"/>
                  <a:pt x="8541759" y="6441166"/>
                  <a:pt x="8537546" y="6443599"/>
                </a:cubicBezTo>
                <a:cubicBezTo>
                  <a:pt x="8529120" y="6448464"/>
                  <a:pt x="8526234" y="6459238"/>
                  <a:pt x="8531098" y="6467664"/>
                </a:cubicBezTo>
                <a:cubicBezTo>
                  <a:pt x="8545778" y="6493092"/>
                  <a:pt x="8560459" y="6518518"/>
                  <a:pt x="8575138" y="6543945"/>
                </a:cubicBezTo>
                <a:cubicBezTo>
                  <a:pt x="8580003" y="6552371"/>
                  <a:pt x="8590776" y="6555258"/>
                  <a:pt x="8599202" y="6550393"/>
                </a:cubicBezTo>
                <a:lnTo>
                  <a:pt x="8599200" y="6550393"/>
                </a:lnTo>
                <a:cubicBezTo>
                  <a:pt x="8607626" y="6545528"/>
                  <a:pt x="8610513" y="6534754"/>
                  <a:pt x="8605648" y="6526328"/>
                </a:cubicBezTo>
                <a:lnTo>
                  <a:pt x="8561610" y="6450047"/>
                </a:lnTo>
                <a:cubicBezTo>
                  <a:pt x="8559177" y="6445834"/>
                  <a:pt x="8555268" y="6443006"/>
                  <a:pt x="8550913" y="6441838"/>
                </a:cubicBezTo>
                <a:close/>
                <a:moveTo>
                  <a:pt x="8487200" y="6441838"/>
                </a:moveTo>
                <a:cubicBezTo>
                  <a:pt x="8482845" y="6443005"/>
                  <a:pt x="8478935" y="6445833"/>
                  <a:pt x="8476503" y="6450046"/>
                </a:cubicBezTo>
                <a:cubicBezTo>
                  <a:pt x="8461821" y="6475474"/>
                  <a:pt x="8447139" y="6500900"/>
                  <a:pt x="8432459" y="6526327"/>
                </a:cubicBezTo>
                <a:cubicBezTo>
                  <a:pt x="8427593" y="6534754"/>
                  <a:pt x="8430480" y="6545527"/>
                  <a:pt x="8438907" y="6550392"/>
                </a:cubicBezTo>
                <a:cubicBezTo>
                  <a:pt x="8447334" y="6555257"/>
                  <a:pt x="8458108" y="6552371"/>
                  <a:pt x="8462973" y="6543944"/>
                </a:cubicBezTo>
                <a:lnTo>
                  <a:pt x="8507016" y="6467664"/>
                </a:lnTo>
                <a:cubicBezTo>
                  <a:pt x="8511881" y="6459237"/>
                  <a:pt x="8508995" y="6448464"/>
                  <a:pt x="8500568" y="6443599"/>
                </a:cubicBezTo>
                <a:lnTo>
                  <a:pt x="8500569" y="6443598"/>
                </a:lnTo>
                <a:cubicBezTo>
                  <a:pt x="8496356" y="6441165"/>
                  <a:pt x="8491556" y="6440671"/>
                  <a:pt x="8487200" y="6441838"/>
                </a:cubicBezTo>
                <a:close/>
                <a:moveTo>
                  <a:pt x="7005485" y="6441318"/>
                </a:moveTo>
                <a:cubicBezTo>
                  <a:pt x="6998189" y="6441318"/>
                  <a:pt x="6992273" y="6447234"/>
                  <a:pt x="6992273" y="6454531"/>
                </a:cubicBezTo>
                <a:cubicBezTo>
                  <a:pt x="6992273" y="6461828"/>
                  <a:pt x="6998189" y="6467744"/>
                  <a:pt x="7005485" y="6467744"/>
                </a:cubicBezTo>
                <a:cubicBezTo>
                  <a:pt x="7012783" y="6467744"/>
                  <a:pt x="7018700" y="6461828"/>
                  <a:pt x="7018700" y="6454531"/>
                </a:cubicBezTo>
                <a:cubicBezTo>
                  <a:pt x="7018700" y="6447234"/>
                  <a:pt x="7012783" y="6441318"/>
                  <a:pt x="7005485" y="6441318"/>
                </a:cubicBezTo>
                <a:close/>
                <a:moveTo>
                  <a:pt x="8750047" y="6441290"/>
                </a:moveTo>
                <a:cubicBezTo>
                  <a:pt x="8745692" y="6440124"/>
                  <a:pt x="8740892" y="6440618"/>
                  <a:pt x="8736679" y="6443051"/>
                </a:cubicBezTo>
                <a:cubicBezTo>
                  <a:pt x="8728253" y="6447916"/>
                  <a:pt x="8725366" y="6458690"/>
                  <a:pt x="8730231" y="6467116"/>
                </a:cubicBezTo>
                <a:cubicBezTo>
                  <a:pt x="8744910" y="6492544"/>
                  <a:pt x="8759591" y="6517970"/>
                  <a:pt x="8774271" y="6543397"/>
                </a:cubicBezTo>
                <a:cubicBezTo>
                  <a:pt x="8779135" y="6551823"/>
                  <a:pt x="8789909" y="6554710"/>
                  <a:pt x="8798335" y="6549845"/>
                </a:cubicBezTo>
                <a:lnTo>
                  <a:pt x="8798333" y="6549845"/>
                </a:lnTo>
                <a:cubicBezTo>
                  <a:pt x="8806759" y="6544980"/>
                  <a:pt x="8809646" y="6534206"/>
                  <a:pt x="8804781" y="6525780"/>
                </a:cubicBezTo>
                <a:lnTo>
                  <a:pt x="8760743" y="6449499"/>
                </a:lnTo>
                <a:cubicBezTo>
                  <a:pt x="8758311" y="6445286"/>
                  <a:pt x="8754402" y="6442457"/>
                  <a:pt x="8750047" y="6441290"/>
                </a:cubicBezTo>
                <a:close/>
                <a:moveTo>
                  <a:pt x="8686338" y="6441290"/>
                </a:moveTo>
                <a:cubicBezTo>
                  <a:pt x="8681983" y="6442456"/>
                  <a:pt x="8678074" y="6445285"/>
                  <a:pt x="8675642" y="6449498"/>
                </a:cubicBezTo>
                <a:cubicBezTo>
                  <a:pt x="8660962" y="6474926"/>
                  <a:pt x="8646281" y="6500352"/>
                  <a:pt x="8631602" y="6525779"/>
                </a:cubicBezTo>
                <a:cubicBezTo>
                  <a:pt x="8626737" y="6534206"/>
                  <a:pt x="8629624" y="6544979"/>
                  <a:pt x="8638050" y="6549844"/>
                </a:cubicBezTo>
                <a:cubicBezTo>
                  <a:pt x="8646476" y="6554709"/>
                  <a:pt x="8657250" y="6551823"/>
                  <a:pt x="8662114" y="6543396"/>
                </a:cubicBezTo>
                <a:lnTo>
                  <a:pt x="8706152" y="6467116"/>
                </a:lnTo>
                <a:cubicBezTo>
                  <a:pt x="8711017" y="6458689"/>
                  <a:pt x="8708130" y="6447916"/>
                  <a:pt x="8699704" y="6443051"/>
                </a:cubicBezTo>
                <a:lnTo>
                  <a:pt x="8699706" y="6443050"/>
                </a:lnTo>
                <a:cubicBezTo>
                  <a:pt x="8695493" y="6440617"/>
                  <a:pt x="8690693" y="6440123"/>
                  <a:pt x="8686338" y="6441290"/>
                </a:cubicBezTo>
                <a:close/>
                <a:moveTo>
                  <a:pt x="3901789" y="6441079"/>
                </a:moveTo>
                <a:cubicBezTo>
                  <a:pt x="3897435" y="6442246"/>
                  <a:pt x="3893525" y="6445075"/>
                  <a:pt x="3891092" y="6449288"/>
                </a:cubicBezTo>
                <a:lnTo>
                  <a:pt x="3847052" y="6525569"/>
                </a:lnTo>
                <a:cubicBezTo>
                  <a:pt x="3842187" y="6533995"/>
                  <a:pt x="3845074" y="6544769"/>
                  <a:pt x="3853500" y="6549634"/>
                </a:cubicBezTo>
                <a:lnTo>
                  <a:pt x="3853499" y="6549634"/>
                </a:lnTo>
                <a:cubicBezTo>
                  <a:pt x="3861925" y="6554499"/>
                  <a:pt x="3872699" y="6551612"/>
                  <a:pt x="3877564" y="6543186"/>
                </a:cubicBezTo>
                <a:cubicBezTo>
                  <a:pt x="3892244" y="6517759"/>
                  <a:pt x="3906925" y="6492333"/>
                  <a:pt x="3921606" y="6466905"/>
                </a:cubicBezTo>
                <a:cubicBezTo>
                  <a:pt x="3926471" y="6458479"/>
                  <a:pt x="3923584" y="6447705"/>
                  <a:pt x="3915157" y="6442840"/>
                </a:cubicBezTo>
                <a:cubicBezTo>
                  <a:pt x="3910944" y="6440407"/>
                  <a:pt x="3906144" y="6439913"/>
                  <a:pt x="3901789" y="6441079"/>
                </a:cubicBezTo>
                <a:close/>
                <a:moveTo>
                  <a:pt x="3965502" y="6441079"/>
                </a:moveTo>
                <a:cubicBezTo>
                  <a:pt x="3961147" y="6439912"/>
                  <a:pt x="3956347" y="6440406"/>
                  <a:pt x="3952134" y="6442839"/>
                </a:cubicBezTo>
                <a:lnTo>
                  <a:pt x="3952135" y="6442840"/>
                </a:lnTo>
                <a:cubicBezTo>
                  <a:pt x="3943709" y="6447705"/>
                  <a:pt x="3940822" y="6458478"/>
                  <a:pt x="3945687" y="6466905"/>
                </a:cubicBezTo>
                <a:lnTo>
                  <a:pt x="3989727" y="6543185"/>
                </a:lnTo>
                <a:cubicBezTo>
                  <a:pt x="3994592" y="6551612"/>
                  <a:pt x="4005366" y="6554498"/>
                  <a:pt x="4013792" y="6549633"/>
                </a:cubicBezTo>
                <a:cubicBezTo>
                  <a:pt x="4022219" y="6544768"/>
                  <a:pt x="4025106" y="6533995"/>
                  <a:pt x="4020241" y="6525568"/>
                </a:cubicBezTo>
                <a:cubicBezTo>
                  <a:pt x="4005560" y="6500141"/>
                  <a:pt x="3990879" y="6474715"/>
                  <a:pt x="3976199" y="6449287"/>
                </a:cubicBezTo>
                <a:cubicBezTo>
                  <a:pt x="3973766" y="6445074"/>
                  <a:pt x="3969856" y="6442246"/>
                  <a:pt x="3965502" y="6441079"/>
                </a:cubicBezTo>
                <a:close/>
                <a:moveTo>
                  <a:pt x="7204632" y="6440770"/>
                </a:moveTo>
                <a:cubicBezTo>
                  <a:pt x="7197334" y="6440770"/>
                  <a:pt x="7191418" y="6446686"/>
                  <a:pt x="7191418" y="6453983"/>
                </a:cubicBezTo>
                <a:cubicBezTo>
                  <a:pt x="7191418" y="6461280"/>
                  <a:pt x="7197334" y="6467196"/>
                  <a:pt x="7204632" y="6467196"/>
                </a:cubicBezTo>
                <a:cubicBezTo>
                  <a:pt x="7211929" y="6467196"/>
                  <a:pt x="7217845" y="6461280"/>
                  <a:pt x="7217845" y="6453983"/>
                </a:cubicBezTo>
                <a:cubicBezTo>
                  <a:pt x="7217845" y="6446686"/>
                  <a:pt x="7211929" y="6440770"/>
                  <a:pt x="7204632" y="6440770"/>
                </a:cubicBezTo>
                <a:close/>
                <a:moveTo>
                  <a:pt x="8949181" y="6440742"/>
                </a:moveTo>
                <a:cubicBezTo>
                  <a:pt x="8944826" y="6439576"/>
                  <a:pt x="8940026" y="6440070"/>
                  <a:pt x="8935813" y="6442503"/>
                </a:cubicBezTo>
                <a:cubicBezTo>
                  <a:pt x="8927388" y="6447368"/>
                  <a:pt x="8924501" y="6458142"/>
                  <a:pt x="8929365" y="6466568"/>
                </a:cubicBezTo>
                <a:cubicBezTo>
                  <a:pt x="8944045" y="6491996"/>
                  <a:pt x="8958725" y="6517422"/>
                  <a:pt x="8973405" y="6542849"/>
                </a:cubicBezTo>
                <a:cubicBezTo>
                  <a:pt x="8978270" y="6551275"/>
                  <a:pt x="8989043" y="6554162"/>
                  <a:pt x="8997469" y="6549297"/>
                </a:cubicBezTo>
                <a:lnTo>
                  <a:pt x="8997468" y="6549297"/>
                </a:lnTo>
                <a:cubicBezTo>
                  <a:pt x="9005894" y="6544432"/>
                  <a:pt x="9008781" y="6533658"/>
                  <a:pt x="9003915" y="6525232"/>
                </a:cubicBezTo>
                <a:lnTo>
                  <a:pt x="8959877" y="6448951"/>
                </a:lnTo>
                <a:cubicBezTo>
                  <a:pt x="8957445" y="6444738"/>
                  <a:pt x="8953535" y="6441909"/>
                  <a:pt x="8949181" y="6440742"/>
                </a:cubicBezTo>
                <a:close/>
                <a:moveTo>
                  <a:pt x="8885471" y="6440742"/>
                </a:moveTo>
                <a:cubicBezTo>
                  <a:pt x="8881116" y="6441908"/>
                  <a:pt x="8877207" y="6444737"/>
                  <a:pt x="8874775" y="6448950"/>
                </a:cubicBezTo>
                <a:cubicBezTo>
                  <a:pt x="8860095" y="6474378"/>
                  <a:pt x="8845415" y="6499804"/>
                  <a:pt x="8830735" y="6525231"/>
                </a:cubicBezTo>
                <a:cubicBezTo>
                  <a:pt x="8825870" y="6533658"/>
                  <a:pt x="8828758" y="6544431"/>
                  <a:pt x="8837183" y="6549296"/>
                </a:cubicBezTo>
                <a:cubicBezTo>
                  <a:pt x="8845609" y="6554161"/>
                  <a:pt x="8856382" y="6551275"/>
                  <a:pt x="8861247" y="6542848"/>
                </a:cubicBezTo>
                <a:lnTo>
                  <a:pt x="8905285" y="6466568"/>
                </a:lnTo>
                <a:cubicBezTo>
                  <a:pt x="8910149" y="6458141"/>
                  <a:pt x="8907264" y="6447368"/>
                  <a:pt x="8898838" y="6442502"/>
                </a:cubicBezTo>
                <a:lnTo>
                  <a:pt x="8898839" y="6442502"/>
                </a:lnTo>
                <a:cubicBezTo>
                  <a:pt x="8894626" y="6440069"/>
                  <a:pt x="8889826" y="6439575"/>
                  <a:pt x="8885471" y="6440742"/>
                </a:cubicBezTo>
                <a:close/>
                <a:moveTo>
                  <a:pt x="3702646" y="6440531"/>
                </a:moveTo>
                <a:cubicBezTo>
                  <a:pt x="3698292" y="6441698"/>
                  <a:pt x="3694382" y="6444527"/>
                  <a:pt x="3691949" y="6448740"/>
                </a:cubicBezTo>
                <a:lnTo>
                  <a:pt x="3647909" y="6525021"/>
                </a:lnTo>
                <a:cubicBezTo>
                  <a:pt x="3643044" y="6533447"/>
                  <a:pt x="3645931" y="6544221"/>
                  <a:pt x="3654357" y="6549086"/>
                </a:cubicBezTo>
                <a:lnTo>
                  <a:pt x="3654356" y="6549086"/>
                </a:lnTo>
                <a:cubicBezTo>
                  <a:pt x="3662782" y="6553951"/>
                  <a:pt x="3673556" y="6551064"/>
                  <a:pt x="3678421" y="6542638"/>
                </a:cubicBezTo>
                <a:cubicBezTo>
                  <a:pt x="3693101" y="6517211"/>
                  <a:pt x="3707782" y="6491785"/>
                  <a:pt x="3722463" y="6466357"/>
                </a:cubicBezTo>
                <a:cubicBezTo>
                  <a:pt x="3727328" y="6457931"/>
                  <a:pt x="3724441" y="6447157"/>
                  <a:pt x="3716014" y="6442292"/>
                </a:cubicBezTo>
                <a:cubicBezTo>
                  <a:pt x="3711801" y="6439859"/>
                  <a:pt x="3707001" y="6439365"/>
                  <a:pt x="3702646" y="6440531"/>
                </a:cubicBezTo>
                <a:close/>
                <a:moveTo>
                  <a:pt x="3766359" y="6440531"/>
                </a:moveTo>
                <a:cubicBezTo>
                  <a:pt x="3762004" y="6439364"/>
                  <a:pt x="3757204" y="6439858"/>
                  <a:pt x="3752991" y="6442291"/>
                </a:cubicBezTo>
                <a:lnTo>
                  <a:pt x="3752992" y="6442291"/>
                </a:lnTo>
                <a:cubicBezTo>
                  <a:pt x="3744566" y="6447157"/>
                  <a:pt x="3741679" y="6457930"/>
                  <a:pt x="3746544" y="6466357"/>
                </a:cubicBezTo>
                <a:lnTo>
                  <a:pt x="3790584" y="6542637"/>
                </a:lnTo>
                <a:cubicBezTo>
                  <a:pt x="3795449" y="6551064"/>
                  <a:pt x="3806223" y="6553950"/>
                  <a:pt x="3814649" y="6549085"/>
                </a:cubicBezTo>
                <a:cubicBezTo>
                  <a:pt x="3823076" y="6544220"/>
                  <a:pt x="3825963" y="6533447"/>
                  <a:pt x="3821098" y="6525020"/>
                </a:cubicBezTo>
                <a:cubicBezTo>
                  <a:pt x="3806417" y="6499593"/>
                  <a:pt x="3791736" y="6474167"/>
                  <a:pt x="3777056" y="6448739"/>
                </a:cubicBezTo>
                <a:cubicBezTo>
                  <a:pt x="3774623" y="6444526"/>
                  <a:pt x="3770714" y="6441698"/>
                  <a:pt x="3766359" y="6440531"/>
                </a:cubicBezTo>
                <a:close/>
                <a:moveTo>
                  <a:pt x="7403773" y="6440222"/>
                </a:moveTo>
                <a:cubicBezTo>
                  <a:pt x="7396476" y="6440222"/>
                  <a:pt x="7390559" y="6446138"/>
                  <a:pt x="7390559" y="6453435"/>
                </a:cubicBezTo>
                <a:cubicBezTo>
                  <a:pt x="7390559" y="6460732"/>
                  <a:pt x="7396476" y="6466648"/>
                  <a:pt x="7403773" y="6466648"/>
                </a:cubicBezTo>
                <a:cubicBezTo>
                  <a:pt x="7411070" y="6466648"/>
                  <a:pt x="7416984" y="6460732"/>
                  <a:pt x="7416984" y="6453435"/>
                </a:cubicBezTo>
                <a:cubicBezTo>
                  <a:pt x="7416984" y="6446138"/>
                  <a:pt x="7411070" y="6440222"/>
                  <a:pt x="7403773" y="6440222"/>
                </a:cubicBezTo>
                <a:close/>
                <a:moveTo>
                  <a:pt x="9148335" y="6440194"/>
                </a:moveTo>
                <a:cubicBezTo>
                  <a:pt x="9143974" y="6439028"/>
                  <a:pt x="9139173" y="6439522"/>
                  <a:pt x="9134961" y="6441955"/>
                </a:cubicBezTo>
                <a:cubicBezTo>
                  <a:pt x="9126534" y="6446820"/>
                  <a:pt x="9123647" y="6457594"/>
                  <a:pt x="9128513" y="6466020"/>
                </a:cubicBezTo>
                <a:cubicBezTo>
                  <a:pt x="9143193" y="6491448"/>
                  <a:pt x="9157875" y="6516874"/>
                  <a:pt x="9172554" y="6542301"/>
                </a:cubicBezTo>
                <a:cubicBezTo>
                  <a:pt x="9177420" y="6550727"/>
                  <a:pt x="9188194" y="6553614"/>
                  <a:pt x="9196621" y="6548749"/>
                </a:cubicBezTo>
                <a:lnTo>
                  <a:pt x="9196620" y="6548749"/>
                </a:lnTo>
                <a:cubicBezTo>
                  <a:pt x="9205047" y="6543884"/>
                  <a:pt x="9207933" y="6533110"/>
                  <a:pt x="9203067" y="6524684"/>
                </a:cubicBezTo>
                <a:lnTo>
                  <a:pt x="9159027" y="6448403"/>
                </a:lnTo>
                <a:cubicBezTo>
                  <a:pt x="9156592" y="6444190"/>
                  <a:pt x="9152686" y="6441361"/>
                  <a:pt x="9148335" y="6440194"/>
                </a:cubicBezTo>
                <a:close/>
                <a:moveTo>
                  <a:pt x="9084619" y="6440194"/>
                </a:moveTo>
                <a:cubicBezTo>
                  <a:pt x="9080262" y="6441360"/>
                  <a:pt x="9076352" y="6444189"/>
                  <a:pt x="9073920" y="6448402"/>
                </a:cubicBezTo>
                <a:cubicBezTo>
                  <a:pt x="9059238" y="6473830"/>
                  <a:pt x="9044554" y="6499256"/>
                  <a:pt x="9029872" y="6524683"/>
                </a:cubicBezTo>
                <a:cubicBezTo>
                  <a:pt x="9025006" y="6533110"/>
                  <a:pt x="9027893" y="6543883"/>
                  <a:pt x="9036321" y="6548748"/>
                </a:cubicBezTo>
                <a:cubicBezTo>
                  <a:pt x="9044749" y="6553613"/>
                  <a:pt x="9055524" y="6550727"/>
                  <a:pt x="9060389" y="6542300"/>
                </a:cubicBezTo>
                <a:lnTo>
                  <a:pt x="9104431" y="6466020"/>
                </a:lnTo>
                <a:cubicBezTo>
                  <a:pt x="9109295" y="6457593"/>
                  <a:pt x="9106409" y="6446820"/>
                  <a:pt x="9097984" y="6441954"/>
                </a:cubicBezTo>
                <a:lnTo>
                  <a:pt x="9097986" y="6441954"/>
                </a:lnTo>
                <a:cubicBezTo>
                  <a:pt x="9093772" y="6439521"/>
                  <a:pt x="9088972" y="6439027"/>
                  <a:pt x="9084619" y="6440194"/>
                </a:cubicBezTo>
                <a:close/>
                <a:moveTo>
                  <a:pt x="3503502" y="6439983"/>
                </a:moveTo>
                <a:cubicBezTo>
                  <a:pt x="3499147" y="6441150"/>
                  <a:pt x="3495237" y="6443979"/>
                  <a:pt x="3492805" y="6448192"/>
                </a:cubicBezTo>
                <a:lnTo>
                  <a:pt x="3448765" y="6524473"/>
                </a:lnTo>
                <a:cubicBezTo>
                  <a:pt x="3443900" y="6532899"/>
                  <a:pt x="3446787" y="6543673"/>
                  <a:pt x="3455213" y="6548538"/>
                </a:cubicBezTo>
                <a:lnTo>
                  <a:pt x="3455212" y="6548538"/>
                </a:lnTo>
                <a:cubicBezTo>
                  <a:pt x="3463638" y="6553403"/>
                  <a:pt x="3474412" y="6550516"/>
                  <a:pt x="3479277" y="6542090"/>
                </a:cubicBezTo>
                <a:cubicBezTo>
                  <a:pt x="3493958" y="6516663"/>
                  <a:pt x="3508638" y="6491237"/>
                  <a:pt x="3523319" y="6465809"/>
                </a:cubicBezTo>
                <a:cubicBezTo>
                  <a:pt x="3528184" y="6457383"/>
                  <a:pt x="3525297" y="6446609"/>
                  <a:pt x="3516871" y="6441744"/>
                </a:cubicBezTo>
                <a:cubicBezTo>
                  <a:pt x="3512658" y="6439311"/>
                  <a:pt x="3507857" y="6438817"/>
                  <a:pt x="3503502" y="6439983"/>
                </a:cubicBezTo>
                <a:close/>
                <a:moveTo>
                  <a:pt x="3567215" y="6439983"/>
                </a:moveTo>
                <a:cubicBezTo>
                  <a:pt x="3562860" y="6438816"/>
                  <a:pt x="3558060" y="6439310"/>
                  <a:pt x="3553847" y="6441743"/>
                </a:cubicBezTo>
                <a:lnTo>
                  <a:pt x="3553848" y="6441743"/>
                </a:lnTo>
                <a:cubicBezTo>
                  <a:pt x="3545422" y="6446609"/>
                  <a:pt x="3542535" y="6457382"/>
                  <a:pt x="3547400" y="6465809"/>
                </a:cubicBezTo>
                <a:lnTo>
                  <a:pt x="3591440" y="6542089"/>
                </a:lnTo>
                <a:cubicBezTo>
                  <a:pt x="3596305" y="6550516"/>
                  <a:pt x="3607079" y="6553402"/>
                  <a:pt x="3615506" y="6548537"/>
                </a:cubicBezTo>
                <a:cubicBezTo>
                  <a:pt x="3623932" y="6543672"/>
                  <a:pt x="3626819" y="6532899"/>
                  <a:pt x="3621954" y="6524472"/>
                </a:cubicBezTo>
                <a:cubicBezTo>
                  <a:pt x="3607273" y="6499045"/>
                  <a:pt x="3592593" y="6473619"/>
                  <a:pt x="3577912" y="6448191"/>
                </a:cubicBezTo>
                <a:cubicBezTo>
                  <a:pt x="3575480" y="6443978"/>
                  <a:pt x="3571570" y="6441150"/>
                  <a:pt x="3567215" y="6439983"/>
                </a:cubicBezTo>
                <a:close/>
                <a:moveTo>
                  <a:pt x="7602917" y="6439674"/>
                </a:moveTo>
                <a:cubicBezTo>
                  <a:pt x="7595620" y="6439674"/>
                  <a:pt x="7589705" y="6445590"/>
                  <a:pt x="7589705" y="6452887"/>
                </a:cubicBezTo>
                <a:cubicBezTo>
                  <a:pt x="7589705" y="6460184"/>
                  <a:pt x="7595620" y="6466100"/>
                  <a:pt x="7602917" y="6466100"/>
                </a:cubicBezTo>
                <a:cubicBezTo>
                  <a:pt x="7610214" y="6466100"/>
                  <a:pt x="7616130" y="6460184"/>
                  <a:pt x="7616130" y="6452887"/>
                </a:cubicBezTo>
                <a:cubicBezTo>
                  <a:pt x="7616130" y="6445590"/>
                  <a:pt x="7610214" y="6439674"/>
                  <a:pt x="7602917" y="6439674"/>
                </a:cubicBezTo>
                <a:close/>
                <a:moveTo>
                  <a:pt x="9347479" y="6439646"/>
                </a:moveTo>
                <a:cubicBezTo>
                  <a:pt x="9343125" y="6438480"/>
                  <a:pt x="9338325" y="6438974"/>
                  <a:pt x="9334109" y="6441407"/>
                </a:cubicBezTo>
                <a:cubicBezTo>
                  <a:pt x="9325685" y="6446272"/>
                  <a:pt x="9322798" y="6457046"/>
                  <a:pt x="9327661" y="6465472"/>
                </a:cubicBezTo>
                <a:cubicBezTo>
                  <a:pt x="9342344" y="6490900"/>
                  <a:pt x="9357027" y="6516326"/>
                  <a:pt x="9371706" y="6541753"/>
                </a:cubicBezTo>
                <a:cubicBezTo>
                  <a:pt x="9376571" y="6550179"/>
                  <a:pt x="9387344" y="6553066"/>
                  <a:pt x="9395769" y="6548201"/>
                </a:cubicBezTo>
                <a:lnTo>
                  <a:pt x="9395768" y="6548201"/>
                </a:lnTo>
                <a:cubicBezTo>
                  <a:pt x="9404194" y="6543336"/>
                  <a:pt x="9407081" y="6532562"/>
                  <a:pt x="9402216" y="6524136"/>
                </a:cubicBezTo>
                <a:lnTo>
                  <a:pt x="9358179" y="6447855"/>
                </a:lnTo>
                <a:cubicBezTo>
                  <a:pt x="9355746" y="6443642"/>
                  <a:pt x="9351836" y="6440813"/>
                  <a:pt x="9347479" y="6439646"/>
                </a:cubicBezTo>
                <a:close/>
                <a:moveTo>
                  <a:pt x="9283766" y="6439646"/>
                </a:moveTo>
                <a:cubicBezTo>
                  <a:pt x="9279411" y="6440813"/>
                  <a:pt x="9275501" y="6443641"/>
                  <a:pt x="9273069" y="6447854"/>
                </a:cubicBezTo>
                <a:cubicBezTo>
                  <a:pt x="9258388" y="6473282"/>
                  <a:pt x="9243706" y="6498708"/>
                  <a:pt x="9229024" y="6524135"/>
                </a:cubicBezTo>
                <a:cubicBezTo>
                  <a:pt x="9224159" y="6532562"/>
                  <a:pt x="9227046" y="6543335"/>
                  <a:pt x="9235473" y="6548200"/>
                </a:cubicBezTo>
                <a:cubicBezTo>
                  <a:pt x="9243900" y="6553065"/>
                  <a:pt x="9254674" y="6550179"/>
                  <a:pt x="9259540" y="6541752"/>
                </a:cubicBezTo>
                <a:lnTo>
                  <a:pt x="9303582" y="6465472"/>
                </a:lnTo>
                <a:cubicBezTo>
                  <a:pt x="9308447" y="6457045"/>
                  <a:pt x="9305561" y="6446272"/>
                  <a:pt x="9297134" y="6441406"/>
                </a:cubicBezTo>
                <a:lnTo>
                  <a:pt x="9297135" y="6441406"/>
                </a:lnTo>
                <a:cubicBezTo>
                  <a:pt x="9292922" y="6438973"/>
                  <a:pt x="9288121" y="6438479"/>
                  <a:pt x="9283766" y="6439646"/>
                </a:cubicBezTo>
                <a:close/>
                <a:moveTo>
                  <a:pt x="3304359" y="6439435"/>
                </a:moveTo>
                <a:cubicBezTo>
                  <a:pt x="3300004" y="6440602"/>
                  <a:pt x="3296094" y="6443431"/>
                  <a:pt x="3293662" y="6447644"/>
                </a:cubicBezTo>
                <a:lnTo>
                  <a:pt x="3249622" y="6523925"/>
                </a:lnTo>
                <a:cubicBezTo>
                  <a:pt x="3244757" y="6532351"/>
                  <a:pt x="3247644" y="6543125"/>
                  <a:pt x="3256070" y="6547990"/>
                </a:cubicBezTo>
                <a:lnTo>
                  <a:pt x="3256069" y="6547990"/>
                </a:lnTo>
                <a:cubicBezTo>
                  <a:pt x="3264495" y="6552855"/>
                  <a:pt x="3275269" y="6549968"/>
                  <a:pt x="3280134" y="6541542"/>
                </a:cubicBezTo>
                <a:cubicBezTo>
                  <a:pt x="3294815" y="6516115"/>
                  <a:pt x="3309495" y="6490689"/>
                  <a:pt x="3324176" y="6465261"/>
                </a:cubicBezTo>
                <a:cubicBezTo>
                  <a:pt x="3329041" y="6456835"/>
                  <a:pt x="3326154" y="6446061"/>
                  <a:pt x="3317728" y="6441196"/>
                </a:cubicBezTo>
                <a:cubicBezTo>
                  <a:pt x="3313514" y="6438763"/>
                  <a:pt x="3308714" y="6438269"/>
                  <a:pt x="3304359" y="6439435"/>
                </a:cubicBezTo>
                <a:close/>
                <a:moveTo>
                  <a:pt x="3368072" y="6439435"/>
                </a:moveTo>
                <a:cubicBezTo>
                  <a:pt x="3363717" y="6438268"/>
                  <a:pt x="3358917" y="6438762"/>
                  <a:pt x="3354704" y="6441195"/>
                </a:cubicBezTo>
                <a:lnTo>
                  <a:pt x="3354705" y="6441195"/>
                </a:lnTo>
                <a:cubicBezTo>
                  <a:pt x="3346279" y="6446061"/>
                  <a:pt x="3343392" y="6456834"/>
                  <a:pt x="3348257" y="6465261"/>
                </a:cubicBezTo>
                <a:lnTo>
                  <a:pt x="3392297" y="6541541"/>
                </a:lnTo>
                <a:cubicBezTo>
                  <a:pt x="3397162" y="6549968"/>
                  <a:pt x="3407936" y="6552854"/>
                  <a:pt x="3416363" y="6547989"/>
                </a:cubicBezTo>
                <a:cubicBezTo>
                  <a:pt x="3424789" y="6543124"/>
                  <a:pt x="3427676" y="6532351"/>
                  <a:pt x="3422811" y="6523924"/>
                </a:cubicBezTo>
                <a:cubicBezTo>
                  <a:pt x="3408130" y="6498497"/>
                  <a:pt x="3393450" y="6473071"/>
                  <a:pt x="3378769" y="6447643"/>
                </a:cubicBezTo>
                <a:cubicBezTo>
                  <a:pt x="3376337" y="6443430"/>
                  <a:pt x="3372427" y="6440602"/>
                  <a:pt x="3368072" y="6439435"/>
                </a:cubicBezTo>
                <a:close/>
                <a:moveTo>
                  <a:pt x="8208770" y="6439381"/>
                </a:moveTo>
                <a:cubicBezTo>
                  <a:pt x="8201474" y="6439381"/>
                  <a:pt x="8195562" y="6445297"/>
                  <a:pt x="8195562" y="6452594"/>
                </a:cubicBezTo>
                <a:cubicBezTo>
                  <a:pt x="8195562" y="6459891"/>
                  <a:pt x="8201474" y="6465807"/>
                  <a:pt x="8208770" y="6465807"/>
                </a:cubicBezTo>
                <a:cubicBezTo>
                  <a:pt x="8216067" y="6465807"/>
                  <a:pt x="8221985" y="6459891"/>
                  <a:pt x="8221985" y="6452594"/>
                </a:cubicBezTo>
                <a:cubicBezTo>
                  <a:pt x="8221985" y="6445297"/>
                  <a:pt x="8216067" y="6439381"/>
                  <a:pt x="8208770" y="6439381"/>
                </a:cubicBezTo>
                <a:close/>
                <a:moveTo>
                  <a:pt x="7802061" y="6439126"/>
                </a:moveTo>
                <a:cubicBezTo>
                  <a:pt x="7794764" y="6439126"/>
                  <a:pt x="7788847" y="6445042"/>
                  <a:pt x="7788847" y="6452339"/>
                </a:cubicBezTo>
                <a:cubicBezTo>
                  <a:pt x="7788847" y="6459636"/>
                  <a:pt x="7794764" y="6465552"/>
                  <a:pt x="7802061" y="6465552"/>
                </a:cubicBezTo>
                <a:cubicBezTo>
                  <a:pt x="7809358" y="6465552"/>
                  <a:pt x="7815274" y="6459636"/>
                  <a:pt x="7815274" y="6452339"/>
                </a:cubicBezTo>
                <a:cubicBezTo>
                  <a:pt x="7815274" y="6445042"/>
                  <a:pt x="7809358" y="6439126"/>
                  <a:pt x="7802061" y="6439126"/>
                </a:cubicBezTo>
                <a:close/>
                <a:moveTo>
                  <a:pt x="9546622" y="6439098"/>
                </a:moveTo>
                <a:cubicBezTo>
                  <a:pt x="9542267" y="6437932"/>
                  <a:pt x="9537469" y="6438426"/>
                  <a:pt x="9533255" y="6440859"/>
                </a:cubicBezTo>
                <a:cubicBezTo>
                  <a:pt x="9524828" y="6445724"/>
                  <a:pt x="9521943" y="6456498"/>
                  <a:pt x="9526807" y="6464924"/>
                </a:cubicBezTo>
                <a:cubicBezTo>
                  <a:pt x="9541486" y="6490352"/>
                  <a:pt x="9556166" y="6515778"/>
                  <a:pt x="9570845" y="6541205"/>
                </a:cubicBezTo>
                <a:cubicBezTo>
                  <a:pt x="9575711" y="6549631"/>
                  <a:pt x="9586486" y="6552518"/>
                  <a:pt x="9594914" y="6547653"/>
                </a:cubicBezTo>
                <a:lnTo>
                  <a:pt x="9594912" y="6547653"/>
                </a:lnTo>
                <a:cubicBezTo>
                  <a:pt x="9603340" y="6542788"/>
                  <a:pt x="9606227" y="6532014"/>
                  <a:pt x="9601361" y="6523588"/>
                </a:cubicBezTo>
                <a:lnTo>
                  <a:pt x="9557318" y="6447307"/>
                </a:lnTo>
                <a:cubicBezTo>
                  <a:pt x="9554886" y="6443094"/>
                  <a:pt x="9550977" y="6440265"/>
                  <a:pt x="9546622" y="6439098"/>
                </a:cubicBezTo>
                <a:close/>
                <a:moveTo>
                  <a:pt x="9482909" y="6439098"/>
                </a:moveTo>
                <a:cubicBezTo>
                  <a:pt x="9478553" y="6440265"/>
                  <a:pt x="9474643" y="6443093"/>
                  <a:pt x="9472210" y="6447306"/>
                </a:cubicBezTo>
                <a:cubicBezTo>
                  <a:pt x="9457529" y="6472734"/>
                  <a:pt x="9442848" y="6498160"/>
                  <a:pt x="9428168" y="6523587"/>
                </a:cubicBezTo>
                <a:cubicBezTo>
                  <a:pt x="9423304" y="6532014"/>
                  <a:pt x="9426191" y="6542787"/>
                  <a:pt x="9434616" y="6547652"/>
                </a:cubicBezTo>
                <a:cubicBezTo>
                  <a:pt x="9443042" y="6552517"/>
                  <a:pt x="9453815" y="6549631"/>
                  <a:pt x="9458681" y="6541204"/>
                </a:cubicBezTo>
                <a:lnTo>
                  <a:pt x="9502725" y="6464924"/>
                </a:lnTo>
                <a:cubicBezTo>
                  <a:pt x="9507591" y="6456497"/>
                  <a:pt x="9504704" y="6445724"/>
                  <a:pt x="9496277" y="6440858"/>
                </a:cubicBezTo>
                <a:lnTo>
                  <a:pt x="9496278" y="6440858"/>
                </a:lnTo>
                <a:cubicBezTo>
                  <a:pt x="9492064" y="6438425"/>
                  <a:pt x="9487264" y="6437931"/>
                  <a:pt x="9482909" y="6439098"/>
                </a:cubicBezTo>
                <a:close/>
                <a:moveTo>
                  <a:pt x="3105215" y="6438887"/>
                </a:moveTo>
                <a:cubicBezTo>
                  <a:pt x="3100860" y="6440054"/>
                  <a:pt x="3096950" y="6442883"/>
                  <a:pt x="3094518" y="6447096"/>
                </a:cubicBezTo>
                <a:lnTo>
                  <a:pt x="3050478" y="6523377"/>
                </a:lnTo>
                <a:cubicBezTo>
                  <a:pt x="3045613" y="6531803"/>
                  <a:pt x="3048500" y="6542577"/>
                  <a:pt x="3056926" y="6547442"/>
                </a:cubicBezTo>
                <a:lnTo>
                  <a:pt x="3056925" y="6547442"/>
                </a:lnTo>
                <a:cubicBezTo>
                  <a:pt x="3065351" y="6552307"/>
                  <a:pt x="3076125" y="6549420"/>
                  <a:pt x="3080990" y="6540994"/>
                </a:cubicBezTo>
                <a:cubicBezTo>
                  <a:pt x="3095671" y="6515567"/>
                  <a:pt x="3110351" y="6490141"/>
                  <a:pt x="3125032" y="6464713"/>
                </a:cubicBezTo>
                <a:cubicBezTo>
                  <a:pt x="3129897" y="6456287"/>
                  <a:pt x="3127010" y="6445513"/>
                  <a:pt x="3118584" y="6440648"/>
                </a:cubicBezTo>
                <a:cubicBezTo>
                  <a:pt x="3114370" y="6438215"/>
                  <a:pt x="3109570" y="6437721"/>
                  <a:pt x="3105215" y="6438887"/>
                </a:cubicBezTo>
                <a:close/>
                <a:moveTo>
                  <a:pt x="3168928" y="6438887"/>
                </a:moveTo>
                <a:cubicBezTo>
                  <a:pt x="3164573" y="6437720"/>
                  <a:pt x="3159773" y="6438214"/>
                  <a:pt x="3155560" y="6440647"/>
                </a:cubicBezTo>
                <a:lnTo>
                  <a:pt x="3155561" y="6440647"/>
                </a:lnTo>
                <a:cubicBezTo>
                  <a:pt x="3147135" y="6445513"/>
                  <a:pt x="3144248" y="6456286"/>
                  <a:pt x="3149113" y="6464713"/>
                </a:cubicBezTo>
                <a:lnTo>
                  <a:pt x="3193153" y="6540993"/>
                </a:lnTo>
                <a:cubicBezTo>
                  <a:pt x="3198018" y="6549420"/>
                  <a:pt x="3208792" y="6552306"/>
                  <a:pt x="3217219" y="6547441"/>
                </a:cubicBezTo>
                <a:cubicBezTo>
                  <a:pt x="3225645" y="6542576"/>
                  <a:pt x="3228532" y="6531803"/>
                  <a:pt x="3223667" y="6523376"/>
                </a:cubicBezTo>
                <a:cubicBezTo>
                  <a:pt x="3208986" y="6497949"/>
                  <a:pt x="3194306" y="6472523"/>
                  <a:pt x="3179625" y="6447095"/>
                </a:cubicBezTo>
                <a:cubicBezTo>
                  <a:pt x="3177192" y="6442882"/>
                  <a:pt x="3173283" y="6440054"/>
                  <a:pt x="3168928" y="6438887"/>
                </a:cubicBezTo>
                <a:close/>
                <a:moveTo>
                  <a:pt x="8407923" y="6438833"/>
                </a:moveTo>
                <a:cubicBezTo>
                  <a:pt x="8400626" y="6438833"/>
                  <a:pt x="8394709" y="6444749"/>
                  <a:pt x="8394709" y="6452046"/>
                </a:cubicBezTo>
                <a:cubicBezTo>
                  <a:pt x="8394709" y="6459343"/>
                  <a:pt x="8400626" y="6465259"/>
                  <a:pt x="8407923" y="6465259"/>
                </a:cubicBezTo>
                <a:cubicBezTo>
                  <a:pt x="8415220" y="6465259"/>
                  <a:pt x="8421136" y="6459343"/>
                  <a:pt x="8421136" y="6452046"/>
                </a:cubicBezTo>
                <a:cubicBezTo>
                  <a:pt x="8421136" y="6444749"/>
                  <a:pt x="8415220" y="6438833"/>
                  <a:pt x="8407923" y="6438833"/>
                </a:cubicBezTo>
                <a:close/>
                <a:moveTo>
                  <a:pt x="8001201" y="6438578"/>
                </a:moveTo>
                <a:cubicBezTo>
                  <a:pt x="7993906" y="6438578"/>
                  <a:pt x="7987988" y="6444494"/>
                  <a:pt x="7987988" y="6451791"/>
                </a:cubicBezTo>
                <a:cubicBezTo>
                  <a:pt x="7987988" y="6459088"/>
                  <a:pt x="7993906" y="6465004"/>
                  <a:pt x="8001201" y="6465004"/>
                </a:cubicBezTo>
                <a:cubicBezTo>
                  <a:pt x="8008500" y="6465004"/>
                  <a:pt x="8014415" y="6459088"/>
                  <a:pt x="8014415" y="6451791"/>
                </a:cubicBezTo>
                <a:cubicBezTo>
                  <a:pt x="8014415" y="6444494"/>
                  <a:pt x="8008500" y="6438578"/>
                  <a:pt x="8001201" y="6438578"/>
                </a:cubicBezTo>
                <a:close/>
                <a:moveTo>
                  <a:pt x="9745767" y="6438549"/>
                </a:moveTo>
                <a:cubicBezTo>
                  <a:pt x="9741412" y="6437383"/>
                  <a:pt x="9736612" y="6437877"/>
                  <a:pt x="9732400" y="6440310"/>
                </a:cubicBezTo>
                <a:cubicBezTo>
                  <a:pt x="9723973" y="6445175"/>
                  <a:pt x="9721086" y="6455949"/>
                  <a:pt x="9725951" y="6464375"/>
                </a:cubicBezTo>
                <a:cubicBezTo>
                  <a:pt x="9740632" y="6489803"/>
                  <a:pt x="9755312" y="6515229"/>
                  <a:pt x="9769993" y="6540656"/>
                </a:cubicBezTo>
                <a:cubicBezTo>
                  <a:pt x="9774858" y="6549082"/>
                  <a:pt x="9785632" y="6551969"/>
                  <a:pt x="9794058" y="6547104"/>
                </a:cubicBezTo>
                <a:lnTo>
                  <a:pt x="9794057" y="6547104"/>
                </a:lnTo>
                <a:cubicBezTo>
                  <a:pt x="9802483" y="6542239"/>
                  <a:pt x="9805370" y="6531465"/>
                  <a:pt x="9800505" y="6523039"/>
                </a:cubicBezTo>
                <a:lnTo>
                  <a:pt x="9756464" y="6446758"/>
                </a:lnTo>
                <a:cubicBezTo>
                  <a:pt x="9754032" y="6442545"/>
                  <a:pt x="9750122" y="6439716"/>
                  <a:pt x="9745767" y="6438549"/>
                </a:cubicBezTo>
                <a:close/>
                <a:moveTo>
                  <a:pt x="9682057" y="6438549"/>
                </a:moveTo>
                <a:cubicBezTo>
                  <a:pt x="9677699" y="6439716"/>
                  <a:pt x="9673790" y="6442544"/>
                  <a:pt x="9671358" y="6446757"/>
                </a:cubicBezTo>
                <a:cubicBezTo>
                  <a:pt x="9656677" y="6472185"/>
                  <a:pt x="9641998" y="6497611"/>
                  <a:pt x="9627314" y="6523038"/>
                </a:cubicBezTo>
                <a:cubicBezTo>
                  <a:pt x="9622448" y="6531465"/>
                  <a:pt x="9625335" y="6542238"/>
                  <a:pt x="9633764" y="6547103"/>
                </a:cubicBezTo>
                <a:cubicBezTo>
                  <a:pt x="9642193" y="6551968"/>
                  <a:pt x="9652964" y="6549082"/>
                  <a:pt x="9657828" y="6540655"/>
                </a:cubicBezTo>
                <a:lnTo>
                  <a:pt x="9701869" y="6464375"/>
                </a:lnTo>
                <a:cubicBezTo>
                  <a:pt x="9706735" y="6455948"/>
                  <a:pt x="9703847" y="6445175"/>
                  <a:pt x="9695422" y="6440309"/>
                </a:cubicBezTo>
                <a:lnTo>
                  <a:pt x="9695422" y="6440309"/>
                </a:lnTo>
                <a:cubicBezTo>
                  <a:pt x="9691210" y="6437876"/>
                  <a:pt x="9686409" y="6437382"/>
                  <a:pt x="9682057" y="6438549"/>
                </a:cubicBezTo>
                <a:close/>
                <a:moveTo>
                  <a:pt x="2906072" y="6438339"/>
                </a:moveTo>
                <a:cubicBezTo>
                  <a:pt x="2901717" y="6439506"/>
                  <a:pt x="2897807" y="6442335"/>
                  <a:pt x="2895375" y="6446548"/>
                </a:cubicBezTo>
                <a:lnTo>
                  <a:pt x="2851335" y="6522829"/>
                </a:lnTo>
                <a:cubicBezTo>
                  <a:pt x="2846470" y="6531255"/>
                  <a:pt x="2849357" y="6542029"/>
                  <a:pt x="2857783" y="6546894"/>
                </a:cubicBezTo>
                <a:lnTo>
                  <a:pt x="2857782" y="6546894"/>
                </a:lnTo>
                <a:cubicBezTo>
                  <a:pt x="2866208" y="6551759"/>
                  <a:pt x="2876982" y="6548872"/>
                  <a:pt x="2881847" y="6540446"/>
                </a:cubicBezTo>
                <a:cubicBezTo>
                  <a:pt x="2896528" y="6515019"/>
                  <a:pt x="2911208" y="6489593"/>
                  <a:pt x="2925889" y="6464165"/>
                </a:cubicBezTo>
                <a:cubicBezTo>
                  <a:pt x="2930754" y="6455739"/>
                  <a:pt x="2927867" y="6444965"/>
                  <a:pt x="2919441" y="6440100"/>
                </a:cubicBezTo>
                <a:cubicBezTo>
                  <a:pt x="2915228" y="6437667"/>
                  <a:pt x="2910427" y="6437173"/>
                  <a:pt x="2906072" y="6438339"/>
                </a:cubicBezTo>
                <a:close/>
                <a:moveTo>
                  <a:pt x="2969785" y="6438339"/>
                </a:moveTo>
                <a:cubicBezTo>
                  <a:pt x="2965430" y="6437172"/>
                  <a:pt x="2960630" y="6437666"/>
                  <a:pt x="2956417" y="6440099"/>
                </a:cubicBezTo>
                <a:lnTo>
                  <a:pt x="2956418" y="6440099"/>
                </a:lnTo>
                <a:cubicBezTo>
                  <a:pt x="2947992" y="6444965"/>
                  <a:pt x="2945105" y="6455738"/>
                  <a:pt x="2949970" y="6464165"/>
                </a:cubicBezTo>
                <a:lnTo>
                  <a:pt x="2994010" y="6540445"/>
                </a:lnTo>
                <a:cubicBezTo>
                  <a:pt x="2998875" y="6548872"/>
                  <a:pt x="3009649" y="6551758"/>
                  <a:pt x="3018076" y="6546893"/>
                </a:cubicBezTo>
                <a:cubicBezTo>
                  <a:pt x="3026502" y="6542028"/>
                  <a:pt x="3029389" y="6531255"/>
                  <a:pt x="3024524" y="6522828"/>
                </a:cubicBezTo>
                <a:cubicBezTo>
                  <a:pt x="3009843" y="6497401"/>
                  <a:pt x="2995163" y="6471975"/>
                  <a:pt x="2980482" y="6446547"/>
                </a:cubicBezTo>
                <a:cubicBezTo>
                  <a:pt x="2978050" y="6442334"/>
                  <a:pt x="2974140" y="6439506"/>
                  <a:pt x="2969785" y="6438339"/>
                </a:cubicBezTo>
                <a:close/>
                <a:moveTo>
                  <a:pt x="8607069" y="6438285"/>
                </a:moveTo>
                <a:cubicBezTo>
                  <a:pt x="8599773" y="6438285"/>
                  <a:pt x="8593857" y="6444201"/>
                  <a:pt x="8593857" y="6451498"/>
                </a:cubicBezTo>
                <a:cubicBezTo>
                  <a:pt x="8593857" y="6458795"/>
                  <a:pt x="8599773" y="6464711"/>
                  <a:pt x="8607069" y="6464711"/>
                </a:cubicBezTo>
                <a:cubicBezTo>
                  <a:pt x="8614366" y="6464711"/>
                  <a:pt x="8620282" y="6458795"/>
                  <a:pt x="8620282" y="6451498"/>
                </a:cubicBezTo>
                <a:cubicBezTo>
                  <a:pt x="8620282" y="6444201"/>
                  <a:pt x="8614366" y="6438285"/>
                  <a:pt x="8607069" y="6438285"/>
                </a:cubicBezTo>
                <a:close/>
                <a:moveTo>
                  <a:pt x="9944912" y="6438001"/>
                </a:moveTo>
                <a:cubicBezTo>
                  <a:pt x="9940557" y="6436835"/>
                  <a:pt x="9935757" y="6437329"/>
                  <a:pt x="9931543" y="6439762"/>
                </a:cubicBezTo>
                <a:cubicBezTo>
                  <a:pt x="9923116" y="6444627"/>
                  <a:pt x="9920230" y="6455401"/>
                  <a:pt x="9925095" y="6463827"/>
                </a:cubicBezTo>
                <a:cubicBezTo>
                  <a:pt x="9939775" y="6489255"/>
                  <a:pt x="9954463" y="6514681"/>
                  <a:pt x="9969143" y="6540108"/>
                </a:cubicBezTo>
                <a:cubicBezTo>
                  <a:pt x="9974008" y="6548534"/>
                  <a:pt x="9984781" y="6551421"/>
                  <a:pt x="9993207" y="6546556"/>
                </a:cubicBezTo>
                <a:lnTo>
                  <a:pt x="9993206" y="6546556"/>
                </a:lnTo>
                <a:cubicBezTo>
                  <a:pt x="10001632" y="6541691"/>
                  <a:pt x="10004520" y="6530917"/>
                  <a:pt x="9999654" y="6522491"/>
                </a:cubicBezTo>
                <a:lnTo>
                  <a:pt x="9955615" y="6446210"/>
                </a:lnTo>
                <a:cubicBezTo>
                  <a:pt x="9953183" y="6441996"/>
                  <a:pt x="9949267" y="6439168"/>
                  <a:pt x="9944912" y="6438001"/>
                </a:cubicBezTo>
                <a:close/>
                <a:moveTo>
                  <a:pt x="9881200" y="6438001"/>
                </a:moveTo>
                <a:cubicBezTo>
                  <a:pt x="9876845" y="6439168"/>
                  <a:pt x="9872935" y="6441996"/>
                  <a:pt x="9870503" y="6446209"/>
                </a:cubicBezTo>
                <a:cubicBezTo>
                  <a:pt x="9855822" y="6471637"/>
                  <a:pt x="9841142" y="6497063"/>
                  <a:pt x="9826461" y="6522490"/>
                </a:cubicBezTo>
                <a:cubicBezTo>
                  <a:pt x="9821596" y="6530917"/>
                  <a:pt x="9824483" y="6541690"/>
                  <a:pt x="9832909" y="6546555"/>
                </a:cubicBezTo>
                <a:cubicBezTo>
                  <a:pt x="9841335" y="6551420"/>
                  <a:pt x="9852109" y="6548534"/>
                  <a:pt x="9856975" y="6540107"/>
                </a:cubicBezTo>
                <a:lnTo>
                  <a:pt x="9901014" y="6463827"/>
                </a:lnTo>
                <a:cubicBezTo>
                  <a:pt x="9905880" y="6455400"/>
                  <a:pt x="9902994" y="6444627"/>
                  <a:pt x="9894567" y="6439761"/>
                </a:cubicBezTo>
                <a:lnTo>
                  <a:pt x="9894568" y="6439761"/>
                </a:lnTo>
                <a:cubicBezTo>
                  <a:pt x="9890355" y="6437328"/>
                  <a:pt x="9885556" y="6436834"/>
                  <a:pt x="9881200" y="6438001"/>
                </a:cubicBezTo>
                <a:close/>
                <a:moveTo>
                  <a:pt x="2706929" y="6437791"/>
                </a:moveTo>
                <a:cubicBezTo>
                  <a:pt x="2702574" y="6438958"/>
                  <a:pt x="2698665" y="6441787"/>
                  <a:pt x="2696232" y="6446000"/>
                </a:cubicBezTo>
                <a:lnTo>
                  <a:pt x="2652192" y="6522281"/>
                </a:lnTo>
                <a:cubicBezTo>
                  <a:pt x="2647327" y="6530707"/>
                  <a:pt x="2650214" y="6541481"/>
                  <a:pt x="2658640" y="6546346"/>
                </a:cubicBezTo>
                <a:lnTo>
                  <a:pt x="2658639" y="6546346"/>
                </a:lnTo>
                <a:cubicBezTo>
                  <a:pt x="2667065" y="6551211"/>
                  <a:pt x="2677839" y="6548324"/>
                  <a:pt x="2682704" y="6539898"/>
                </a:cubicBezTo>
                <a:cubicBezTo>
                  <a:pt x="2697385" y="6514471"/>
                  <a:pt x="2712065" y="6489045"/>
                  <a:pt x="2726746" y="6463617"/>
                </a:cubicBezTo>
                <a:cubicBezTo>
                  <a:pt x="2731611" y="6455191"/>
                  <a:pt x="2728724" y="6444417"/>
                  <a:pt x="2720298" y="6439552"/>
                </a:cubicBezTo>
                <a:cubicBezTo>
                  <a:pt x="2716084" y="6437119"/>
                  <a:pt x="2711284" y="6436625"/>
                  <a:pt x="2706929" y="6437791"/>
                </a:cubicBezTo>
                <a:close/>
                <a:moveTo>
                  <a:pt x="2770641" y="6437791"/>
                </a:moveTo>
                <a:cubicBezTo>
                  <a:pt x="2766286" y="6436624"/>
                  <a:pt x="2761486" y="6437118"/>
                  <a:pt x="2757273" y="6439551"/>
                </a:cubicBezTo>
                <a:lnTo>
                  <a:pt x="2757274" y="6439551"/>
                </a:lnTo>
                <a:cubicBezTo>
                  <a:pt x="2748848" y="6444417"/>
                  <a:pt x="2745961" y="6455190"/>
                  <a:pt x="2750826" y="6463617"/>
                </a:cubicBezTo>
                <a:lnTo>
                  <a:pt x="2794866" y="6539897"/>
                </a:lnTo>
                <a:cubicBezTo>
                  <a:pt x="2799731" y="6548324"/>
                  <a:pt x="2810505" y="6551210"/>
                  <a:pt x="2818932" y="6546345"/>
                </a:cubicBezTo>
                <a:cubicBezTo>
                  <a:pt x="2827358" y="6541480"/>
                  <a:pt x="2830245" y="6530707"/>
                  <a:pt x="2825380" y="6522280"/>
                </a:cubicBezTo>
                <a:cubicBezTo>
                  <a:pt x="2810699" y="6496853"/>
                  <a:pt x="2796019" y="6471427"/>
                  <a:pt x="2781338" y="6445999"/>
                </a:cubicBezTo>
                <a:cubicBezTo>
                  <a:pt x="2778905" y="6441786"/>
                  <a:pt x="2774996" y="6438958"/>
                  <a:pt x="2770641" y="6437791"/>
                </a:cubicBezTo>
                <a:close/>
                <a:moveTo>
                  <a:pt x="8806202" y="6437737"/>
                </a:moveTo>
                <a:cubicBezTo>
                  <a:pt x="8798906" y="6437737"/>
                  <a:pt x="8792989" y="6443653"/>
                  <a:pt x="8792989" y="6450950"/>
                </a:cubicBezTo>
                <a:cubicBezTo>
                  <a:pt x="8792989" y="6458247"/>
                  <a:pt x="8798906" y="6464163"/>
                  <a:pt x="8806202" y="6464163"/>
                </a:cubicBezTo>
                <a:cubicBezTo>
                  <a:pt x="8813499" y="6464163"/>
                  <a:pt x="8819414" y="6458247"/>
                  <a:pt x="8819414" y="6450950"/>
                </a:cubicBezTo>
                <a:cubicBezTo>
                  <a:pt x="8819414" y="6443653"/>
                  <a:pt x="8813499" y="6437737"/>
                  <a:pt x="8806202" y="6437737"/>
                </a:cubicBezTo>
                <a:close/>
                <a:moveTo>
                  <a:pt x="3845631" y="6437526"/>
                </a:moveTo>
                <a:cubicBezTo>
                  <a:pt x="3838334" y="6437526"/>
                  <a:pt x="3832418" y="6443442"/>
                  <a:pt x="3832418" y="6450739"/>
                </a:cubicBezTo>
                <a:cubicBezTo>
                  <a:pt x="3832418" y="6458036"/>
                  <a:pt x="3838334" y="6463952"/>
                  <a:pt x="3845631" y="6463952"/>
                </a:cubicBezTo>
                <a:cubicBezTo>
                  <a:pt x="3852928" y="6463952"/>
                  <a:pt x="3858844" y="6458036"/>
                  <a:pt x="3858844" y="6450739"/>
                </a:cubicBezTo>
                <a:cubicBezTo>
                  <a:pt x="3858844" y="6443442"/>
                  <a:pt x="3852928" y="6437526"/>
                  <a:pt x="3845631" y="6437526"/>
                </a:cubicBezTo>
                <a:close/>
                <a:moveTo>
                  <a:pt x="10144061" y="6437453"/>
                </a:moveTo>
                <a:cubicBezTo>
                  <a:pt x="10139707" y="6436287"/>
                  <a:pt x="10134907" y="6436781"/>
                  <a:pt x="10130694" y="6439214"/>
                </a:cubicBezTo>
                <a:cubicBezTo>
                  <a:pt x="10122268" y="6444079"/>
                  <a:pt x="10119381" y="6454853"/>
                  <a:pt x="10124246" y="6463279"/>
                </a:cubicBezTo>
                <a:cubicBezTo>
                  <a:pt x="10138925" y="6488707"/>
                  <a:pt x="10153607" y="6514133"/>
                  <a:pt x="10168287" y="6539560"/>
                </a:cubicBezTo>
                <a:cubicBezTo>
                  <a:pt x="10173152" y="6547986"/>
                  <a:pt x="10183926" y="6550873"/>
                  <a:pt x="10192352" y="6546008"/>
                </a:cubicBezTo>
                <a:lnTo>
                  <a:pt x="10192351" y="6546008"/>
                </a:lnTo>
                <a:cubicBezTo>
                  <a:pt x="10200778" y="6541143"/>
                  <a:pt x="10203665" y="6530369"/>
                  <a:pt x="10198800" y="6521943"/>
                </a:cubicBezTo>
                <a:lnTo>
                  <a:pt x="10154759" y="6445662"/>
                </a:lnTo>
                <a:cubicBezTo>
                  <a:pt x="10152327" y="6441448"/>
                  <a:pt x="10148417" y="6438620"/>
                  <a:pt x="10144061" y="6437453"/>
                </a:cubicBezTo>
                <a:close/>
                <a:moveTo>
                  <a:pt x="10080350" y="6437453"/>
                </a:moveTo>
                <a:cubicBezTo>
                  <a:pt x="10075995" y="6438619"/>
                  <a:pt x="10072085" y="6441448"/>
                  <a:pt x="10069653" y="6445661"/>
                </a:cubicBezTo>
                <a:cubicBezTo>
                  <a:pt x="10054972" y="6471089"/>
                  <a:pt x="10040291" y="6496515"/>
                  <a:pt x="10025608" y="6521942"/>
                </a:cubicBezTo>
                <a:cubicBezTo>
                  <a:pt x="10020745" y="6530369"/>
                  <a:pt x="10023631" y="6541142"/>
                  <a:pt x="10032058" y="6546007"/>
                </a:cubicBezTo>
                <a:cubicBezTo>
                  <a:pt x="10040484" y="6550872"/>
                  <a:pt x="10051259" y="6547986"/>
                  <a:pt x="10056124" y="6539559"/>
                </a:cubicBezTo>
                <a:lnTo>
                  <a:pt x="10100165" y="6463279"/>
                </a:lnTo>
                <a:cubicBezTo>
                  <a:pt x="10105029" y="6454852"/>
                  <a:pt x="10102142" y="6444079"/>
                  <a:pt x="10093716" y="6439213"/>
                </a:cubicBezTo>
                <a:lnTo>
                  <a:pt x="10093717" y="6439213"/>
                </a:lnTo>
                <a:cubicBezTo>
                  <a:pt x="10089504" y="6436780"/>
                  <a:pt x="10084704" y="6436286"/>
                  <a:pt x="10080350" y="6437453"/>
                </a:cubicBezTo>
                <a:close/>
                <a:moveTo>
                  <a:pt x="2507785" y="6437243"/>
                </a:moveTo>
                <a:cubicBezTo>
                  <a:pt x="2503430" y="6438410"/>
                  <a:pt x="2499520" y="6441239"/>
                  <a:pt x="2497088" y="6445452"/>
                </a:cubicBezTo>
                <a:lnTo>
                  <a:pt x="2453048" y="6521733"/>
                </a:lnTo>
                <a:cubicBezTo>
                  <a:pt x="2448183" y="6530159"/>
                  <a:pt x="2451070" y="6540933"/>
                  <a:pt x="2459496" y="6545798"/>
                </a:cubicBezTo>
                <a:lnTo>
                  <a:pt x="2459495" y="6545798"/>
                </a:lnTo>
                <a:cubicBezTo>
                  <a:pt x="2467921" y="6550663"/>
                  <a:pt x="2478695" y="6547776"/>
                  <a:pt x="2483560" y="6539350"/>
                </a:cubicBezTo>
                <a:cubicBezTo>
                  <a:pt x="2498241" y="6513923"/>
                  <a:pt x="2512921" y="6488497"/>
                  <a:pt x="2527602" y="6463069"/>
                </a:cubicBezTo>
                <a:cubicBezTo>
                  <a:pt x="2532467" y="6454643"/>
                  <a:pt x="2529580" y="6443869"/>
                  <a:pt x="2521154" y="6439004"/>
                </a:cubicBezTo>
                <a:cubicBezTo>
                  <a:pt x="2516940" y="6436571"/>
                  <a:pt x="2512140" y="6436077"/>
                  <a:pt x="2507785" y="6437243"/>
                </a:cubicBezTo>
                <a:close/>
                <a:moveTo>
                  <a:pt x="2571498" y="6437243"/>
                </a:moveTo>
                <a:cubicBezTo>
                  <a:pt x="2567143" y="6436076"/>
                  <a:pt x="2562343" y="6436570"/>
                  <a:pt x="2558130" y="6439003"/>
                </a:cubicBezTo>
                <a:lnTo>
                  <a:pt x="2558131" y="6439003"/>
                </a:lnTo>
                <a:cubicBezTo>
                  <a:pt x="2549705" y="6443869"/>
                  <a:pt x="2546818" y="6454642"/>
                  <a:pt x="2551683" y="6463069"/>
                </a:cubicBezTo>
                <a:lnTo>
                  <a:pt x="2595723" y="6539349"/>
                </a:lnTo>
                <a:cubicBezTo>
                  <a:pt x="2600588" y="6547776"/>
                  <a:pt x="2611362" y="6550662"/>
                  <a:pt x="2619789" y="6545797"/>
                </a:cubicBezTo>
                <a:cubicBezTo>
                  <a:pt x="2628215" y="6540932"/>
                  <a:pt x="2631102" y="6530159"/>
                  <a:pt x="2626237" y="6521732"/>
                </a:cubicBezTo>
                <a:cubicBezTo>
                  <a:pt x="2611556" y="6496305"/>
                  <a:pt x="2596876" y="6470879"/>
                  <a:pt x="2582195" y="6445451"/>
                </a:cubicBezTo>
                <a:cubicBezTo>
                  <a:pt x="2579762" y="6441238"/>
                  <a:pt x="2575853" y="6438410"/>
                  <a:pt x="2571498" y="6437243"/>
                </a:cubicBezTo>
                <a:close/>
                <a:moveTo>
                  <a:pt x="9005336" y="6437189"/>
                </a:moveTo>
                <a:cubicBezTo>
                  <a:pt x="8998040" y="6437189"/>
                  <a:pt x="8992124" y="6443105"/>
                  <a:pt x="8992124" y="6450402"/>
                </a:cubicBezTo>
                <a:cubicBezTo>
                  <a:pt x="8992124" y="6457699"/>
                  <a:pt x="8998040" y="6463615"/>
                  <a:pt x="9005336" y="6463615"/>
                </a:cubicBezTo>
                <a:cubicBezTo>
                  <a:pt x="9012633" y="6463615"/>
                  <a:pt x="9018549" y="6457699"/>
                  <a:pt x="9018549" y="6450402"/>
                </a:cubicBezTo>
                <a:cubicBezTo>
                  <a:pt x="9018549" y="6443105"/>
                  <a:pt x="9012633" y="6437189"/>
                  <a:pt x="9005336" y="6437189"/>
                </a:cubicBezTo>
                <a:close/>
                <a:moveTo>
                  <a:pt x="3646488" y="6436978"/>
                </a:moveTo>
                <a:cubicBezTo>
                  <a:pt x="3639191" y="6436978"/>
                  <a:pt x="3633275" y="6442894"/>
                  <a:pt x="3633275" y="6450191"/>
                </a:cubicBezTo>
                <a:cubicBezTo>
                  <a:pt x="3633275" y="6457488"/>
                  <a:pt x="3639191" y="6463404"/>
                  <a:pt x="3646488" y="6463404"/>
                </a:cubicBezTo>
                <a:cubicBezTo>
                  <a:pt x="3653785" y="6463404"/>
                  <a:pt x="3659701" y="6457488"/>
                  <a:pt x="3659701" y="6450191"/>
                </a:cubicBezTo>
                <a:cubicBezTo>
                  <a:pt x="3659701" y="6442894"/>
                  <a:pt x="3653785" y="6436978"/>
                  <a:pt x="3646488" y="6436978"/>
                </a:cubicBezTo>
                <a:close/>
                <a:moveTo>
                  <a:pt x="10343206" y="6436905"/>
                </a:moveTo>
                <a:cubicBezTo>
                  <a:pt x="10338851" y="6435739"/>
                  <a:pt x="10334051" y="6436233"/>
                  <a:pt x="10329838" y="6438666"/>
                </a:cubicBezTo>
                <a:cubicBezTo>
                  <a:pt x="10321411" y="6443531"/>
                  <a:pt x="10318524" y="6454305"/>
                  <a:pt x="10323389" y="6462731"/>
                </a:cubicBezTo>
                <a:cubicBezTo>
                  <a:pt x="10338070" y="6488159"/>
                  <a:pt x="10352751" y="6513585"/>
                  <a:pt x="10367431" y="6539012"/>
                </a:cubicBezTo>
                <a:cubicBezTo>
                  <a:pt x="10372296" y="6547438"/>
                  <a:pt x="10383070" y="6550325"/>
                  <a:pt x="10391496" y="6545460"/>
                </a:cubicBezTo>
                <a:lnTo>
                  <a:pt x="10391495" y="6545460"/>
                </a:lnTo>
                <a:cubicBezTo>
                  <a:pt x="10399921" y="6540595"/>
                  <a:pt x="10402808" y="6529821"/>
                  <a:pt x="10397943" y="6521395"/>
                </a:cubicBezTo>
                <a:lnTo>
                  <a:pt x="10353903" y="6445114"/>
                </a:lnTo>
                <a:cubicBezTo>
                  <a:pt x="10351470" y="6440900"/>
                  <a:pt x="10347561" y="6438072"/>
                  <a:pt x="10343206" y="6436905"/>
                </a:cubicBezTo>
                <a:close/>
                <a:moveTo>
                  <a:pt x="10279494" y="6436905"/>
                </a:moveTo>
                <a:cubicBezTo>
                  <a:pt x="10275139" y="6438071"/>
                  <a:pt x="10271230" y="6440900"/>
                  <a:pt x="10268797" y="6445113"/>
                </a:cubicBezTo>
                <a:cubicBezTo>
                  <a:pt x="10254116" y="6470541"/>
                  <a:pt x="10239436" y="6495967"/>
                  <a:pt x="10224755" y="6521394"/>
                </a:cubicBezTo>
                <a:cubicBezTo>
                  <a:pt x="10219890" y="6529821"/>
                  <a:pt x="10222775" y="6540594"/>
                  <a:pt x="10231204" y="6545459"/>
                </a:cubicBezTo>
                <a:cubicBezTo>
                  <a:pt x="10239630" y="6550324"/>
                  <a:pt x="10250404" y="6547438"/>
                  <a:pt x="10255269" y="6539011"/>
                </a:cubicBezTo>
                <a:lnTo>
                  <a:pt x="10299309" y="6462731"/>
                </a:lnTo>
                <a:cubicBezTo>
                  <a:pt x="10304174" y="6454304"/>
                  <a:pt x="10301287" y="6443531"/>
                  <a:pt x="10292861" y="6438665"/>
                </a:cubicBezTo>
                <a:lnTo>
                  <a:pt x="10292862" y="6438665"/>
                </a:lnTo>
                <a:cubicBezTo>
                  <a:pt x="10288649" y="6436232"/>
                  <a:pt x="10283849" y="6435738"/>
                  <a:pt x="10279494" y="6436905"/>
                </a:cubicBezTo>
                <a:close/>
                <a:moveTo>
                  <a:pt x="2308642" y="6436695"/>
                </a:moveTo>
                <a:cubicBezTo>
                  <a:pt x="2304287" y="6437862"/>
                  <a:pt x="2300377" y="6440691"/>
                  <a:pt x="2297945" y="6444904"/>
                </a:cubicBezTo>
                <a:lnTo>
                  <a:pt x="2253905" y="6521185"/>
                </a:lnTo>
                <a:cubicBezTo>
                  <a:pt x="2249040" y="6529611"/>
                  <a:pt x="2251927" y="6540385"/>
                  <a:pt x="2260353" y="6545250"/>
                </a:cubicBezTo>
                <a:lnTo>
                  <a:pt x="2260352" y="6545250"/>
                </a:lnTo>
                <a:cubicBezTo>
                  <a:pt x="2268778" y="6550115"/>
                  <a:pt x="2279552" y="6547228"/>
                  <a:pt x="2284417" y="6538802"/>
                </a:cubicBezTo>
                <a:cubicBezTo>
                  <a:pt x="2299098" y="6513375"/>
                  <a:pt x="2313778" y="6487949"/>
                  <a:pt x="2328459" y="6462521"/>
                </a:cubicBezTo>
                <a:cubicBezTo>
                  <a:pt x="2333324" y="6454095"/>
                  <a:pt x="2330437" y="6443321"/>
                  <a:pt x="2322011" y="6438456"/>
                </a:cubicBezTo>
                <a:cubicBezTo>
                  <a:pt x="2317797" y="6436023"/>
                  <a:pt x="2312997" y="6435529"/>
                  <a:pt x="2308642" y="6436695"/>
                </a:cubicBezTo>
                <a:close/>
                <a:moveTo>
                  <a:pt x="2372354" y="6436695"/>
                </a:moveTo>
                <a:cubicBezTo>
                  <a:pt x="2367999" y="6435528"/>
                  <a:pt x="2363199" y="6436022"/>
                  <a:pt x="2358986" y="6438455"/>
                </a:cubicBezTo>
                <a:lnTo>
                  <a:pt x="2358987" y="6438455"/>
                </a:lnTo>
                <a:cubicBezTo>
                  <a:pt x="2350561" y="6443321"/>
                  <a:pt x="2347674" y="6454094"/>
                  <a:pt x="2352539" y="6462521"/>
                </a:cubicBezTo>
                <a:lnTo>
                  <a:pt x="2396579" y="6538801"/>
                </a:lnTo>
                <a:cubicBezTo>
                  <a:pt x="2401444" y="6547228"/>
                  <a:pt x="2412218" y="6550114"/>
                  <a:pt x="2420645" y="6545249"/>
                </a:cubicBezTo>
                <a:cubicBezTo>
                  <a:pt x="2429071" y="6540384"/>
                  <a:pt x="2431958" y="6529611"/>
                  <a:pt x="2427093" y="6521184"/>
                </a:cubicBezTo>
                <a:cubicBezTo>
                  <a:pt x="2412412" y="6495757"/>
                  <a:pt x="2397732" y="6470331"/>
                  <a:pt x="2383051" y="6444903"/>
                </a:cubicBezTo>
                <a:cubicBezTo>
                  <a:pt x="2380618" y="6440690"/>
                  <a:pt x="2376709" y="6437862"/>
                  <a:pt x="2372354" y="6436695"/>
                </a:cubicBezTo>
                <a:close/>
                <a:moveTo>
                  <a:pt x="9204489" y="6436641"/>
                </a:moveTo>
                <a:cubicBezTo>
                  <a:pt x="9197192" y="6436641"/>
                  <a:pt x="9191275" y="6442557"/>
                  <a:pt x="9191275" y="6449854"/>
                </a:cubicBezTo>
                <a:cubicBezTo>
                  <a:pt x="9191275" y="6457151"/>
                  <a:pt x="9197192" y="6463067"/>
                  <a:pt x="9204489" y="6463067"/>
                </a:cubicBezTo>
                <a:cubicBezTo>
                  <a:pt x="9211786" y="6463067"/>
                  <a:pt x="9217702" y="6457151"/>
                  <a:pt x="9217702" y="6449854"/>
                </a:cubicBezTo>
                <a:cubicBezTo>
                  <a:pt x="9217702" y="6442557"/>
                  <a:pt x="9211786" y="6436641"/>
                  <a:pt x="9204489" y="6436641"/>
                </a:cubicBezTo>
                <a:close/>
                <a:moveTo>
                  <a:pt x="3447344" y="6436430"/>
                </a:moveTo>
                <a:cubicBezTo>
                  <a:pt x="3440047" y="6436430"/>
                  <a:pt x="3434131" y="6442346"/>
                  <a:pt x="3434131" y="6449643"/>
                </a:cubicBezTo>
                <a:cubicBezTo>
                  <a:pt x="3434131" y="6456940"/>
                  <a:pt x="3440047" y="6462856"/>
                  <a:pt x="3447344" y="6462856"/>
                </a:cubicBezTo>
                <a:cubicBezTo>
                  <a:pt x="3454641" y="6462856"/>
                  <a:pt x="3460557" y="6456940"/>
                  <a:pt x="3460557" y="6449643"/>
                </a:cubicBezTo>
                <a:cubicBezTo>
                  <a:pt x="3460557" y="6442346"/>
                  <a:pt x="3454641" y="6436430"/>
                  <a:pt x="3447344" y="6436430"/>
                </a:cubicBezTo>
                <a:close/>
                <a:moveTo>
                  <a:pt x="10542350" y="6436357"/>
                </a:moveTo>
                <a:cubicBezTo>
                  <a:pt x="10537995" y="6435191"/>
                  <a:pt x="10533195" y="6435685"/>
                  <a:pt x="10528982" y="6438118"/>
                </a:cubicBezTo>
                <a:cubicBezTo>
                  <a:pt x="10520555" y="6442983"/>
                  <a:pt x="10517668" y="6453757"/>
                  <a:pt x="10522534" y="6462183"/>
                </a:cubicBezTo>
                <a:cubicBezTo>
                  <a:pt x="10537214" y="6487611"/>
                  <a:pt x="10551895" y="6513037"/>
                  <a:pt x="10566575" y="6538464"/>
                </a:cubicBezTo>
                <a:cubicBezTo>
                  <a:pt x="10571440" y="6546890"/>
                  <a:pt x="10582214" y="6549777"/>
                  <a:pt x="10590640" y="6544912"/>
                </a:cubicBezTo>
                <a:lnTo>
                  <a:pt x="10590639" y="6544912"/>
                </a:lnTo>
                <a:cubicBezTo>
                  <a:pt x="10599066" y="6540047"/>
                  <a:pt x="10601952" y="6529273"/>
                  <a:pt x="10597087" y="6520847"/>
                </a:cubicBezTo>
                <a:lnTo>
                  <a:pt x="10553047" y="6444566"/>
                </a:lnTo>
                <a:cubicBezTo>
                  <a:pt x="10550614" y="6440353"/>
                  <a:pt x="10546705" y="6437524"/>
                  <a:pt x="10542350" y="6436357"/>
                </a:cubicBezTo>
                <a:close/>
                <a:moveTo>
                  <a:pt x="10478637" y="6436357"/>
                </a:moveTo>
                <a:cubicBezTo>
                  <a:pt x="10474282" y="6437524"/>
                  <a:pt x="10470373" y="6440352"/>
                  <a:pt x="10467940" y="6444565"/>
                </a:cubicBezTo>
                <a:cubicBezTo>
                  <a:pt x="10453260" y="6469993"/>
                  <a:pt x="10438579" y="6495419"/>
                  <a:pt x="10423898" y="6520846"/>
                </a:cubicBezTo>
                <a:cubicBezTo>
                  <a:pt x="10419033" y="6529273"/>
                  <a:pt x="10421920" y="6540046"/>
                  <a:pt x="10430347" y="6544911"/>
                </a:cubicBezTo>
                <a:cubicBezTo>
                  <a:pt x="10438773" y="6549776"/>
                  <a:pt x="10449547" y="6546890"/>
                  <a:pt x="10454412" y="6538463"/>
                </a:cubicBezTo>
                <a:lnTo>
                  <a:pt x="10498452" y="6462183"/>
                </a:lnTo>
                <a:cubicBezTo>
                  <a:pt x="10503317" y="6453756"/>
                  <a:pt x="10500430" y="6442983"/>
                  <a:pt x="10492004" y="6438117"/>
                </a:cubicBezTo>
                <a:lnTo>
                  <a:pt x="10492005" y="6438117"/>
                </a:lnTo>
                <a:cubicBezTo>
                  <a:pt x="10487792" y="6435684"/>
                  <a:pt x="10482992" y="6435190"/>
                  <a:pt x="10478637" y="6436357"/>
                </a:cubicBezTo>
                <a:close/>
                <a:moveTo>
                  <a:pt x="2109498" y="6436147"/>
                </a:moveTo>
                <a:cubicBezTo>
                  <a:pt x="2105143" y="6437314"/>
                  <a:pt x="2101233" y="6440143"/>
                  <a:pt x="2098801" y="6444356"/>
                </a:cubicBezTo>
                <a:lnTo>
                  <a:pt x="2054761" y="6520637"/>
                </a:lnTo>
                <a:cubicBezTo>
                  <a:pt x="2049896" y="6529063"/>
                  <a:pt x="2052783" y="6539837"/>
                  <a:pt x="2061209" y="6544702"/>
                </a:cubicBezTo>
                <a:lnTo>
                  <a:pt x="2061208" y="6544702"/>
                </a:lnTo>
                <a:cubicBezTo>
                  <a:pt x="2069634" y="6549567"/>
                  <a:pt x="2080408" y="6546680"/>
                  <a:pt x="2085273" y="6538254"/>
                </a:cubicBezTo>
                <a:cubicBezTo>
                  <a:pt x="2099954" y="6512827"/>
                  <a:pt x="2114634" y="6487401"/>
                  <a:pt x="2129315" y="6461973"/>
                </a:cubicBezTo>
                <a:cubicBezTo>
                  <a:pt x="2134180" y="6453547"/>
                  <a:pt x="2131293" y="6442773"/>
                  <a:pt x="2122867" y="6437908"/>
                </a:cubicBezTo>
                <a:cubicBezTo>
                  <a:pt x="2118653" y="6435475"/>
                  <a:pt x="2113853" y="6434981"/>
                  <a:pt x="2109498" y="6436147"/>
                </a:cubicBezTo>
                <a:close/>
                <a:moveTo>
                  <a:pt x="2173211" y="6436147"/>
                </a:moveTo>
                <a:cubicBezTo>
                  <a:pt x="2168856" y="6434980"/>
                  <a:pt x="2164056" y="6435474"/>
                  <a:pt x="2159843" y="6437907"/>
                </a:cubicBezTo>
                <a:lnTo>
                  <a:pt x="2159844" y="6437907"/>
                </a:lnTo>
                <a:cubicBezTo>
                  <a:pt x="2151418" y="6442773"/>
                  <a:pt x="2148531" y="6453546"/>
                  <a:pt x="2153396" y="6461973"/>
                </a:cubicBezTo>
                <a:lnTo>
                  <a:pt x="2197436" y="6538253"/>
                </a:lnTo>
                <a:cubicBezTo>
                  <a:pt x="2202301" y="6546680"/>
                  <a:pt x="2213075" y="6549566"/>
                  <a:pt x="2221502" y="6544701"/>
                </a:cubicBezTo>
                <a:cubicBezTo>
                  <a:pt x="2229928" y="6539836"/>
                  <a:pt x="2232815" y="6529063"/>
                  <a:pt x="2227950" y="6520636"/>
                </a:cubicBezTo>
                <a:cubicBezTo>
                  <a:pt x="2213269" y="6495209"/>
                  <a:pt x="2198589" y="6469783"/>
                  <a:pt x="2183908" y="6444355"/>
                </a:cubicBezTo>
                <a:cubicBezTo>
                  <a:pt x="2181475" y="6440142"/>
                  <a:pt x="2177566" y="6437314"/>
                  <a:pt x="2173211" y="6436147"/>
                </a:cubicBezTo>
                <a:close/>
                <a:moveTo>
                  <a:pt x="9403637" y="6436093"/>
                </a:moveTo>
                <a:cubicBezTo>
                  <a:pt x="9396341" y="6436093"/>
                  <a:pt x="9390425" y="6442009"/>
                  <a:pt x="9390425" y="6449306"/>
                </a:cubicBezTo>
                <a:cubicBezTo>
                  <a:pt x="9390425" y="6456603"/>
                  <a:pt x="9396341" y="6462519"/>
                  <a:pt x="9403637" y="6462519"/>
                </a:cubicBezTo>
                <a:cubicBezTo>
                  <a:pt x="9410933" y="6462519"/>
                  <a:pt x="9416848" y="6456603"/>
                  <a:pt x="9416848" y="6449306"/>
                </a:cubicBezTo>
                <a:cubicBezTo>
                  <a:pt x="9416848" y="6442009"/>
                  <a:pt x="9410933" y="6436093"/>
                  <a:pt x="9403637" y="6436093"/>
                </a:cubicBezTo>
                <a:close/>
                <a:moveTo>
                  <a:pt x="3248201" y="6435882"/>
                </a:moveTo>
                <a:cubicBezTo>
                  <a:pt x="3240904" y="6435882"/>
                  <a:pt x="3234988" y="6441798"/>
                  <a:pt x="3234988" y="6449095"/>
                </a:cubicBezTo>
                <a:cubicBezTo>
                  <a:pt x="3234988" y="6456392"/>
                  <a:pt x="3240904" y="6462308"/>
                  <a:pt x="3248201" y="6462308"/>
                </a:cubicBezTo>
                <a:cubicBezTo>
                  <a:pt x="3255498" y="6462308"/>
                  <a:pt x="3261414" y="6456392"/>
                  <a:pt x="3261414" y="6449095"/>
                </a:cubicBezTo>
                <a:cubicBezTo>
                  <a:pt x="3261414" y="6441798"/>
                  <a:pt x="3255498" y="6435882"/>
                  <a:pt x="3248201" y="6435882"/>
                </a:cubicBezTo>
                <a:close/>
                <a:moveTo>
                  <a:pt x="10741493" y="6435809"/>
                </a:moveTo>
                <a:cubicBezTo>
                  <a:pt x="10737138" y="6434643"/>
                  <a:pt x="10732338" y="6435137"/>
                  <a:pt x="10728125" y="6437570"/>
                </a:cubicBezTo>
                <a:cubicBezTo>
                  <a:pt x="10719698" y="6442435"/>
                  <a:pt x="10716812" y="6453209"/>
                  <a:pt x="10721677" y="6461635"/>
                </a:cubicBezTo>
                <a:cubicBezTo>
                  <a:pt x="10736357" y="6487063"/>
                  <a:pt x="10751038" y="6512489"/>
                  <a:pt x="10765718" y="6537916"/>
                </a:cubicBezTo>
                <a:cubicBezTo>
                  <a:pt x="10770583" y="6546342"/>
                  <a:pt x="10781357" y="6549229"/>
                  <a:pt x="10789784" y="6544364"/>
                </a:cubicBezTo>
                <a:lnTo>
                  <a:pt x="10789782" y="6544364"/>
                </a:lnTo>
                <a:cubicBezTo>
                  <a:pt x="10798209" y="6539499"/>
                  <a:pt x="10801095" y="6528725"/>
                  <a:pt x="10796230" y="6520299"/>
                </a:cubicBezTo>
                <a:lnTo>
                  <a:pt x="10752190" y="6444018"/>
                </a:lnTo>
                <a:cubicBezTo>
                  <a:pt x="10749757" y="6439805"/>
                  <a:pt x="10745848" y="6436976"/>
                  <a:pt x="10741493" y="6435809"/>
                </a:cubicBezTo>
                <a:close/>
                <a:moveTo>
                  <a:pt x="10677780" y="6435809"/>
                </a:moveTo>
                <a:cubicBezTo>
                  <a:pt x="10673425" y="6436976"/>
                  <a:pt x="10669516" y="6439804"/>
                  <a:pt x="10667083" y="6444017"/>
                </a:cubicBezTo>
                <a:cubicBezTo>
                  <a:pt x="10652403" y="6469445"/>
                  <a:pt x="10637722" y="6494871"/>
                  <a:pt x="10623041" y="6520298"/>
                </a:cubicBezTo>
                <a:cubicBezTo>
                  <a:pt x="10618176" y="6528725"/>
                  <a:pt x="10621063" y="6539498"/>
                  <a:pt x="10629490" y="6544363"/>
                </a:cubicBezTo>
                <a:cubicBezTo>
                  <a:pt x="10637916" y="6549228"/>
                  <a:pt x="10648690" y="6546342"/>
                  <a:pt x="10653555" y="6537915"/>
                </a:cubicBezTo>
                <a:lnTo>
                  <a:pt x="10697595" y="6461635"/>
                </a:lnTo>
                <a:cubicBezTo>
                  <a:pt x="10702460" y="6453208"/>
                  <a:pt x="10699574" y="6442434"/>
                  <a:pt x="10691147" y="6437569"/>
                </a:cubicBezTo>
                <a:lnTo>
                  <a:pt x="10691148" y="6437569"/>
                </a:lnTo>
                <a:cubicBezTo>
                  <a:pt x="10686935" y="6435136"/>
                  <a:pt x="10682135" y="6434642"/>
                  <a:pt x="10677780" y="6435809"/>
                </a:cubicBezTo>
                <a:close/>
                <a:moveTo>
                  <a:pt x="1910355" y="6435599"/>
                </a:moveTo>
                <a:cubicBezTo>
                  <a:pt x="1906000" y="6436766"/>
                  <a:pt x="1902091" y="6439595"/>
                  <a:pt x="1899658" y="6443808"/>
                </a:cubicBezTo>
                <a:lnTo>
                  <a:pt x="1855618" y="6520089"/>
                </a:lnTo>
                <a:cubicBezTo>
                  <a:pt x="1850753" y="6528515"/>
                  <a:pt x="1853640" y="6539289"/>
                  <a:pt x="1862066" y="6544154"/>
                </a:cubicBezTo>
                <a:lnTo>
                  <a:pt x="1862065" y="6544154"/>
                </a:lnTo>
                <a:cubicBezTo>
                  <a:pt x="1870491" y="6549019"/>
                  <a:pt x="1881265" y="6546132"/>
                  <a:pt x="1886130" y="6537706"/>
                </a:cubicBezTo>
                <a:cubicBezTo>
                  <a:pt x="1900811" y="6512279"/>
                  <a:pt x="1915491" y="6486853"/>
                  <a:pt x="1930172" y="6461425"/>
                </a:cubicBezTo>
                <a:cubicBezTo>
                  <a:pt x="1935037" y="6452999"/>
                  <a:pt x="1932150" y="6442225"/>
                  <a:pt x="1923724" y="6437360"/>
                </a:cubicBezTo>
                <a:cubicBezTo>
                  <a:pt x="1919510" y="6434927"/>
                  <a:pt x="1914710" y="6434433"/>
                  <a:pt x="1910355" y="6435599"/>
                </a:cubicBezTo>
                <a:close/>
                <a:moveTo>
                  <a:pt x="1974067" y="6435599"/>
                </a:moveTo>
                <a:cubicBezTo>
                  <a:pt x="1969712" y="6434432"/>
                  <a:pt x="1964912" y="6434926"/>
                  <a:pt x="1960699" y="6437359"/>
                </a:cubicBezTo>
                <a:lnTo>
                  <a:pt x="1960700" y="6437359"/>
                </a:lnTo>
                <a:cubicBezTo>
                  <a:pt x="1952274" y="6442224"/>
                  <a:pt x="1949387" y="6452998"/>
                  <a:pt x="1954252" y="6461425"/>
                </a:cubicBezTo>
                <a:lnTo>
                  <a:pt x="1998292" y="6537705"/>
                </a:lnTo>
                <a:cubicBezTo>
                  <a:pt x="2003157" y="6546132"/>
                  <a:pt x="2013931" y="6549018"/>
                  <a:pt x="2022358" y="6544153"/>
                </a:cubicBezTo>
                <a:cubicBezTo>
                  <a:pt x="2030784" y="6539288"/>
                  <a:pt x="2033671" y="6528515"/>
                  <a:pt x="2028806" y="6520088"/>
                </a:cubicBezTo>
                <a:cubicBezTo>
                  <a:pt x="2014125" y="6494661"/>
                  <a:pt x="1999445" y="6469235"/>
                  <a:pt x="1984764" y="6443807"/>
                </a:cubicBezTo>
                <a:cubicBezTo>
                  <a:pt x="1982331" y="6439594"/>
                  <a:pt x="1978422" y="6436766"/>
                  <a:pt x="1974067" y="6435599"/>
                </a:cubicBezTo>
                <a:close/>
                <a:moveTo>
                  <a:pt x="9602782" y="6435545"/>
                </a:moveTo>
                <a:cubicBezTo>
                  <a:pt x="9595485" y="6435545"/>
                  <a:pt x="9589568" y="6441461"/>
                  <a:pt x="9589568" y="6448758"/>
                </a:cubicBezTo>
                <a:cubicBezTo>
                  <a:pt x="9589568" y="6456055"/>
                  <a:pt x="9595485" y="6461971"/>
                  <a:pt x="9602782" y="6461971"/>
                </a:cubicBezTo>
                <a:cubicBezTo>
                  <a:pt x="9610079" y="6461971"/>
                  <a:pt x="9615995" y="6456055"/>
                  <a:pt x="9615995" y="6448758"/>
                </a:cubicBezTo>
                <a:cubicBezTo>
                  <a:pt x="9615995" y="6441461"/>
                  <a:pt x="9610079" y="6435545"/>
                  <a:pt x="9602782" y="6435545"/>
                </a:cubicBezTo>
                <a:close/>
                <a:moveTo>
                  <a:pt x="3049057" y="6435334"/>
                </a:moveTo>
                <a:cubicBezTo>
                  <a:pt x="3041760" y="6435334"/>
                  <a:pt x="3035844" y="6441250"/>
                  <a:pt x="3035844" y="6448547"/>
                </a:cubicBezTo>
                <a:cubicBezTo>
                  <a:pt x="3035844" y="6455844"/>
                  <a:pt x="3041760" y="6461760"/>
                  <a:pt x="3049057" y="6461760"/>
                </a:cubicBezTo>
                <a:cubicBezTo>
                  <a:pt x="3056354" y="6461760"/>
                  <a:pt x="3062270" y="6455844"/>
                  <a:pt x="3062270" y="6448547"/>
                </a:cubicBezTo>
                <a:cubicBezTo>
                  <a:pt x="3062270" y="6441250"/>
                  <a:pt x="3056354" y="6435334"/>
                  <a:pt x="3049057" y="6435334"/>
                </a:cubicBezTo>
                <a:close/>
                <a:moveTo>
                  <a:pt x="10940637" y="6435261"/>
                </a:moveTo>
                <a:cubicBezTo>
                  <a:pt x="10936282" y="6434095"/>
                  <a:pt x="10931482" y="6434589"/>
                  <a:pt x="10927269" y="6437022"/>
                </a:cubicBezTo>
                <a:cubicBezTo>
                  <a:pt x="10918842" y="6441887"/>
                  <a:pt x="10915956" y="6452661"/>
                  <a:pt x="10920821" y="6461087"/>
                </a:cubicBezTo>
                <a:cubicBezTo>
                  <a:pt x="10935501" y="6486515"/>
                  <a:pt x="10950182" y="6511941"/>
                  <a:pt x="10964863" y="6537368"/>
                </a:cubicBezTo>
                <a:cubicBezTo>
                  <a:pt x="10969727" y="6545794"/>
                  <a:pt x="10980501" y="6548681"/>
                  <a:pt x="10988928" y="6543816"/>
                </a:cubicBezTo>
                <a:lnTo>
                  <a:pt x="10988926" y="6543816"/>
                </a:lnTo>
                <a:cubicBezTo>
                  <a:pt x="10997353" y="6538951"/>
                  <a:pt x="11000240" y="6528177"/>
                  <a:pt x="10995375" y="6519751"/>
                </a:cubicBezTo>
                <a:lnTo>
                  <a:pt x="10951334" y="6443470"/>
                </a:lnTo>
                <a:cubicBezTo>
                  <a:pt x="10948902" y="6439257"/>
                  <a:pt x="10944992" y="6436428"/>
                  <a:pt x="10940637" y="6435261"/>
                </a:cubicBezTo>
                <a:close/>
                <a:moveTo>
                  <a:pt x="10876924" y="6435261"/>
                </a:moveTo>
                <a:cubicBezTo>
                  <a:pt x="10872570" y="6436428"/>
                  <a:pt x="10868660" y="6439256"/>
                  <a:pt x="10866227" y="6443469"/>
                </a:cubicBezTo>
                <a:cubicBezTo>
                  <a:pt x="10851547" y="6468897"/>
                  <a:pt x="10836866" y="6494323"/>
                  <a:pt x="10822186" y="6519750"/>
                </a:cubicBezTo>
                <a:cubicBezTo>
                  <a:pt x="10817321" y="6528177"/>
                  <a:pt x="10820208" y="6538950"/>
                  <a:pt x="10828634" y="6543815"/>
                </a:cubicBezTo>
                <a:cubicBezTo>
                  <a:pt x="10837060" y="6548680"/>
                  <a:pt x="10847834" y="6545794"/>
                  <a:pt x="10852699" y="6537367"/>
                </a:cubicBezTo>
                <a:lnTo>
                  <a:pt x="10896740" y="6461087"/>
                </a:lnTo>
                <a:cubicBezTo>
                  <a:pt x="10901604" y="6452660"/>
                  <a:pt x="10898718" y="6441886"/>
                  <a:pt x="10890291" y="6437021"/>
                </a:cubicBezTo>
                <a:lnTo>
                  <a:pt x="10890293" y="6437021"/>
                </a:lnTo>
                <a:cubicBezTo>
                  <a:pt x="10886079" y="6434588"/>
                  <a:pt x="10881279" y="6434094"/>
                  <a:pt x="10876924" y="6435261"/>
                </a:cubicBezTo>
                <a:close/>
                <a:moveTo>
                  <a:pt x="1711211" y="6435051"/>
                </a:moveTo>
                <a:cubicBezTo>
                  <a:pt x="1706856" y="6436218"/>
                  <a:pt x="1702947" y="6439047"/>
                  <a:pt x="1700514" y="6443260"/>
                </a:cubicBezTo>
                <a:lnTo>
                  <a:pt x="1656474" y="6519541"/>
                </a:lnTo>
                <a:cubicBezTo>
                  <a:pt x="1651609" y="6527967"/>
                  <a:pt x="1654496" y="6538741"/>
                  <a:pt x="1662922" y="6543606"/>
                </a:cubicBezTo>
                <a:lnTo>
                  <a:pt x="1662921" y="6543606"/>
                </a:lnTo>
                <a:cubicBezTo>
                  <a:pt x="1671347" y="6548471"/>
                  <a:pt x="1682121" y="6545584"/>
                  <a:pt x="1686986" y="6537158"/>
                </a:cubicBezTo>
                <a:cubicBezTo>
                  <a:pt x="1701667" y="6511731"/>
                  <a:pt x="1716347" y="6486305"/>
                  <a:pt x="1731028" y="6460877"/>
                </a:cubicBezTo>
                <a:cubicBezTo>
                  <a:pt x="1735893" y="6452451"/>
                  <a:pt x="1733006" y="6441677"/>
                  <a:pt x="1724580" y="6436812"/>
                </a:cubicBezTo>
                <a:cubicBezTo>
                  <a:pt x="1720366" y="6434379"/>
                  <a:pt x="1715566" y="6433885"/>
                  <a:pt x="1711211" y="6435051"/>
                </a:cubicBezTo>
                <a:close/>
                <a:moveTo>
                  <a:pt x="1774924" y="6435051"/>
                </a:moveTo>
                <a:cubicBezTo>
                  <a:pt x="1770569" y="6433884"/>
                  <a:pt x="1765769" y="6434378"/>
                  <a:pt x="1761556" y="6436811"/>
                </a:cubicBezTo>
                <a:lnTo>
                  <a:pt x="1761557" y="6436811"/>
                </a:lnTo>
                <a:cubicBezTo>
                  <a:pt x="1753131" y="6441676"/>
                  <a:pt x="1750244" y="6452450"/>
                  <a:pt x="1755109" y="6460877"/>
                </a:cubicBezTo>
                <a:lnTo>
                  <a:pt x="1799149" y="6537157"/>
                </a:lnTo>
                <a:cubicBezTo>
                  <a:pt x="1804014" y="6545584"/>
                  <a:pt x="1814788" y="6548470"/>
                  <a:pt x="1823215" y="6543605"/>
                </a:cubicBezTo>
                <a:cubicBezTo>
                  <a:pt x="1831641" y="6538740"/>
                  <a:pt x="1834528" y="6527967"/>
                  <a:pt x="1829663" y="6519540"/>
                </a:cubicBezTo>
                <a:cubicBezTo>
                  <a:pt x="1814982" y="6494113"/>
                  <a:pt x="1800302" y="6468687"/>
                  <a:pt x="1785621" y="6443259"/>
                </a:cubicBezTo>
                <a:cubicBezTo>
                  <a:pt x="1783188" y="6439046"/>
                  <a:pt x="1779279" y="6436218"/>
                  <a:pt x="1774924" y="6435051"/>
                </a:cubicBezTo>
                <a:close/>
                <a:moveTo>
                  <a:pt x="9801926" y="6434996"/>
                </a:moveTo>
                <a:cubicBezTo>
                  <a:pt x="9794629" y="6434996"/>
                  <a:pt x="9788713" y="6440912"/>
                  <a:pt x="9788713" y="6448209"/>
                </a:cubicBezTo>
                <a:cubicBezTo>
                  <a:pt x="9788713" y="6455506"/>
                  <a:pt x="9794629" y="6461422"/>
                  <a:pt x="9801926" y="6461422"/>
                </a:cubicBezTo>
                <a:cubicBezTo>
                  <a:pt x="9809224" y="6461422"/>
                  <a:pt x="9815139" y="6455506"/>
                  <a:pt x="9815139" y="6448209"/>
                </a:cubicBezTo>
                <a:cubicBezTo>
                  <a:pt x="9815139" y="6440912"/>
                  <a:pt x="9809224" y="6434996"/>
                  <a:pt x="9801926" y="6434996"/>
                </a:cubicBezTo>
                <a:close/>
                <a:moveTo>
                  <a:pt x="2849914" y="6434786"/>
                </a:moveTo>
                <a:cubicBezTo>
                  <a:pt x="2842617" y="6434786"/>
                  <a:pt x="2836701" y="6440702"/>
                  <a:pt x="2836701" y="6447999"/>
                </a:cubicBezTo>
                <a:cubicBezTo>
                  <a:pt x="2836701" y="6455296"/>
                  <a:pt x="2842617" y="6461212"/>
                  <a:pt x="2849914" y="6461212"/>
                </a:cubicBezTo>
                <a:cubicBezTo>
                  <a:pt x="2857211" y="6461212"/>
                  <a:pt x="2863127" y="6455296"/>
                  <a:pt x="2863127" y="6447999"/>
                </a:cubicBezTo>
                <a:cubicBezTo>
                  <a:pt x="2863127" y="6440702"/>
                  <a:pt x="2857211" y="6434786"/>
                  <a:pt x="2849914" y="6434786"/>
                </a:cubicBezTo>
                <a:close/>
                <a:moveTo>
                  <a:pt x="11139780" y="6434713"/>
                </a:moveTo>
                <a:cubicBezTo>
                  <a:pt x="11135425" y="6433547"/>
                  <a:pt x="11130625" y="6434041"/>
                  <a:pt x="11126412" y="6436474"/>
                </a:cubicBezTo>
                <a:cubicBezTo>
                  <a:pt x="11117986" y="6441339"/>
                  <a:pt x="11115099" y="6452113"/>
                  <a:pt x="11119964" y="6460539"/>
                </a:cubicBezTo>
                <a:cubicBezTo>
                  <a:pt x="11134644" y="6485967"/>
                  <a:pt x="11149325" y="6511393"/>
                  <a:pt x="11164006" y="6536820"/>
                </a:cubicBezTo>
                <a:cubicBezTo>
                  <a:pt x="11168871" y="6545246"/>
                  <a:pt x="11179644" y="6548133"/>
                  <a:pt x="11188071" y="6543268"/>
                </a:cubicBezTo>
                <a:lnTo>
                  <a:pt x="11188069" y="6543268"/>
                </a:lnTo>
                <a:cubicBezTo>
                  <a:pt x="11196496" y="6538403"/>
                  <a:pt x="11199383" y="6527629"/>
                  <a:pt x="11194518" y="6519203"/>
                </a:cubicBezTo>
                <a:lnTo>
                  <a:pt x="11150477" y="6442922"/>
                </a:lnTo>
                <a:cubicBezTo>
                  <a:pt x="11148045" y="6438708"/>
                  <a:pt x="11144135" y="6435880"/>
                  <a:pt x="11139780" y="6434713"/>
                </a:cubicBezTo>
                <a:close/>
                <a:moveTo>
                  <a:pt x="11076068" y="6434713"/>
                </a:moveTo>
                <a:cubicBezTo>
                  <a:pt x="11071713" y="6435880"/>
                  <a:pt x="11067803" y="6438708"/>
                  <a:pt x="11065370" y="6442921"/>
                </a:cubicBezTo>
                <a:cubicBezTo>
                  <a:pt x="11050690" y="6468349"/>
                  <a:pt x="11036009" y="6493775"/>
                  <a:pt x="11021329" y="6519202"/>
                </a:cubicBezTo>
                <a:cubicBezTo>
                  <a:pt x="11016464" y="6527629"/>
                  <a:pt x="11019351" y="6538402"/>
                  <a:pt x="11027777" y="6543267"/>
                </a:cubicBezTo>
                <a:cubicBezTo>
                  <a:pt x="11036203" y="6548132"/>
                  <a:pt x="11046977" y="6545246"/>
                  <a:pt x="11051842" y="6536819"/>
                </a:cubicBezTo>
                <a:lnTo>
                  <a:pt x="11095883" y="6460539"/>
                </a:lnTo>
                <a:cubicBezTo>
                  <a:pt x="11100748" y="6452112"/>
                  <a:pt x="11097861" y="6441338"/>
                  <a:pt x="11089434" y="6436473"/>
                </a:cubicBezTo>
                <a:lnTo>
                  <a:pt x="11089436" y="6436473"/>
                </a:lnTo>
                <a:cubicBezTo>
                  <a:pt x="11085222" y="6434040"/>
                  <a:pt x="11080422" y="6433546"/>
                  <a:pt x="11076068" y="6434713"/>
                </a:cubicBezTo>
                <a:close/>
                <a:moveTo>
                  <a:pt x="1512068" y="6434503"/>
                </a:moveTo>
                <a:cubicBezTo>
                  <a:pt x="1507713" y="6435670"/>
                  <a:pt x="1503804" y="6438499"/>
                  <a:pt x="1501371" y="6442712"/>
                </a:cubicBezTo>
                <a:lnTo>
                  <a:pt x="1457331" y="6518993"/>
                </a:lnTo>
                <a:cubicBezTo>
                  <a:pt x="1452466" y="6527419"/>
                  <a:pt x="1455353" y="6538193"/>
                  <a:pt x="1463779" y="6543058"/>
                </a:cubicBezTo>
                <a:lnTo>
                  <a:pt x="1463778" y="6543058"/>
                </a:lnTo>
                <a:cubicBezTo>
                  <a:pt x="1472204" y="6547923"/>
                  <a:pt x="1482978" y="6545036"/>
                  <a:pt x="1487843" y="6536610"/>
                </a:cubicBezTo>
                <a:cubicBezTo>
                  <a:pt x="1502524" y="6511183"/>
                  <a:pt x="1517204" y="6485757"/>
                  <a:pt x="1531885" y="6460329"/>
                </a:cubicBezTo>
                <a:cubicBezTo>
                  <a:pt x="1536750" y="6451903"/>
                  <a:pt x="1533863" y="6441129"/>
                  <a:pt x="1525437" y="6436264"/>
                </a:cubicBezTo>
                <a:cubicBezTo>
                  <a:pt x="1521224" y="6433831"/>
                  <a:pt x="1516423" y="6433337"/>
                  <a:pt x="1512068" y="6434503"/>
                </a:cubicBezTo>
                <a:close/>
                <a:moveTo>
                  <a:pt x="1575780" y="6434503"/>
                </a:moveTo>
                <a:cubicBezTo>
                  <a:pt x="1571425" y="6433336"/>
                  <a:pt x="1566625" y="6433830"/>
                  <a:pt x="1562412" y="6436263"/>
                </a:cubicBezTo>
                <a:lnTo>
                  <a:pt x="1562413" y="6436263"/>
                </a:lnTo>
                <a:cubicBezTo>
                  <a:pt x="1553987" y="6441128"/>
                  <a:pt x="1551100" y="6451902"/>
                  <a:pt x="1555965" y="6460329"/>
                </a:cubicBezTo>
                <a:lnTo>
                  <a:pt x="1600005" y="6536609"/>
                </a:lnTo>
                <a:cubicBezTo>
                  <a:pt x="1604870" y="6545036"/>
                  <a:pt x="1615644" y="6547922"/>
                  <a:pt x="1624071" y="6543057"/>
                </a:cubicBezTo>
                <a:cubicBezTo>
                  <a:pt x="1632497" y="6538192"/>
                  <a:pt x="1635384" y="6527419"/>
                  <a:pt x="1630519" y="6518992"/>
                </a:cubicBezTo>
                <a:cubicBezTo>
                  <a:pt x="1615838" y="6493565"/>
                  <a:pt x="1601158" y="6468139"/>
                  <a:pt x="1586477" y="6442711"/>
                </a:cubicBezTo>
                <a:cubicBezTo>
                  <a:pt x="1584045" y="6438498"/>
                  <a:pt x="1580135" y="6435670"/>
                  <a:pt x="1575780" y="6434503"/>
                </a:cubicBezTo>
                <a:close/>
                <a:moveTo>
                  <a:pt x="10001075" y="6434448"/>
                </a:moveTo>
                <a:cubicBezTo>
                  <a:pt x="9993779" y="6434448"/>
                  <a:pt x="9987863" y="6440364"/>
                  <a:pt x="9987863" y="6447661"/>
                </a:cubicBezTo>
                <a:cubicBezTo>
                  <a:pt x="9987863" y="6454958"/>
                  <a:pt x="9993779" y="6460874"/>
                  <a:pt x="10001075" y="6460874"/>
                </a:cubicBezTo>
                <a:cubicBezTo>
                  <a:pt x="10008374" y="6460874"/>
                  <a:pt x="10014289" y="6454958"/>
                  <a:pt x="10014289" y="6447661"/>
                </a:cubicBezTo>
                <a:cubicBezTo>
                  <a:pt x="10014289" y="6440364"/>
                  <a:pt x="10008374" y="6434448"/>
                  <a:pt x="10001075" y="6434448"/>
                </a:cubicBezTo>
                <a:close/>
                <a:moveTo>
                  <a:pt x="2650771" y="6434238"/>
                </a:moveTo>
                <a:cubicBezTo>
                  <a:pt x="2643474" y="6434238"/>
                  <a:pt x="2637558" y="6440154"/>
                  <a:pt x="2637558" y="6447451"/>
                </a:cubicBezTo>
                <a:cubicBezTo>
                  <a:pt x="2637558" y="6454748"/>
                  <a:pt x="2643474" y="6460664"/>
                  <a:pt x="2650771" y="6460664"/>
                </a:cubicBezTo>
                <a:cubicBezTo>
                  <a:pt x="2658068" y="6460664"/>
                  <a:pt x="2663984" y="6454748"/>
                  <a:pt x="2663984" y="6447451"/>
                </a:cubicBezTo>
                <a:cubicBezTo>
                  <a:pt x="2663984" y="6440154"/>
                  <a:pt x="2658068" y="6434238"/>
                  <a:pt x="2650771" y="6434238"/>
                </a:cubicBezTo>
                <a:close/>
                <a:moveTo>
                  <a:pt x="11338923" y="6434165"/>
                </a:moveTo>
                <a:cubicBezTo>
                  <a:pt x="11334569" y="6432999"/>
                  <a:pt x="11329769" y="6433493"/>
                  <a:pt x="11325555" y="6435926"/>
                </a:cubicBezTo>
                <a:cubicBezTo>
                  <a:pt x="11317129" y="6440791"/>
                  <a:pt x="11314242" y="6451565"/>
                  <a:pt x="11319107" y="6459991"/>
                </a:cubicBezTo>
                <a:cubicBezTo>
                  <a:pt x="11333788" y="6485419"/>
                  <a:pt x="11348468" y="6510845"/>
                  <a:pt x="11363149" y="6536272"/>
                </a:cubicBezTo>
                <a:cubicBezTo>
                  <a:pt x="11368014" y="6544698"/>
                  <a:pt x="11378788" y="6547585"/>
                  <a:pt x="11387214" y="6542720"/>
                </a:cubicBezTo>
                <a:lnTo>
                  <a:pt x="11387213" y="6542720"/>
                </a:lnTo>
                <a:cubicBezTo>
                  <a:pt x="11395639" y="6537855"/>
                  <a:pt x="11398526" y="6527081"/>
                  <a:pt x="11393661" y="6518655"/>
                </a:cubicBezTo>
                <a:lnTo>
                  <a:pt x="11349621" y="6442374"/>
                </a:lnTo>
                <a:cubicBezTo>
                  <a:pt x="11347188" y="6438160"/>
                  <a:pt x="11343278" y="6435332"/>
                  <a:pt x="11338923" y="6434165"/>
                </a:cubicBezTo>
                <a:close/>
                <a:moveTo>
                  <a:pt x="11275212" y="6434165"/>
                </a:moveTo>
                <a:cubicBezTo>
                  <a:pt x="11270857" y="6435332"/>
                  <a:pt x="11266947" y="6438160"/>
                  <a:pt x="11264515" y="6442373"/>
                </a:cubicBezTo>
                <a:cubicBezTo>
                  <a:pt x="11249834" y="6467801"/>
                  <a:pt x="11235153" y="6493227"/>
                  <a:pt x="11220473" y="6518654"/>
                </a:cubicBezTo>
                <a:cubicBezTo>
                  <a:pt x="11215608" y="6527081"/>
                  <a:pt x="11218495" y="6537854"/>
                  <a:pt x="11226921" y="6542719"/>
                </a:cubicBezTo>
                <a:cubicBezTo>
                  <a:pt x="11235348" y="6547584"/>
                  <a:pt x="11246121" y="6544698"/>
                  <a:pt x="11250986" y="6536271"/>
                </a:cubicBezTo>
                <a:lnTo>
                  <a:pt x="11295027" y="6459991"/>
                </a:lnTo>
                <a:cubicBezTo>
                  <a:pt x="11299892" y="6451564"/>
                  <a:pt x="11297005" y="6440790"/>
                  <a:pt x="11288579" y="6435925"/>
                </a:cubicBezTo>
                <a:lnTo>
                  <a:pt x="11288580" y="6435925"/>
                </a:lnTo>
                <a:cubicBezTo>
                  <a:pt x="11284367" y="6433492"/>
                  <a:pt x="11279567" y="6432998"/>
                  <a:pt x="11275212" y="6434165"/>
                </a:cubicBezTo>
                <a:close/>
                <a:moveTo>
                  <a:pt x="1312924" y="6433954"/>
                </a:moveTo>
                <a:cubicBezTo>
                  <a:pt x="1308569" y="6435121"/>
                  <a:pt x="1304660" y="6437950"/>
                  <a:pt x="1302227" y="6442163"/>
                </a:cubicBezTo>
                <a:lnTo>
                  <a:pt x="1258187" y="6518444"/>
                </a:lnTo>
                <a:cubicBezTo>
                  <a:pt x="1253322" y="6526870"/>
                  <a:pt x="1256209" y="6537644"/>
                  <a:pt x="1264635" y="6542509"/>
                </a:cubicBezTo>
                <a:lnTo>
                  <a:pt x="1264634" y="6542509"/>
                </a:lnTo>
                <a:cubicBezTo>
                  <a:pt x="1273060" y="6547374"/>
                  <a:pt x="1283834" y="6544487"/>
                  <a:pt x="1288699" y="6536061"/>
                </a:cubicBezTo>
                <a:cubicBezTo>
                  <a:pt x="1303380" y="6510634"/>
                  <a:pt x="1318060" y="6485208"/>
                  <a:pt x="1332741" y="6459780"/>
                </a:cubicBezTo>
                <a:cubicBezTo>
                  <a:pt x="1337606" y="6451354"/>
                  <a:pt x="1334719" y="6440580"/>
                  <a:pt x="1326293" y="6435715"/>
                </a:cubicBezTo>
                <a:cubicBezTo>
                  <a:pt x="1322080" y="6433282"/>
                  <a:pt x="1317279" y="6432788"/>
                  <a:pt x="1312924" y="6433954"/>
                </a:cubicBezTo>
                <a:close/>
                <a:moveTo>
                  <a:pt x="1376637" y="6433954"/>
                </a:moveTo>
                <a:cubicBezTo>
                  <a:pt x="1372282" y="6432787"/>
                  <a:pt x="1367482" y="6433281"/>
                  <a:pt x="1363269" y="6435714"/>
                </a:cubicBezTo>
                <a:lnTo>
                  <a:pt x="1363270" y="6435714"/>
                </a:lnTo>
                <a:cubicBezTo>
                  <a:pt x="1354844" y="6440579"/>
                  <a:pt x="1351957" y="6451353"/>
                  <a:pt x="1356822" y="6459780"/>
                </a:cubicBezTo>
                <a:lnTo>
                  <a:pt x="1400862" y="6536060"/>
                </a:lnTo>
                <a:cubicBezTo>
                  <a:pt x="1405727" y="6544487"/>
                  <a:pt x="1416501" y="6547373"/>
                  <a:pt x="1424928" y="6542508"/>
                </a:cubicBezTo>
                <a:cubicBezTo>
                  <a:pt x="1433354" y="6537643"/>
                  <a:pt x="1436241" y="6526870"/>
                  <a:pt x="1431376" y="6518443"/>
                </a:cubicBezTo>
                <a:cubicBezTo>
                  <a:pt x="1416695" y="6493016"/>
                  <a:pt x="1402015" y="6467590"/>
                  <a:pt x="1387334" y="6442162"/>
                </a:cubicBezTo>
                <a:cubicBezTo>
                  <a:pt x="1384901" y="6437949"/>
                  <a:pt x="1380992" y="6435121"/>
                  <a:pt x="1376637" y="6433954"/>
                </a:cubicBezTo>
                <a:close/>
                <a:moveTo>
                  <a:pt x="10200221" y="6433900"/>
                </a:moveTo>
                <a:cubicBezTo>
                  <a:pt x="10192924" y="6433900"/>
                  <a:pt x="10187008" y="6439816"/>
                  <a:pt x="10187008" y="6447113"/>
                </a:cubicBezTo>
                <a:cubicBezTo>
                  <a:pt x="10187008" y="6454410"/>
                  <a:pt x="10192924" y="6460326"/>
                  <a:pt x="10200221" y="6460326"/>
                </a:cubicBezTo>
                <a:cubicBezTo>
                  <a:pt x="10207517" y="6460326"/>
                  <a:pt x="10213434" y="6454410"/>
                  <a:pt x="10213434" y="6447113"/>
                </a:cubicBezTo>
                <a:cubicBezTo>
                  <a:pt x="10213434" y="6439816"/>
                  <a:pt x="10207517" y="6433900"/>
                  <a:pt x="10200221" y="6433900"/>
                </a:cubicBezTo>
                <a:close/>
                <a:moveTo>
                  <a:pt x="2451627" y="6433690"/>
                </a:moveTo>
                <a:cubicBezTo>
                  <a:pt x="2444330" y="6433690"/>
                  <a:pt x="2438414" y="6439606"/>
                  <a:pt x="2438414" y="6446903"/>
                </a:cubicBezTo>
                <a:cubicBezTo>
                  <a:pt x="2438414" y="6454200"/>
                  <a:pt x="2444330" y="6460116"/>
                  <a:pt x="2451627" y="6460116"/>
                </a:cubicBezTo>
                <a:cubicBezTo>
                  <a:pt x="2458924" y="6460116"/>
                  <a:pt x="2464840" y="6454200"/>
                  <a:pt x="2464840" y="6446903"/>
                </a:cubicBezTo>
                <a:cubicBezTo>
                  <a:pt x="2464840" y="6439606"/>
                  <a:pt x="2458924" y="6433690"/>
                  <a:pt x="2451627" y="6433690"/>
                </a:cubicBezTo>
                <a:close/>
                <a:moveTo>
                  <a:pt x="11538068" y="6433617"/>
                </a:moveTo>
                <a:cubicBezTo>
                  <a:pt x="11533713" y="6432451"/>
                  <a:pt x="11528913" y="6432945"/>
                  <a:pt x="11524700" y="6435378"/>
                </a:cubicBezTo>
                <a:cubicBezTo>
                  <a:pt x="11516273" y="6440243"/>
                  <a:pt x="11513386" y="6451017"/>
                  <a:pt x="11518251" y="6459443"/>
                </a:cubicBezTo>
                <a:cubicBezTo>
                  <a:pt x="11532932" y="6484871"/>
                  <a:pt x="11547612" y="6510297"/>
                  <a:pt x="11562293" y="6535724"/>
                </a:cubicBezTo>
                <a:cubicBezTo>
                  <a:pt x="11567158" y="6544150"/>
                  <a:pt x="11577932" y="6547037"/>
                  <a:pt x="11586358" y="6542172"/>
                </a:cubicBezTo>
                <a:lnTo>
                  <a:pt x="11586357" y="6542172"/>
                </a:lnTo>
                <a:cubicBezTo>
                  <a:pt x="11594783" y="6537307"/>
                  <a:pt x="11597670" y="6526533"/>
                  <a:pt x="11592805" y="6518107"/>
                </a:cubicBezTo>
                <a:lnTo>
                  <a:pt x="11548765" y="6441826"/>
                </a:lnTo>
                <a:cubicBezTo>
                  <a:pt x="11546332" y="6437612"/>
                  <a:pt x="11542422" y="6434784"/>
                  <a:pt x="11538068" y="6433617"/>
                </a:cubicBezTo>
                <a:close/>
                <a:moveTo>
                  <a:pt x="11474355" y="6433617"/>
                </a:moveTo>
                <a:cubicBezTo>
                  <a:pt x="11470000" y="6434783"/>
                  <a:pt x="11466090" y="6437612"/>
                  <a:pt x="11463658" y="6441825"/>
                </a:cubicBezTo>
                <a:cubicBezTo>
                  <a:pt x="11448978" y="6467253"/>
                  <a:pt x="11434297" y="6492679"/>
                  <a:pt x="11419616" y="6518106"/>
                </a:cubicBezTo>
                <a:cubicBezTo>
                  <a:pt x="11414751" y="6526533"/>
                  <a:pt x="11417638" y="6537306"/>
                  <a:pt x="11426064" y="6542171"/>
                </a:cubicBezTo>
                <a:cubicBezTo>
                  <a:pt x="11434491" y="6547036"/>
                  <a:pt x="11445264" y="6544150"/>
                  <a:pt x="11450130" y="6535723"/>
                </a:cubicBezTo>
                <a:lnTo>
                  <a:pt x="11494170" y="6459443"/>
                </a:lnTo>
                <a:cubicBezTo>
                  <a:pt x="11499035" y="6451016"/>
                  <a:pt x="11496148" y="6440242"/>
                  <a:pt x="11487722" y="6435377"/>
                </a:cubicBezTo>
                <a:lnTo>
                  <a:pt x="11487723" y="6435377"/>
                </a:lnTo>
                <a:cubicBezTo>
                  <a:pt x="11483510" y="6432944"/>
                  <a:pt x="11478710" y="6432450"/>
                  <a:pt x="11474355" y="6433617"/>
                </a:cubicBezTo>
                <a:close/>
                <a:moveTo>
                  <a:pt x="1113781" y="6433406"/>
                </a:moveTo>
                <a:cubicBezTo>
                  <a:pt x="1109426" y="6434573"/>
                  <a:pt x="1105516" y="6437402"/>
                  <a:pt x="1103084" y="6441615"/>
                </a:cubicBezTo>
                <a:lnTo>
                  <a:pt x="1059044" y="6517896"/>
                </a:lnTo>
                <a:cubicBezTo>
                  <a:pt x="1054179" y="6526322"/>
                  <a:pt x="1057066" y="6537096"/>
                  <a:pt x="1065492" y="6541961"/>
                </a:cubicBezTo>
                <a:lnTo>
                  <a:pt x="1065491" y="6541961"/>
                </a:lnTo>
                <a:cubicBezTo>
                  <a:pt x="1073917" y="6546826"/>
                  <a:pt x="1084691" y="6543939"/>
                  <a:pt x="1089556" y="6535513"/>
                </a:cubicBezTo>
                <a:cubicBezTo>
                  <a:pt x="1104237" y="6510086"/>
                  <a:pt x="1118917" y="6484660"/>
                  <a:pt x="1133598" y="6459232"/>
                </a:cubicBezTo>
                <a:cubicBezTo>
                  <a:pt x="1138463" y="6450806"/>
                  <a:pt x="1135576" y="6440032"/>
                  <a:pt x="1127150" y="6435167"/>
                </a:cubicBezTo>
                <a:cubicBezTo>
                  <a:pt x="1122937" y="6432734"/>
                  <a:pt x="1118136" y="6432240"/>
                  <a:pt x="1113781" y="6433406"/>
                </a:cubicBezTo>
                <a:close/>
                <a:moveTo>
                  <a:pt x="1177493" y="6433406"/>
                </a:moveTo>
                <a:cubicBezTo>
                  <a:pt x="1173138" y="6432239"/>
                  <a:pt x="1168338" y="6432733"/>
                  <a:pt x="1164125" y="6435166"/>
                </a:cubicBezTo>
                <a:lnTo>
                  <a:pt x="1164126" y="6435166"/>
                </a:lnTo>
                <a:cubicBezTo>
                  <a:pt x="1155700" y="6440031"/>
                  <a:pt x="1152813" y="6450805"/>
                  <a:pt x="1157678" y="6459232"/>
                </a:cubicBezTo>
                <a:lnTo>
                  <a:pt x="1201718" y="6535512"/>
                </a:lnTo>
                <a:cubicBezTo>
                  <a:pt x="1206583" y="6543939"/>
                  <a:pt x="1217357" y="6546825"/>
                  <a:pt x="1225784" y="6541960"/>
                </a:cubicBezTo>
                <a:cubicBezTo>
                  <a:pt x="1234210" y="6537095"/>
                  <a:pt x="1237097" y="6526322"/>
                  <a:pt x="1232232" y="6517895"/>
                </a:cubicBezTo>
                <a:cubicBezTo>
                  <a:pt x="1217551" y="6492468"/>
                  <a:pt x="1202871" y="6467042"/>
                  <a:pt x="1188190" y="6441614"/>
                </a:cubicBezTo>
                <a:cubicBezTo>
                  <a:pt x="1185757" y="6437401"/>
                  <a:pt x="1181848" y="6434573"/>
                  <a:pt x="1177493" y="6433406"/>
                </a:cubicBezTo>
                <a:close/>
                <a:moveTo>
                  <a:pt x="10399364" y="6433352"/>
                </a:moveTo>
                <a:cubicBezTo>
                  <a:pt x="10392067" y="6433352"/>
                  <a:pt x="10386151" y="6439268"/>
                  <a:pt x="10386151" y="6446565"/>
                </a:cubicBezTo>
                <a:cubicBezTo>
                  <a:pt x="10386151" y="6453862"/>
                  <a:pt x="10392067" y="6459778"/>
                  <a:pt x="10399364" y="6459778"/>
                </a:cubicBezTo>
                <a:cubicBezTo>
                  <a:pt x="10406661" y="6459778"/>
                  <a:pt x="10412577" y="6453862"/>
                  <a:pt x="10412577" y="6446565"/>
                </a:cubicBezTo>
                <a:cubicBezTo>
                  <a:pt x="10412577" y="6439268"/>
                  <a:pt x="10406661" y="6433352"/>
                  <a:pt x="10399364" y="6433352"/>
                </a:cubicBezTo>
                <a:close/>
                <a:moveTo>
                  <a:pt x="2252484" y="6433142"/>
                </a:moveTo>
                <a:cubicBezTo>
                  <a:pt x="2245187" y="6433142"/>
                  <a:pt x="2239271" y="6439058"/>
                  <a:pt x="2239271" y="6446355"/>
                </a:cubicBezTo>
                <a:cubicBezTo>
                  <a:pt x="2239271" y="6453652"/>
                  <a:pt x="2245187" y="6459568"/>
                  <a:pt x="2252484" y="6459568"/>
                </a:cubicBezTo>
                <a:cubicBezTo>
                  <a:pt x="2259781" y="6459568"/>
                  <a:pt x="2265697" y="6453652"/>
                  <a:pt x="2265697" y="6446355"/>
                </a:cubicBezTo>
                <a:cubicBezTo>
                  <a:pt x="2265697" y="6439058"/>
                  <a:pt x="2259781" y="6433142"/>
                  <a:pt x="2252484" y="6433142"/>
                </a:cubicBezTo>
                <a:close/>
                <a:moveTo>
                  <a:pt x="11673499" y="6433069"/>
                </a:moveTo>
                <a:cubicBezTo>
                  <a:pt x="11669144" y="6434235"/>
                  <a:pt x="11665234" y="6437064"/>
                  <a:pt x="11662802" y="6441277"/>
                </a:cubicBezTo>
                <a:cubicBezTo>
                  <a:pt x="11648122" y="6466705"/>
                  <a:pt x="11633441" y="6492131"/>
                  <a:pt x="11618760" y="6517558"/>
                </a:cubicBezTo>
                <a:cubicBezTo>
                  <a:pt x="11613895" y="6525985"/>
                  <a:pt x="11616782" y="6536758"/>
                  <a:pt x="11625209" y="6541623"/>
                </a:cubicBezTo>
                <a:cubicBezTo>
                  <a:pt x="11633635" y="6546488"/>
                  <a:pt x="11644409" y="6543602"/>
                  <a:pt x="11649274" y="6535175"/>
                </a:cubicBezTo>
                <a:lnTo>
                  <a:pt x="11693314" y="6458895"/>
                </a:lnTo>
                <a:cubicBezTo>
                  <a:pt x="11698179" y="6450468"/>
                  <a:pt x="11695292" y="6439694"/>
                  <a:pt x="11686866" y="6434829"/>
                </a:cubicBezTo>
                <a:lnTo>
                  <a:pt x="11686867" y="6434829"/>
                </a:lnTo>
                <a:cubicBezTo>
                  <a:pt x="11682654" y="6432396"/>
                  <a:pt x="11677854" y="6431902"/>
                  <a:pt x="11673499" y="6433069"/>
                </a:cubicBezTo>
                <a:close/>
                <a:moveTo>
                  <a:pt x="914637" y="6432858"/>
                </a:moveTo>
                <a:cubicBezTo>
                  <a:pt x="910282" y="6434025"/>
                  <a:pt x="906372" y="6436854"/>
                  <a:pt x="903940" y="6441067"/>
                </a:cubicBezTo>
                <a:lnTo>
                  <a:pt x="859900" y="6517348"/>
                </a:lnTo>
                <a:cubicBezTo>
                  <a:pt x="855035" y="6525774"/>
                  <a:pt x="857922" y="6536548"/>
                  <a:pt x="866348" y="6541413"/>
                </a:cubicBezTo>
                <a:lnTo>
                  <a:pt x="866347" y="6541413"/>
                </a:lnTo>
                <a:cubicBezTo>
                  <a:pt x="874773" y="6546278"/>
                  <a:pt x="885547" y="6543391"/>
                  <a:pt x="890412" y="6534965"/>
                </a:cubicBezTo>
                <a:cubicBezTo>
                  <a:pt x="905093" y="6509538"/>
                  <a:pt x="919773" y="6484112"/>
                  <a:pt x="934454" y="6458684"/>
                </a:cubicBezTo>
                <a:cubicBezTo>
                  <a:pt x="939319" y="6450258"/>
                  <a:pt x="936432" y="6439484"/>
                  <a:pt x="928006" y="6434619"/>
                </a:cubicBezTo>
                <a:cubicBezTo>
                  <a:pt x="923793" y="6432186"/>
                  <a:pt x="918992" y="6431692"/>
                  <a:pt x="914637" y="6432858"/>
                </a:cubicBezTo>
                <a:close/>
                <a:moveTo>
                  <a:pt x="978350" y="6432858"/>
                </a:moveTo>
                <a:cubicBezTo>
                  <a:pt x="973995" y="6431691"/>
                  <a:pt x="969195" y="6432185"/>
                  <a:pt x="964982" y="6434618"/>
                </a:cubicBezTo>
                <a:lnTo>
                  <a:pt x="964983" y="6434618"/>
                </a:lnTo>
                <a:cubicBezTo>
                  <a:pt x="956557" y="6439483"/>
                  <a:pt x="953670" y="6450257"/>
                  <a:pt x="958535" y="6458684"/>
                </a:cubicBezTo>
                <a:lnTo>
                  <a:pt x="1002575" y="6534964"/>
                </a:lnTo>
                <a:cubicBezTo>
                  <a:pt x="1007440" y="6543391"/>
                  <a:pt x="1018214" y="6546277"/>
                  <a:pt x="1026641" y="6541412"/>
                </a:cubicBezTo>
                <a:cubicBezTo>
                  <a:pt x="1035067" y="6536547"/>
                  <a:pt x="1037954" y="6525774"/>
                  <a:pt x="1033089" y="6517347"/>
                </a:cubicBezTo>
                <a:cubicBezTo>
                  <a:pt x="1018408" y="6491920"/>
                  <a:pt x="1003728" y="6466494"/>
                  <a:pt x="989047" y="6441066"/>
                </a:cubicBezTo>
                <a:cubicBezTo>
                  <a:pt x="986615" y="6436853"/>
                  <a:pt x="982705" y="6434025"/>
                  <a:pt x="978350" y="6432858"/>
                </a:cubicBezTo>
                <a:close/>
                <a:moveTo>
                  <a:pt x="10598508" y="6432804"/>
                </a:moveTo>
                <a:cubicBezTo>
                  <a:pt x="10591211" y="6432804"/>
                  <a:pt x="10585296" y="6438720"/>
                  <a:pt x="10585296" y="6446017"/>
                </a:cubicBezTo>
                <a:cubicBezTo>
                  <a:pt x="10585296" y="6453314"/>
                  <a:pt x="10591211" y="6459230"/>
                  <a:pt x="10598508" y="6459230"/>
                </a:cubicBezTo>
                <a:cubicBezTo>
                  <a:pt x="10605805" y="6459230"/>
                  <a:pt x="10611721" y="6453314"/>
                  <a:pt x="10611721" y="6446017"/>
                </a:cubicBezTo>
                <a:cubicBezTo>
                  <a:pt x="10611721" y="6438720"/>
                  <a:pt x="10605805" y="6432804"/>
                  <a:pt x="10598508" y="6432804"/>
                </a:cubicBezTo>
                <a:close/>
                <a:moveTo>
                  <a:pt x="2053340" y="6432594"/>
                </a:moveTo>
                <a:cubicBezTo>
                  <a:pt x="2046043" y="6432594"/>
                  <a:pt x="2040127" y="6438510"/>
                  <a:pt x="2040127" y="6445807"/>
                </a:cubicBezTo>
                <a:cubicBezTo>
                  <a:pt x="2040127" y="6453104"/>
                  <a:pt x="2046043" y="6459020"/>
                  <a:pt x="2053340" y="6459020"/>
                </a:cubicBezTo>
                <a:cubicBezTo>
                  <a:pt x="2060637" y="6459020"/>
                  <a:pt x="2066553" y="6453104"/>
                  <a:pt x="2066553" y="6445807"/>
                </a:cubicBezTo>
                <a:cubicBezTo>
                  <a:pt x="2066553" y="6438510"/>
                  <a:pt x="2060637" y="6432594"/>
                  <a:pt x="2053340" y="6432594"/>
                </a:cubicBezTo>
                <a:close/>
                <a:moveTo>
                  <a:pt x="715494" y="6432310"/>
                </a:moveTo>
                <a:cubicBezTo>
                  <a:pt x="711139" y="6433477"/>
                  <a:pt x="707229" y="6436306"/>
                  <a:pt x="704797" y="6440519"/>
                </a:cubicBezTo>
                <a:lnTo>
                  <a:pt x="660757" y="6516800"/>
                </a:lnTo>
                <a:cubicBezTo>
                  <a:pt x="655892" y="6525226"/>
                  <a:pt x="658779" y="6536000"/>
                  <a:pt x="667205" y="6540865"/>
                </a:cubicBezTo>
                <a:lnTo>
                  <a:pt x="667204" y="6540865"/>
                </a:lnTo>
                <a:cubicBezTo>
                  <a:pt x="675630" y="6545730"/>
                  <a:pt x="686404" y="6542843"/>
                  <a:pt x="691269" y="6534417"/>
                </a:cubicBezTo>
                <a:cubicBezTo>
                  <a:pt x="705950" y="6508990"/>
                  <a:pt x="720630" y="6483564"/>
                  <a:pt x="735311" y="6458136"/>
                </a:cubicBezTo>
                <a:cubicBezTo>
                  <a:pt x="740176" y="6449710"/>
                  <a:pt x="737289" y="6438936"/>
                  <a:pt x="728863" y="6434071"/>
                </a:cubicBezTo>
                <a:cubicBezTo>
                  <a:pt x="724650" y="6431638"/>
                  <a:pt x="719849" y="6431144"/>
                  <a:pt x="715494" y="6432310"/>
                </a:cubicBezTo>
                <a:close/>
                <a:moveTo>
                  <a:pt x="779207" y="6432310"/>
                </a:moveTo>
                <a:cubicBezTo>
                  <a:pt x="774852" y="6431143"/>
                  <a:pt x="770052" y="6431637"/>
                  <a:pt x="765839" y="6434070"/>
                </a:cubicBezTo>
                <a:lnTo>
                  <a:pt x="765840" y="6434070"/>
                </a:lnTo>
                <a:cubicBezTo>
                  <a:pt x="757414" y="6438935"/>
                  <a:pt x="754527" y="6449709"/>
                  <a:pt x="759392" y="6458136"/>
                </a:cubicBezTo>
                <a:lnTo>
                  <a:pt x="803432" y="6534416"/>
                </a:lnTo>
                <a:cubicBezTo>
                  <a:pt x="808297" y="6542843"/>
                  <a:pt x="819071" y="6545729"/>
                  <a:pt x="827498" y="6540864"/>
                </a:cubicBezTo>
                <a:cubicBezTo>
                  <a:pt x="835924" y="6535999"/>
                  <a:pt x="838811" y="6525226"/>
                  <a:pt x="833946" y="6516799"/>
                </a:cubicBezTo>
                <a:cubicBezTo>
                  <a:pt x="819265" y="6491372"/>
                  <a:pt x="804585" y="6465946"/>
                  <a:pt x="789904" y="6440518"/>
                </a:cubicBezTo>
                <a:cubicBezTo>
                  <a:pt x="787472" y="6436305"/>
                  <a:pt x="783562" y="6433477"/>
                  <a:pt x="779207" y="6432310"/>
                </a:cubicBezTo>
                <a:close/>
                <a:moveTo>
                  <a:pt x="10797651" y="6432256"/>
                </a:moveTo>
                <a:cubicBezTo>
                  <a:pt x="10790355" y="6432256"/>
                  <a:pt x="10784439" y="6438172"/>
                  <a:pt x="10784439" y="6445469"/>
                </a:cubicBezTo>
                <a:cubicBezTo>
                  <a:pt x="10784439" y="6452766"/>
                  <a:pt x="10790355" y="6458682"/>
                  <a:pt x="10797651" y="6458682"/>
                </a:cubicBezTo>
                <a:cubicBezTo>
                  <a:pt x="10804949" y="6458682"/>
                  <a:pt x="10810864" y="6452766"/>
                  <a:pt x="10810864" y="6445469"/>
                </a:cubicBezTo>
                <a:cubicBezTo>
                  <a:pt x="10810864" y="6438172"/>
                  <a:pt x="10804949" y="6432256"/>
                  <a:pt x="10797651" y="6432256"/>
                </a:cubicBezTo>
                <a:close/>
                <a:moveTo>
                  <a:pt x="1854197" y="6432046"/>
                </a:moveTo>
                <a:cubicBezTo>
                  <a:pt x="1846900" y="6432046"/>
                  <a:pt x="1840984" y="6437962"/>
                  <a:pt x="1840984" y="6445259"/>
                </a:cubicBezTo>
                <a:cubicBezTo>
                  <a:pt x="1840984" y="6452556"/>
                  <a:pt x="1846900" y="6458472"/>
                  <a:pt x="1854197" y="6458472"/>
                </a:cubicBezTo>
                <a:cubicBezTo>
                  <a:pt x="1861494" y="6458472"/>
                  <a:pt x="1867410" y="6452556"/>
                  <a:pt x="1867410" y="6445259"/>
                </a:cubicBezTo>
                <a:cubicBezTo>
                  <a:pt x="1867410" y="6437962"/>
                  <a:pt x="1861494" y="6432046"/>
                  <a:pt x="1854197" y="6432046"/>
                </a:cubicBezTo>
                <a:close/>
                <a:moveTo>
                  <a:pt x="516350" y="6431762"/>
                </a:moveTo>
                <a:cubicBezTo>
                  <a:pt x="511995" y="6432929"/>
                  <a:pt x="508086" y="6435758"/>
                  <a:pt x="505653" y="6439971"/>
                </a:cubicBezTo>
                <a:lnTo>
                  <a:pt x="461613" y="6516252"/>
                </a:lnTo>
                <a:cubicBezTo>
                  <a:pt x="456748" y="6524678"/>
                  <a:pt x="459635" y="6535452"/>
                  <a:pt x="468061" y="6540317"/>
                </a:cubicBezTo>
                <a:lnTo>
                  <a:pt x="468060" y="6540317"/>
                </a:lnTo>
                <a:cubicBezTo>
                  <a:pt x="476486" y="6545182"/>
                  <a:pt x="487260" y="6542295"/>
                  <a:pt x="492125" y="6533869"/>
                </a:cubicBezTo>
                <a:cubicBezTo>
                  <a:pt x="506806" y="6508442"/>
                  <a:pt x="521486" y="6483016"/>
                  <a:pt x="536167" y="6457588"/>
                </a:cubicBezTo>
                <a:cubicBezTo>
                  <a:pt x="541032" y="6449162"/>
                  <a:pt x="538145" y="6438388"/>
                  <a:pt x="529719" y="6433523"/>
                </a:cubicBezTo>
                <a:cubicBezTo>
                  <a:pt x="525505" y="6431090"/>
                  <a:pt x="520705" y="6430596"/>
                  <a:pt x="516350" y="6431762"/>
                </a:cubicBezTo>
                <a:close/>
                <a:moveTo>
                  <a:pt x="580063" y="6431762"/>
                </a:moveTo>
                <a:cubicBezTo>
                  <a:pt x="575708" y="6430595"/>
                  <a:pt x="570908" y="6431089"/>
                  <a:pt x="566695" y="6433522"/>
                </a:cubicBezTo>
                <a:lnTo>
                  <a:pt x="566696" y="6433522"/>
                </a:lnTo>
                <a:cubicBezTo>
                  <a:pt x="558270" y="6438387"/>
                  <a:pt x="555383" y="6449161"/>
                  <a:pt x="560248" y="6457588"/>
                </a:cubicBezTo>
                <a:lnTo>
                  <a:pt x="604288" y="6533868"/>
                </a:lnTo>
                <a:cubicBezTo>
                  <a:pt x="609153" y="6542295"/>
                  <a:pt x="619927" y="6545181"/>
                  <a:pt x="628354" y="6540316"/>
                </a:cubicBezTo>
                <a:cubicBezTo>
                  <a:pt x="636780" y="6535451"/>
                  <a:pt x="639667" y="6524678"/>
                  <a:pt x="634802" y="6516251"/>
                </a:cubicBezTo>
                <a:cubicBezTo>
                  <a:pt x="620121" y="6490824"/>
                  <a:pt x="605441" y="6465398"/>
                  <a:pt x="590760" y="6439970"/>
                </a:cubicBezTo>
                <a:cubicBezTo>
                  <a:pt x="588327" y="6435757"/>
                  <a:pt x="584418" y="6432929"/>
                  <a:pt x="580063" y="6431762"/>
                </a:cubicBezTo>
                <a:close/>
                <a:moveTo>
                  <a:pt x="10996796" y="6431708"/>
                </a:moveTo>
                <a:cubicBezTo>
                  <a:pt x="10989499" y="6431708"/>
                  <a:pt x="10983583" y="6437624"/>
                  <a:pt x="10983583" y="6444921"/>
                </a:cubicBezTo>
                <a:cubicBezTo>
                  <a:pt x="10983583" y="6452218"/>
                  <a:pt x="10989499" y="6458134"/>
                  <a:pt x="10996796" y="6458134"/>
                </a:cubicBezTo>
                <a:cubicBezTo>
                  <a:pt x="11004093" y="6458134"/>
                  <a:pt x="11010009" y="6452218"/>
                  <a:pt x="11010009" y="6444921"/>
                </a:cubicBezTo>
                <a:cubicBezTo>
                  <a:pt x="11010009" y="6437624"/>
                  <a:pt x="11004093" y="6431708"/>
                  <a:pt x="10996796" y="6431708"/>
                </a:cubicBezTo>
                <a:close/>
                <a:moveTo>
                  <a:pt x="1655053" y="6431498"/>
                </a:moveTo>
                <a:cubicBezTo>
                  <a:pt x="1647756" y="6431498"/>
                  <a:pt x="1641840" y="6437414"/>
                  <a:pt x="1641840" y="6444711"/>
                </a:cubicBezTo>
                <a:cubicBezTo>
                  <a:pt x="1641840" y="6452008"/>
                  <a:pt x="1647756" y="6457924"/>
                  <a:pt x="1655053" y="6457924"/>
                </a:cubicBezTo>
                <a:cubicBezTo>
                  <a:pt x="1662350" y="6457924"/>
                  <a:pt x="1668266" y="6452008"/>
                  <a:pt x="1668266" y="6444711"/>
                </a:cubicBezTo>
                <a:cubicBezTo>
                  <a:pt x="1668266" y="6437414"/>
                  <a:pt x="1662350" y="6431498"/>
                  <a:pt x="1655053" y="6431498"/>
                </a:cubicBezTo>
                <a:close/>
                <a:moveTo>
                  <a:pt x="317207" y="6431214"/>
                </a:moveTo>
                <a:cubicBezTo>
                  <a:pt x="312852" y="6432381"/>
                  <a:pt x="308942" y="6435210"/>
                  <a:pt x="306510" y="6439423"/>
                </a:cubicBezTo>
                <a:lnTo>
                  <a:pt x="262470" y="6515704"/>
                </a:lnTo>
                <a:cubicBezTo>
                  <a:pt x="257605" y="6524130"/>
                  <a:pt x="260492" y="6534904"/>
                  <a:pt x="268918" y="6539769"/>
                </a:cubicBezTo>
                <a:lnTo>
                  <a:pt x="268917" y="6539769"/>
                </a:lnTo>
                <a:cubicBezTo>
                  <a:pt x="277343" y="6544634"/>
                  <a:pt x="288117" y="6541747"/>
                  <a:pt x="292982" y="6533321"/>
                </a:cubicBezTo>
                <a:cubicBezTo>
                  <a:pt x="307663" y="6507894"/>
                  <a:pt x="322343" y="6482468"/>
                  <a:pt x="337024" y="6457040"/>
                </a:cubicBezTo>
                <a:cubicBezTo>
                  <a:pt x="341889" y="6448614"/>
                  <a:pt x="339002" y="6437840"/>
                  <a:pt x="330576" y="6432975"/>
                </a:cubicBezTo>
                <a:cubicBezTo>
                  <a:pt x="326362" y="6430542"/>
                  <a:pt x="321562" y="6430048"/>
                  <a:pt x="317207" y="6431214"/>
                </a:cubicBezTo>
                <a:close/>
                <a:moveTo>
                  <a:pt x="380920" y="6431214"/>
                </a:moveTo>
                <a:cubicBezTo>
                  <a:pt x="376565" y="6430047"/>
                  <a:pt x="371765" y="6430541"/>
                  <a:pt x="367552" y="6432974"/>
                </a:cubicBezTo>
                <a:lnTo>
                  <a:pt x="367553" y="6432974"/>
                </a:lnTo>
                <a:cubicBezTo>
                  <a:pt x="359127" y="6437839"/>
                  <a:pt x="356240" y="6448613"/>
                  <a:pt x="361105" y="6457040"/>
                </a:cubicBezTo>
                <a:lnTo>
                  <a:pt x="405145" y="6533320"/>
                </a:lnTo>
                <a:cubicBezTo>
                  <a:pt x="410010" y="6541747"/>
                  <a:pt x="420784" y="6544633"/>
                  <a:pt x="429211" y="6539768"/>
                </a:cubicBezTo>
                <a:cubicBezTo>
                  <a:pt x="437637" y="6534903"/>
                  <a:pt x="440524" y="6524130"/>
                  <a:pt x="435659" y="6515703"/>
                </a:cubicBezTo>
                <a:cubicBezTo>
                  <a:pt x="420978" y="6490276"/>
                  <a:pt x="406298" y="6464850"/>
                  <a:pt x="391617" y="6439422"/>
                </a:cubicBezTo>
                <a:cubicBezTo>
                  <a:pt x="389185" y="6435209"/>
                  <a:pt x="385275" y="6432381"/>
                  <a:pt x="380920" y="6431214"/>
                </a:cubicBezTo>
                <a:close/>
                <a:moveTo>
                  <a:pt x="11195939" y="6431160"/>
                </a:moveTo>
                <a:cubicBezTo>
                  <a:pt x="11188642" y="6431160"/>
                  <a:pt x="11182726" y="6437076"/>
                  <a:pt x="11182726" y="6444373"/>
                </a:cubicBezTo>
                <a:cubicBezTo>
                  <a:pt x="11182726" y="6451670"/>
                  <a:pt x="11188642" y="6457586"/>
                  <a:pt x="11195939" y="6457586"/>
                </a:cubicBezTo>
                <a:cubicBezTo>
                  <a:pt x="11203236" y="6457586"/>
                  <a:pt x="11209152" y="6451670"/>
                  <a:pt x="11209152" y="6444373"/>
                </a:cubicBezTo>
                <a:cubicBezTo>
                  <a:pt x="11209152" y="6437076"/>
                  <a:pt x="11203236" y="6431160"/>
                  <a:pt x="11195939" y="6431160"/>
                </a:cubicBezTo>
                <a:close/>
                <a:moveTo>
                  <a:pt x="1455910" y="6430950"/>
                </a:moveTo>
                <a:cubicBezTo>
                  <a:pt x="1448613" y="6430950"/>
                  <a:pt x="1442697" y="6436866"/>
                  <a:pt x="1442697" y="6444163"/>
                </a:cubicBezTo>
                <a:cubicBezTo>
                  <a:pt x="1442697" y="6451460"/>
                  <a:pt x="1448613" y="6457376"/>
                  <a:pt x="1455910" y="6457376"/>
                </a:cubicBezTo>
                <a:cubicBezTo>
                  <a:pt x="1463207" y="6457376"/>
                  <a:pt x="1469123" y="6451460"/>
                  <a:pt x="1469123" y="6444163"/>
                </a:cubicBezTo>
                <a:cubicBezTo>
                  <a:pt x="1469123" y="6436866"/>
                  <a:pt x="1463207" y="6430950"/>
                  <a:pt x="1455910" y="6430950"/>
                </a:cubicBezTo>
                <a:close/>
                <a:moveTo>
                  <a:pt x="181776" y="6430666"/>
                </a:moveTo>
                <a:cubicBezTo>
                  <a:pt x="177421" y="6429499"/>
                  <a:pt x="172621" y="6429993"/>
                  <a:pt x="168408" y="6432426"/>
                </a:cubicBezTo>
                <a:lnTo>
                  <a:pt x="168409" y="6432426"/>
                </a:lnTo>
                <a:cubicBezTo>
                  <a:pt x="159983" y="6437291"/>
                  <a:pt x="157096" y="6448065"/>
                  <a:pt x="161961" y="6456492"/>
                </a:cubicBezTo>
                <a:lnTo>
                  <a:pt x="206001" y="6532772"/>
                </a:lnTo>
                <a:cubicBezTo>
                  <a:pt x="210866" y="6541199"/>
                  <a:pt x="221640" y="6544085"/>
                  <a:pt x="230067" y="6539220"/>
                </a:cubicBezTo>
                <a:cubicBezTo>
                  <a:pt x="238493" y="6534355"/>
                  <a:pt x="241380" y="6523582"/>
                  <a:pt x="236515" y="6515155"/>
                </a:cubicBezTo>
                <a:cubicBezTo>
                  <a:pt x="221834" y="6489728"/>
                  <a:pt x="207154" y="6464302"/>
                  <a:pt x="192473" y="6438874"/>
                </a:cubicBezTo>
                <a:cubicBezTo>
                  <a:pt x="190041" y="6434661"/>
                  <a:pt x="186131" y="6431833"/>
                  <a:pt x="181776" y="6430666"/>
                </a:cubicBezTo>
                <a:close/>
                <a:moveTo>
                  <a:pt x="11395082" y="6430612"/>
                </a:moveTo>
                <a:cubicBezTo>
                  <a:pt x="11387785" y="6430612"/>
                  <a:pt x="11381869" y="6436528"/>
                  <a:pt x="11381869" y="6443825"/>
                </a:cubicBezTo>
                <a:cubicBezTo>
                  <a:pt x="11381869" y="6451122"/>
                  <a:pt x="11387785" y="6457038"/>
                  <a:pt x="11395082" y="6457038"/>
                </a:cubicBezTo>
                <a:cubicBezTo>
                  <a:pt x="11402379" y="6457038"/>
                  <a:pt x="11408295" y="6451122"/>
                  <a:pt x="11408295" y="6443825"/>
                </a:cubicBezTo>
                <a:cubicBezTo>
                  <a:pt x="11408295" y="6436528"/>
                  <a:pt x="11402379" y="6430612"/>
                  <a:pt x="11395082" y="6430612"/>
                </a:cubicBezTo>
                <a:close/>
                <a:moveTo>
                  <a:pt x="1256766" y="6430401"/>
                </a:moveTo>
                <a:cubicBezTo>
                  <a:pt x="1249469" y="6430401"/>
                  <a:pt x="1243553" y="6436317"/>
                  <a:pt x="1243553" y="6443614"/>
                </a:cubicBezTo>
                <a:cubicBezTo>
                  <a:pt x="1243553" y="6450911"/>
                  <a:pt x="1249469" y="6456827"/>
                  <a:pt x="1256766" y="6456827"/>
                </a:cubicBezTo>
                <a:cubicBezTo>
                  <a:pt x="1264063" y="6456827"/>
                  <a:pt x="1269979" y="6450911"/>
                  <a:pt x="1269979" y="6443614"/>
                </a:cubicBezTo>
                <a:cubicBezTo>
                  <a:pt x="1269979" y="6436317"/>
                  <a:pt x="1264063" y="6430401"/>
                  <a:pt x="1256766" y="6430401"/>
                </a:cubicBezTo>
                <a:close/>
                <a:moveTo>
                  <a:pt x="11732296" y="6430295"/>
                </a:moveTo>
                <a:cubicBezTo>
                  <a:pt x="11727872" y="6429426"/>
                  <a:pt x="11723116" y="6430246"/>
                  <a:pt x="11719078" y="6432959"/>
                </a:cubicBezTo>
                <a:lnTo>
                  <a:pt x="11719078" y="6432957"/>
                </a:lnTo>
                <a:cubicBezTo>
                  <a:pt x="11711002" y="6438384"/>
                  <a:pt x="11708854" y="6449329"/>
                  <a:pt x="11714280" y="6457406"/>
                </a:cubicBezTo>
                <a:cubicBezTo>
                  <a:pt x="11730653" y="6481777"/>
                  <a:pt x="11747025" y="6506148"/>
                  <a:pt x="11763399" y="6530520"/>
                </a:cubicBezTo>
                <a:cubicBezTo>
                  <a:pt x="11768825" y="6538596"/>
                  <a:pt x="11779770" y="6540745"/>
                  <a:pt x="11787847" y="6535319"/>
                </a:cubicBezTo>
                <a:cubicBezTo>
                  <a:pt x="11795923" y="6529893"/>
                  <a:pt x="11798072" y="6518948"/>
                  <a:pt x="11792645" y="6510871"/>
                </a:cubicBezTo>
                <a:lnTo>
                  <a:pt x="11743526" y="6437758"/>
                </a:lnTo>
                <a:cubicBezTo>
                  <a:pt x="11740813" y="6433720"/>
                  <a:pt x="11736720" y="6431163"/>
                  <a:pt x="11732296" y="6430295"/>
                </a:cubicBezTo>
                <a:close/>
                <a:moveTo>
                  <a:pt x="11594226" y="6430064"/>
                </a:moveTo>
                <a:cubicBezTo>
                  <a:pt x="11586929" y="6430064"/>
                  <a:pt x="11581013" y="6435980"/>
                  <a:pt x="11581013" y="6443277"/>
                </a:cubicBezTo>
                <a:cubicBezTo>
                  <a:pt x="11581013" y="6450574"/>
                  <a:pt x="11586929" y="6456490"/>
                  <a:pt x="11594226" y="6456490"/>
                </a:cubicBezTo>
                <a:cubicBezTo>
                  <a:pt x="11601523" y="6456490"/>
                  <a:pt x="11607439" y="6450574"/>
                  <a:pt x="11607439" y="6443277"/>
                </a:cubicBezTo>
                <a:cubicBezTo>
                  <a:pt x="11607439" y="6435980"/>
                  <a:pt x="11601523" y="6430064"/>
                  <a:pt x="11594226" y="6430064"/>
                </a:cubicBezTo>
                <a:close/>
                <a:moveTo>
                  <a:pt x="1057623" y="6429853"/>
                </a:moveTo>
                <a:cubicBezTo>
                  <a:pt x="1050326" y="6429853"/>
                  <a:pt x="1044410" y="6435769"/>
                  <a:pt x="1044410" y="6443066"/>
                </a:cubicBezTo>
                <a:cubicBezTo>
                  <a:pt x="1044410" y="6450363"/>
                  <a:pt x="1050326" y="6456279"/>
                  <a:pt x="1057623" y="6456279"/>
                </a:cubicBezTo>
                <a:cubicBezTo>
                  <a:pt x="1064920" y="6456279"/>
                  <a:pt x="1070836" y="6450363"/>
                  <a:pt x="1070836" y="6443066"/>
                </a:cubicBezTo>
                <a:cubicBezTo>
                  <a:pt x="1070836" y="6435769"/>
                  <a:pt x="1064920" y="6429853"/>
                  <a:pt x="1057623" y="6429853"/>
                </a:cubicBezTo>
                <a:close/>
                <a:moveTo>
                  <a:pt x="858479" y="6429305"/>
                </a:moveTo>
                <a:cubicBezTo>
                  <a:pt x="851182" y="6429305"/>
                  <a:pt x="845266" y="6435221"/>
                  <a:pt x="845266" y="6442518"/>
                </a:cubicBezTo>
                <a:cubicBezTo>
                  <a:pt x="845266" y="6449815"/>
                  <a:pt x="851182" y="6455731"/>
                  <a:pt x="858479" y="6455731"/>
                </a:cubicBezTo>
                <a:cubicBezTo>
                  <a:pt x="865776" y="6455731"/>
                  <a:pt x="871692" y="6449815"/>
                  <a:pt x="871692" y="6442518"/>
                </a:cubicBezTo>
                <a:cubicBezTo>
                  <a:pt x="871692" y="6435221"/>
                  <a:pt x="865776" y="6429305"/>
                  <a:pt x="858479" y="6429305"/>
                </a:cubicBezTo>
                <a:close/>
                <a:moveTo>
                  <a:pt x="659336" y="6428757"/>
                </a:moveTo>
                <a:cubicBezTo>
                  <a:pt x="652039" y="6428757"/>
                  <a:pt x="646123" y="6434673"/>
                  <a:pt x="646123" y="6441970"/>
                </a:cubicBezTo>
                <a:cubicBezTo>
                  <a:pt x="646123" y="6449267"/>
                  <a:pt x="652039" y="6455183"/>
                  <a:pt x="659336" y="6455183"/>
                </a:cubicBezTo>
                <a:cubicBezTo>
                  <a:pt x="666633" y="6455183"/>
                  <a:pt x="672549" y="6449267"/>
                  <a:pt x="672549" y="6441970"/>
                </a:cubicBezTo>
                <a:cubicBezTo>
                  <a:pt x="672549" y="6434673"/>
                  <a:pt x="666633" y="6428757"/>
                  <a:pt x="659336" y="6428757"/>
                </a:cubicBezTo>
                <a:close/>
                <a:moveTo>
                  <a:pt x="460192" y="6428209"/>
                </a:moveTo>
                <a:cubicBezTo>
                  <a:pt x="452895" y="6428209"/>
                  <a:pt x="446979" y="6434125"/>
                  <a:pt x="446979" y="6441422"/>
                </a:cubicBezTo>
                <a:cubicBezTo>
                  <a:pt x="446979" y="6448719"/>
                  <a:pt x="452895" y="6454635"/>
                  <a:pt x="460192" y="6454635"/>
                </a:cubicBezTo>
                <a:cubicBezTo>
                  <a:pt x="467489" y="6454635"/>
                  <a:pt x="473405" y="6448719"/>
                  <a:pt x="473405" y="6441422"/>
                </a:cubicBezTo>
                <a:cubicBezTo>
                  <a:pt x="473405" y="6434125"/>
                  <a:pt x="467489" y="6428209"/>
                  <a:pt x="460192" y="6428209"/>
                </a:cubicBezTo>
                <a:close/>
                <a:moveTo>
                  <a:pt x="122980" y="6427892"/>
                </a:moveTo>
                <a:cubicBezTo>
                  <a:pt x="118556" y="6428760"/>
                  <a:pt x="114463" y="6431317"/>
                  <a:pt x="111750" y="6435355"/>
                </a:cubicBezTo>
                <a:lnTo>
                  <a:pt x="62630" y="6508468"/>
                </a:lnTo>
                <a:cubicBezTo>
                  <a:pt x="57204" y="6516545"/>
                  <a:pt x="59352" y="6527490"/>
                  <a:pt x="67429" y="6532916"/>
                </a:cubicBezTo>
                <a:cubicBezTo>
                  <a:pt x="75505" y="6538342"/>
                  <a:pt x="86450" y="6536193"/>
                  <a:pt x="91876" y="6528117"/>
                </a:cubicBezTo>
                <a:cubicBezTo>
                  <a:pt x="108250" y="6503745"/>
                  <a:pt x="124622" y="6479374"/>
                  <a:pt x="140996" y="6455003"/>
                </a:cubicBezTo>
                <a:cubicBezTo>
                  <a:pt x="146422" y="6446926"/>
                  <a:pt x="144274" y="6435981"/>
                  <a:pt x="136197" y="6430554"/>
                </a:cubicBezTo>
                <a:lnTo>
                  <a:pt x="136197" y="6430556"/>
                </a:lnTo>
                <a:cubicBezTo>
                  <a:pt x="132159" y="6427843"/>
                  <a:pt x="127404" y="6427023"/>
                  <a:pt x="122980" y="6427892"/>
                </a:cubicBezTo>
                <a:close/>
                <a:moveTo>
                  <a:pt x="261049" y="6427661"/>
                </a:moveTo>
                <a:cubicBezTo>
                  <a:pt x="253752" y="6427661"/>
                  <a:pt x="247836" y="6433577"/>
                  <a:pt x="247836" y="6440874"/>
                </a:cubicBezTo>
                <a:cubicBezTo>
                  <a:pt x="247836" y="6448171"/>
                  <a:pt x="253752" y="6454087"/>
                  <a:pt x="261049" y="6454087"/>
                </a:cubicBezTo>
                <a:cubicBezTo>
                  <a:pt x="268346" y="6454087"/>
                  <a:pt x="274262" y="6448171"/>
                  <a:pt x="274262" y="6440874"/>
                </a:cubicBezTo>
                <a:cubicBezTo>
                  <a:pt x="274262" y="6433577"/>
                  <a:pt x="268346" y="6427661"/>
                  <a:pt x="261049" y="6427661"/>
                </a:cubicBezTo>
                <a:close/>
                <a:moveTo>
                  <a:pt x="11749709" y="6377568"/>
                </a:moveTo>
                <a:cubicBezTo>
                  <a:pt x="11739979" y="6377497"/>
                  <a:pt x="11732035" y="6385327"/>
                  <a:pt x="11731964" y="6395057"/>
                </a:cubicBezTo>
                <a:lnTo>
                  <a:pt x="11731963" y="6395056"/>
                </a:lnTo>
                <a:cubicBezTo>
                  <a:pt x="11731893" y="6404786"/>
                  <a:pt x="11739722" y="6412730"/>
                  <a:pt x="11749452" y="6412800"/>
                </a:cubicBezTo>
                <a:cubicBezTo>
                  <a:pt x="11778812" y="6413013"/>
                  <a:pt x="11808172" y="6413227"/>
                  <a:pt x="11837532" y="6413440"/>
                </a:cubicBezTo>
                <a:cubicBezTo>
                  <a:pt x="11847261" y="6413510"/>
                  <a:pt x="11855205" y="6405680"/>
                  <a:pt x="11855276" y="6395951"/>
                </a:cubicBezTo>
                <a:cubicBezTo>
                  <a:pt x="11855346" y="6386221"/>
                  <a:pt x="11847517" y="6378277"/>
                  <a:pt x="11837787" y="6378206"/>
                </a:cubicBezTo>
                <a:close/>
                <a:moveTo>
                  <a:pt x="105567" y="6375165"/>
                </a:moveTo>
                <a:lnTo>
                  <a:pt x="17488" y="6375803"/>
                </a:lnTo>
                <a:cubicBezTo>
                  <a:pt x="7759" y="6375874"/>
                  <a:pt x="-71" y="6383818"/>
                  <a:pt x="0" y="6393548"/>
                </a:cubicBezTo>
                <a:cubicBezTo>
                  <a:pt x="70" y="6403277"/>
                  <a:pt x="8014" y="6411107"/>
                  <a:pt x="17744" y="6411037"/>
                </a:cubicBezTo>
                <a:cubicBezTo>
                  <a:pt x="47104" y="6410824"/>
                  <a:pt x="76463" y="6410610"/>
                  <a:pt x="105824" y="6410397"/>
                </a:cubicBezTo>
                <a:cubicBezTo>
                  <a:pt x="115553" y="6410327"/>
                  <a:pt x="123383" y="6402383"/>
                  <a:pt x="123312" y="6392653"/>
                </a:cubicBezTo>
                <a:lnTo>
                  <a:pt x="123311" y="6392654"/>
                </a:lnTo>
                <a:cubicBezTo>
                  <a:pt x="123241" y="6382924"/>
                  <a:pt x="115297" y="6375094"/>
                  <a:pt x="105567" y="6375165"/>
                </a:cubicBezTo>
                <a:close/>
                <a:moveTo>
                  <a:pt x="11817592" y="6326650"/>
                </a:moveTo>
                <a:cubicBezTo>
                  <a:pt x="11814332" y="6325751"/>
                  <a:pt x="11810729" y="6326096"/>
                  <a:pt x="11807557" y="6327898"/>
                </a:cubicBezTo>
                <a:cubicBezTo>
                  <a:pt x="11801211" y="6331500"/>
                  <a:pt x="11798987" y="6339566"/>
                  <a:pt x="11802590" y="6345911"/>
                </a:cubicBezTo>
                <a:cubicBezTo>
                  <a:pt x="11806192" y="6352257"/>
                  <a:pt x="11814258" y="6354481"/>
                  <a:pt x="11820603" y="6350878"/>
                </a:cubicBezTo>
                <a:cubicBezTo>
                  <a:pt x="11826949" y="6347276"/>
                  <a:pt x="11829173" y="6339210"/>
                  <a:pt x="11825570" y="6332865"/>
                </a:cubicBezTo>
                <a:cubicBezTo>
                  <a:pt x="11823769" y="6329692"/>
                  <a:pt x="11820852" y="6327549"/>
                  <a:pt x="11817592" y="6326650"/>
                </a:cubicBezTo>
                <a:close/>
                <a:moveTo>
                  <a:pt x="37683" y="6324247"/>
                </a:moveTo>
                <a:cubicBezTo>
                  <a:pt x="34424" y="6325146"/>
                  <a:pt x="31507" y="6327289"/>
                  <a:pt x="29705" y="6330462"/>
                </a:cubicBezTo>
                <a:cubicBezTo>
                  <a:pt x="26103" y="6336807"/>
                  <a:pt x="28327" y="6344873"/>
                  <a:pt x="34672" y="6348475"/>
                </a:cubicBezTo>
                <a:cubicBezTo>
                  <a:pt x="41018" y="6352078"/>
                  <a:pt x="49083" y="6349854"/>
                  <a:pt x="52686" y="6343508"/>
                </a:cubicBezTo>
                <a:cubicBezTo>
                  <a:pt x="56289" y="6337163"/>
                  <a:pt x="54065" y="6329097"/>
                  <a:pt x="47719" y="6325495"/>
                </a:cubicBezTo>
                <a:cubicBezTo>
                  <a:pt x="44546" y="6323693"/>
                  <a:pt x="40943" y="6323349"/>
                  <a:pt x="37683" y="6324247"/>
                </a:cubicBezTo>
                <a:close/>
                <a:moveTo>
                  <a:pt x="104138" y="6279963"/>
                </a:moveTo>
                <a:cubicBezTo>
                  <a:pt x="96841" y="6279963"/>
                  <a:pt x="90925" y="6285879"/>
                  <a:pt x="90925" y="6293176"/>
                </a:cubicBezTo>
                <a:cubicBezTo>
                  <a:pt x="90925" y="6300473"/>
                  <a:pt x="96841" y="6306389"/>
                  <a:pt x="104138" y="6306389"/>
                </a:cubicBezTo>
                <a:cubicBezTo>
                  <a:pt x="111435" y="6306389"/>
                  <a:pt x="117351" y="6300473"/>
                  <a:pt x="117351" y="6293176"/>
                </a:cubicBezTo>
                <a:cubicBezTo>
                  <a:pt x="117351" y="6285879"/>
                  <a:pt x="111435" y="6279963"/>
                  <a:pt x="104138" y="6279963"/>
                </a:cubicBezTo>
                <a:close/>
                <a:moveTo>
                  <a:pt x="101340" y="6215441"/>
                </a:moveTo>
                <a:cubicBezTo>
                  <a:pt x="96985" y="6214274"/>
                  <a:pt x="92185" y="6214768"/>
                  <a:pt x="87972" y="6217201"/>
                </a:cubicBezTo>
                <a:cubicBezTo>
                  <a:pt x="62545" y="6231881"/>
                  <a:pt x="37119" y="6246562"/>
                  <a:pt x="11691" y="6261243"/>
                </a:cubicBezTo>
                <a:cubicBezTo>
                  <a:pt x="3265" y="6266108"/>
                  <a:pt x="378" y="6276882"/>
                  <a:pt x="5243" y="6285308"/>
                </a:cubicBezTo>
                <a:lnTo>
                  <a:pt x="5243" y="6285307"/>
                </a:lnTo>
                <a:cubicBezTo>
                  <a:pt x="10108" y="6293733"/>
                  <a:pt x="20882" y="6296620"/>
                  <a:pt x="29309" y="6291755"/>
                </a:cubicBezTo>
                <a:lnTo>
                  <a:pt x="105589" y="6247714"/>
                </a:lnTo>
                <a:cubicBezTo>
                  <a:pt x="114015" y="6242849"/>
                  <a:pt x="116902" y="6232075"/>
                  <a:pt x="112037" y="6223649"/>
                </a:cubicBezTo>
                <a:cubicBezTo>
                  <a:pt x="109605" y="6219436"/>
                  <a:pt x="105695" y="6216608"/>
                  <a:pt x="101340" y="6215441"/>
                </a:cubicBezTo>
                <a:close/>
                <a:moveTo>
                  <a:pt x="11748429" y="6215102"/>
                </a:moveTo>
                <a:cubicBezTo>
                  <a:pt x="11744074" y="6216269"/>
                  <a:pt x="11740165" y="6219097"/>
                  <a:pt x="11737732" y="6223310"/>
                </a:cubicBezTo>
                <a:lnTo>
                  <a:pt x="11737732" y="6223309"/>
                </a:lnTo>
                <a:cubicBezTo>
                  <a:pt x="11732867" y="6231735"/>
                  <a:pt x="11735754" y="6242509"/>
                  <a:pt x="11744180" y="6247374"/>
                </a:cubicBezTo>
                <a:cubicBezTo>
                  <a:pt x="11769608" y="6262054"/>
                  <a:pt x="11795033" y="6276735"/>
                  <a:pt x="11820461" y="6291416"/>
                </a:cubicBezTo>
                <a:cubicBezTo>
                  <a:pt x="11828887" y="6296281"/>
                  <a:pt x="11839661" y="6293394"/>
                  <a:pt x="11844526" y="6284967"/>
                </a:cubicBezTo>
                <a:cubicBezTo>
                  <a:pt x="11849391" y="6276541"/>
                  <a:pt x="11846504" y="6265767"/>
                  <a:pt x="11838078" y="6260902"/>
                </a:cubicBezTo>
                <a:lnTo>
                  <a:pt x="11761798" y="6216862"/>
                </a:lnTo>
                <a:cubicBezTo>
                  <a:pt x="11757584" y="6214429"/>
                  <a:pt x="11752784" y="6213935"/>
                  <a:pt x="11748429" y="6215102"/>
                </a:cubicBezTo>
                <a:close/>
                <a:moveTo>
                  <a:pt x="11836627" y="6202228"/>
                </a:moveTo>
                <a:cubicBezTo>
                  <a:pt x="11829330" y="6202228"/>
                  <a:pt x="11823414" y="6208144"/>
                  <a:pt x="11823414" y="6215441"/>
                </a:cubicBezTo>
                <a:cubicBezTo>
                  <a:pt x="11823414" y="6222738"/>
                  <a:pt x="11829330" y="6228654"/>
                  <a:pt x="11836627" y="6228654"/>
                </a:cubicBezTo>
                <a:cubicBezTo>
                  <a:pt x="11843924" y="6228654"/>
                  <a:pt x="11849840" y="6222738"/>
                  <a:pt x="11849840" y="6215441"/>
                </a:cubicBezTo>
                <a:cubicBezTo>
                  <a:pt x="11849840" y="6208144"/>
                  <a:pt x="11843924" y="6202228"/>
                  <a:pt x="11836627" y="6202228"/>
                </a:cubicBezTo>
                <a:close/>
                <a:moveTo>
                  <a:pt x="14239" y="6161928"/>
                </a:moveTo>
                <a:cubicBezTo>
                  <a:pt x="6942" y="6161928"/>
                  <a:pt x="1026" y="6167844"/>
                  <a:pt x="1026" y="6175141"/>
                </a:cubicBezTo>
                <a:cubicBezTo>
                  <a:pt x="1026" y="6182438"/>
                  <a:pt x="6942" y="6188354"/>
                  <a:pt x="14239" y="6188354"/>
                </a:cubicBezTo>
                <a:cubicBezTo>
                  <a:pt x="21536" y="6188354"/>
                  <a:pt x="27452" y="6182438"/>
                  <a:pt x="27452" y="6175141"/>
                </a:cubicBezTo>
                <a:cubicBezTo>
                  <a:pt x="27452" y="6167844"/>
                  <a:pt x="21536" y="6161928"/>
                  <a:pt x="14239" y="6161928"/>
                </a:cubicBezTo>
                <a:close/>
                <a:moveTo>
                  <a:pt x="11834379" y="6114593"/>
                </a:moveTo>
                <a:cubicBezTo>
                  <a:pt x="11830024" y="6113426"/>
                  <a:pt x="11825224" y="6113920"/>
                  <a:pt x="11821011" y="6116353"/>
                </a:cubicBezTo>
                <a:lnTo>
                  <a:pt x="11744730" y="6160393"/>
                </a:lnTo>
                <a:cubicBezTo>
                  <a:pt x="11736304" y="6165258"/>
                  <a:pt x="11733417" y="6176032"/>
                  <a:pt x="11738282" y="6184458"/>
                </a:cubicBezTo>
                <a:cubicBezTo>
                  <a:pt x="11743147" y="6192885"/>
                  <a:pt x="11753921" y="6195772"/>
                  <a:pt x="11762347" y="6190907"/>
                </a:cubicBezTo>
                <a:cubicBezTo>
                  <a:pt x="11787775" y="6176226"/>
                  <a:pt x="11813201" y="6161545"/>
                  <a:pt x="11838628" y="6146865"/>
                </a:cubicBezTo>
                <a:cubicBezTo>
                  <a:pt x="11847054" y="6142000"/>
                  <a:pt x="11849941" y="6131226"/>
                  <a:pt x="11845076" y="6122800"/>
                </a:cubicBezTo>
                <a:lnTo>
                  <a:pt x="11845076" y="6122801"/>
                </a:lnTo>
                <a:cubicBezTo>
                  <a:pt x="11842643" y="6118588"/>
                  <a:pt x="11838734" y="6115760"/>
                  <a:pt x="11834379" y="6114593"/>
                </a:cubicBezTo>
                <a:close/>
                <a:moveTo>
                  <a:pt x="11746182" y="6101719"/>
                </a:moveTo>
                <a:cubicBezTo>
                  <a:pt x="11738884" y="6101719"/>
                  <a:pt x="11732969" y="6107635"/>
                  <a:pt x="11732969" y="6114932"/>
                </a:cubicBezTo>
                <a:cubicBezTo>
                  <a:pt x="11732969" y="6122229"/>
                  <a:pt x="11738884" y="6128145"/>
                  <a:pt x="11746182" y="6128145"/>
                </a:cubicBezTo>
                <a:cubicBezTo>
                  <a:pt x="11753478" y="6128145"/>
                  <a:pt x="11759395" y="6122229"/>
                  <a:pt x="11759395" y="6114932"/>
                </a:cubicBezTo>
                <a:cubicBezTo>
                  <a:pt x="11759395" y="6107635"/>
                  <a:pt x="11753478" y="6101719"/>
                  <a:pt x="11746182" y="6101719"/>
                </a:cubicBezTo>
                <a:close/>
                <a:moveTo>
                  <a:pt x="17037" y="6097406"/>
                </a:moveTo>
                <a:cubicBezTo>
                  <a:pt x="12682" y="6098573"/>
                  <a:pt x="8772" y="6101401"/>
                  <a:pt x="6340" y="6105614"/>
                </a:cubicBezTo>
                <a:cubicBezTo>
                  <a:pt x="1475" y="6114040"/>
                  <a:pt x="4362" y="6124814"/>
                  <a:pt x="12788" y="6129679"/>
                </a:cubicBezTo>
                <a:lnTo>
                  <a:pt x="89068" y="6173720"/>
                </a:lnTo>
                <a:cubicBezTo>
                  <a:pt x="97495" y="6178585"/>
                  <a:pt x="108269" y="6175698"/>
                  <a:pt x="113134" y="6167272"/>
                </a:cubicBezTo>
                <a:lnTo>
                  <a:pt x="113134" y="6167273"/>
                </a:lnTo>
                <a:cubicBezTo>
                  <a:pt x="117999" y="6158847"/>
                  <a:pt x="115112" y="6148073"/>
                  <a:pt x="106686" y="6143208"/>
                </a:cubicBezTo>
                <a:cubicBezTo>
                  <a:pt x="81258" y="6128527"/>
                  <a:pt x="55832" y="6113846"/>
                  <a:pt x="30405" y="6099166"/>
                </a:cubicBezTo>
                <a:cubicBezTo>
                  <a:pt x="26192" y="6096733"/>
                  <a:pt x="21392" y="6096239"/>
                  <a:pt x="17037" y="6097406"/>
                </a:cubicBezTo>
                <a:close/>
                <a:moveTo>
                  <a:pt x="105234" y="6063293"/>
                </a:moveTo>
                <a:cubicBezTo>
                  <a:pt x="97937" y="6063293"/>
                  <a:pt x="92021" y="6069209"/>
                  <a:pt x="92021" y="6076506"/>
                </a:cubicBezTo>
                <a:cubicBezTo>
                  <a:pt x="92021" y="6083803"/>
                  <a:pt x="97937" y="6089719"/>
                  <a:pt x="105234" y="6089719"/>
                </a:cubicBezTo>
                <a:cubicBezTo>
                  <a:pt x="112531" y="6089719"/>
                  <a:pt x="118447" y="6083803"/>
                  <a:pt x="118447" y="6076506"/>
                </a:cubicBezTo>
                <a:cubicBezTo>
                  <a:pt x="118447" y="6069209"/>
                  <a:pt x="112531" y="6063293"/>
                  <a:pt x="105234" y="6063293"/>
                </a:cubicBezTo>
                <a:close/>
                <a:moveTo>
                  <a:pt x="11748067" y="5999215"/>
                </a:moveTo>
                <a:cubicBezTo>
                  <a:pt x="11743712" y="6000382"/>
                  <a:pt x="11739802" y="6003210"/>
                  <a:pt x="11737370" y="6007423"/>
                </a:cubicBezTo>
                <a:lnTo>
                  <a:pt x="11737369" y="6007422"/>
                </a:lnTo>
                <a:cubicBezTo>
                  <a:pt x="11732504" y="6015848"/>
                  <a:pt x="11735391" y="6026622"/>
                  <a:pt x="11743818" y="6031487"/>
                </a:cubicBezTo>
                <a:cubicBezTo>
                  <a:pt x="11769245" y="6046167"/>
                  <a:pt x="11794671" y="6060848"/>
                  <a:pt x="11820098" y="6075529"/>
                </a:cubicBezTo>
                <a:cubicBezTo>
                  <a:pt x="11828524" y="6080394"/>
                  <a:pt x="11839298" y="6077507"/>
                  <a:pt x="11844163" y="6069080"/>
                </a:cubicBezTo>
                <a:cubicBezTo>
                  <a:pt x="11849028" y="6060654"/>
                  <a:pt x="11846141" y="6049880"/>
                  <a:pt x="11837715" y="6045015"/>
                </a:cubicBezTo>
                <a:lnTo>
                  <a:pt x="11761435" y="6000975"/>
                </a:lnTo>
                <a:cubicBezTo>
                  <a:pt x="11757222" y="5998542"/>
                  <a:pt x="11752421" y="5998048"/>
                  <a:pt x="11748067" y="5999215"/>
                </a:cubicBezTo>
                <a:close/>
                <a:moveTo>
                  <a:pt x="102436" y="5998771"/>
                </a:moveTo>
                <a:cubicBezTo>
                  <a:pt x="98081" y="5997604"/>
                  <a:pt x="93281" y="5998098"/>
                  <a:pt x="89068" y="6000531"/>
                </a:cubicBezTo>
                <a:cubicBezTo>
                  <a:pt x="63641" y="6015211"/>
                  <a:pt x="38215" y="6029892"/>
                  <a:pt x="12787" y="6044573"/>
                </a:cubicBezTo>
                <a:cubicBezTo>
                  <a:pt x="4361" y="6049438"/>
                  <a:pt x="1474" y="6060212"/>
                  <a:pt x="6339" y="6068638"/>
                </a:cubicBezTo>
                <a:lnTo>
                  <a:pt x="6339" y="6068637"/>
                </a:lnTo>
                <a:cubicBezTo>
                  <a:pt x="11204" y="6077063"/>
                  <a:pt x="21978" y="6079950"/>
                  <a:pt x="30405" y="6075085"/>
                </a:cubicBezTo>
                <a:lnTo>
                  <a:pt x="106685" y="6031044"/>
                </a:lnTo>
                <a:cubicBezTo>
                  <a:pt x="115111" y="6026179"/>
                  <a:pt x="117998" y="6015405"/>
                  <a:pt x="113133" y="6006979"/>
                </a:cubicBezTo>
                <a:cubicBezTo>
                  <a:pt x="110700" y="6002766"/>
                  <a:pt x="106791" y="5999938"/>
                  <a:pt x="102436" y="5998771"/>
                </a:cubicBezTo>
                <a:close/>
                <a:moveTo>
                  <a:pt x="11836264" y="5986341"/>
                </a:moveTo>
                <a:cubicBezTo>
                  <a:pt x="11828967" y="5986341"/>
                  <a:pt x="11823051" y="5992257"/>
                  <a:pt x="11823051" y="5999554"/>
                </a:cubicBezTo>
                <a:cubicBezTo>
                  <a:pt x="11823051" y="6006851"/>
                  <a:pt x="11828967" y="6012767"/>
                  <a:pt x="11836264" y="6012767"/>
                </a:cubicBezTo>
                <a:cubicBezTo>
                  <a:pt x="11843561" y="6012767"/>
                  <a:pt x="11849477" y="6006851"/>
                  <a:pt x="11849477" y="5999554"/>
                </a:cubicBezTo>
                <a:cubicBezTo>
                  <a:pt x="11849477" y="5992257"/>
                  <a:pt x="11843561" y="5986341"/>
                  <a:pt x="11836264" y="5986341"/>
                </a:cubicBezTo>
                <a:close/>
                <a:moveTo>
                  <a:pt x="14787" y="5962784"/>
                </a:moveTo>
                <a:cubicBezTo>
                  <a:pt x="7490" y="5962784"/>
                  <a:pt x="1574" y="5968700"/>
                  <a:pt x="1574" y="5975997"/>
                </a:cubicBezTo>
                <a:cubicBezTo>
                  <a:pt x="1574" y="5983294"/>
                  <a:pt x="7490" y="5989210"/>
                  <a:pt x="14787" y="5989210"/>
                </a:cubicBezTo>
                <a:cubicBezTo>
                  <a:pt x="22084" y="5989210"/>
                  <a:pt x="28000" y="5983294"/>
                  <a:pt x="28000" y="5975997"/>
                </a:cubicBezTo>
                <a:cubicBezTo>
                  <a:pt x="28000" y="5968700"/>
                  <a:pt x="22084" y="5962784"/>
                  <a:pt x="14787" y="5962784"/>
                </a:cubicBezTo>
                <a:close/>
                <a:moveTo>
                  <a:pt x="11834015" y="5898707"/>
                </a:moveTo>
                <a:cubicBezTo>
                  <a:pt x="11829660" y="5897540"/>
                  <a:pt x="11824860" y="5898034"/>
                  <a:pt x="11820647" y="5900467"/>
                </a:cubicBezTo>
                <a:lnTo>
                  <a:pt x="11744367" y="5944507"/>
                </a:lnTo>
                <a:cubicBezTo>
                  <a:pt x="11735940" y="5949372"/>
                  <a:pt x="11733054" y="5960146"/>
                  <a:pt x="11737918" y="5968572"/>
                </a:cubicBezTo>
                <a:cubicBezTo>
                  <a:pt x="11742783" y="5976999"/>
                  <a:pt x="11753557" y="5979886"/>
                  <a:pt x="11761984" y="5975021"/>
                </a:cubicBezTo>
                <a:cubicBezTo>
                  <a:pt x="11787411" y="5960340"/>
                  <a:pt x="11812837" y="5945659"/>
                  <a:pt x="11838264" y="5930979"/>
                </a:cubicBezTo>
                <a:cubicBezTo>
                  <a:pt x="11846690" y="5926114"/>
                  <a:pt x="11849577" y="5915340"/>
                  <a:pt x="11844712" y="5906914"/>
                </a:cubicBezTo>
                <a:lnTo>
                  <a:pt x="11844712" y="5906915"/>
                </a:lnTo>
                <a:cubicBezTo>
                  <a:pt x="11842279" y="5902702"/>
                  <a:pt x="11838370" y="5899873"/>
                  <a:pt x="11834015" y="5898707"/>
                </a:cubicBezTo>
                <a:close/>
                <a:moveTo>
                  <a:pt x="17585" y="5898262"/>
                </a:moveTo>
                <a:cubicBezTo>
                  <a:pt x="13230" y="5899429"/>
                  <a:pt x="9321" y="5902257"/>
                  <a:pt x="6888" y="5906470"/>
                </a:cubicBezTo>
                <a:cubicBezTo>
                  <a:pt x="2023" y="5914896"/>
                  <a:pt x="4910" y="5925670"/>
                  <a:pt x="13336" y="5930535"/>
                </a:cubicBezTo>
                <a:lnTo>
                  <a:pt x="89616" y="5974576"/>
                </a:lnTo>
                <a:cubicBezTo>
                  <a:pt x="98043" y="5979441"/>
                  <a:pt x="108817" y="5976554"/>
                  <a:pt x="113682" y="5968128"/>
                </a:cubicBezTo>
                <a:lnTo>
                  <a:pt x="113682" y="5968129"/>
                </a:lnTo>
                <a:cubicBezTo>
                  <a:pt x="118547" y="5959703"/>
                  <a:pt x="115660" y="5948929"/>
                  <a:pt x="107234" y="5944064"/>
                </a:cubicBezTo>
                <a:cubicBezTo>
                  <a:pt x="81806" y="5929383"/>
                  <a:pt x="56380" y="5914702"/>
                  <a:pt x="30953" y="5900022"/>
                </a:cubicBezTo>
                <a:cubicBezTo>
                  <a:pt x="26740" y="5897589"/>
                  <a:pt x="21940" y="5897095"/>
                  <a:pt x="17585" y="5898262"/>
                </a:cubicBezTo>
                <a:close/>
                <a:moveTo>
                  <a:pt x="11745818" y="5885833"/>
                </a:moveTo>
                <a:cubicBezTo>
                  <a:pt x="11738521" y="5885833"/>
                  <a:pt x="11732605" y="5891749"/>
                  <a:pt x="11732605" y="5899046"/>
                </a:cubicBezTo>
                <a:cubicBezTo>
                  <a:pt x="11732605" y="5906343"/>
                  <a:pt x="11738521" y="5912259"/>
                  <a:pt x="11745818" y="5912259"/>
                </a:cubicBezTo>
                <a:cubicBezTo>
                  <a:pt x="11753115" y="5912259"/>
                  <a:pt x="11759031" y="5906343"/>
                  <a:pt x="11759031" y="5899046"/>
                </a:cubicBezTo>
                <a:cubicBezTo>
                  <a:pt x="11759031" y="5891749"/>
                  <a:pt x="11753115" y="5885833"/>
                  <a:pt x="11745818" y="5885833"/>
                </a:cubicBezTo>
                <a:close/>
                <a:moveTo>
                  <a:pt x="105782" y="5864150"/>
                </a:moveTo>
                <a:cubicBezTo>
                  <a:pt x="98485" y="5864150"/>
                  <a:pt x="92569" y="5870066"/>
                  <a:pt x="92569" y="5877363"/>
                </a:cubicBezTo>
                <a:cubicBezTo>
                  <a:pt x="92569" y="5884660"/>
                  <a:pt x="98485" y="5890576"/>
                  <a:pt x="105782" y="5890576"/>
                </a:cubicBezTo>
                <a:cubicBezTo>
                  <a:pt x="113079" y="5890576"/>
                  <a:pt x="118995" y="5884660"/>
                  <a:pt x="118995" y="5877363"/>
                </a:cubicBezTo>
                <a:cubicBezTo>
                  <a:pt x="118995" y="5870066"/>
                  <a:pt x="113079" y="5864150"/>
                  <a:pt x="105782" y="5864150"/>
                </a:cubicBezTo>
                <a:close/>
                <a:moveTo>
                  <a:pt x="11748615" y="5800072"/>
                </a:moveTo>
                <a:cubicBezTo>
                  <a:pt x="11744260" y="5801238"/>
                  <a:pt x="11740351" y="5804067"/>
                  <a:pt x="11737918" y="5808280"/>
                </a:cubicBezTo>
                <a:lnTo>
                  <a:pt x="11737918" y="5808279"/>
                </a:lnTo>
                <a:cubicBezTo>
                  <a:pt x="11733053" y="5816705"/>
                  <a:pt x="11735940" y="5827479"/>
                  <a:pt x="11744366" y="5832344"/>
                </a:cubicBezTo>
                <a:cubicBezTo>
                  <a:pt x="11769793" y="5847024"/>
                  <a:pt x="11795219" y="5861705"/>
                  <a:pt x="11820647" y="5876386"/>
                </a:cubicBezTo>
                <a:cubicBezTo>
                  <a:pt x="11829073" y="5881251"/>
                  <a:pt x="11839847" y="5878364"/>
                  <a:pt x="11844712" y="5869937"/>
                </a:cubicBezTo>
                <a:cubicBezTo>
                  <a:pt x="11849577" y="5861511"/>
                  <a:pt x="11846690" y="5850737"/>
                  <a:pt x="11838264" y="5845872"/>
                </a:cubicBezTo>
                <a:lnTo>
                  <a:pt x="11761983" y="5801832"/>
                </a:lnTo>
                <a:cubicBezTo>
                  <a:pt x="11757770" y="5799399"/>
                  <a:pt x="11752970" y="5798905"/>
                  <a:pt x="11748615" y="5800072"/>
                </a:cubicBezTo>
                <a:close/>
                <a:moveTo>
                  <a:pt x="102984" y="5799628"/>
                </a:moveTo>
                <a:cubicBezTo>
                  <a:pt x="98629" y="5798461"/>
                  <a:pt x="93829" y="5798955"/>
                  <a:pt x="89616" y="5801388"/>
                </a:cubicBezTo>
                <a:cubicBezTo>
                  <a:pt x="64189" y="5816068"/>
                  <a:pt x="38763" y="5830749"/>
                  <a:pt x="13335" y="5845430"/>
                </a:cubicBezTo>
                <a:cubicBezTo>
                  <a:pt x="4909" y="5850295"/>
                  <a:pt x="2022" y="5861069"/>
                  <a:pt x="6887" y="5869495"/>
                </a:cubicBezTo>
                <a:lnTo>
                  <a:pt x="6887" y="5869494"/>
                </a:lnTo>
                <a:cubicBezTo>
                  <a:pt x="11752" y="5877920"/>
                  <a:pt x="22526" y="5880807"/>
                  <a:pt x="30953" y="5875942"/>
                </a:cubicBezTo>
                <a:lnTo>
                  <a:pt x="107233" y="5831901"/>
                </a:lnTo>
                <a:cubicBezTo>
                  <a:pt x="115659" y="5827036"/>
                  <a:pt x="118546" y="5816262"/>
                  <a:pt x="113681" y="5807836"/>
                </a:cubicBezTo>
                <a:cubicBezTo>
                  <a:pt x="111249" y="5803623"/>
                  <a:pt x="107339" y="5800795"/>
                  <a:pt x="102984" y="5799628"/>
                </a:cubicBezTo>
                <a:close/>
                <a:moveTo>
                  <a:pt x="11836813" y="5787198"/>
                </a:moveTo>
                <a:cubicBezTo>
                  <a:pt x="11829516" y="5787198"/>
                  <a:pt x="11823600" y="5793114"/>
                  <a:pt x="11823600" y="5800411"/>
                </a:cubicBezTo>
                <a:cubicBezTo>
                  <a:pt x="11823600" y="5807708"/>
                  <a:pt x="11829516" y="5813624"/>
                  <a:pt x="11836813" y="5813624"/>
                </a:cubicBezTo>
                <a:cubicBezTo>
                  <a:pt x="11844110" y="5813624"/>
                  <a:pt x="11850026" y="5807708"/>
                  <a:pt x="11850026" y="5800411"/>
                </a:cubicBezTo>
                <a:cubicBezTo>
                  <a:pt x="11850026" y="5793114"/>
                  <a:pt x="11844110" y="5787198"/>
                  <a:pt x="11836813" y="5787198"/>
                </a:cubicBezTo>
                <a:close/>
                <a:moveTo>
                  <a:pt x="15335" y="5763641"/>
                </a:moveTo>
                <a:cubicBezTo>
                  <a:pt x="8038" y="5763641"/>
                  <a:pt x="2122" y="5769557"/>
                  <a:pt x="2122" y="5776854"/>
                </a:cubicBezTo>
                <a:cubicBezTo>
                  <a:pt x="2122" y="5784151"/>
                  <a:pt x="8038" y="5790067"/>
                  <a:pt x="15335" y="5790067"/>
                </a:cubicBezTo>
                <a:cubicBezTo>
                  <a:pt x="22632" y="5790067"/>
                  <a:pt x="28548" y="5784151"/>
                  <a:pt x="28548" y="5776854"/>
                </a:cubicBezTo>
                <a:cubicBezTo>
                  <a:pt x="28548" y="5769557"/>
                  <a:pt x="22632" y="5763641"/>
                  <a:pt x="15335" y="5763641"/>
                </a:cubicBezTo>
                <a:close/>
                <a:moveTo>
                  <a:pt x="11834565" y="5699563"/>
                </a:moveTo>
                <a:cubicBezTo>
                  <a:pt x="11830210" y="5698396"/>
                  <a:pt x="11825410" y="5698890"/>
                  <a:pt x="11821197" y="5701323"/>
                </a:cubicBezTo>
                <a:lnTo>
                  <a:pt x="11744916" y="5745363"/>
                </a:lnTo>
                <a:cubicBezTo>
                  <a:pt x="11736490" y="5750228"/>
                  <a:pt x="11733603" y="5761002"/>
                  <a:pt x="11738468" y="5769428"/>
                </a:cubicBezTo>
                <a:cubicBezTo>
                  <a:pt x="11743333" y="5777855"/>
                  <a:pt x="11754107" y="5780742"/>
                  <a:pt x="11762533" y="5775877"/>
                </a:cubicBezTo>
                <a:cubicBezTo>
                  <a:pt x="11787961" y="5761196"/>
                  <a:pt x="11813387" y="5746515"/>
                  <a:pt x="11838814" y="5731835"/>
                </a:cubicBezTo>
                <a:cubicBezTo>
                  <a:pt x="11847240" y="5726970"/>
                  <a:pt x="11850127" y="5716196"/>
                  <a:pt x="11845262" y="5707770"/>
                </a:cubicBezTo>
                <a:lnTo>
                  <a:pt x="11845262" y="5707771"/>
                </a:lnTo>
                <a:cubicBezTo>
                  <a:pt x="11842829" y="5703558"/>
                  <a:pt x="11838920" y="5700729"/>
                  <a:pt x="11834565" y="5699563"/>
                </a:cubicBezTo>
                <a:close/>
                <a:moveTo>
                  <a:pt x="18133" y="5699119"/>
                </a:moveTo>
                <a:cubicBezTo>
                  <a:pt x="13778" y="5700286"/>
                  <a:pt x="9868" y="5703114"/>
                  <a:pt x="7436" y="5707327"/>
                </a:cubicBezTo>
                <a:cubicBezTo>
                  <a:pt x="2571" y="5715753"/>
                  <a:pt x="5458" y="5726527"/>
                  <a:pt x="13884" y="5731392"/>
                </a:cubicBezTo>
                <a:lnTo>
                  <a:pt x="90164" y="5775433"/>
                </a:lnTo>
                <a:cubicBezTo>
                  <a:pt x="98591" y="5780298"/>
                  <a:pt x="109365" y="5777411"/>
                  <a:pt x="114230" y="5768985"/>
                </a:cubicBezTo>
                <a:lnTo>
                  <a:pt x="114230" y="5768986"/>
                </a:lnTo>
                <a:cubicBezTo>
                  <a:pt x="119095" y="5760560"/>
                  <a:pt x="116208" y="5749786"/>
                  <a:pt x="107782" y="5744921"/>
                </a:cubicBezTo>
                <a:cubicBezTo>
                  <a:pt x="82354" y="5730240"/>
                  <a:pt x="56928" y="5715559"/>
                  <a:pt x="31501" y="5700879"/>
                </a:cubicBezTo>
                <a:cubicBezTo>
                  <a:pt x="27288" y="5698446"/>
                  <a:pt x="22488" y="5697952"/>
                  <a:pt x="18133" y="5699119"/>
                </a:cubicBezTo>
                <a:close/>
                <a:moveTo>
                  <a:pt x="11746367" y="5686689"/>
                </a:moveTo>
                <a:cubicBezTo>
                  <a:pt x="11739071" y="5686689"/>
                  <a:pt x="11733155" y="5692605"/>
                  <a:pt x="11733155" y="5699902"/>
                </a:cubicBezTo>
                <a:cubicBezTo>
                  <a:pt x="11733155" y="5707199"/>
                  <a:pt x="11739071" y="5713115"/>
                  <a:pt x="11746367" y="5713115"/>
                </a:cubicBezTo>
                <a:cubicBezTo>
                  <a:pt x="11753665" y="5713115"/>
                  <a:pt x="11759580" y="5707199"/>
                  <a:pt x="11759580" y="5699902"/>
                </a:cubicBezTo>
                <a:cubicBezTo>
                  <a:pt x="11759580" y="5692605"/>
                  <a:pt x="11753665" y="5686689"/>
                  <a:pt x="11746367" y="5686689"/>
                </a:cubicBezTo>
                <a:close/>
                <a:moveTo>
                  <a:pt x="106330" y="5665006"/>
                </a:moveTo>
                <a:cubicBezTo>
                  <a:pt x="99033" y="5665006"/>
                  <a:pt x="93117" y="5670922"/>
                  <a:pt x="93117" y="5678219"/>
                </a:cubicBezTo>
                <a:cubicBezTo>
                  <a:pt x="93117" y="5685516"/>
                  <a:pt x="99033" y="5691432"/>
                  <a:pt x="106330" y="5691432"/>
                </a:cubicBezTo>
                <a:cubicBezTo>
                  <a:pt x="113627" y="5691432"/>
                  <a:pt x="119543" y="5685516"/>
                  <a:pt x="119543" y="5678219"/>
                </a:cubicBezTo>
                <a:cubicBezTo>
                  <a:pt x="119543" y="5670922"/>
                  <a:pt x="113627" y="5665006"/>
                  <a:pt x="106330" y="5665006"/>
                </a:cubicBezTo>
                <a:close/>
                <a:moveTo>
                  <a:pt x="11749165" y="5600928"/>
                </a:moveTo>
                <a:cubicBezTo>
                  <a:pt x="11744810" y="5602094"/>
                  <a:pt x="11740901" y="5604923"/>
                  <a:pt x="11738468" y="5609136"/>
                </a:cubicBezTo>
                <a:lnTo>
                  <a:pt x="11738468" y="5609135"/>
                </a:lnTo>
                <a:cubicBezTo>
                  <a:pt x="11733603" y="5617561"/>
                  <a:pt x="11736489" y="5628335"/>
                  <a:pt x="11744916" y="5633200"/>
                </a:cubicBezTo>
                <a:cubicBezTo>
                  <a:pt x="11770343" y="5647880"/>
                  <a:pt x="11795769" y="5662561"/>
                  <a:pt x="11821196" y="5677242"/>
                </a:cubicBezTo>
                <a:cubicBezTo>
                  <a:pt x="11829623" y="5682107"/>
                  <a:pt x="11840396" y="5679220"/>
                  <a:pt x="11845262" y="5670793"/>
                </a:cubicBezTo>
                <a:cubicBezTo>
                  <a:pt x="11850126" y="5662367"/>
                  <a:pt x="11847240" y="5651593"/>
                  <a:pt x="11838813" y="5646728"/>
                </a:cubicBezTo>
                <a:lnTo>
                  <a:pt x="11762533" y="5602688"/>
                </a:lnTo>
                <a:cubicBezTo>
                  <a:pt x="11758320" y="5600255"/>
                  <a:pt x="11753520" y="5599761"/>
                  <a:pt x="11749165" y="5600928"/>
                </a:cubicBezTo>
                <a:close/>
                <a:moveTo>
                  <a:pt x="103532" y="5600484"/>
                </a:moveTo>
                <a:cubicBezTo>
                  <a:pt x="99177" y="5599317"/>
                  <a:pt x="94377" y="5599811"/>
                  <a:pt x="90164" y="5602244"/>
                </a:cubicBezTo>
                <a:cubicBezTo>
                  <a:pt x="64737" y="5616924"/>
                  <a:pt x="39311" y="5631605"/>
                  <a:pt x="13883" y="5646286"/>
                </a:cubicBezTo>
                <a:cubicBezTo>
                  <a:pt x="5457" y="5651151"/>
                  <a:pt x="2570" y="5661925"/>
                  <a:pt x="7435" y="5670351"/>
                </a:cubicBezTo>
                <a:lnTo>
                  <a:pt x="7435" y="5670350"/>
                </a:lnTo>
                <a:cubicBezTo>
                  <a:pt x="12300" y="5678776"/>
                  <a:pt x="23074" y="5681663"/>
                  <a:pt x="31501" y="5676798"/>
                </a:cubicBezTo>
                <a:lnTo>
                  <a:pt x="107781" y="5632757"/>
                </a:lnTo>
                <a:cubicBezTo>
                  <a:pt x="116207" y="5627892"/>
                  <a:pt x="119094" y="5617118"/>
                  <a:pt x="114229" y="5608692"/>
                </a:cubicBezTo>
                <a:cubicBezTo>
                  <a:pt x="111797" y="5604479"/>
                  <a:pt x="107887" y="5601651"/>
                  <a:pt x="103532" y="5600484"/>
                </a:cubicBezTo>
                <a:close/>
                <a:moveTo>
                  <a:pt x="11837363" y="5588054"/>
                </a:moveTo>
                <a:cubicBezTo>
                  <a:pt x="11830065" y="5588054"/>
                  <a:pt x="11824150" y="5593970"/>
                  <a:pt x="11824150" y="5601267"/>
                </a:cubicBezTo>
                <a:cubicBezTo>
                  <a:pt x="11824150" y="5608564"/>
                  <a:pt x="11830065" y="5614480"/>
                  <a:pt x="11837363" y="5614480"/>
                </a:cubicBezTo>
                <a:cubicBezTo>
                  <a:pt x="11844659" y="5614480"/>
                  <a:pt x="11850575" y="5608564"/>
                  <a:pt x="11850575" y="5601267"/>
                </a:cubicBezTo>
                <a:cubicBezTo>
                  <a:pt x="11850575" y="5593970"/>
                  <a:pt x="11844659" y="5588054"/>
                  <a:pt x="11837363" y="5588054"/>
                </a:cubicBezTo>
                <a:close/>
                <a:moveTo>
                  <a:pt x="15883" y="5564497"/>
                </a:moveTo>
                <a:cubicBezTo>
                  <a:pt x="8586" y="5564497"/>
                  <a:pt x="2670" y="5570413"/>
                  <a:pt x="2670" y="5577710"/>
                </a:cubicBezTo>
                <a:cubicBezTo>
                  <a:pt x="2670" y="5585007"/>
                  <a:pt x="8586" y="5590923"/>
                  <a:pt x="15883" y="5590923"/>
                </a:cubicBezTo>
                <a:cubicBezTo>
                  <a:pt x="23180" y="5590923"/>
                  <a:pt x="29096" y="5585007"/>
                  <a:pt x="29096" y="5577710"/>
                </a:cubicBezTo>
                <a:cubicBezTo>
                  <a:pt x="29096" y="5570413"/>
                  <a:pt x="23180" y="5564497"/>
                  <a:pt x="15883" y="5564497"/>
                </a:cubicBezTo>
                <a:close/>
                <a:moveTo>
                  <a:pt x="11835113" y="5500420"/>
                </a:moveTo>
                <a:cubicBezTo>
                  <a:pt x="11830759" y="5499253"/>
                  <a:pt x="11825958" y="5499747"/>
                  <a:pt x="11821745" y="5502180"/>
                </a:cubicBezTo>
                <a:lnTo>
                  <a:pt x="11745465" y="5546220"/>
                </a:lnTo>
                <a:cubicBezTo>
                  <a:pt x="11737039" y="5551085"/>
                  <a:pt x="11734152" y="5561859"/>
                  <a:pt x="11739017" y="5570285"/>
                </a:cubicBezTo>
                <a:cubicBezTo>
                  <a:pt x="11743882" y="5578712"/>
                  <a:pt x="11754656" y="5581599"/>
                  <a:pt x="11763082" y="5576734"/>
                </a:cubicBezTo>
                <a:cubicBezTo>
                  <a:pt x="11788509" y="5562053"/>
                  <a:pt x="11813935" y="5547372"/>
                  <a:pt x="11839362" y="5532692"/>
                </a:cubicBezTo>
                <a:cubicBezTo>
                  <a:pt x="11847789" y="5527827"/>
                  <a:pt x="11850676" y="5517053"/>
                  <a:pt x="11845811" y="5508627"/>
                </a:cubicBezTo>
                <a:lnTo>
                  <a:pt x="11845810" y="5508628"/>
                </a:lnTo>
                <a:cubicBezTo>
                  <a:pt x="11843378" y="5504415"/>
                  <a:pt x="11839468" y="5501586"/>
                  <a:pt x="11835113" y="5500420"/>
                </a:cubicBezTo>
                <a:close/>
                <a:moveTo>
                  <a:pt x="18681" y="5499975"/>
                </a:moveTo>
                <a:cubicBezTo>
                  <a:pt x="14326" y="5501142"/>
                  <a:pt x="10416" y="5503970"/>
                  <a:pt x="7984" y="5508183"/>
                </a:cubicBezTo>
                <a:cubicBezTo>
                  <a:pt x="3119" y="5516609"/>
                  <a:pt x="6006" y="5527383"/>
                  <a:pt x="14432" y="5532248"/>
                </a:cubicBezTo>
                <a:lnTo>
                  <a:pt x="90712" y="5576289"/>
                </a:lnTo>
                <a:cubicBezTo>
                  <a:pt x="99139" y="5581154"/>
                  <a:pt x="109913" y="5578267"/>
                  <a:pt x="114778" y="5569841"/>
                </a:cubicBezTo>
                <a:lnTo>
                  <a:pt x="114778" y="5569842"/>
                </a:lnTo>
                <a:cubicBezTo>
                  <a:pt x="119643" y="5561416"/>
                  <a:pt x="116756" y="5550642"/>
                  <a:pt x="108330" y="5545777"/>
                </a:cubicBezTo>
                <a:cubicBezTo>
                  <a:pt x="82902" y="5531096"/>
                  <a:pt x="57476" y="5516415"/>
                  <a:pt x="32049" y="5501735"/>
                </a:cubicBezTo>
                <a:cubicBezTo>
                  <a:pt x="27836" y="5499302"/>
                  <a:pt x="23036" y="5498808"/>
                  <a:pt x="18681" y="5499975"/>
                </a:cubicBezTo>
                <a:close/>
                <a:moveTo>
                  <a:pt x="11746916" y="5487546"/>
                </a:moveTo>
                <a:cubicBezTo>
                  <a:pt x="11739619" y="5487546"/>
                  <a:pt x="11733703" y="5493462"/>
                  <a:pt x="11733703" y="5500759"/>
                </a:cubicBezTo>
                <a:cubicBezTo>
                  <a:pt x="11733703" y="5508056"/>
                  <a:pt x="11739619" y="5513972"/>
                  <a:pt x="11746916" y="5513972"/>
                </a:cubicBezTo>
                <a:cubicBezTo>
                  <a:pt x="11754213" y="5513972"/>
                  <a:pt x="11760129" y="5508056"/>
                  <a:pt x="11760129" y="5500759"/>
                </a:cubicBezTo>
                <a:cubicBezTo>
                  <a:pt x="11760129" y="5493462"/>
                  <a:pt x="11754213" y="5487546"/>
                  <a:pt x="11746916" y="5487546"/>
                </a:cubicBezTo>
                <a:close/>
                <a:moveTo>
                  <a:pt x="106878" y="5465863"/>
                </a:moveTo>
                <a:cubicBezTo>
                  <a:pt x="99581" y="5465863"/>
                  <a:pt x="93665" y="5471779"/>
                  <a:pt x="93665" y="5479076"/>
                </a:cubicBezTo>
                <a:cubicBezTo>
                  <a:pt x="93665" y="5486373"/>
                  <a:pt x="99581" y="5492289"/>
                  <a:pt x="106878" y="5492289"/>
                </a:cubicBezTo>
                <a:cubicBezTo>
                  <a:pt x="114175" y="5492289"/>
                  <a:pt x="120091" y="5486373"/>
                  <a:pt x="120091" y="5479076"/>
                </a:cubicBezTo>
                <a:cubicBezTo>
                  <a:pt x="120091" y="5471779"/>
                  <a:pt x="114175" y="5465863"/>
                  <a:pt x="106878" y="5465863"/>
                </a:cubicBezTo>
                <a:close/>
                <a:moveTo>
                  <a:pt x="11749714" y="5401785"/>
                </a:moveTo>
                <a:cubicBezTo>
                  <a:pt x="11745359" y="5402952"/>
                  <a:pt x="11741449" y="5405780"/>
                  <a:pt x="11739017" y="5409993"/>
                </a:cubicBezTo>
                <a:lnTo>
                  <a:pt x="11739016" y="5409992"/>
                </a:lnTo>
                <a:cubicBezTo>
                  <a:pt x="11734151" y="5418418"/>
                  <a:pt x="11737038" y="5429192"/>
                  <a:pt x="11745464" y="5434057"/>
                </a:cubicBezTo>
                <a:cubicBezTo>
                  <a:pt x="11770892" y="5448737"/>
                  <a:pt x="11796318" y="5463418"/>
                  <a:pt x="11821745" y="5478099"/>
                </a:cubicBezTo>
                <a:cubicBezTo>
                  <a:pt x="11830171" y="5482964"/>
                  <a:pt x="11840945" y="5480077"/>
                  <a:pt x="11845810" y="5471650"/>
                </a:cubicBezTo>
                <a:cubicBezTo>
                  <a:pt x="11850675" y="5463224"/>
                  <a:pt x="11847788" y="5452450"/>
                  <a:pt x="11839362" y="5447585"/>
                </a:cubicBezTo>
                <a:lnTo>
                  <a:pt x="11763082" y="5403545"/>
                </a:lnTo>
                <a:cubicBezTo>
                  <a:pt x="11758869" y="5401112"/>
                  <a:pt x="11754069" y="5400618"/>
                  <a:pt x="11749714" y="5401785"/>
                </a:cubicBezTo>
                <a:close/>
                <a:moveTo>
                  <a:pt x="104080" y="5401341"/>
                </a:moveTo>
                <a:cubicBezTo>
                  <a:pt x="99725" y="5400174"/>
                  <a:pt x="94925" y="5400668"/>
                  <a:pt x="90712" y="5403101"/>
                </a:cubicBezTo>
                <a:cubicBezTo>
                  <a:pt x="65285" y="5417781"/>
                  <a:pt x="39859" y="5432462"/>
                  <a:pt x="14431" y="5447143"/>
                </a:cubicBezTo>
                <a:cubicBezTo>
                  <a:pt x="6005" y="5452008"/>
                  <a:pt x="3118" y="5462782"/>
                  <a:pt x="7983" y="5471208"/>
                </a:cubicBezTo>
                <a:lnTo>
                  <a:pt x="7983" y="5471207"/>
                </a:lnTo>
                <a:cubicBezTo>
                  <a:pt x="12848" y="5479633"/>
                  <a:pt x="23622" y="5482520"/>
                  <a:pt x="32049" y="5477655"/>
                </a:cubicBezTo>
                <a:lnTo>
                  <a:pt x="108329" y="5433614"/>
                </a:lnTo>
                <a:cubicBezTo>
                  <a:pt x="116755" y="5428749"/>
                  <a:pt x="119642" y="5417975"/>
                  <a:pt x="114777" y="5409549"/>
                </a:cubicBezTo>
                <a:cubicBezTo>
                  <a:pt x="112344" y="5405336"/>
                  <a:pt x="108435" y="5402508"/>
                  <a:pt x="104080" y="5401341"/>
                </a:cubicBezTo>
                <a:close/>
                <a:moveTo>
                  <a:pt x="11837911" y="5388911"/>
                </a:moveTo>
                <a:cubicBezTo>
                  <a:pt x="11830614" y="5388911"/>
                  <a:pt x="11824698" y="5394827"/>
                  <a:pt x="11824698" y="5402124"/>
                </a:cubicBezTo>
                <a:cubicBezTo>
                  <a:pt x="11824698" y="5409421"/>
                  <a:pt x="11830614" y="5415337"/>
                  <a:pt x="11837911" y="5415337"/>
                </a:cubicBezTo>
                <a:cubicBezTo>
                  <a:pt x="11845208" y="5415337"/>
                  <a:pt x="11851124" y="5409421"/>
                  <a:pt x="11851124" y="5402124"/>
                </a:cubicBezTo>
                <a:cubicBezTo>
                  <a:pt x="11851124" y="5394827"/>
                  <a:pt x="11845208" y="5388911"/>
                  <a:pt x="11837911" y="5388911"/>
                </a:cubicBezTo>
                <a:close/>
                <a:moveTo>
                  <a:pt x="16431" y="5365354"/>
                </a:moveTo>
                <a:cubicBezTo>
                  <a:pt x="9134" y="5365354"/>
                  <a:pt x="3218" y="5371270"/>
                  <a:pt x="3218" y="5378567"/>
                </a:cubicBezTo>
                <a:cubicBezTo>
                  <a:pt x="3218" y="5385864"/>
                  <a:pt x="9134" y="5391780"/>
                  <a:pt x="16431" y="5391780"/>
                </a:cubicBezTo>
                <a:cubicBezTo>
                  <a:pt x="23728" y="5391780"/>
                  <a:pt x="29644" y="5385864"/>
                  <a:pt x="29644" y="5378567"/>
                </a:cubicBezTo>
                <a:cubicBezTo>
                  <a:pt x="29644" y="5371270"/>
                  <a:pt x="23728" y="5365354"/>
                  <a:pt x="16431" y="5365354"/>
                </a:cubicBezTo>
                <a:close/>
                <a:moveTo>
                  <a:pt x="11835662" y="5301276"/>
                </a:moveTo>
                <a:cubicBezTo>
                  <a:pt x="11831307" y="5300109"/>
                  <a:pt x="11826507" y="5300603"/>
                  <a:pt x="11822294" y="5303036"/>
                </a:cubicBezTo>
                <a:lnTo>
                  <a:pt x="11746014" y="5347076"/>
                </a:lnTo>
                <a:cubicBezTo>
                  <a:pt x="11737587" y="5351941"/>
                  <a:pt x="11734701" y="5362715"/>
                  <a:pt x="11739566" y="5371141"/>
                </a:cubicBezTo>
                <a:cubicBezTo>
                  <a:pt x="11744430" y="5379568"/>
                  <a:pt x="11755204" y="5382455"/>
                  <a:pt x="11763631" y="5377590"/>
                </a:cubicBezTo>
                <a:cubicBezTo>
                  <a:pt x="11789058" y="5362909"/>
                  <a:pt x="11814484" y="5348228"/>
                  <a:pt x="11839911" y="5333548"/>
                </a:cubicBezTo>
                <a:cubicBezTo>
                  <a:pt x="11848338" y="5328683"/>
                  <a:pt x="11851224" y="5317909"/>
                  <a:pt x="11846359" y="5309483"/>
                </a:cubicBezTo>
                <a:lnTo>
                  <a:pt x="11846359" y="5309484"/>
                </a:lnTo>
                <a:cubicBezTo>
                  <a:pt x="11843926" y="5305271"/>
                  <a:pt x="11840017" y="5302443"/>
                  <a:pt x="11835662" y="5301276"/>
                </a:cubicBezTo>
                <a:close/>
                <a:moveTo>
                  <a:pt x="19229" y="5300832"/>
                </a:moveTo>
                <a:cubicBezTo>
                  <a:pt x="14874" y="5301999"/>
                  <a:pt x="10965" y="5304827"/>
                  <a:pt x="8532" y="5309040"/>
                </a:cubicBezTo>
                <a:cubicBezTo>
                  <a:pt x="3667" y="5317466"/>
                  <a:pt x="6554" y="5328240"/>
                  <a:pt x="14980" y="5333105"/>
                </a:cubicBezTo>
                <a:lnTo>
                  <a:pt x="91260" y="5377146"/>
                </a:lnTo>
                <a:cubicBezTo>
                  <a:pt x="99687" y="5382011"/>
                  <a:pt x="110461" y="5379124"/>
                  <a:pt x="115326" y="5370698"/>
                </a:cubicBezTo>
                <a:lnTo>
                  <a:pt x="115326" y="5370699"/>
                </a:lnTo>
                <a:cubicBezTo>
                  <a:pt x="120191" y="5362273"/>
                  <a:pt x="117304" y="5351499"/>
                  <a:pt x="108878" y="5346634"/>
                </a:cubicBezTo>
                <a:cubicBezTo>
                  <a:pt x="83450" y="5331953"/>
                  <a:pt x="58024" y="5317272"/>
                  <a:pt x="32597" y="5302592"/>
                </a:cubicBezTo>
                <a:cubicBezTo>
                  <a:pt x="28384" y="5300159"/>
                  <a:pt x="23584" y="5299665"/>
                  <a:pt x="19229" y="5300832"/>
                </a:cubicBezTo>
                <a:close/>
                <a:moveTo>
                  <a:pt x="11747465" y="5288402"/>
                </a:moveTo>
                <a:cubicBezTo>
                  <a:pt x="11740168" y="5288402"/>
                  <a:pt x="11734252" y="5294318"/>
                  <a:pt x="11734252" y="5301615"/>
                </a:cubicBezTo>
                <a:cubicBezTo>
                  <a:pt x="11734252" y="5308912"/>
                  <a:pt x="11740168" y="5314828"/>
                  <a:pt x="11747465" y="5314828"/>
                </a:cubicBezTo>
                <a:cubicBezTo>
                  <a:pt x="11754762" y="5314828"/>
                  <a:pt x="11760678" y="5308912"/>
                  <a:pt x="11760678" y="5301615"/>
                </a:cubicBezTo>
                <a:cubicBezTo>
                  <a:pt x="11760678" y="5294318"/>
                  <a:pt x="11754762" y="5288402"/>
                  <a:pt x="11747465" y="5288402"/>
                </a:cubicBezTo>
                <a:close/>
                <a:moveTo>
                  <a:pt x="107426" y="5266719"/>
                </a:moveTo>
                <a:cubicBezTo>
                  <a:pt x="100129" y="5266719"/>
                  <a:pt x="94213" y="5272635"/>
                  <a:pt x="94213" y="5279932"/>
                </a:cubicBezTo>
                <a:cubicBezTo>
                  <a:pt x="94213" y="5287229"/>
                  <a:pt x="100129" y="5293145"/>
                  <a:pt x="107426" y="5293145"/>
                </a:cubicBezTo>
                <a:cubicBezTo>
                  <a:pt x="114723" y="5293145"/>
                  <a:pt x="120639" y="5287229"/>
                  <a:pt x="120639" y="5279932"/>
                </a:cubicBezTo>
                <a:cubicBezTo>
                  <a:pt x="120639" y="5272635"/>
                  <a:pt x="114723" y="5266719"/>
                  <a:pt x="107426" y="5266719"/>
                </a:cubicBezTo>
                <a:close/>
                <a:moveTo>
                  <a:pt x="11750262" y="5202642"/>
                </a:moveTo>
                <a:cubicBezTo>
                  <a:pt x="11745908" y="5203809"/>
                  <a:pt x="11741998" y="5206637"/>
                  <a:pt x="11739565" y="5210850"/>
                </a:cubicBezTo>
                <a:lnTo>
                  <a:pt x="11739565" y="5210849"/>
                </a:lnTo>
                <a:cubicBezTo>
                  <a:pt x="11734700" y="5219275"/>
                  <a:pt x="11737587" y="5230049"/>
                  <a:pt x="11746013" y="5234914"/>
                </a:cubicBezTo>
                <a:cubicBezTo>
                  <a:pt x="11771440" y="5249594"/>
                  <a:pt x="11796866" y="5264275"/>
                  <a:pt x="11822294" y="5278956"/>
                </a:cubicBezTo>
                <a:cubicBezTo>
                  <a:pt x="11830720" y="5283821"/>
                  <a:pt x="11841494" y="5280934"/>
                  <a:pt x="11846359" y="5272507"/>
                </a:cubicBezTo>
                <a:cubicBezTo>
                  <a:pt x="11851224" y="5264081"/>
                  <a:pt x="11848337" y="5253307"/>
                  <a:pt x="11839911" y="5248442"/>
                </a:cubicBezTo>
                <a:lnTo>
                  <a:pt x="11763631" y="5204402"/>
                </a:lnTo>
                <a:cubicBezTo>
                  <a:pt x="11759417" y="5201969"/>
                  <a:pt x="11754617" y="5201475"/>
                  <a:pt x="11750262" y="5202642"/>
                </a:cubicBezTo>
                <a:close/>
                <a:moveTo>
                  <a:pt x="104628" y="5202197"/>
                </a:moveTo>
                <a:cubicBezTo>
                  <a:pt x="100273" y="5201030"/>
                  <a:pt x="95473" y="5201524"/>
                  <a:pt x="91260" y="5203957"/>
                </a:cubicBezTo>
                <a:cubicBezTo>
                  <a:pt x="65833" y="5218637"/>
                  <a:pt x="40407" y="5233318"/>
                  <a:pt x="14979" y="5247999"/>
                </a:cubicBezTo>
                <a:cubicBezTo>
                  <a:pt x="6553" y="5252864"/>
                  <a:pt x="3666" y="5263638"/>
                  <a:pt x="8531" y="5272064"/>
                </a:cubicBezTo>
                <a:lnTo>
                  <a:pt x="8531" y="5272063"/>
                </a:lnTo>
                <a:cubicBezTo>
                  <a:pt x="13396" y="5280489"/>
                  <a:pt x="24170" y="5283376"/>
                  <a:pt x="32597" y="5278511"/>
                </a:cubicBezTo>
                <a:lnTo>
                  <a:pt x="108877" y="5234470"/>
                </a:lnTo>
                <a:cubicBezTo>
                  <a:pt x="117303" y="5229605"/>
                  <a:pt x="120190" y="5218831"/>
                  <a:pt x="115325" y="5210405"/>
                </a:cubicBezTo>
                <a:cubicBezTo>
                  <a:pt x="112893" y="5206192"/>
                  <a:pt x="108983" y="5203364"/>
                  <a:pt x="104628" y="5202197"/>
                </a:cubicBezTo>
                <a:close/>
                <a:moveTo>
                  <a:pt x="11838460" y="5189768"/>
                </a:moveTo>
                <a:cubicBezTo>
                  <a:pt x="11831163" y="5189768"/>
                  <a:pt x="11825247" y="5195684"/>
                  <a:pt x="11825247" y="5202981"/>
                </a:cubicBezTo>
                <a:cubicBezTo>
                  <a:pt x="11825247" y="5210278"/>
                  <a:pt x="11831163" y="5216194"/>
                  <a:pt x="11838460" y="5216194"/>
                </a:cubicBezTo>
                <a:cubicBezTo>
                  <a:pt x="11845757" y="5216194"/>
                  <a:pt x="11851673" y="5210278"/>
                  <a:pt x="11851673" y="5202981"/>
                </a:cubicBezTo>
                <a:cubicBezTo>
                  <a:pt x="11851673" y="5195684"/>
                  <a:pt x="11845757" y="5189768"/>
                  <a:pt x="11838460" y="5189768"/>
                </a:cubicBezTo>
                <a:close/>
                <a:moveTo>
                  <a:pt x="16979" y="5166210"/>
                </a:moveTo>
                <a:cubicBezTo>
                  <a:pt x="9682" y="5166210"/>
                  <a:pt x="3766" y="5172126"/>
                  <a:pt x="3766" y="5179423"/>
                </a:cubicBezTo>
                <a:cubicBezTo>
                  <a:pt x="3766" y="5186720"/>
                  <a:pt x="9682" y="5192636"/>
                  <a:pt x="16979" y="5192636"/>
                </a:cubicBezTo>
                <a:cubicBezTo>
                  <a:pt x="24276" y="5192636"/>
                  <a:pt x="30192" y="5186720"/>
                  <a:pt x="30192" y="5179423"/>
                </a:cubicBezTo>
                <a:cubicBezTo>
                  <a:pt x="30192" y="5172126"/>
                  <a:pt x="24276" y="5166210"/>
                  <a:pt x="16979" y="5166210"/>
                </a:cubicBezTo>
                <a:close/>
                <a:moveTo>
                  <a:pt x="11836211" y="5102133"/>
                </a:moveTo>
                <a:cubicBezTo>
                  <a:pt x="11831856" y="5100966"/>
                  <a:pt x="11827056" y="5101460"/>
                  <a:pt x="11822843" y="5103893"/>
                </a:cubicBezTo>
                <a:lnTo>
                  <a:pt x="11746562" y="5147933"/>
                </a:lnTo>
                <a:cubicBezTo>
                  <a:pt x="11738136" y="5152798"/>
                  <a:pt x="11735249" y="5163572"/>
                  <a:pt x="11740114" y="5171998"/>
                </a:cubicBezTo>
                <a:cubicBezTo>
                  <a:pt x="11744979" y="5180425"/>
                  <a:pt x="11755753" y="5183312"/>
                  <a:pt x="11764179" y="5178447"/>
                </a:cubicBezTo>
                <a:cubicBezTo>
                  <a:pt x="11789607" y="5163766"/>
                  <a:pt x="11815033" y="5149085"/>
                  <a:pt x="11840460" y="5134405"/>
                </a:cubicBezTo>
                <a:cubicBezTo>
                  <a:pt x="11848886" y="5129540"/>
                  <a:pt x="11851773" y="5118766"/>
                  <a:pt x="11846908" y="5110340"/>
                </a:cubicBezTo>
                <a:lnTo>
                  <a:pt x="11846908" y="5110341"/>
                </a:lnTo>
                <a:cubicBezTo>
                  <a:pt x="11844475" y="5106128"/>
                  <a:pt x="11840566" y="5103299"/>
                  <a:pt x="11836211" y="5102133"/>
                </a:cubicBezTo>
                <a:close/>
                <a:moveTo>
                  <a:pt x="19777" y="5101688"/>
                </a:moveTo>
                <a:cubicBezTo>
                  <a:pt x="15422" y="5102855"/>
                  <a:pt x="11512" y="5105683"/>
                  <a:pt x="9080" y="5109896"/>
                </a:cubicBezTo>
                <a:cubicBezTo>
                  <a:pt x="4215" y="5118322"/>
                  <a:pt x="7102" y="5129096"/>
                  <a:pt x="15528" y="5133961"/>
                </a:cubicBezTo>
                <a:lnTo>
                  <a:pt x="91808" y="5178002"/>
                </a:lnTo>
                <a:cubicBezTo>
                  <a:pt x="100235" y="5182867"/>
                  <a:pt x="111009" y="5179980"/>
                  <a:pt x="115874" y="5171554"/>
                </a:cubicBezTo>
                <a:lnTo>
                  <a:pt x="115874" y="5171555"/>
                </a:lnTo>
                <a:cubicBezTo>
                  <a:pt x="120739" y="5163129"/>
                  <a:pt x="117852" y="5152355"/>
                  <a:pt x="109426" y="5147490"/>
                </a:cubicBezTo>
                <a:cubicBezTo>
                  <a:pt x="83998" y="5132809"/>
                  <a:pt x="58572" y="5118128"/>
                  <a:pt x="33145" y="5103448"/>
                </a:cubicBezTo>
                <a:cubicBezTo>
                  <a:pt x="28932" y="5101015"/>
                  <a:pt x="24132" y="5100521"/>
                  <a:pt x="19777" y="5101688"/>
                </a:cubicBezTo>
                <a:close/>
                <a:moveTo>
                  <a:pt x="11748014" y="5089259"/>
                </a:moveTo>
                <a:cubicBezTo>
                  <a:pt x="11740717" y="5089259"/>
                  <a:pt x="11734801" y="5095175"/>
                  <a:pt x="11734801" y="5102472"/>
                </a:cubicBezTo>
                <a:cubicBezTo>
                  <a:pt x="11734801" y="5109769"/>
                  <a:pt x="11740717" y="5115685"/>
                  <a:pt x="11748014" y="5115685"/>
                </a:cubicBezTo>
                <a:cubicBezTo>
                  <a:pt x="11755311" y="5115685"/>
                  <a:pt x="11761226" y="5109769"/>
                  <a:pt x="11761226" y="5102472"/>
                </a:cubicBezTo>
                <a:cubicBezTo>
                  <a:pt x="11761226" y="5095175"/>
                  <a:pt x="11755311" y="5089259"/>
                  <a:pt x="11748014" y="5089259"/>
                </a:cubicBezTo>
                <a:close/>
                <a:moveTo>
                  <a:pt x="107974" y="5067576"/>
                </a:moveTo>
                <a:cubicBezTo>
                  <a:pt x="100677" y="5067576"/>
                  <a:pt x="94761" y="5073492"/>
                  <a:pt x="94761" y="5080789"/>
                </a:cubicBezTo>
                <a:cubicBezTo>
                  <a:pt x="94761" y="5088086"/>
                  <a:pt x="100677" y="5094002"/>
                  <a:pt x="107974" y="5094002"/>
                </a:cubicBezTo>
                <a:cubicBezTo>
                  <a:pt x="115271" y="5094002"/>
                  <a:pt x="121187" y="5088086"/>
                  <a:pt x="121187" y="5080789"/>
                </a:cubicBezTo>
                <a:cubicBezTo>
                  <a:pt x="121187" y="5073492"/>
                  <a:pt x="115271" y="5067576"/>
                  <a:pt x="107974" y="5067576"/>
                </a:cubicBezTo>
                <a:close/>
                <a:moveTo>
                  <a:pt x="11750811" y="5003498"/>
                </a:moveTo>
                <a:cubicBezTo>
                  <a:pt x="11746456" y="5004665"/>
                  <a:pt x="11742546" y="5007493"/>
                  <a:pt x="11740114" y="5011706"/>
                </a:cubicBezTo>
                <a:lnTo>
                  <a:pt x="11740114" y="5011705"/>
                </a:lnTo>
                <a:cubicBezTo>
                  <a:pt x="11735249" y="5020131"/>
                  <a:pt x="11738136" y="5030905"/>
                  <a:pt x="11746562" y="5035770"/>
                </a:cubicBezTo>
                <a:cubicBezTo>
                  <a:pt x="11771989" y="5050450"/>
                  <a:pt x="11797415" y="5065131"/>
                  <a:pt x="11822842" y="5079812"/>
                </a:cubicBezTo>
                <a:cubicBezTo>
                  <a:pt x="11831269" y="5084677"/>
                  <a:pt x="11842043" y="5081790"/>
                  <a:pt x="11846908" y="5073363"/>
                </a:cubicBezTo>
                <a:cubicBezTo>
                  <a:pt x="11851773" y="5064937"/>
                  <a:pt x="11848886" y="5054163"/>
                  <a:pt x="11840459" y="5049298"/>
                </a:cubicBezTo>
                <a:lnTo>
                  <a:pt x="11764179" y="5005258"/>
                </a:lnTo>
                <a:cubicBezTo>
                  <a:pt x="11759966" y="5002825"/>
                  <a:pt x="11755166" y="5002331"/>
                  <a:pt x="11750811" y="5003498"/>
                </a:cubicBezTo>
                <a:close/>
                <a:moveTo>
                  <a:pt x="105176" y="5003054"/>
                </a:moveTo>
                <a:cubicBezTo>
                  <a:pt x="100821" y="5001887"/>
                  <a:pt x="96021" y="5002381"/>
                  <a:pt x="91808" y="5004814"/>
                </a:cubicBezTo>
                <a:cubicBezTo>
                  <a:pt x="66381" y="5019494"/>
                  <a:pt x="40955" y="5034175"/>
                  <a:pt x="15527" y="5048856"/>
                </a:cubicBezTo>
                <a:cubicBezTo>
                  <a:pt x="7101" y="5053721"/>
                  <a:pt x="4214" y="5064495"/>
                  <a:pt x="9079" y="5072921"/>
                </a:cubicBezTo>
                <a:lnTo>
                  <a:pt x="9079" y="5072920"/>
                </a:lnTo>
                <a:cubicBezTo>
                  <a:pt x="13944" y="5081346"/>
                  <a:pt x="24718" y="5084233"/>
                  <a:pt x="33145" y="5079368"/>
                </a:cubicBezTo>
                <a:lnTo>
                  <a:pt x="109425" y="5035327"/>
                </a:lnTo>
                <a:cubicBezTo>
                  <a:pt x="117851" y="5030462"/>
                  <a:pt x="120738" y="5019688"/>
                  <a:pt x="115873" y="5011262"/>
                </a:cubicBezTo>
                <a:cubicBezTo>
                  <a:pt x="113440" y="5007049"/>
                  <a:pt x="109531" y="5004221"/>
                  <a:pt x="105176" y="5003054"/>
                </a:cubicBezTo>
                <a:close/>
                <a:moveTo>
                  <a:pt x="11839009" y="4990624"/>
                </a:moveTo>
                <a:cubicBezTo>
                  <a:pt x="11831712" y="4990624"/>
                  <a:pt x="11825796" y="4996540"/>
                  <a:pt x="11825796" y="5003837"/>
                </a:cubicBezTo>
                <a:cubicBezTo>
                  <a:pt x="11825796" y="5011134"/>
                  <a:pt x="11831712" y="5017050"/>
                  <a:pt x="11839009" y="5017050"/>
                </a:cubicBezTo>
                <a:cubicBezTo>
                  <a:pt x="11846305" y="5017050"/>
                  <a:pt x="11852222" y="5011134"/>
                  <a:pt x="11852222" y="5003837"/>
                </a:cubicBezTo>
                <a:cubicBezTo>
                  <a:pt x="11852222" y="4996540"/>
                  <a:pt x="11846305" y="4990624"/>
                  <a:pt x="11839009" y="4990624"/>
                </a:cubicBezTo>
                <a:close/>
                <a:moveTo>
                  <a:pt x="17527" y="4967067"/>
                </a:moveTo>
                <a:cubicBezTo>
                  <a:pt x="10230" y="4967067"/>
                  <a:pt x="4314" y="4972983"/>
                  <a:pt x="4314" y="4980280"/>
                </a:cubicBezTo>
                <a:cubicBezTo>
                  <a:pt x="4314" y="4987577"/>
                  <a:pt x="10230" y="4993493"/>
                  <a:pt x="17527" y="4993493"/>
                </a:cubicBezTo>
                <a:cubicBezTo>
                  <a:pt x="24824" y="4993493"/>
                  <a:pt x="30740" y="4987577"/>
                  <a:pt x="30740" y="4980280"/>
                </a:cubicBezTo>
                <a:cubicBezTo>
                  <a:pt x="30740" y="4972983"/>
                  <a:pt x="24824" y="4967067"/>
                  <a:pt x="17527" y="4967067"/>
                </a:cubicBezTo>
                <a:close/>
                <a:moveTo>
                  <a:pt x="11836759" y="4902989"/>
                </a:moveTo>
                <a:cubicBezTo>
                  <a:pt x="11832405" y="4901822"/>
                  <a:pt x="11827604" y="4902316"/>
                  <a:pt x="11823391" y="4904749"/>
                </a:cubicBezTo>
                <a:lnTo>
                  <a:pt x="11747111" y="4948789"/>
                </a:lnTo>
                <a:cubicBezTo>
                  <a:pt x="11738685" y="4953654"/>
                  <a:pt x="11735798" y="4964428"/>
                  <a:pt x="11740663" y="4972854"/>
                </a:cubicBezTo>
                <a:cubicBezTo>
                  <a:pt x="11745528" y="4981281"/>
                  <a:pt x="11756302" y="4984168"/>
                  <a:pt x="11764728" y="4979303"/>
                </a:cubicBezTo>
                <a:cubicBezTo>
                  <a:pt x="11790155" y="4964622"/>
                  <a:pt x="11815581" y="4949941"/>
                  <a:pt x="11841009" y="4935261"/>
                </a:cubicBezTo>
                <a:cubicBezTo>
                  <a:pt x="11849435" y="4930396"/>
                  <a:pt x="11852322" y="4919622"/>
                  <a:pt x="11847457" y="4911196"/>
                </a:cubicBezTo>
                <a:lnTo>
                  <a:pt x="11847456" y="4911197"/>
                </a:lnTo>
                <a:cubicBezTo>
                  <a:pt x="11845024" y="4906984"/>
                  <a:pt x="11841114" y="4904155"/>
                  <a:pt x="11836759" y="4902989"/>
                </a:cubicBezTo>
                <a:close/>
                <a:moveTo>
                  <a:pt x="20325" y="4902545"/>
                </a:moveTo>
                <a:cubicBezTo>
                  <a:pt x="15970" y="4903712"/>
                  <a:pt x="12060" y="4906540"/>
                  <a:pt x="9628" y="4910753"/>
                </a:cubicBezTo>
                <a:cubicBezTo>
                  <a:pt x="4763" y="4919179"/>
                  <a:pt x="7650" y="4929953"/>
                  <a:pt x="16076" y="4934818"/>
                </a:cubicBezTo>
                <a:lnTo>
                  <a:pt x="92356" y="4978859"/>
                </a:lnTo>
                <a:cubicBezTo>
                  <a:pt x="100783" y="4983724"/>
                  <a:pt x="111557" y="4980837"/>
                  <a:pt x="116422" y="4972411"/>
                </a:cubicBezTo>
                <a:lnTo>
                  <a:pt x="116422" y="4972412"/>
                </a:lnTo>
                <a:cubicBezTo>
                  <a:pt x="121287" y="4963986"/>
                  <a:pt x="118400" y="4953212"/>
                  <a:pt x="109974" y="4948347"/>
                </a:cubicBezTo>
                <a:cubicBezTo>
                  <a:pt x="84546" y="4933666"/>
                  <a:pt x="59120" y="4918985"/>
                  <a:pt x="33693" y="4904305"/>
                </a:cubicBezTo>
                <a:cubicBezTo>
                  <a:pt x="29480" y="4901872"/>
                  <a:pt x="24680" y="4901378"/>
                  <a:pt x="20325" y="4902545"/>
                </a:cubicBezTo>
                <a:close/>
                <a:moveTo>
                  <a:pt x="11748562" y="4890115"/>
                </a:moveTo>
                <a:cubicBezTo>
                  <a:pt x="11741265" y="4890115"/>
                  <a:pt x="11735349" y="4896031"/>
                  <a:pt x="11735349" y="4903328"/>
                </a:cubicBezTo>
                <a:cubicBezTo>
                  <a:pt x="11735349" y="4910625"/>
                  <a:pt x="11741265" y="4916541"/>
                  <a:pt x="11748562" y="4916541"/>
                </a:cubicBezTo>
                <a:cubicBezTo>
                  <a:pt x="11755859" y="4916541"/>
                  <a:pt x="11761775" y="4910625"/>
                  <a:pt x="11761775" y="4903328"/>
                </a:cubicBezTo>
                <a:cubicBezTo>
                  <a:pt x="11761775" y="4896031"/>
                  <a:pt x="11755859" y="4890115"/>
                  <a:pt x="11748562" y="4890115"/>
                </a:cubicBezTo>
                <a:close/>
                <a:moveTo>
                  <a:pt x="108522" y="4868432"/>
                </a:moveTo>
                <a:cubicBezTo>
                  <a:pt x="101225" y="4868432"/>
                  <a:pt x="95309" y="4874348"/>
                  <a:pt x="95309" y="4881645"/>
                </a:cubicBezTo>
                <a:cubicBezTo>
                  <a:pt x="95309" y="4888942"/>
                  <a:pt x="101225" y="4894858"/>
                  <a:pt x="108522" y="4894858"/>
                </a:cubicBezTo>
                <a:cubicBezTo>
                  <a:pt x="115819" y="4894858"/>
                  <a:pt x="121735" y="4888942"/>
                  <a:pt x="121735" y="4881645"/>
                </a:cubicBezTo>
                <a:cubicBezTo>
                  <a:pt x="121735" y="4874348"/>
                  <a:pt x="115819" y="4868432"/>
                  <a:pt x="108522" y="4868432"/>
                </a:cubicBezTo>
                <a:close/>
                <a:moveTo>
                  <a:pt x="11751360" y="4804355"/>
                </a:moveTo>
                <a:cubicBezTo>
                  <a:pt x="11747005" y="4805521"/>
                  <a:pt x="11743095" y="4808350"/>
                  <a:pt x="11740663" y="4812563"/>
                </a:cubicBezTo>
                <a:lnTo>
                  <a:pt x="11740662" y="4812562"/>
                </a:lnTo>
                <a:cubicBezTo>
                  <a:pt x="11735797" y="4820988"/>
                  <a:pt x="11738684" y="4831762"/>
                  <a:pt x="11747111" y="4836627"/>
                </a:cubicBezTo>
                <a:cubicBezTo>
                  <a:pt x="11772538" y="4851307"/>
                  <a:pt x="11797964" y="4865988"/>
                  <a:pt x="11823391" y="4880669"/>
                </a:cubicBezTo>
                <a:cubicBezTo>
                  <a:pt x="11831817" y="4885534"/>
                  <a:pt x="11842591" y="4882647"/>
                  <a:pt x="11847456" y="4874220"/>
                </a:cubicBezTo>
                <a:cubicBezTo>
                  <a:pt x="11852321" y="4865794"/>
                  <a:pt x="11849434" y="4855020"/>
                  <a:pt x="11841008" y="4850155"/>
                </a:cubicBezTo>
                <a:lnTo>
                  <a:pt x="11764728" y="4806115"/>
                </a:lnTo>
                <a:cubicBezTo>
                  <a:pt x="11760515" y="4803682"/>
                  <a:pt x="11755715" y="4803188"/>
                  <a:pt x="11751360" y="4804355"/>
                </a:cubicBezTo>
                <a:close/>
                <a:moveTo>
                  <a:pt x="105724" y="4803910"/>
                </a:moveTo>
                <a:cubicBezTo>
                  <a:pt x="101369" y="4802743"/>
                  <a:pt x="96569" y="4803237"/>
                  <a:pt x="92356" y="4805670"/>
                </a:cubicBezTo>
                <a:cubicBezTo>
                  <a:pt x="66929" y="4820350"/>
                  <a:pt x="41503" y="4835031"/>
                  <a:pt x="16075" y="4849712"/>
                </a:cubicBezTo>
                <a:cubicBezTo>
                  <a:pt x="7649" y="4854577"/>
                  <a:pt x="4762" y="4865351"/>
                  <a:pt x="9627" y="4873777"/>
                </a:cubicBezTo>
                <a:lnTo>
                  <a:pt x="9627" y="4873776"/>
                </a:lnTo>
                <a:cubicBezTo>
                  <a:pt x="14492" y="4882202"/>
                  <a:pt x="25266" y="4885089"/>
                  <a:pt x="33693" y="4880224"/>
                </a:cubicBezTo>
                <a:lnTo>
                  <a:pt x="109973" y="4836183"/>
                </a:lnTo>
                <a:cubicBezTo>
                  <a:pt x="118399" y="4831318"/>
                  <a:pt x="121286" y="4820544"/>
                  <a:pt x="116421" y="4812118"/>
                </a:cubicBezTo>
                <a:cubicBezTo>
                  <a:pt x="113989" y="4807905"/>
                  <a:pt x="110079" y="4805077"/>
                  <a:pt x="105724" y="4803910"/>
                </a:cubicBezTo>
                <a:close/>
                <a:moveTo>
                  <a:pt x="11839557" y="4791481"/>
                </a:moveTo>
                <a:cubicBezTo>
                  <a:pt x="11832260" y="4791481"/>
                  <a:pt x="11826344" y="4797397"/>
                  <a:pt x="11826344" y="4804694"/>
                </a:cubicBezTo>
                <a:cubicBezTo>
                  <a:pt x="11826344" y="4811991"/>
                  <a:pt x="11832260" y="4817907"/>
                  <a:pt x="11839557" y="4817907"/>
                </a:cubicBezTo>
                <a:cubicBezTo>
                  <a:pt x="11846854" y="4817907"/>
                  <a:pt x="11852770" y="4811991"/>
                  <a:pt x="11852770" y="4804694"/>
                </a:cubicBezTo>
                <a:cubicBezTo>
                  <a:pt x="11852770" y="4797397"/>
                  <a:pt x="11846854" y="4791481"/>
                  <a:pt x="11839557" y="4791481"/>
                </a:cubicBezTo>
                <a:close/>
                <a:moveTo>
                  <a:pt x="18075" y="4767923"/>
                </a:moveTo>
                <a:cubicBezTo>
                  <a:pt x="10778" y="4767923"/>
                  <a:pt x="4862" y="4773839"/>
                  <a:pt x="4862" y="4781136"/>
                </a:cubicBezTo>
                <a:cubicBezTo>
                  <a:pt x="4862" y="4788433"/>
                  <a:pt x="10778" y="4794349"/>
                  <a:pt x="18075" y="4794349"/>
                </a:cubicBezTo>
                <a:cubicBezTo>
                  <a:pt x="25372" y="4794349"/>
                  <a:pt x="31288" y="4788433"/>
                  <a:pt x="31288" y="4781136"/>
                </a:cubicBezTo>
                <a:cubicBezTo>
                  <a:pt x="31288" y="4773839"/>
                  <a:pt x="25372" y="4767923"/>
                  <a:pt x="18075" y="4767923"/>
                </a:cubicBezTo>
                <a:close/>
                <a:moveTo>
                  <a:pt x="11837308" y="4703846"/>
                </a:moveTo>
                <a:cubicBezTo>
                  <a:pt x="11832953" y="4702679"/>
                  <a:pt x="11828153" y="4703173"/>
                  <a:pt x="11823940" y="4705606"/>
                </a:cubicBezTo>
                <a:lnTo>
                  <a:pt x="11747660" y="4749646"/>
                </a:lnTo>
                <a:cubicBezTo>
                  <a:pt x="11739233" y="4754511"/>
                  <a:pt x="11736347" y="4765285"/>
                  <a:pt x="11741212" y="4773711"/>
                </a:cubicBezTo>
                <a:cubicBezTo>
                  <a:pt x="11746077" y="4782138"/>
                  <a:pt x="11756850" y="4785025"/>
                  <a:pt x="11765277" y="4780160"/>
                </a:cubicBezTo>
                <a:cubicBezTo>
                  <a:pt x="11790704" y="4765479"/>
                  <a:pt x="11816130" y="4750798"/>
                  <a:pt x="11841557" y="4736118"/>
                </a:cubicBezTo>
                <a:cubicBezTo>
                  <a:pt x="11849984" y="4731253"/>
                  <a:pt x="11852870" y="4720479"/>
                  <a:pt x="11848006" y="4712053"/>
                </a:cubicBezTo>
                <a:lnTo>
                  <a:pt x="11848005" y="4712054"/>
                </a:lnTo>
                <a:cubicBezTo>
                  <a:pt x="11845573" y="4707841"/>
                  <a:pt x="11841663" y="4705013"/>
                  <a:pt x="11837308" y="4703846"/>
                </a:cubicBezTo>
                <a:close/>
                <a:moveTo>
                  <a:pt x="20873" y="4703401"/>
                </a:moveTo>
                <a:cubicBezTo>
                  <a:pt x="16518" y="4704568"/>
                  <a:pt x="12609" y="4707396"/>
                  <a:pt x="10176" y="4711609"/>
                </a:cubicBezTo>
                <a:cubicBezTo>
                  <a:pt x="5311" y="4720035"/>
                  <a:pt x="8198" y="4730809"/>
                  <a:pt x="16624" y="4735674"/>
                </a:cubicBezTo>
                <a:lnTo>
                  <a:pt x="92904" y="4779715"/>
                </a:lnTo>
                <a:cubicBezTo>
                  <a:pt x="101331" y="4784580"/>
                  <a:pt x="112105" y="4781693"/>
                  <a:pt x="116970" y="4773267"/>
                </a:cubicBezTo>
                <a:lnTo>
                  <a:pt x="116970" y="4773268"/>
                </a:lnTo>
                <a:cubicBezTo>
                  <a:pt x="121835" y="4764842"/>
                  <a:pt x="118948" y="4754068"/>
                  <a:pt x="110522" y="4749203"/>
                </a:cubicBezTo>
                <a:cubicBezTo>
                  <a:pt x="85094" y="4734522"/>
                  <a:pt x="59668" y="4719841"/>
                  <a:pt x="34241" y="4705161"/>
                </a:cubicBezTo>
                <a:cubicBezTo>
                  <a:pt x="30028" y="4702728"/>
                  <a:pt x="25228" y="4702234"/>
                  <a:pt x="20873" y="4703401"/>
                </a:cubicBezTo>
                <a:close/>
                <a:moveTo>
                  <a:pt x="11749111" y="4690972"/>
                </a:moveTo>
                <a:cubicBezTo>
                  <a:pt x="11741814" y="4690972"/>
                  <a:pt x="11735898" y="4696888"/>
                  <a:pt x="11735898" y="4704185"/>
                </a:cubicBezTo>
                <a:cubicBezTo>
                  <a:pt x="11735898" y="4711482"/>
                  <a:pt x="11741814" y="4717398"/>
                  <a:pt x="11749111" y="4717398"/>
                </a:cubicBezTo>
                <a:cubicBezTo>
                  <a:pt x="11756408" y="4717398"/>
                  <a:pt x="11762324" y="4711482"/>
                  <a:pt x="11762324" y="4704185"/>
                </a:cubicBezTo>
                <a:cubicBezTo>
                  <a:pt x="11762324" y="4696888"/>
                  <a:pt x="11756408" y="4690972"/>
                  <a:pt x="11749111" y="4690972"/>
                </a:cubicBezTo>
                <a:close/>
                <a:moveTo>
                  <a:pt x="109070" y="4669289"/>
                </a:moveTo>
                <a:cubicBezTo>
                  <a:pt x="101773" y="4669289"/>
                  <a:pt x="95857" y="4675205"/>
                  <a:pt x="95857" y="4682502"/>
                </a:cubicBezTo>
                <a:cubicBezTo>
                  <a:pt x="95857" y="4689799"/>
                  <a:pt x="101773" y="4695715"/>
                  <a:pt x="109070" y="4695715"/>
                </a:cubicBezTo>
                <a:cubicBezTo>
                  <a:pt x="116367" y="4695715"/>
                  <a:pt x="122283" y="4689799"/>
                  <a:pt x="122283" y="4682502"/>
                </a:cubicBezTo>
                <a:cubicBezTo>
                  <a:pt x="122283" y="4675205"/>
                  <a:pt x="116367" y="4669289"/>
                  <a:pt x="109070" y="4669289"/>
                </a:cubicBezTo>
                <a:close/>
                <a:moveTo>
                  <a:pt x="11751908" y="4605211"/>
                </a:moveTo>
                <a:cubicBezTo>
                  <a:pt x="11747554" y="4606378"/>
                  <a:pt x="11743644" y="4609206"/>
                  <a:pt x="11741211" y="4613419"/>
                </a:cubicBezTo>
                <a:lnTo>
                  <a:pt x="11741211" y="4613418"/>
                </a:lnTo>
                <a:cubicBezTo>
                  <a:pt x="11736346" y="4621844"/>
                  <a:pt x="11739233" y="4632618"/>
                  <a:pt x="11747659" y="4637483"/>
                </a:cubicBezTo>
                <a:cubicBezTo>
                  <a:pt x="11773087" y="4652163"/>
                  <a:pt x="11798513" y="4666844"/>
                  <a:pt x="11823940" y="4681525"/>
                </a:cubicBezTo>
                <a:cubicBezTo>
                  <a:pt x="11832366" y="4686390"/>
                  <a:pt x="11843140" y="4683503"/>
                  <a:pt x="11848005" y="4675076"/>
                </a:cubicBezTo>
                <a:cubicBezTo>
                  <a:pt x="11852870" y="4666650"/>
                  <a:pt x="11849983" y="4655876"/>
                  <a:pt x="11841557" y="4651011"/>
                </a:cubicBezTo>
                <a:lnTo>
                  <a:pt x="11765277" y="4606971"/>
                </a:lnTo>
                <a:cubicBezTo>
                  <a:pt x="11761063" y="4604538"/>
                  <a:pt x="11756263" y="4604044"/>
                  <a:pt x="11751908" y="4605211"/>
                </a:cubicBezTo>
                <a:close/>
                <a:moveTo>
                  <a:pt x="106272" y="4604767"/>
                </a:moveTo>
                <a:cubicBezTo>
                  <a:pt x="101917" y="4603600"/>
                  <a:pt x="97117" y="4604094"/>
                  <a:pt x="92904" y="4606527"/>
                </a:cubicBezTo>
                <a:cubicBezTo>
                  <a:pt x="67477" y="4621207"/>
                  <a:pt x="42051" y="4635888"/>
                  <a:pt x="16623" y="4650569"/>
                </a:cubicBezTo>
                <a:cubicBezTo>
                  <a:pt x="8197" y="4655434"/>
                  <a:pt x="5310" y="4666208"/>
                  <a:pt x="10175" y="4674634"/>
                </a:cubicBezTo>
                <a:lnTo>
                  <a:pt x="10175" y="4674633"/>
                </a:lnTo>
                <a:cubicBezTo>
                  <a:pt x="15040" y="4683059"/>
                  <a:pt x="25814" y="4685946"/>
                  <a:pt x="34241" y="4681081"/>
                </a:cubicBezTo>
                <a:lnTo>
                  <a:pt x="110521" y="4637040"/>
                </a:lnTo>
                <a:cubicBezTo>
                  <a:pt x="118947" y="4632175"/>
                  <a:pt x="121834" y="4621401"/>
                  <a:pt x="116969" y="4612975"/>
                </a:cubicBezTo>
                <a:cubicBezTo>
                  <a:pt x="114537" y="4608762"/>
                  <a:pt x="110627" y="4605934"/>
                  <a:pt x="106272" y="4604767"/>
                </a:cubicBezTo>
                <a:close/>
                <a:moveTo>
                  <a:pt x="11840106" y="4592337"/>
                </a:moveTo>
                <a:cubicBezTo>
                  <a:pt x="11832809" y="4592337"/>
                  <a:pt x="11826893" y="4598253"/>
                  <a:pt x="11826893" y="4605550"/>
                </a:cubicBezTo>
                <a:cubicBezTo>
                  <a:pt x="11826893" y="4612847"/>
                  <a:pt x="11832809" y="4618763"/>
                  <a:pt x="11840106" y="4618763"/>
                </a:cubicBezTo>
                <a:cubicBezTo>
                  <a:pt x="11847403" y="4618763"/>
                  <a:pt x="11853319" y="4612847"/>
                  <a:pt x="11853319" y="4605550"/>
                </a:cubicBezTo>
                <a:cubicBezTo>
                  <a:pt x="11853319" y="4598253"/>
                  <a:pt x="11847403" y="4592337"/>
                  <a:pt x="11840106" y="4592337"/>
                </a:cubicBezTo>
                <a:close/>
                <a:moveTo>
                  <a:pt x="18623" y="4568780"/>
                </a:moveTo>
                <a:cubicBezTo>
                  <a:pt x="11326" y="4568780"/>
                  <a:pt x="5410" y="4574696"/>
                  <a:pt x="5410" y="4581993"/>
                </a:cubicBezTo>
                <a:cubicBezTo>
                  <a:pt x="5410" y="4589290"/>
                  <a:pt x="11326" y="4595206"/>
                  <a:pt x="18623" y="4595206"/>
                </a:cubicBezTo>
                <a:cubicBezTo>
                  <a:pt x="25920" y="4595206"/>
                  <a:pt x="31836" y="4589290"/>
                  <a:pt x="31836" y="4581993"/>
                </a:cubicBezTo>
                <a:cubicBezTo>
                  <a:pt x="31836" y="4574696"/>
                  <a:pt x="25920" y="4568780"/>
                  <a:pt x="18623" y="4568780"/>
                </a:cubicBezTo>
                <a:close/>
                <a:moveTo>
                  <a:pt x="11837857" y="4504702"/>
                </a:moveTo>
                <a:cubicBezTo>
                  <a:pt x="11833502" y="4503535"/>
                  <a:pt x="11828702" y="4504029"/>
                  <a:pt x="11824489" y="4506462"/>
                </a:cubicBezTo>
                <a:lnTo>
                  <a:pt x="11748208" y="4550502"/>
                </a:lnTo>
                <a:cubicBezTo>
                  <a:pt x="11739782" y="4555367"/>
                  <a:pt x="11736895" y="4566141"/>
                  <a:pt x="11741760" y="4574567"/>
                </a:cubicBezTo>
                <a:cubicBezTo>
                  <a:pt x="11746625" y="4582994"/>
                  <a:pt x="11757399" y="4585881"/>
                  <a:pt x="11765825" y="4581016"/>
                </a:cubicBezTo>
                <a:cubicBezTo>
                  <a:pt x="11791253" y="4566335"/>
                  <a:pt x="11816679" y="4551654"/>
                  <a:pt x="11842106" y="4536974"/>
                </a:cubicBezTo>
                <a:cubicBezTo>
                  <a:pt x="11850532" y="4532109"/>
                  <a:pt x="11853419" y="4521335"/>
                  <a:pt x="11848554" y="4512909"/>
                </a:cubicBezTo>
                <a:lnTo>
                  <a:pt x="11848554" y="4512910"/>
                </a:lnTo>
                <a:cubicBezTo>
                  <a:pt x="11846121" y="4508697"/>
                  <a:pt x="11842212" y="4505868"/>
                  <a:pt x="11837857" y="4504702"/>
                </a:cubicBezTo>
                <a:close/>
                <a:moveTo>
                  <a:pt x="21421" y="4504258"/>
                </a:moveTo>
                <a:cubicBezTo>
                  <a:pt x="17066" y="4505425"/>
                  <a:pt x="13156" y="4508253"/>
                  <a:pt x="10724" y="4512466"/>
                </a:cubicBezTo>
                <a:cubicBezTo>
                  <a:pt x="5859" y="4520892"/>
                  <a:pt x="8746" y="4531666"/>
                  <a:pt x="17172" y="4536531"/>
                </a:cubicBezTo>
                <a:lnTo>
                  <a:pt x="93452" y="4580572"/>
                </a:lnTo>
                <a:cubicBezTo>
                  <a:pt x="101879" y="4585437"/>
                  <a:pt x="112653" y="4582550"/>
                  <a:pt x="117518" y="4574124"/>
                </a:cubicBezTo>
                <a:lnTo>
                  <a:pt x="117518" y="4574125"/>
                </a:lnTo>
                <a:cubicBezTo>
                  <a:pt x="122383" y="4565699"/>
                  <a:pt x="119496" y="4554925"/>
                  <a:pt x="111070" y="4550060"/>
                </a:cubicBezTo>
                <a:cubicBezTo>
                  <a:pt x="85642" y="4535379"/>
                  <a:pt x="60216" y="4520698"/>
                  <a:pt x="34789" y="4506018"/>
                </a:cubicBezTo>
                <a:cubicBezTo>
                  <a:pt x="30576" y="4503585"/>
                  <a:pt x="25776" y="4503091"/>
                  <a:pt x="21421" y="4504258"/>
                </a:cubicBezTo>
                <a:close/>
                <a:moveTo>
                  <a:pt x="11749660" y="4491828"/>
                </a:moveTo>
                <a:cubicBezTo>
                  <a:pt x="11742363" y="4491828"/>
                  <a:pt x="11736447" y="4497744"/>
                  <a:pt x="11736447" y="4505041"/>
                </a:cubicBezTo>
                <a:cubicBezTo>
                  <a:pt x="11736447" y="4512338"/>
                  <a:pt x="11742363" y="4518254"/>
                  <a:pt x="11749660" y="4518254"/>
                </a:cubicBezTo>
                <a:cubicBezTo>
                  <a:pt x="11756957" y="4518254"/>
                  <a:pt x="11762873" y="4512338"/>
                  <a:pt x="11762873" y="4505041"/>
                </a:cubicBezTo>
                <a:cubicBezTo>
                  <a:pt x="11762873" y="4497744"/>
                  <a:pt x="11756957" y="4491828"/>
                  <a:pt x="11749660" y="4491828"/>
                </a:cubicBezTo>
                <a:close/>
                <a:moveTo>
                  <a:pt x="109618" y="4470145"/>
                </a:moveTo>
                <a:cubicBezTo>
                  <a:pt x="102321" y="4470145"/>
                  <a:pt x="96405" y="4476061"/>
                  <a:pt x="96405" y="4483358"/>
                </a:cubicBezTo>
                <a:cubicBezTo>
                  <a:pt x="96405" y="4490655"/>
                  <a:pt x="102321" y="4496571"/>
                  <a:pt x="109618" y="4496571"/>
                </a:cubicBezTo>
                <a:cubicBezTo>
                  <a:pt x="116915" y="4496571"/>
                  <a:pt x="122831" y="4490655"/>
                  <a:pt x="122831" y="4483358"/>
                </a:cubicBezTo>
                <a:cubicBezTo>
                  <a:pt x="122831" y="4476061"/>
                  <a:pt x="116915" y="4470145"/>
                  <a:pt x="109618" y="4470145"/>
                </a:cubicBezTo>
                <a:close/>
                <a:moveTo>
                  <a:pt x="11752457" y="4406068"/>
                </a:moveTo>
                <a:cubicBezTo>
                  <a:pt x="11748102" y="4407235"/>
                  <a:pt x="11744193" y="4410063"/>
                  <a:pt x="11741760" y="4414276"/>
                </a:cubicBezTo>
                <a:lnTo>
                  <a:pt x="11741760" y="4414275"/>
                </a:lnTo>
                <a:cubicBezTo>
                  <a:pt x="11736895" y="4422701"/>
                  <a:pt x="11739782" y="4433475"/>
                  <a:pt x="11748208" y="4438340"/>
                </a:cubicBezTo>
                <a:cubicBezTo>
                  <a:pt x="11773635" y="4453020"/>
                  <a:pt x="11799061" y="4467701"/>
                  <a:pt x="11824488" y="4482382"/>
                </a:cubicBezTo>
                <a:cubicBezTo>
                  <a:pt x="11832915" y="4487247"/>
                  <a:pt x="11843689" y="4484360"/>
                  <a:pt x="11848554" y="4475933"/>
                </a:cubicBezTo>
                <a:cubicBezTo>
                  <a:pt x="11853419" y="4467507"/>
                  <a:pt x="11850532" y="4456733"/>
                  <a:pt x="11842105" y="4451868"/>
                </a:cubicBezTo>
                <a:lnTo>
                  <a:pt x="11765825" y="4407828"/>
                </a:lnTo>
                <a:cubicBezTo>
                  <a:pt x="11761612" y="4405395"/>
                  <a:pt x="11756812" y="4404901"/>
                  <a:pt x="11752457" y="4406068"/>
                </a:cubicBezTo>
                <a:close/>
                <a:moveTo>
                  <a:pt x="106820" y="4405623"/>
                </a:moveTo>
                <a:cubicBezTo>
                  <a:pt x="102465" y="4404456"/>
                  <a:pt x="97665" y="4404950"/>
                  <a:pt x="93452" y="4407383"/>
                </a:cubicBezTo>
                <a:cubicBezTo>
                  <a:pt x="68025" y="4422063"/>
                  <a:pt x="42599" y="4436744"/>
                  <a:pt x="17171" y="4451425"/>
                </a:cubicBezTo>
                <a:cubicBezTo>
                  <a:pt x="8745" y="4456290"/>
                  <a:pt x="5858" y="4467064"/>
                  <a:pt x="10723" y="4475490"/>
                </a:cubicBezTo>
                <a:lnTo>
                  <a:pt x="10723" y="4475489"/>
                </a:lnTo>
                <a:cubicBezTo>
                  <a:pt x="15588" y="4483915"/>
                  <a:pt x="26362" y="4486802"/>
                  <a:pt x="34789" y="4481937"/>
                </a:cubicBezTo>
                <a:lnTo>
                  <a:pt x="111069" y="4437896"/>
                </a:lnTo>
                <a:cubicBezTo>
                  <a:pt x="119495" y="4433031"/>
                  <a:pt x="122382" y="4422257"/>
                  <a:pt x="117517" y="4413831"/>
                </a:cubicBezTo>
                <a:cubicBezTo>
                  <a:pt x="115084" y="4409618"/>
                  <a:pt x="111175" y="4406790"/>
                  <a:pt x="106820" y="4405623"/>
                </a:cubicBezTo>
                <a:close/>
                <a:moveTo>
                  <a:pt x="11840655" y="4393194"/>
                </a:moveTo>
                <a:cubicBezTo>
                  <a:pt x="11833358" y="4393194"/>
                  <a:pt x="11827442" y="4399110"/>
                  <a:pt x="11827442" y="4406407"/>
                </a:cubicBezTo>
                <a:cubicBezTo>
                  <a:pt x="11827442" y="4413704"/>
                  <a:pt x="11833358" y="4419620"/>
                  <a:pt x="11840655" y="4419620"/>
                </a:cubicBezTo>
                <a:cubicBezTo>
                  <a:pt x="11847952" y="4419620"/>
                  <a:pt x="11853868" y="4413704"/>
                  <a:pt x="11853868" y="4406407"/>
                </a:cubicBezTo>
                <a:cubicBezTo>
                  <a:pt x="11853868" y="4399110"/>
                  <a:pt x="11847952" y="4393194"/>
                  <a:pt x="11840655" y="4393194"/>
                </a:cubicBezTo>
                <a:close/>
                <a:moveTo>
                  <a:pt x="19171" y="4369637"/>
                </a:moveTo>
                <a:cubicBezTo>
                  <a:pt x="11874" y="4369637"/>
                  <a:pt x="5958" y="4375553"/>
                  <a:pt x="5958" y="4382850"/>
                </a:cubicBezTo>
                <a:cubicBezTo>
                  <a:pt x="5958" y="4390147"/>
                  <a:pt x="11874" y="4396063"/>
                  <a:pt x="19171" y="4396063"/>
                </a:cubicBezTo>
                <a:cubicBezTo>
                  <a:pt x="26468" y="4396063"/>
                  <a:pt x="32384" y="4390147"/>
                  <a:pt x="32384" y="4382850"/>
                </a:cubicBezTo>
                <a:cubicBezTo>
                  <a:pt x="32384" y="4375553"/>
                  <a:pt x="26468" y="4369637"/>
                  <a:pt x="19171" y="4369637"/>
                </a:cubicBezTo>
                <a:close/>
                <a:moveTo>
                  <a:pt x="11838405" y="4305559"/>
                </a:moveTo>
                <a:cubicBezTo>
                  <a:pt x="11834051" y="4304392"/>
                  <a:pt x="11829250" y="4304886"/>
                  <a:pt x="11825037" y="4307319"/>
                </a:cubicBezTo>
                <a:lnTo>
                  <a:pt x="11748757" y="4351359"/>
                </a:lnTo>
                <a:cubicBezTo>
                  <a:pt x="11740331" y="4356224"/>
                  <a:pt x="11737444" y="4366998"/>
                  <a:pt x="11742309" y="4375424"/>
                </a:cubicBezTo>
                <a:cubicBezTo>
                  <a:pt x="11747174" y="4383851"/>
                  <a:pt x="11757948" y="4386738"/>
                  <a:pt x="11766374" y="4381873"/>
                </a:cubicBezTo>
                <a:cubicBezTo>
                  <a:pt x="11791801" y="4367192"/>
                  <a:pt x="11817227" y="4352511"/>
                  <a:pt x="11842655" y="4337831"/>
                </a:cubicBezTo>
                <a:cubicBezTo>
                  <a:pt x="11851081" y="4332966"/>
                  <a:pt x="11853968" y="4322192"/>
                  <a:pt x="11849103" y="4313766"/>
                </a:cubicBezTo>
                <a:lnTo>
                  <a:pt x="11849102" y="4313767"/>
                </a:lnTo>
                <a:cubicBezTo>
                  <a:pt x="11846670" y="4309554"/>
                  <a:pt x="11842760" y="4306725"/>
                  <a:pt x="11838405" y="4305559"/>
                </a:cubicBezTo>
                <a:close/>
                <a:moveTo>
                  <a:pt x="21969" y="4305115"/>
                </a:moveTo>
                <a:cubicBezTo>
                  <a:pt x="17614" y="4306282"/>
                  <a:pt x="13705" y="4309110"/>
                  <a:pt x="11272" y="4313323"/>
                </a:cubicBezTo>
                <a:cubicBezTo>
                  <a:pt x="6407" y="4321749"/>
                  <a:pt x="9294" y="4332523"/>
                  <a:pt x="17720" y="4337388"/>
                </a:cubicBezTo>
                <a:lnTo>
                  <a:pt x="94000" y="4381429"/>
                </a:lnTo>
                <a:cubicBezTo>
                  <a:pt x="102427" y="4386294"/>
                  <a:pt x="113201" y="4383407"/>
                  <a:pt x="118066" y="4374981"/>
                </a:cubicBezTo>
                <a:lnTo>
                  <a:pt x="118066" y="4374982"/>
                </a:lnTo>
                <a:cubicBezTo>
                  <a:pt x="122931" y="4366556"/>
                  <a:pt x="120044" y="4355782"/>
                  <a:pt x="111618" y="4350917"/>
                </a:cubicBezTo>
                <a:cubicBezTo>
                  <a:pt x="86190" y="4336236"/>
                  <a:pt x="60764" y="4321555"/>
                  <a:pt x="35337" y="4306875"/>
                </a:cubicBezTo>
                <a:cubicBezTo>
                  <a:pt x="31124" y="4304442"/>
                  <a:pt x="26324" y="4303948"/>
                  <a:pt x="21969" y="4305115"/>
                </a:cubicBezTo>
                <a:close/>
                <a:moveTo>
                  <a:pt x="11750208" y="4292685"/>
                </a:moveTo>
                <a:cubicBezTo>
                  <a:pt x="11742911" y="4292685"/>
                  <a:pt x="11736995" y="4298601"/>
                  <a:pt x="11736995" y="4305898"/>
                </a:cubicBezTo>
                <a:cubicBezTo>
                  <a:pt x="11736995" y="4313195"/>
                  <a:pt x="11742911" y="4319111"/>
                  <a:pt x="11750208" y="4319111"/>
                </a:cubicBezTo>
                <a:cubicBezTo>
                  <a:pt x="11757505" y="4319111"/>
                  <a:pt x="11763421" y="4313195"/>
                  <a:pt x="11763421" y="4305898"/>
                </a:cubicBezTo>
                <a:cubicBezTo>
                  <a:pt x="11763421" y="4298601"/>
                  <a:pt x="11757505" y="4292685"/>
                  <a:pt x="11750208" y="4292685"/>
                </a:cubicBezTo>
                <a:close/>
                <a:moveTo>
                  <a:pt x="110166" y="4271002"/>
                </a:moveTo>
                <a:cubicBezTo>
                  <a:pt x="102869" y="4271002"/>
                  <a:pt x="96953" y="4276918"/>
                  <a:pt x="96953" y="4284215"/>
                </a:cubicBezTo>
                <a:cubicBezTo>
                  <a:pt x="96953" y="4291512"/>
                  <a:pt x="102869" y="4297428"/>
                  <a:pt x="110166" y="4297428"/>
                </a:cubicBezTo>
                <a:cubicBezTo>
                  <a:pt x="117463" y="4297428"/>
                  <a:pt x="123379" y="4291512"/>
                  <a:pt x="123379" y="4284215"/>
                </a:cubicBezTo>
                <a:cubicBezTo>
                  <a:pt x="123379" y="4276918"/>
                  <a:pt x="117463" y="4271002"/>
                  <a:pt x="110166" y="4271002"/>
                </a:cubicBezTo>
                <a:close/>
                <a:moveTo>
                  <a:pt x="11753006" y="4206924"/>
                </a:moveTo>
                <a:cubicBezTo>
                  <a:pt x="11748651" y="4208090"/>
                  <a:pt x="11744741" y="4210919"/>
                  <a:pt x="11742309" y="4215132"/>
                </a:cubicBezTo>
                <a:lnTo>
                  <a:pt x="11742308" y="4215131"/>
                </a:lnTo>
                <a:cubicBezTo>
                  <a:pt x="11737443" y="4223557"/>
                  <a:pt x="11740330" y="4234331"/>
                  <a:pt x="11748757" y="4239196"/>
                </a:cubicBezTo>
                <a:cubicBezTo>
                  <a:pt x="11774184" y="4253876"/>
                  <a:pt x="11799610" y="4268557"/>
                  <a:pt x="11825037" y="4283238"/>
                </a:cubicBezTo>
                <a:cubicBezTo>
                  <a:pt x="11833464" y="4288103"/>
                  <a:pt x="11844237" y="4285216"/>
                  <a:pt x="11849102" y="4276789"/>
                </a:cubicBezTo>
                <a:cubicBezTo>
                  <a:pt x="11853967" y="4268363"/>
                  <a:pt x="11851080" y="4257589"/>
                  <a:pt x="11842654" y="4252724"/>
                </a:cubicBezTo>
                <a:lnTo>
                  <a:pt x="11766374" y="4208684"/>
                </a:lnTo>
                <a:cubicBezTo>
                  <a:pt x="11762161" y="4206251"/>
                  <a:pt x="11757361" y="4205757"/>
                  <a:pt x="11753006" y="4206924"/>
                </a:cubicBezTo>
                <a:close/>
                <a:moveTo>
                  <a:pt x="107368" y="4206480"/>
                </a:moveTo>
                <a:cubicBezTo>
                  <a:pt x="103013" y="4205313"/>
                  <a:pt x="98213" y="4205807"/>
                  <a:pt x="94000" y="4208240"/>
                </a:cubicBezTo>
                <a:cubicBezTo>
                  <a:pt x="68573" y="4222920"/>
                  <a:pt x="43147" y="4237601"/>
                  <a:pt x="17719" y="4252282"/>
                </a:cubicBezTo>
                <a:cubicBezTo>
                  <a:pt x="9293" y="4257147"/>
                  <a:pt x="6406" y="4267921"/>
                  <a:pt x="11271" y="4276347"/>
                </a:cubicBezTo>
                <a:lnTo>
                  <a:pt x="11271" y="4276346"/>
                </a:lnTo>
                <a:cubicBezTo>
                  <a:pt x="16136" y="4284772"/>
                  <a:pt x="26910" y="4287659"/>
                  <a:pt x="35337" y="4282794"/>
                </a:cubicBezTo>
                <a:lnTo>
                  <a:pt x="111617" y="4238753"/>
                </a:lnTo>
                <a:cubicBezTo>
                  <a:pt x="120043" y="4233888"/>
                  <a:pt x="122930" y="4223114"/>
                  <a:pt x="118065" y="4214688"/>
                </a:cubicBezTo>
                <a:cubicBezTo>
                  <a:pt x="115633" y="4210475"/>
                  <a:pt x="111723" y="4207647"/>
                  <a:pt x="107368" y="4206480"/>
                </a:cubicBezTo>
                <a:close/>
                <a:moveTo>
                  <a:pt x="11841203" y="4194050"/>
                </a:moveTo>
                <a:cubicBezTo>
                  <a:pt x="11833906" y="4194050"/>
                  <a:pt x="11827990" y="4199966"/>
                  <a:pt x="11827990" y="4207263"/>
                </a:cubicBezTo>
                <a:cubicBezTo>
                  <a:pt x="11827990" y="4214560"/>
                  <a:pt x="11833906" y="4220476"/>
                  <a:pt x="11841203" y="4220476"/>
                </a:cubicBezTo>
                <a:cubicBezTo>
                  <a:pt x="11848500" y="4220476"/>
                  <a:pt x="11854416" y="4214560"/>
                  <a:pt x="11854416" y="4207263"/>
                </a:cubicBezTo>
                <a:cubicBezTo>
                  <a:pt x="11854416" y="4199966"/>
                  <a:pt x="11848500" y="4194050"/>
                  <a:pt x="11841203" y="4194050"/>
                </a:cubicBezTo>
                <a:close/>
                <a:moveTo>
                  <a:pt x="19720" y="4170493"/>
                </a:moveTo>
                <a:cubicBezTo>
                  <a:pt x="12423" y="4170493"/>
                  <a:pt x="6507" y="4176409"/>
                  <a:pt x="6507" y="4183706"/>
                </a:cubicBezTo>
                <a:cubicBezTo>
                  <a:pt x="6507" y="4191003"/>
                  <a:pt x="12423" y="4196919"/>
                  <a:pt x="19720" y="4196919"/>
                </a:cubicBezTo>
                <a:cubicBezTo>
                  <a:pt x="27017" y="4196919"/>
                  <a:pt x="32933" y="4191003"/>
                  <a:pt x="32933" y="4183706"/>
                </a:cubicBezTo>
                <a:cubicBezTo>
                  <a:pt x="32933" y="4176409"/>
                  <a:pt x="27017" y="4170493"/>
                  <a:pt x="19720" y="4170493"/>
                </a:cubicBezTo>
                <a:close/>
                <a:moveTo>
                  <a:pt x="11838954" y="4106415"/>
                </a:moveTo>
                <a:cubicBezTo>
                  <a:pt x="11834599" y="4105248"/>
                  <a:pt x="11829799" y="4105742"/>
                  <a:pt x="11825586" y="4108175"/>
                </a:cubicBezTo>
                <a:lnTo>
                  <a:pt x="11749306" y="4152215"/>
                </a:lnTo>
                <a:cubicBezTo>
                  <a:pt x="11740879" y="4157080"/>
                  <a:pt x="11737993" y="4167854"/>
                  <a:pt x="11742858" y="4176280"/>
                </a:cubicBezTo>
                <a:cubicBezTo>
                  <a:pt x="11747723" y="4184707"/>
                  <a:pt x="11758496" y="4187594"/>
                  <a:pt x="11766923" y="4182729"/>
                </a:cubicBezTo>
                <a:cubicBezTo>
                  <a:pt x="11792350" y="4168048"/>
                  <a:pt x="11817776" y="4153367"/>
                  <a:pt x="11843203" y="4138687"/>
                </a:cubicBezTo>
                <a:cubicBezTo>
                  <a:pt x="11851630" y="4133822"/>
                  <a:pt x="11854516" y="4123048"/>
                  <a:pt x="11849652" y="4114622"/>
                </a:cubicBezTo>
                <a:lnTo>
                  <a:pt x="11849651" y="4114623"/>
                </a:lnTo>
                <a:cubicBezTo>
                  <a:pt x="11847219" y="4110410"/>
                  <a:pt x="11843309" y="4107581"/>
                  <a:pt x="11838954" y="4106415"/>
                </a:cubicBezTo>
                <a:close/>
                <a:moveTo>
                  <a:pt x="22518" y="4105971"/>
                </a:moveTo>
                <a:cubicBezTo>
                  <a:pt x="18163" y="4107138"/>
                  <a:pt x="14253" y="4109966"/>
                  <a:pt x="11821" y="4114179"/>
                </a:cubicBezTo>
                <a:cubicBezTo>
                  <a:pt x="6956" y="4122605"/>
                  <a:pt x="9843" y="4133379"/>
                  <a:pt x="18269" y="4138244"/>
                </a:cubicBezTo>
                <a:lnTo>
                  <a:pt x="94549" y="4182285"/>
                </a:lnTo>
                <a:cubicBezTo>
                  <a:pt x="102976" y="4187150"/>
                  <a:pt x="113750" y="4184263"/>
                  <a:pt x="118615" y="4175837"/>
                </a:cubicBezTo>
                <a:lnTo>
                  <a:pt x="118615" y="4175838"/>
                </a:lnTo>
                <a:cubicBezTo>
                  <a:pt x="123480" y="4167412"/>
                  <a:pt x="120593" y="4156638"/>
                  <a:pt x="112167" y="4151773"/>
                </a:cubicBezTo>
                <a:cubicBezTo>
                  <a:pt x="86739" y="4137092"/>
                  <a:pt x="61313" y="4122411"/>
                  <a:pt x="35886" y="4107731"/>
                </a:cubicBezTo>
                <a:cubicBezTo>
                  <a:pt x="31673" y="4105298"/>
                  <a:pt x="26873" y="4104804"/>
                  <a:pt x="22518" y="4105971"/>
                </a:cubicBezTo>
                <a:close/>
                <a:moveTo>
                  <a:pt x="11750757" y="4093541"/>
                </a:moveTo>
                <a:cubicBezTo>
                  <a:pt x="11743460" y="4093541"/>
                  <a:pt x="11737544" y="4099457"/>
                  <a:pt x="11737544" y="4106754"/>
                </a:cubicBezTo>
                <a:cubicBezTo>
                  <a:pt x="11737544" y="4114051"/>
                  <a:pt x="11743460" y="4119967"/>
                  <a:pt x="11750757" y="4119967"/>
                </a:cubicBezTo>
                <a:cubicBezTo>
                  <a:pt x="11758054" y="4119967"/>
                  <a:pt x="11763970" y="4114051"/>
                  <a:pt x="11763970" y="4106754"/>
                </a:cubicBezTo>
                <a:cubicBezTo>
                  <a:pt x="11763970" y="4099457"/>
                  <a:pt x="11758054" y="4093541"/>
                  <a:pt x="11750757" y="4093541"/>
                </a:cubicBezTo>
                <a:close/>
                <a:moveTo>
                  <a:pt x="110715" y="4071858"/>
                </a:moveTo>
                <a:cubicBezTo>
                  <a:pt x="103418" y="4071858"/>
                  <a:pt x="97502" y="4077774"/>
                  <a:pt x="97502" y="4085071"/>
                </a:cubicBezTo>
                <a:cubicBezTo>
                  <a:pt x="97502" y="4092368"/>
                  <a:pt x="103418" y="4098284"/>
                  <a:pt x="110715" y="4098284"/>
                </a:cubicBezTo>
                <a:cubicBezTo>
                  <a:pt x="118012" y="4098284"/>
                  <a:pt x="123928" y="4092368"/>
                  <a:pt x="123928" y="4085071"/>
                </a:cubicBezTo>
                <a:cubicBezTo>
                  <a:pt x="123928" y="4077774"/>
                  <a:pt x="118012" y="4071858"/>
                  <a:pt x="110715" y="4071858"/>
                </a:cubicBezTo>
                <a:close/>
                <a:moveTo>
                  <a:pt x="11753555" y="4007781"/>
                </a:moveTo>
                <a:cubicBezTo>
                  <a:pt x="11749200" y="4008948"/>
                  <a:pt x="11745290" y="4011776"/>
                  <a:pt x="11742858" y="4015989"/>
                </a:cubicBezTo>
                <a:lnTo>
                  <a:pt x="11742857" y="4015988"/>
                </a:lnTo>
                <a:cubicBezTo>
                  <a:pt x="11737992" y="4024414"/>
                  <a:pt x="11740879" y="4035188"/>
                  <a:pt x="11749305" y="4040053"/>
                </a:cubicBezTo>
                <a:cubicBezTo>
                  <a:pt x="11774733" y="4054733"/>
                  <a:pt x="11800159" y="4069414"/>
                  <a:pt x="11825586" y="4084095"/>
                </a:cubicBezTo>
                <a:cubicBezTo>
                  <a:pt x="11834012" y="4088960"/>
                  <a:pt x="11844786" y="4086073"/>
                  <a:pt x="11849651" y="4077646"/>
                </a:cubicBezTo>
                <a:cubicBezTo>
                  <a:pt x="11854516" y="4069220"/>
                  <a:pt x="11851629" y="4058446"/>
                  <a:pt x="11843203" y="4053581"/>
                </a:cubicBezTo>
                <a:lnTo>
                  <a:pt x="11766923" y="4009541"/>
                </a:lnTo>
                <a:cubicBezTo>
                  <a:pt x="11762709" y="4007108"/>
                  <a:pt x="11757909" y="4006614"/>
                  <a:pt x="11753555" y="4007781"/>
                </a:cubicBezTo>
                <a:close/>
                <a:moveTo>
                  <a:pt x="107917" y="4007336"/>
                </a:moveTo>
                <a:cubicBezTo>
                  <a:pt x="103562" y="4006169"/>
                  <a:pt x="98762" y="4006663"/>
                  <a:pt x="94549" y="4009096"/>
                </a:cubicBezTo>
                <a:cubicBezTo>
                  <a:pt x="69122" y="4023776"/>
                  <a:pt x="43696" y="4038457"/>
                  <a:pt x="18268" y="4053138"/>
                </a:cubicBezTo>
                <a:cubicBezTo>
                  <a:pt x="9842" y="4058003"/>
                  <a:pt x="6955" y="4068777"/>
                  <a:pt x="11820" y="4077203"/>
                </a:cubicBezTo>
                <a:lnTo>
                  <a:pt x="11820" y="4077202"/>
                </a:lnTo>
                <a:cubicBezTo>
                  <a:pt x="16685" y="4085628"/>
                  <a:pt x="27459" y="4088515"/>
                  <a:pt x="35886" y="4083650"/>
                </a:cubicBezTo>
                <a:lnTo>
                  <a:pt x="112166" y="4039609"/>
                </a:lnTo>
                <a:cubicBezTo>
                  <a:pt x="120592" y="4034744"/>
                  <a:pt x="123479" y="4023971"/>
                  <a:pt x="118614" y="4015544"/>
                </a:cubicBezTo>
                <a:cubicBezTo>
                  <a:pt x="116181" y="4011331"/>
                  <a:pt x="112272" y="4008503"/>
                  <a:pt x="107917" y="4007336"/>
                </a:cubicBezTo>
                <a:close/>
                <a:moveTo>
                  <a:pt x="11841752" y="3994907"/>
                </a:moveTo>
                <a:cubicBezTo>
                  <a:pt x="11834455" y="3994907"/>
                  <a:pt x="11828539" y="4000823"/>
                  <a:pt x="11828539" y="4008120"/>
                </a:cubicBezTo>
                <a:cubicBezTo>
                  <a:pt x="11828539" y="4015417"/>
                  <a:pt x="11834455" y="4021333"/>
                  <a:pt x="11841752" y="4021333"/>
                </a:cubicBezTo>
                <a:cubicBezTo>
                  <a:pt x="11849049" y="4021333"/>
                  <a:pt x="11854965" y="4015417"/>
                  <a:pt x="11854965" y="4008120"/>
                </a:cubicBezTo>
                <a:cubicBezTo>
                  <a:pt x="11854965" y="4000823"/>
                  <a:pt x="11849049" y="3994907"/>
                  <a:pt x="11841752" y="3994907"/>
                </a:cubicBezTo>
                <a:close/>
                <a:moveTo>
                  <a:pt x="20268" y="3971350"/>
                </a:moveTo>
                <a:cubicBezTo>
                  <a:pt x="12971" y="3971350"/>
                  <a:pt x="7055" y="3977266"/>
                  <a:pt x="7055" y="3984563"/>
                </a:cubicBezTo>
                <a:cubicBezTo>
                  <a:pt x="7055" y="3991860"/>
                  <a:pt x="12971" y="3997776"/>
                  <a:pt x="20268" y="3997776"/>
                </a:cubicBezTo>
                <a:cubicBezTo>
                  <a:pt x="27565" y="3997776"/>
                  <a:pt x="33481" y="3991860"/>
                  <a:pt x="33481" y="3984563"/>
                </a:cubicBezTo>
                <a:cubicBezTo>
                  <a:pt x="33481" y="3977266"/>
                  <a:pt x="27565" y="3971350"/>
                  <a:pt x="20268" y="3971350"/>
                </a:cubicBezTo>
                <a:close/>
                <a:moveTo>
                  <a:pt x="11839503" y="3907272"/>
                </a:moveTo>
                <a:cubicBezTo>
                  <a:pt x="11835148" y="3906105"/>
                  <a:pt x="11830348" y="3906599"/>
                  <a:pt x="11826135" y="3909032"/>
                </a:cubicBezTo>
                <a:lnTo>
                  <a:pt x="11749855" y="3953072"/>
                </a:lnTo>
                <a:cubicBezTo>
                  <a:pt x="11741428" y="3957937"/>
                  <a:pt x="11738541" y="3968711"/>
                  <a:pt x="11743406" y="3977138"/>
                </a:cubicBezTo>
                <a:cubicBezTo>
                  <a:pt x="11748271" y="3985564"/>
                  <a:pt x="11759045" y="3988451"/>
                  <a:pt x="11767471" y="3983586"/>
                </a:cubicBezTo>
                <a:cubicBezTo>
                  <a:pt x="11792899" y="3968905"/>
                  <a:pt x="11818325" y="3954224"/>
                  <a:pt x="11843752" y="3939544"/>
                </a:cubicBezTo>
                <a:cubicBezTo>
                  <a:pt x="11852178" y="3934679"/>
                  <a:pt x="11855065" y="3923905"/>
                  <a:pt x="11850200" y="3915479"/>
                </a:cubicBezTo>
                <a:lnTo>
                  <a:pt x="11850200" y="3915480"/>
                </a:lnTo>
                <a:cubicBezTo>
                  <a:pt x="11847767" y="3911267"/>
                  <a:pt x="11843858" y="3908439"/>
                  <a:pt x="11839503" y="3907272"/>
                </a:cubicBezTo>
                <a:close/>
                <a:moveTo>
                  <a:pt x="23066" y="3906828"/>
                </a:moveTo>
                <a:cubicBezTo>
                  <a:pt x="18711" y="3907995"/>
                  <a:pt x="14802" y="3910823"/>
                  <a:pt x="12369" y="3915036"/>
                </a:cubicBezTo>
                <a:cubicBezTo>
                  <a:pt x="7504" y="3923463"/>
                  <a:pt x="10391" y="3934236"/>
                  <a:pt x="18817" y="3939101"/>
                </a:cubicBezTo>
                <a:lnTo>
                  <a:pt x="95097" y="3983142"/>
                </a:lnTo>
                <a:cubicBezTo>
                  <a:pt x="103524" y="3988007"/>
                  <a:pt x="114298" y="3985120"/>
                  <a:pt x="119163" y="3976694"/>
                </a:cubicBezTo>
                <a:lnTo>
                  <a:pt x="119163" y="3976695"/>
                </a:lnTo>
                <a:cubicBezTo>
                  <a:pt x="124028" y="3968269"/>
                  <a:pt x="121141" y="3957495"/>
                  <a:pt x="112715" y="3952630"/>
                </a:cubicBezTo>
                <a:cubicBezTo>
                  <a:pt x="87287" y="3937949"/>
                  <a:pt x="61861" y="3923268"/>
                  <a:pt x="36434" y="3908588"/>
                </a:cubicBezTo>
                <a:cubicBezTo>
                  <a:pt x="32221" y="3906155"/>
                  <a:pt x="27421" y="3905661"/>
                  <a:pt x="23066" y="3906828"/>
                </a:cubicBezTo>
                <a:close/>
                <a:moveTo>
                  <a:pt x="11751306" y="3894398"/>
                </a:moveTo>
                <a:cubicBezTo>
                  <a:pt x="11744009" y="3894398"/>
                  <a:pt x="11738093" y="3900314"/>
                  <a:pt x="11738093" y="3907611"/>
                </a:cubicBezTo>
                <a:cubicBezTo>
                  <a:pt x="11738093" y="3914908"/>
                  <a:pt x="11744009" y="3920824"/>
                  <a:pt x="11751306" y="3920824"/>
                </a:cubicBezTo>
                <a:cubicBezTo>
                  <a:pt x="11758603" y="3920824"/>
                  <a:pt x="11764519" y="3914908"/>
                  <a:pt x="11764519" y="3907611"/>
                </a:cubicBezTo>
                <a:cubicBezTo>
                  <a:pt x="11764519" y="3900314"/>
                  <a:pt x="11758603" y="3894398"/>
                  <a:pt x="11751306" y="3894398"/>
                </a:cubicBezTo>
                <a:close/>
                <a:moveTo>
                  <a:pt x="110373" y="3855972"/>
                </a:moveTo>
                <a:cubicBezTo>
                  <a:pt x="103076" y="3855972"/>
                  <a:pt x="97160" y="3861888"/>
                  <a:pt x="97160" y="3869185"/>
                </a:cubicBezTo>
                <a:cubicBezTo>
                  <a:pt x="97160" y="3876482"/>
                  <a:pt x="103076" y="3882398"/>
                  <a:pt x="110373" y="3882398"/>
                </a:cubicBezTo>
                <a:cubicBezTo>
                  <a:pt x="117670" y="3882398"/>
                  <a:pt x="123586" y="3876482"/>
                  <a:pt x="123586" y="3869185"/>
                </a:cubicBezTo>
                <a:cubicBezTo>
                  <a:pt x="123586" y="3861888"/>
                  <a:pt x="117670" y="3855972"/>
                  <a:pt x="110373" y="3855972"/>
                </a:cubicBezTo>
                <a:close/>
                <a:moveTo>
                  <a:pt x="11754103" y="3808637"/>
                </a:moveTo>
                <a:cubicBezTo>
                  <a:pt x="11749748" y="3809804"/>
                  <a:pt x="11745839" y="3812632"/>
                  <a:pt x="11743406" y="3816845"/>
                </a:cubicBezTo>
                <a:lnTo>
                  <a:pt x="11743406" y="3816844"/>
                </a:lnTo>
                <a:cubicBezTo>
                  <a:pt x="11738541" y="3825270"/>
                  <a:pt x="11741428" y="3836044"/>
                  <a:pt x="11749854" y="3840909"/>
                </a:cubicBezTo>
                <a:cubicBezTo>
                  <a:pt x="11775281" y="3855589"/>
                  <a:pt x="11800707" y="3870270"/>
                  <a:pt x="11826135" y="3884951"/>
                </a:cubicBezTo>
                <a:cubicBezTo>
                  <a:pt x="11834561" y="3889816"/>
                  <a:pt x="11845335" y="3886929"/>
                  <a:pt x="11850200" y="3878503"/>
                </a:cubicBezTo>
                <a:cubicBezTo>
                  <a:pt x="11855065" y="3870076"/>
                  <a:pt x="11852178" y="3859302"/>
                  <a:pt x="11843752" y="3854437"/>
                </a:cubicBezTo>
                <a:lnTo>
                  <a:pt x="11767471" y="3810397"/>
                </a:lnTo>
                <a:cubicBezTo>
                  <a:pt x="11763258" y="3807964"/>
                  <a:pt x="11758458" y="3807470"/>
                  <a:pt x="11754103" y="3808637"/>
                </a:cubicBezTo>
                <a:close/>
                <a:moveTo>
                  <a:pt x="11842301" y="3795763"/>
                </a:moveTo>
                <a:cubicBezTo>
                  <a:pt x="11835004" y="3795763"/>
                  <a:pt x="11829088" y="3801679"/>
                  <a:pt x="11829088" y="3808976"/>
                </a:cubicBezTo>
                <a:cubicBezTo>
                  <a:pt x="11829088" y="3816273"/>
                  <a:pt x="11835004" y="3822189"/>
                  <a:pt x="11842301" y="3822189"/>
                </a:cubicBezTo>
                <a:cubicBezTo>
                  <a:pt x="11849598" y="3822189"/>
                  <a:pt x="11855514" y="3816273"/>
                  <a:pt x="11855514" y="3808976"/>
                </a:cubicBezTo>
                <a:cubicBezTo>
                  <a:pt x="11855514" y="3801679"/>
                  <a:pt x="11849598" y="3795763"/>
                  <a:pt x="11842301" y="3795763"/>
                </a:cubicBezTo>
                <a:close/>
                <a:moveTo>
                  <a:pt x="107575" y="3791450"/>
                </a:moveTo>
                <a:cubicBezTo>
                  <a:pt x="103220" y="3790283"/>
                  <a:pt x="98420" y="3790777"/>
                  <a:pt x="94207" y="3793210"/>
                </a:cubicBezTo>
                <a:cubicBezTo>
                  <a:pt x="68780" y="3807890"/>
                  <a:pt x="43354" y="3822571"/>
                  <a:pt x="17926" y="3837252"/>
                </a:cubicBezTo>
                <a:cubicBezTo>
                  <a:pt x="9500" y="3842117"/>
                  <a:pt x="6613" y="3852891"/>
                  <a:pt x="11478" y="3861317"/>
                </a:cubicBezTo>
                <a:lnTo>
                  <a:pt x="11478" y="3861316"/>
                </a:lnTo>
                <a:cubicBezTo>
                  <a:pt x="16343" y="3869742"/>
                  <a:pt x="27117" y="3872629"/>
                  <a:pt x="35544" y="3867764"/>
                </a:cubicBezTo>
                <a:lnTo>
                  <a:pt x="111824" y="3823723"/>
                </a:lnTo>
                <a:cubicBezTo>
                  <a:pt x="120250" y="3818858"/>
                  <a:pt x="123137" y="3808085"/>
                  <a:pt x="118272" y="3799658"/>
                </a:cubicBezTo>
                <a:cubicBezTo>
                  <a:pt x="115839" y="3795445"/>
                  <a:pt x="111930" y="3792617"/>
                  <a:pt x="107575" y="3791450"/>
                </a:cubicBezTo>
                <a:close/>
                <a:moveTo>
                  <a:pt x="18076" y="3736031"/>
                </a:moveTo>
                <a:cubicBezTo>
                  <a:pt x="10779" y="3736031"/>
                  <a:pt x="4863" y="3741947"/>
                  <a:pt x="4863" y="3749244"/>
                </a:cubicBezTo>
                <a:cubicBezTo>
                  <a:pt x="4863" y="3756541"/>
                  <a:pt x="10779" y="3762457"/>
                  <a:pt x="18076" y="3762457"/>
                </a:cubicBezTo>
                <a:cubicBezTo>
                  <a:pt x="25373" y="3762457"/>
                  <a:pt x="31289" y="3756541"/>
                  <a:pt x="31289" y="3749244"/>
                </a:cubicBezTo>
                <a:cubicBezTo>
                  <a:pt x="31289" y="3741947"/>
                  <a:pt x="25373" y="3736031"/>
                  <a:pt x="18076" y="3736031"/>
                </a:cubicBezTo>
                <a:close/>
                <a:moveTo>
                  <a:pt x="11837683" y="3707176"/>
                </a:moveTo>
                <a:cubicBezTo>
                  <a:pt x="11833328" y="3706009"/>
                  <a:pt x="11828528" y="3706503"/>
                  <a:pt x="11824314" y="3708936"/>
                </a:cubicBezTo>
                <a:lnTo>
                  <a:pt x="11748034" y="3752976"/>
                </a:lnTo>
                <a:cubicBezTo>
                  <a:pt x="11739608" y="3757841"/>
                  <a:pt x="11736721" y="3768615"/>
                  <a:pt x="11741586" y="3777042"/>
                </a:cubicBezTo>
                <a:cubicBezTo>
                  <a:pt x="11746451" y="3785468"/>
                  <a:pt x="11757225" y="3788355"/>
                  <a:pt x="11765651" y="3783490"/>
                </a:cubicBezTo>
                <a:cubicBezTo>
                  <a:pt x="11791078" y="3768809"/>
                  <a:pt x="11816504" y="3754128"/>
                  <a:pt x="11841932" y="3739448"/>
                </a:cubicBezTo>
                <a:cubicBezTo>
                  <a:pt x="11850358" y="3734583"/>
                  <a:pt x="11853245" y="3723809"/>
                  <a:pt x="11848380" y="3715383"/>
                </a:cubicBezTo>
                <a:lnTo>
                  <a:pt x="11848380" y="3715384"/>
                </a:lnTo>
                <a:cubicBezTo>
                  <a:pt x="11845947" y="3711171"/>
                  <a:pt x="11842038" y="3708343"/>
                  <a:pt x="11837683" y="3707176"/>
                </a:cubicBezTo>
                <a:close/>
                <a:moveTo>
                  <a:pt x="11749485" y="3694302"/>
                </a:moveTo>
                <a:cubicBezTo>
                  <a:pt x="11742188" y="3694302"/>
                  <a:pt x="11736272" y="3700218"/>
                  <a:pt x="11736272" y="3707515"/>
                </a:cubicBezTo>
                <a:cubicBezTo>
                  <a:pt x="11736272" y="3714812"/>
                  <a:pt x="11742188" y="3720728"/>
                  <a:pt x="11749485" y="3720728"/>
                </a:cubicBezTo>
                <a:cubicBezTo>
                  <a:pt x="11756782" y="3720728"/>
                  <a:pt x="11762698" y="3714812"/>
                  <a:pt x="11762698" y="3707515"/>
                </a:cubicBezTo>
                <a:cubicBezTo>
                  <a:pt x="11762698" y="3700218"/>
                  <a:pt x="11756782" y="3694302"/>
                  <a:pt x="11749485" y="3694302"/>
                </a:cubicBezTo>
                <a:close/>
                <a:moveTo>
                  <a:pt x="20874" y="3671509"/>
                </a:moveTo>
                <a:cubicBezTo>
                  <a:pt x="16519" y="3672676"/>
                  <a:pt x="12609" y="3675504"/>
                  <a:pt x="10177" y="3679717"/>
                </a:cubicBezTo>
                <a:cubicBezTo>
                  <a:pt x="5312" y="3688144"/>
                  <a:pt x="8199" y="3698917"/>
                  <a:pt x="16625" y="3703782"/>
                </a:cubicBezTo>
                <a:lnTo>
                  <a:pt x="92905" y="3747823"/>
                </a:lnTo>
                <a:cubicBezTo>
                  <a:pt x="101332" y="3752688"/>
                  <a:pt x="112106" y="3749801"/>
                  <a:pt x="116971" y="3741375"/>
                </a:cubicBezTo>
                <a:lnTo>
                  <a:pt x="116971" y="3741376"/>
                </a:lnTo>
                <a:cubicBezTo>
                  <a:pt x="121836" y="3732950"/>
                  <a:pt x="118949" y="3722176"/>
                  <a:pt x="110523" y="3717311"/>
                </a:cubicBezTo>
                <a:cubicBezTo>
                  <a:pt x="85095" y="3702630"/>
                  <a:pt x="59669" y="3687949"/>
                  <a:pt x="34242" y="3673269"/>
                </a:cubicBezTo>
                <a:cubicBezTo>
                  <a:pt x="30029" y="3670836"/>
                  <a:pt x="25229" y="3670342"/>
                  <a:pt x="20874" y="3671509"/>
                </a:cubicBezTo>
                <a:close/>
                <a:moveTo>
                  <a:pt x="109071" y="3637396"/>
                </a:moveTo>
                <a:cubicBezTo>
                  <a:pt x="101774" y="3637396"/>
                  <a:pt x="95858" y="3643312"/>
                  <a:pt x="95858" y="3650609"/>
                </a:cubicBezTo>
                <a:cubicBezTo>
                  <a:pt x="95858" y="3657906"/>
                  <a:pt x="101774" y="3663822"/>
                  <a:pt x="109071" y="3663822"/>
                </a:cubicBezTo>
                <a:cubicBezTo>
                  <a:pt x="116368" y="3663822"/>
                  <a:pt x="122284" y="3657906"/>
                  <a:pt x="122284" y="3650609"/>
                </a:cubicBezTo>
                <a:cubicBezTo>
                  <a:pt x="122284" y="3643312"/>
                  <a:pt x="116368" y="3637396"/>
                  <a:pt x="109071" y="3637396"/>
                </a:cubicBezTo>
                <a:close/>
                <a:moveTo>
                  <a:pt x="11747549" y="3611062"/>
                </a:moveTo>
                <a:cubicBezTo>
                  <a:pt x="11743194" y="3612229"/>
                  <a:pt x="11739285" y="3615057"/>
                  <a:pt x="11736852" y="3619270"/>
                </a:cubicBezTo>
                <a:lnTo>
                  <a:pt x="11736852" y="3619269"/>
                </a:lnTo>
                <a:cubicBezTo>
                  <a:pt x="11731987" y="3627695"/>
                  <a:pt x="11734874" y="3638469"/>
                  <a:pt x="11743300" y="3643334"/>
                </a:cubicBezTo>
                <a:cubicBezTo>
                  <a:pt x="11768728" y="3658014"/>
                  <a:pt x="11794153" y="3672695"/>
                  <a:pt x="11819581" y="3687376"/>
                </a:cubicBezTo>
                <a:cubicBezTo>
                  <a:pt x="11828007" y="3692241"/>
                  <a:pt x="11838781" y="3689354"/>
                  <a:pt x="11843646" y="3680928"/>
                </a:cubicBezTo>
                <a:cubicBezTo>
                  <a:pt x="11848511" y="3672501"/>
                  <a:pt x="11845624" y="3661727"/>
                  <a:pt x="11837198" y="3656862"/>
                </a:cubicBezTo>
                <a:lnTo>
                  <a:pt x="11760917" y="3612822"/>
                </a:lnTo>
                <a:cubicBezTo>
                  <a:pt x="11756704" y="3610389"/>
                  <a:pt x="11751904" y="3609895"/>
                  <a:pt x="11747549" y="3611062"/>
                </a:cubicBezTo>
                <a:close/>
                <a:moveTo>
                  <a:pt x="11835747" y="3598188"/>
                </a:moveTo>
                <a:cubicBezTo>
                  <a:pt x="11828450" y="3598188"/>
                  <a:pt x="11822534" y="3604104"/>
                  <a:pt x="11822534" y="3611401"/>
                </a:cubicBezTo>
                <a:cubicBezTo>
                  <a:pt x="11822534" y="3618698"/>
                  <a:pt x="11828450" y="3624614"/>
                  <a:pt x="11835747" y="3624614"/>
                </a:cubicBezTo>
                <a:cubicBezTo>
                  <a:pt x="11843044" y="3624614"/>
                  <a:pt x="11848960" y="3618698"/>
                  <a:pt x="11848960" y="3611401"/>
                </a:cubicBezTo>
                <a:cubicBezTo>
                  <a:pt x="11848960" y="3604104"/>
                  <a:pt x="11843044" y="3598188"/>
                  <a:pt x="11835747" y="3598188"/>
                </a:cubicBezTo>
                <a:close/>
                <a:moveTo>
                  <a:pt x="106273" y="3572874"/>
                </a:moveTo>
                <a:cubicBezTo>
                  <a:pt x="101918" y="3571707"/>
                  <a:pt x="97118" y="3572201"/>
                  <a:pt x="92905" y="3574634"/>
                </a:cubicBezTo>
                <a:cubicBezTo>
                  <a:pt x="67478" y="3589314"/>
                  <a:pt x="42052" y="3603995"/>
                  <a:pt x="16624" y="3618676"/>
                </a:cubicBezTo>
                <a:cubicBezTo>
                  <a:pt x="8198" y="3623541"/>
                  <a:pt x="5311" y="3634315"/>
                  <a:pt x="10176" y="3642741"/>
                </a:cubicBezTo>
                <a:lnTo>
                  <a:pt x="10176" y="3642740"/>
                </a:lnTo>
                <a:cubicBezTo>
                  <a:pt x="15041" y="3651166"/>
                  <a:pt x="25815" y="3654053"/>
                  <a:pt x="34242" y="3649188"/>
                </a:cubicBezTo>
                <a:lnTo>
                  <a:pt x="110522" y="3605147"/>
                </a:lnTo>
                <a:cubicBezTo>
                  <a:pt x="118948" y="3600282"/>
                  <a:pt x="121835" y="3589509"/>
                  <a:pt x="116970" y="3581082"/>
                </a:cubicBezTo>
                <a:cubicBezTo>
                  <a:pt x="114537" y="3576869"/>
                  <a:pt x="110628" y="3574041"/>
                  <a:pt x="106273" y="3572874"/>
                </a:cubicBezTo>
                <a:close/>
                <a:moveTo>
                  <a:pt x="18624" y="3536887"/>
                </a:moveTo>
                <a:cubicBezTo>
                  <a:pt x="11327" y="3536887"/>
                  <a:pt x="5411" y="3542803"/>
                  <a:pt x="5411" y="3550100"/>
                </a:cubicBezTo>
                <a:cubicBezTo>
                  <a:pt x="5411" y="3557397"/>
                  <a:pt x="11327" y="3563313"/>
                  <a:pt x="18624" y="3563313"/>
                </a:cubicBezTo>
                <a:cubicBezTo>
                  <a:pt x="25921" y="3563313"/>
                  <a:pt x="31837" y="3557397"/>
                  <a:pt x="31837" y="3550100"/>
                </a:cubicBezTo>
                <a:cubicBezTo>
                  <a:pt x="31837" y="3542803"/>
                  <a:pt x="25921" y="3536887"/>
                  <a:pt x="18624" y="3536887"/>
                </a:cubicBezTo>
                <a:close/>
                <a:moveTo>
                  <a:pt x="11833498" y="3510553"/>
                </a:moveTo>
                <a:cubicBezTo>
                  <a:pt x="11829143" y="3509386"/>
                  <a:pt x="11824343" y="3509880"/>
                  <a:pt x="11820130" y="3512313"/>
                </a:cubicBezTo>
                <a:lnTo>
                  <a:pt x="11743849" y="3556353"/>
                </a:lnTo>
                <a:cubicBezTo>
                  <a:pt x="11735423" y="3561218"/>
                  <a:pt x="11732536" y="3571992"/>
                  <a:pt x="11737401" y="3580419"/>
                </a:cubicBezTo>
                <a:cubicBezTo>
                  <a:pt x="11742266" y="3588845"/>
                  <a:pt x="11753040" y="3591732"/>
                  <a:pt x="11761466" y="3586867"/>
                </a:cubicBezTo>
                <a:cubicBezTo>
                  <a:pt x="11786894" y="3572186"/>
                  <a:pt x="11812320" y="3557505"/>
                  <a:pt x="11837747" y="3542825"/>
                </a:cubicBezTo>
                <a:cubicBezTo>
                  <a:pt x="11846173" y="3537960"/>
                  <a:pt x="11849060" y="3527186"/>
                  <a:pt x="11844195" y="3518760"/>
                </a:cubicBezTo>
                <a:lnTo>
                  <a:pt x="11844195" y="3518761"/>
                </a:lnTo>
                <a:cubicBezTo>
                  <a:pt x="11841762" y="3514548"/>
                  <a:pt x="11837853" y="3511720"/>
                  <a:pt x="11833498" y="3510553"/>
                </a:cubicBezTo>
                <a:close/>
                <a:moveTo>
                  <a:pt x="11745301" y="3497679"/>
                </a:moveTo>
                <a:cubicBezTo>
                  <a:pt x="11738003" y="3497679"/>
                  <a:pt x="11732088" y="3503595"/>
                  <a:pt x="11732088" y="3510892"/>
                </a:cubicBezTo>
                <a:cubicBezTo>
                  <a:pt x="11732088" y="3518189"/>
                  <a:pt x="11738003" y="3524105"/>
                  <a:pt x="11745301" y="3524105"/>
                </a:cubicBezTo>
                <a:cubicBezTo>
                  <a:pt x="11752597" y="3524105"/>
                  <a:pt x="11758514" y="3518189"/>
                  <a:pt x="11758514" y="3510892"/>
                </a:cubicBezTo>
                <a:cubicBezTo>
                  <a:pt x="11758514" y="3503595"/>
                  <a:pt x="11752597" y="3497679"/>
                  <a:pt x="11745301" y="3497679"/>
                </a:cubicBezTo>
                <a:close/>
                <a:moveTo>
                  <a:pt x="21422" y="3472365"/>
                </a:moveTo>
                <a:cubicBezTo>
                  <a:pt x="17067" y="3473532"/>
                  <a:pt x="13158" y="3476360"/>
                  <a:pt x="10725" y="3480573"/>
                </a:cubicBezTo>
                <a:cubicBezTo>
                  <a:pt x="5860" y="3489000"/>
                  <a:pt x="8747" y="3499773"/>
                  <a:pt x="17173" y="3504638"/>
                </a:cubicBezTo>
                <a:lnTo>
                  <a:pt x="93453" y="3548679"/>
                </a:lnTo>
                <a:cubicBezTo>
                  <a:pt x="101880" y="3553544"/>
                  <a:pt x="112654" y="3550657"/>
                  <a:pt x="117519" y="3542231"/>
                </a:cubicBezTo>
                <a:lnTo>
                  <a:pt x="117519" y="3542232"/>
                </a:lnTo>
                <a:cubicBezTo>
                  <a:pt x="122384" y="3533806"/>
                  <a:pt x="119497" y="3523032"/>
                  <a:pt x="111071" y="3518167"/>
                </a:cubicBezTo>
                <a:cubicBezTo>
                  <a:pt x="85643" y="3503486"/>
                  <a:pt x="60217" y="3488805"/>
                  <a:pt x="34790" y="3474125"/>
                </a:cubicBezTo>
                <a:cubicBezTo>
                  <a:pt x="30577" y="3471692"/>
                  <a:pt x="25777" y="3471198"/>
                  <a:pt x="21422" y="3472365"/>
                </a:cubicBezTo>
                <a:close/>
                <a:moveTo>
                  <a:pt x="109619" y="3438253"/>
                </a:moveTo>
                <a:cubicBezTo>
                  <a:pt x="102322" y="3438253"/>
                  <a:pt x="96406" y="3444169"/>
                  <a:pt x="96406" y="3451466"/>
                </a:cubicBezTo>
                <a:cubicBezTo>
                  <a:pt x="96406" y="3458763"/>
                  <a:pt x="102322" y="3464679"/>
                  <a:pt x="109619" y="3464679"/>
                </a:cubicBezTo>
                <a:cubicBezTo>
                  <a:pt x="116916" y="3464679"/>
                  <a:pt x="122832" y="3458763"/>
                  <a:pt x="122832" y="3451466"/>
                </a:cubicBezTo>
                <a:cubicBezTo>
                  <a:pt x="122832" y="3444169"/>
                  <a:pt x="116916" y="3438253"/>
                  <a:pt x="109619" y="3438253"/>
                </a:cubicBezTo>
                <a:close/>
                <a:moveTo>
                  <a:pt x="11748098" y="3411919"/>
                </a:moveTo>
                <a:cubicBezTo>
                  <a:pt x="11743743" y="3413086"/>
                  <a:pt x="11739834" y="3415914"/>
                  <a:pt x="11737401" y="3420127"/>
                </a:cubicBezTo>
                <a:lnTo>
                  <a:pt x="11737401" y="3420126"/>
                </a:lnTo>
                <a:cubicBezTo>
                  <a:pt x="11732536" y="3428552"/>
                  <a:pt x="11735422" y="3439326"/>
                  <a:pt x="11743849" y="3444191"/>
                </a:cubicBezTo>
                <a:cubicBezTo>
                  <a:pt x="11769276" y="3458871"/>
                  <a:pt x="11794702" y="3473552"/>
                  <a:pt x="11820129" y="3488233"/>
                </a:cubicBezTo>
                <a:cubicBezTo>
                  <a:pt x="11828556" y="3493098"/>
                  <a:pt x="11839330" y="3490211"/>
                  <a:pt x="11844195" y="3481785"/>
                </a:cubicBezTo>
                <a:cubicBezTo>
                  <a:pt x="11849060" y="3473358"/>
                  <a:pt x="11846173" y="3462584"/>
                  <a:pt x="11837746" y="3457719"/>
                </a:cubicBezTo>
                <a:lnTo>
                  <a:pt x="11761466" y="3413679"/>
                </a:lnTo>
                <a:cubicBezTo>
                  <a:pt x="11757253" y="3411246"/>
                  <a:pt x="11752453" y="3410752"/>
                  <a:pt x="11748098" y="3411919"/>
                </a:cubicBezTo>
                <a:close/>
                <a:moveTo>
                  <a:pt x="11836296" y="3399045"/>
                </a:moveTo>
                <a:cubicBezTo>
                  <a:pt x="11828999" y="3399045"/>
                  <a:pt x="11823083" y="3404961"/>
                  <a:pt x="11823083" y="3412258"/>
                </a:cubicBezTo>
                <a:cubicBezTo>
                  <a:pt x="11823083" y="3419555"/>
                  <a:pt x="11828999" y="3425471"/>
                  <a:pt x="11836296" y="3425471"/>
                </a:cubicBezTo>
                <a:cubicBezTo>
                  <a:pt x="11843593" y="3425471"/>
                  <a:pt x="11849509" y="3419555"/>
                  <a:pt x="11849509" y="3412258"/>
                </a:cubicBezTo>
                <a:cubicBezTo>
                  <a:pt x="11849509" y="3404961"/>
                  <a:pt x="11843593" y="3399045"/>
                  <a:pt x="11836296" y="3399045"/>
                </a:cubicBezTo>
                <a:close/>
                <a:moveTo>
                  <a:pt x="106821" y="3373731"/>
                </a:moveTo>
                <a:cubicBezTo>
                  <a:pt x="102466" y="3372564"/>
                  <a:pt x="97666" y="3373058"/>
                  <a:pt x="93453" y="3375491"/>
                </a:cubicBezTo>
                <a:cubicBezTo>
                  <a:pt x="68026" y="3390171"/>
                  <a:pt x="42600" y="3404852"/>
                  <a:pt x="17172" y="3419533"/>
                </a:cubicBezTo>
                <a:cubicBezTo>
                  <a:pt x="8746" y="3424398"/>
                  <a:pt x="5859" y="3435172"/>
                  <a:pt x="10724" y="3443598"/>
                </a:cubicBezTo>
                <a:lnTo>
                  <a:pt x="10724" y="3443597"/>
                </a:lnTo>
                <a:cubicBezTo>
                  <a:pt x="15589" y="3452023"/>
                  <a:pt x="26363" y="3454910"/>
                  <a:pt x="34790" y="3450045"/>
                </a:cubicBezTo>
                <a:lnTo>
                  <a:pt x="111070" y="3406004"/>
                </a:lnTo>
                <a:cubicBezTo>
                  <a:pt x="119496" y="3401139"/>
                  <a:pt x="122383" y="3390366"/>
                  <a:pt x="117518" y="3381939"/>
                </a:cubicBezTo>
                <a:cubicBezTo>
                  <a:pt x="115086" y="3377726"/>
                  <a:pt x="111176" y="3374898"/>
                  <a:pt x="106821" y="3373731"/>
                </a:cubicBezTo>
                <a:close/>
                <a:moveTo>
                  <a:pt x="19172" y="3337744"/>
                </a:moveTo>
                <a:cubicBezTo>
                  <a:pt x="11875" y="3337744"/>
                  <a:pt x="5959" y="3343660"/>
                  <a:pt x="5959" y="3350957"/>
                </a:cubicBezTo>
                <a:cubicBezTo>
                  <a:pt x="5959" y="3358254"/>
                  <a:pt x="11875" y="3364170"/>
                  <a:pt x="19172" y="3364170"/>
                </a:cubicBezTo>
                <a:cubicBezTo>
                  <a:pt x="26469" y="3364170"/>
                  <a:pt x="32385" y="3358254"/>
                  <a:pt x="32385" y="3350957"/>
                </a:cubicBezTo>
                <a:cubicBezTo>
                  <a:pt x="32385" y="3343660"/>
                  <a:pt x="26469" y="3337744"/>
                  <a:pt x="19172" y="3337744"/>
                </a:cubicBezTo>
                <a:close/>
                <a:moveTo>
                  <a:pt x="11834046" y="3311410"/>
                </a:moveTo>
                <a:cubicBezTo>
                  <a:pt x="11829692" y="3310243"/>
                  <a:pt x="11824892" y="3310737"/>
                  <a:pt x="11820678" y="3313170"/>
                </a:cubicBezTo>
                <a:lnTo>
                  <a:pt x="11744398" y="3357210"/>
                </a:lnTo>
                <a:cubicBezTo>
                  <a:pt x="11735972" y="3362075"/>
                  <a:pt x="11733085" y="3372849"/>
                  <a:pt x="11737950" y="3381276"/>
                </a:cubicBezTo>
                <a:cubicBezTo>
                  <a:pt x="11742815" y="3389702"/>
                  <a:pt x="11753589" y="3392589"/>
                  <a:pt x="11762015" y="3387724"/>
                </a:cubicBezTo>
                <a:cubicBezTo>
                  <a:pt x="11787442" y="3373043"/>
                  <a:pt x="11812868" y="3358362"/>
                  <a:pt x="11838296" y="3343682"/>
                </a:cubicBezTo>
                <a:cubicBezTo>
                  <a:pt x="11846722" y="3338817"/>
                  <a:pt x="11849609" y="3328043"/>
                  <a:pt x="11844744" y="3319617"/>
                </a:cubicBezTo>
                <a:lnTo>
                  <a:pt x="11844744" y="3319618"/>
                </a:lnTo>
                <a:cubicBezTo>
                  <a:pt x="11842311" y="3315405"/>
                  <a:pt x="11838401" y="3312577"/>
                  <a:pt x="11834046" y="3311410"/>
                </a:cubicBezTo>
                <a:close/>
                <a:moveTo>
                  <a:pt x="11745849" y="3298536"/>
                </a:moveTo>
                <a:cubicBezTo>
                  <a:pt x="11738552" y="3298536"/>
                  <a:pt x="11732636" y="3304452"/>
                  <a:pt x="11732636" y="3311749"/>
                </a:cubicBezTo>
                <a:cubicBezTo>
                  <a:pt x="11732636" y="3319046"/>
                  <a:pt x="11738552" y="3324962"/>
                  <a:pt x="11745849" y="3324962"/>
                </a:cubicBezTo>
                <a:cubicBezTo>
                  <a:pt x="11753146" y="3324962"/>
                  <a:pt x="11759062" y="3319046"/>
                  <a:pt x="11759062" y="3311749"/>
                </a:cubicBezTo>
                <a:cubicBezTo>
                  <a:pt x="11759062" y="3304452"/>
                  <a:pt x="11753146" y="3298536"/>
                  <a:pt x="11745849" y="3298536"/>
                </a:cubicBezTo>
                <a:close/>
                <a:moveTo>
                  <a:pt x="21970" y="3273233"/>
                </a:moveTo>
                <a:cubicBezTo>
                  <a:pt x="17615" y="3274401"/>
                  <a:pt x="13706" y="3277230"/>
                  <a:pt x="11273" y="3281433"/>
                </a:cubicBezTo>
                <a:cubicBezTo>
                  <a:pt x="6408" y="3289857"/>
                  <a:pt x="9295" y="3300630"/>
                  <a:pt x="17721" y="3305495"/>
                </a:cubicBezTo>
                <a:lnTo>
                  <a:pt x="94001" y="3349536"/>
                </a:lnTo>
                <a:cubicBezTo>
                  <a:pt x="102428" y="3354401"/>
                  <a:pt x="113202" y="3351514"/>
                  <a:pt x="118067" y="3343088"/>
                </a:cubicBezTo>
                <a:lnTo>
                  <a:pt x="118067" y="3343089"/>
                </a:lnTo>
                <a:cubicBezTo>
                  <a:pt x="122932" y="3334663"/>
                  <a:pt x="120045" y="3323889"/>
                  <a:pt x="111619" y="3319024"/>
                </a:cubicBezTo>
                <a:cubicBezTo>
                  <a:pt x="86191" y="3304343"/>
                  <a:pt x="60765" y="3289662"/>
                  <a:pt x="35338" y="3274996"/>
                </a:cubicBezTo>
                <a:cubicBezTo>
                  <a:pt x="31125" y="3272562"/>
                  <a:pt x="26325" y="3272067"/>
                  <a:pt x="21970" y="3273233"/>
                </a:cubicBezTo>
                <a:close/>
                <a:moveTo>
                  <a:pt x="110167" y="3239117"/>
                </a:moveTo>
                <a:cubicBezTo>
                  <a:pt x="102870" y="3239117"/>
                  <a:pt x="96954" y="3245033"/>
                  <a:pt x="96954" y="3252331"/>
                </a:cubicBezTo>
                <a:cubicBezTo>
                  <a:pt x="96954" y="3259629"/>
                  <a:pt x="102870" y="3265547"/>
                  <a:pt x="110167" y="3265547"/>
                </a:cubicBezTo>
                <a:cubicBezTo>
                  <a:pt x="117464" y="3265547"/>
                  <a:pt x="123380" y="3259629"/>
                  <a:pt x="123380" y="3252331"/>
                </a:cubicBezTo>
                <a:cubicBezTo>
                  <a:pt x="123380" y="3245033"/>
                  <a:pt x="117464" y="3239117"/>
                  <a:pt x="110167" y="3239117"/>
                </a:cubicBezTo>
                <a:close/>
                <a:moveTo>
                  <a:pt x="11748647" y="3212775"/>
                </a:moveTo>
                <a:cubicBezTo>
                  <a:pt x="11744292" y="3213944"/>
                  <a:pt x="11740382" y="3216770"/>
                  <a:pt x="11737950" y="3220985"/>
                </a:cubicBezTo>
                <a:lnTo>
                  <a:pt x="11737949" y="3220984"/>
                </a:lnTo>
                <a:cubicBezTo>
                  <a:pt x="11733084" y="3229410"/>
                  <a:pt x="11735971" y="3240185"/>
                  <a:pt x="11744398" y="3245050"/>
                </a:cubicBezTo>
                <a:cubicBezTo>
                  <a:pt x="11769825" y="3259730"/>
                  <a:pt x="11795251" y="3274411"/>
                  <a:pt x="11820678" y="3289089"/>
                </a:cubicBezTo>
                <a:cubicBezTo>
                  <a:pt x="11829105" y="3293954"/>
                  <a:pt x="11839878" y="3291067"/>
                  <a:pt x="11844743" y="3282641"/>
                </a:cubicBezTo>
                <a:cubicBezTo>
                  <a:pt x="11849608" y="3274218"/>
                  <a:pt x="11846722" y="3263441"/>
                  <a:pt x="11838295" y="3258578"/>
                </a:cubicBezTo>
                <a:lnTo>
                  <a:pt x="11762015" y="3214537"/>
                </a:lnTo>
                <a:cubicBezTo>
                  <a:pt x="11757802" y="3212104"/>
                  <a:pt x="11753001" y="3211610"/>
                  <a:pt x="11748647" y="3212775"/>
                </a:cubicBezTo>
                <a:close/>
                <a:moveTo>
                  <a:pt x="11836844" y="3199902"/>
                </a:moveTo>
                <a:cubicBezTo>
                  <a:pt x="11829547" y="3199902"/>
                  <a:pt x="11823631" y="3205819"/>
                  <a:pt x="11823631" y="3213115"/>
                </a:cubicBezTo>
                <a:cubicBezTo>
                  <a:pt x="11823631" y="3220413"/>
                  <a:pt x="11829547" y="3226329"/>
                  <a:pt x="11836844" y="3226329"/>
                </a:cubicBezTo>
                <a:cubicBezTo>
                  <a:pt x="11844141" y="3226329"/>
                  <a:pt x="11850057" y="3220413"/>
                  <a:pt x="11850057" y="3213115"/>
                </a:cubicBezTo>
                <a:cubicBezTo>
                  <a:pt x="11850057" y="3205819"/>
                  <a:pt x="11844141" y="3199902"/>
                  <a:pt x="11836844" y="3199902"/>
                </a:cubicBezTo>
                <a:close/>
                <a:moveTo>
                  <a:pt x="107369" y="3174594"/>
                </a:moveTo>
                <a:cubicBezTo>
                  <a:pt x="103014" y="3173425"/>
                  <a:pt x="98214" y="3173925"/>
                  <a:pt x="94001" y="3176358"/>
                </a:cubicBezTo>
                <a:cubicBezTo>
                  <a:pt x="68574" y="3191030"/>
                  <a:pt x="43148" y="3205711"/>
                  <a:pt x="17720" y="3220395"/>
                </a:cubicBezTo>
                <a:cubicBezTo>
                  <a:pt x="9294" y="3225260"/>
                  <a:pt x="6407" y="3236036"/>
                  <a:pt x="11272" y="3244463"/>
                </a:cubicBezTo>
                <a:cubicBezTo>
                  <a:pt x="16137" y="3252890"/>
                  <a:pt x="26911" y="3255775"/>
                  <a:pt x="35338" y="3250911"/>
                </a:cubicBezTo>
                <a:lnTo>
                  <a:pt x="111618" y="3206865"/>
                </a:lnTo>
                <a:cubicBezTo>
                  <a:pt x="120044" y="3201998"/>
                  <a:pt x="122931" y="3191227"/>
                  <a:pt x="118066" y="3182802"/>
                </a:cubicBezTo>
                <a:cubicBezTo>
                  <a:pt x="115633" y="3178592"/>
                  <a:pt x="111724" y="3175761"/>
                  <a:pt x="107369" y="3174594"/>
                </a:cubicBezTo>
                <a:close/>
                <a:moveTo>
                  <a:pt x="19720" y="3138616"/>
                </a:moveTo>
                <a:cubicBezTo>
                  <a:pt x="12423" y="3138616"/>
                  <a:pt x="6507" y="3144532"/>
                  <a:pt x="6507" y="3151826"/>
                </a:cubicBezTo>
                <a:cubicBezTo>
                  <a:pt x="6507" y="3159120"/>
                  <a:pt x="12423" y="3165035"/>
                  <a:pt x="19720" y="3165035"/>
                </a:cubicBezTo>
                <a:cubicBezTo>
                  <a:pt x="27017" y="3165035"/>
                  <a:pt x="32933" y="3159120"/>
                  <a:pt x="32933" y="3151826"/>
                </a:cubicBezTo>
                <a:cubicBezTo>
                  <a:pt x="32933" y="3144532"/>
                  <a:pt x="27017" y="3138616"/>
                  <a:pt x="19720" y="3138616"/>
                </a:cubicBezTo>
                <a:close/>
                <a:moveTo>
                  <a:pt x="11834595" y="3112272"/>
                </a:moveTo>
                <a:cubicBezTo>
                  <a:pt x="11830240" y="3111105"/>
                  <a:pt x="11825440" y="3111599"/>
                  <a:pt x="11821227" y="3114030"/>
                </a:cubicBezTo>
                <a:lnTo>
                  <a:pt x="11744947" y="3158068"/>
                </a:lnTo>
                <a:cubicBezTo>
                  <a:pt x="11736520" y="3162934"/>
                  <a:pt x="11733634" y="3173706"/>
                  <a:pt x="11738498" y="3182134"/>
                </a:cubicBezTo>
                <a:cubicBezTo>
                  <a:pt x="11743364" y="3190561"/>
                  <a:pt x="11754137" y="3193447"/>
                  <a:pt x="11762564" y="3188582"/>
                </a:cubicBezTo>
                <a:cubicBezTo>
                  <a:pt x="11787991" y="3173901"/>
                  <a:pt x="11813417" y="3159222"/>
                  <a:pt x="11838844" y="3144541"/>
                </a:cubicBezTo>
                <a:cubicBezTo>
                  <a:pt x="11847271" y="3139676"/>
                  <a:pt x="11850158" y="3128905"/>
                  <a:pt x="11845293" y="3120478"/>
                </a:cubicBezTo>
                <a:lnTo>
                  <a:pt x="11845292" y="3120480"/>
                </a:lnTo>
                <a:cubicBezTo>
                  <a:pt x="11842860" y="3116266"/>
                  <a:pt x="11838950" y="3113439"/>
                  <a:pt x="11834595" y="3112272"/>
                </a:cubicBezTo>
                <a:close/>
                <a:moveTo>
                  <a:pt x="11746398" y="3099398"/>
                </a:moveTo>
                <a:cubicBezTo>
                  <a:pt x="11739101" y="3099398"/>
                  <a:pt x="11733185" y="3105314"/>
                  <a:pt x="11733185" y="3112610"/>
                </a:cubicBezTo>
                <a:cubicBezTo>
                  <a:pt x="11733185" y="3119908"/>
                  <a:pt x="11739101" y="3125822"/>
                  <a:pt x="11746398" y="3125822"/>
                </a:cubicBezTo>
                <a:cubicBezTo>
                  <a:pt x="11753695" y="3125822"/>
                  <a:pt x="11759611" y="3119908"/>
                  <a:pt x="11759611" y="3112610"/>
                </a:cubicBezTo>
                <a:cubicBezTo>
                  <a:pt x="11759611" y="3105314"/>
                  <a:pt x="11753695" y="3099398"/>
                  <a:pt x="11746398" y="3099398"/>
                </a:cubicBezTo>
                <a:close/>
                <a:moveTo>
                  <a:pt x="22518" y="3074107"/>
                </a:moveTo>
                <a:cubicBezTo>
                  <a:pt x="18163" y="3075275"/>
                  <a:pt x="14253" y="3078103"/>
                  <a:pt x="11821" y="3082311"/>
                </a:cubicBezTo>
                <a:cubicBezTo>
                  <a:pt x="6956" y="3090736"/>
                  <a:pt x="9843" y="3101511"/>
                  <a:pt x="18269" y="3106374"/>
                </a:cubicBezTo>
                <a:lnTo>
                  <a:pt x="94549" y="3150406"/>
                </a:lnTo>
                <a:cubicBezTo>
                  <a:pt x="102976" y="3155269"/>
                  <a:pt x="113750" y="3152380"/>
                  <a:pt x="118615" y="3143958"/>
                </a:cubicBezTo>
                <a:lnTo>
                  <a:pt x="118615" y="3143962"/>
                </a:lnTo>
                <a:cubicBezTo>
                  <a:pt x="123480" y="3135535"/>
                  <a:pt x="120593" y="3124762"/>
                  <a:pt x="112167" y="3119901"/>
                </a:cubicBezTo>
                <a:cubicBezTo>
                  <a:pt x="86739" y="3105220"/>
                  <a:pt x="61313" y="3090548"/>
                  <a:pt x="35886" y="3075867"/>
                </a:cubicBezTo>
                <a:cubicBezTo>
                  <a:pt x="31673" y="3073437"/>
                  <a:pt x="26873" y="3072940"/>
                  <a:pt x="22518" y="3074107"/>
                </a:cubicBezTo>
                <a:close/>
                <a:moveTo>
                  <a:pt x="110715" y="3040003"/>
                </a:moveTo>
                <a:cubicBezTo>
                  <a:pt x="103418" y="3040003"/>
                  <a:pt x="97502" y="3045919"/>
                  <a:pt x="97502" y="3053215"/>
                </a:cubicBezTo>
                <a:cubicBezTo>
                  <a:pt x="97502" y="3060509"/>
                  <a:pt x="103418" y="3066422"/>
                  <a:pt x="110715" y="3066422"/>
                </a:cubicBezTo>
                <a:cubicBezTo>
                  <a:pt x="118012" y="3066422"/>
                  <a:pt x="123928" y="3060509"/>
                  <a:pt x="123928" y="3053215"/>
                </a:cubicBezTo>
                <a:cubicBezTo>
                  <a:pt x="123928" y="3045919"/>
                  <a:pt x="118012" y="3040003"/>
                  <a:pt x="110715" y="3040003"/>
                </a:cubicBezTo>
                <a:close/>
                <a:moveTo>
                  <a:pt x="11749195" y="3013644"/>
                </a:moveTo>
                <a:cubicBezTo>
                  <a:pt x="11744840" y="3014809"/>
                  <a:pt x="11740931" y="3017635"/>
                  <a:pt x="11738498" y="3021850"/>
                </a:cubicBezTo>
                <a:lnTo>
                  <a:pt x="11738498" y="3021850"/>
                </a:lnTo>
                <a:cubicBezTo>
                  <a:pt x="11733633" y="3030275"/>
                  <a:pt x="11736520" y="3041047"/>
                  <a:pt x="11744946" y="3045913"/>
                </a:cubicBezTo>
                <a:cubicBezTo>
                  <a:pt x="11770374" y="3060591"/>
                  <a:pt x="11795799" y="3075272"/>
                  <a:pt x="11821227" y="3089951"/>
                </a:cubicBezTo>
                <a:cubicBezTo>
                  <a:pt x="11829653" y="3094817"/>
                  <a:pt x="11840427" y="3091930"/>
                  <a:pt x="11845292" y="3083505"/>
                </a:cubicBezTo>
                <a:cubicBezTo>
                  <a:pt x="11850157" y="3075078"/>
                  <a:pt x="11847270" y="3064303"/>
                  <a:pt x="11838844" y="3059440"/>
                </a:cubicBezTo>
                <a:lnTo>
                  <a:pt x="11762564" y="3015401"/>
                </a:lnTo>
                <a:cubicBezTo>
                  <a:pt x="11758350" y="3012971"/>
                  <a:pt x="11753550" y="3012474"/>
                  <a:pt x="11749195" y="3013644"/>
                </a:cubicBezTo>
                <a:close/>
                <a:moveTo>
                  <a:pt x="11837393" y="3000769"/>
                </a:moveTo>
                <a:cubicBezTo>
                  <a:pt x="11830096" y="3000769"/>
                  <a:pt x="11824180" y="3006686"/>
                  <a:pt x="11824180" y="3013979"/>
                </a:cubicBezTo>
                <a:cubicBezTo>
                  <a:pt x="11824180" y="3021277"/>
                  <a:pt x="11830096" y="3027193"/>
                  <a:pt x="11837393" y="3027193"/>
                </a:cubicBezTo>
                <a:cubicBezTo>
                  <a:pt x="11844690" y="3027193"/>
                  <a:pt x="11850606" y="3021277"/>
                  <a:pt x="11850606" y="3013979"/>
                </a:cubicBezTo>
                <a:cubicBezTo>
                  <a:pt x="11850606" y="3006686"/>
                  <a:pt x="11844690" y="3000769"/>
                  <a:pt x="11837393" y="3000769"/>
                </a:cubicBezTo>
                <a:close/>
                <a:moveTo>
                  <a:pt x="107917" y="2975497"/>
                </a:moveTo>
                <a:cubicBezTo>
                  <a:pt x="103562" y="2974329"/>
                  <a:pt x="98762" y="2974824"/>
                  <a:pt x="94549" y="2977254"/>
                </a:cubicBezTo>
                <a:cubicBezTo>
                  <a:pt x="69122" y="2991933"/>
                  <a:pt x="43696" y="3006610"/>
                  <a:pt x="18268" y="3021288"/>
                </a:cubicBezTo>
                <a:cubicBezTo>
                  <a:pt x="9842" y="3026152"/>
                  <a:pt x="6955" y="3036922"/>
                  <a:pt x="11820" y="3045347"/>
                </a:cubicBezTo>
                <a:lnTo>
                  <a:pt x="11820" y="3045345"/>
                </a:lnTo>
                <a:cubicBezTo>
                  <a:pt x="16685" y="3053770"/>
                  <a:pt x="27459" y="3056658"/>
                  <a:pt x="35886" y="3051791"/>
                </a:cubicBezTo>
                <a:lnTo>
                  <a:pt x="112166" y="3007761"/>
                </a:lnTo>
                <a:cubicBezTo>
                  <a:pt x="120592" y="3002898"/>
                  <a:pt x="123479" y="2992127"/>
                  <a:pt x="118614" y="2983700"/>
                </a:cubicBezTo>
                <a:cubicBezTo>
                  <a:pt x="116181" y="2979490"/>
                  <a:pt x="112272" y="2976664"/>
                  <a:pt x="107917" y="2975497"/>
                </a:cubicBezTo>
                <a:close/>
                <a:moveTo>
                  <a:pt x="20268" y="2939516"/>
                </a:moveTo>
                <a:cubicBezTo>
                  <a:pt x="12971" y="2939516"/>
                  <a:pt x="7055" y="2945432"/>
                  <a:pt x="7055" y="2952730"/>
                </a:cubicBezTo>
                <a:cubicBezTo>
                  <a:pt x="7055" y="2960022"/>
                  <a:pt x="12971" y="2965936"/>
                  <a:pt x="20268" y="2965936"/>
                </a:cubicBezTo>
                <a:cubicBezTo>
                  <a:pt x="27565" y="2965936"/>
                  <a:pt x="33481" y="2960022"/>
                  <a:pt x="33481" y="2952730"/>
                </a:cubicBezTo>
                <a:cubicBezTo>
                  <a:pt x="33481" y="2945432"/>
                  <a:pt x="27565" y="2939516"/>
                  <a:pt x="20268" y="2939516"/>
                </a:cubicBezTo>
                <a:close/>
                <a:moveTo>
                  <a:pt x="11835144" y="2913137"/>
                </a:moveTo>
                <a:cubicBezTo>
                  <a:pt x="11830789" y="2911970"/>
                  <a:pt x="11825989" y="2912464"/>
                  <a:pt x="11821776" y="2914897"/>
                </a:cubicBezTo>
                <a:lnTo>
                  <a:pt x="11745495" y="2958937"/>
                </a:lnTo>
                <a:cubicBezTo>
                  <a:pt x="11737069" y="2963803"/>
                  <a:pt x="11734182" y="2974575"/>
                  <a:pt x="11739047" y="2982998"/>
                </a:cubicBezTo>
                <a:cubicBezTo>
                  <a:pt x="11743912" y="2991425"/>
                  <a:pt x="11754686" y="2994312"/>
                  <a:pt x="11763112" y="2989449"/>
                </a:cubicBezTo>
                <a:cubicBezTo>
                  <a:pt x="11788540" y="2974766"/>
                  <a:pt x="11813966" y="2960087"/>
                  <a:pt x="11839393" y="2945410"/>
                </a:cubicBezTo>
                <a:cubicBezTo>
                  <a:pt x="11847820" y="2940545"/>
                  <a:pt x="11850706" y="2929770"/>
                  <a:pt x="11845841" y="2921343"/>
                </a:cubicBezTo>
                <a:lnTo>
                  <a:pt x="11845841" y="2921345"/>
                </a:lnTo>
                <a:cubicBezTo>
                  <a:pt x="11843408" y="2917133"/>
                  <a:pt x="11839499" y="2914304"/>
                  <a:pt x="11835144" y="2913137"/>
                </a:cubicBezTo>
                <a:close/>
                <a:moveTo>
                  <a:pt x="11746947" y="2900265"/>
                </a:moveTo>
                <a:cubicBezTo>
                  <a:pt x="11739650" y="2900265"/>
                  <a:pt x="11733734" y="2906181"/>
                  <a:pt x="11733734" y="2913477"/>
                </a:cubicBezTo>
                <a:cubicBezTo>
                  <a:pt x="11733734" y="2920773"/>
                  <a:pt x="11739650" y="2926689"/>
                  <a:pt x="11746947" y="2926689"/>
                </a:cubicBezTo>
                <a:cubicBezTo>
                  <a:pt x="11754243" y="2926689"/>
                  <a:pt x="11760160" y="2920773"/>
                  <a:pt x="11760160" y="2913477"/>
                </a:cubicBezTo>
                <a:cubicBezTo>
                  <a:pt x="11760160" y="2906181"/>
                  <a:pt x="11754243" y="2900265"/>
                  <a:pt x="11746947" y="2900265"/>
                </a:cubicBezTo>
                <a:close/>
                <a:moveTo>
                  <a:pt x="23066" y="2875010"/>
                </a:moveTo>
                <a:cubicBezTo>
                  <a:pt x="18711" y="2876179"/>
                  <a:pt x="14802" y="2879003"/>
                  <a:pt x="12369" y="2883216"/>
                </a:cubicBezTo>
                <a:cubicBezTo>
                  <a:pt x="7504" y="2891643"/>
                  <a:pt x="10391" y="2902413"/>
                  <a:pt x="18817" y="2907274"/>
                </a:cubicBezTo>
                <a:lnTo>
                  <a:pt x="95097" y="2951306"/>
                </a:lnTo>
                <a:cubicBezTo>
                  <a:pt x="103524" y="2956172"/>
                  <a:pt x="114298" y="2953285"/>
                  <a:pt x="119163" y="2944858"/>
                </a:cubicBezTo>
                <a:cubicBezTo>
                  <a:pt x="124028" y="2936435"/>
                  <a:pt x="121141" y="2925667"/>
                  <a:pt x="112715" y="2920802"/>
                </a:cubicBezTo>
                <a:cubicBezTo>
                  <a:pt x="87287" y="2906125"/>
                  <a:pt x="61861" y="2891448"/>
                  <a:pt x="36434" y="2876770"/>
                </a:cubicBezTo>
                <a:cubicBezTo>
                  <a:pt x="32221" y="2874339"/>
                  <a:pt x="27421" y="2873843"/>
                  <a:pt x="23066" y="2875010"/>
                </a:cubicBezTo>
                <a:close/>
                <a:moveTo>
                  <a:pt x="106533" y="2843419"/>
                </a:moveTo>
                <a:cubicBezTo>
                  <a:pt x="99236" y="2843419"/>
                  <a:pt x="93320" y="2849335"/>
                  <a:pt x="93320" y="2856633"/>
                </a:cubicBezTo>
                <a:cubicBezTo>
                  <a:pt x="93320" y="2863927"/>
                  <a:pt x="99236" y="2869843"/>
                  <a:pt x="106533" y="2869843"/>
                </a:cubicBezTo>
                <a:cubicBezTo>
                  <a:pt x="113830" y="2869843"/>
                  <a:pt x="119746" y="2863927"/>
                  <a:pt x="119746" y="2856633"/>
                </a:cubicBezTo>
                <a:cubicBezTo>
                  <a:pt x="119746" y="2849335"/>
                  <a:pt x="113830" y="2843419"/>
                  <a:pt x="106533" y="2843419"/>
                </a:cubicBezTo>
                <a:close/>
                <a:moveTo>
                  <a:pt x="11749744" y="2814506"/>
                </a:moveTo>
                <a:cubicBezTo>
                  <a:pt x="11745389" y="2815671"/>
                  <a:pt x="11741479" y="2818502"/>
                  <a:pt x="11739047" y="2822714"/>
                </a:cubicBezTo>
                <a:lnTo>
                  <a:pt x="11739047" y="2822712"/>
                </a:lnTo>
                <a:cubicBezTo>
                  <a:pt x="11734182" y="2831139"/>
                  <a:pt x="11737069" y="2841912"/>
                  <a:pt x="11745495" y="2846779"/>
                </a:cubicBezTo>
                <a:cubicBezTo>
                  <a:pt x="11770922" y="2861456"/>
                  <a:pt x="11796348" y="2876137"/>
                  <a:pt x="11821775" y="2890818"/>
                </a:cubicBezTo>
                <a:cubicBezTo>
                  <a:pt x="11830202" y="2895683"/>
                  <a:pt x="11840976" y="2892794"/>
                  <a:pt x="11845841" y="2884369"/>
                </a:cubicBezTo>
                <a:cubicBezTo>
                  <a:pt x="11850706" y="2875944"/>
                  <a:pt x="11847819" y="2865170"/>
                  <a:pt x="11839392" y="2860306"/>
                </a:cubicBezTo>
                <a:lnTo>
                  <a:pt x="11763112" y="2816263"/>
                </a:lnTo>
                <a:cubicBezTo>
                  <a:pt x="11758899" y="2813830"/>
                  <a:pt x="11754099" y="2813336"/>
                  <a:pt x="11749744" y="2814506"/>
                </a:cubicBezTo>
                <a:close/>
                <a:moveTo>
                  <a:pt x="11837942" y="2801629"/>
                </a:moveTo>
                <a:cubicBezTo>
                  <a:pt x="11830645" y="2801629"/>
                  <a:pt x="11824729" y="2807546"/>
                  <a:pt x="11824729" y="2814843"/>
                </a:cubicBezTo>
                <a:cubicBezTo>
                  <a:pt x="11824729" y="2822142"/>
                  <a:pt x="11830645" y="2828058"/>
                  <a:pt x="11837942" y="2828058"/>
                </a:cubicBezTo>
                <a:cubicBezTo>
                  <a:pt x="11845239" y="2828058"/>
                  <a:pt x="11851155" y="2822142"/>
                  <a:pt x="11851155" y="2814843"/>
                </a:cubicBezTo>
                <a:cubicBezTo>
                  <a:pt x="11851155" y="2807546"/>
                  <a:pt x="11845239" y="2801629"/>
                  <a:pt x="11837942" y="2801629"/>
                </a:cubicBezTo>
                <a:close/>
                <a:moveTo>
                  <a:pt x="103735" y="2778896"/>
                </a:moveTo>
                <a:cubicBezTo>
                  <a:pt x="99380" y="2777729"/>
                  <a:pt x="94580" y="2778223"/>
                  <a:pt x="90367" y="2780654"/>
                </a:cubicBezTo>
                <a:cubicBezTo>
                  <a:pt x="64940" y="2795339"/>
                  <a:pt x="39514" y="2810027"/>
                  <a:pt x="14086" y="2824704"/>
                </a:cubicBezTo>
                <a:cubicBezTo>
                  <a:pt x="5660" y="2829567"/>
                  <a:pt x="2773" y="2840340"/>
                  <a:pt x="7638" y="2848765"/>
                </a:cubicBezTo>
                <a:lnTo>
                  <a:pt x="7638" y="2848763"/>
                </a:lnTo>
                <a:cubicBezTo>
                  <a:pt x="12503" y="2857192"/>
                  <a:pt x="23277" y="2860076"/>
                  <a:pt x="31704" y="2855211"/>
                </a:cubicBezTo>
                <a:lnTo>
                  <a:pt x="107984" y="2811174"/>
                </a:lnTo>
                <a:cubicBezTo>
                  <a:pt x="116410" y="2806313"/>
                  <a:pt x="119297" y="2795534"/>
                  <a:pt x="114432" y="2787101"/>
                </a:cubicBezTo>
                <a:cubicBezTo>
                  <a:pt x="112000" y="2782888"/>
                  <a:pt x="108090" y="2780061"/>
                  <a:pt x="103735" y="2778896"/>
                </a:cubicBezTo>
                <a:close/>
                <a:moveTo>
                  <a:pt x="13691" y="2741978"/>
                </a:moveTo>
                <a:cubicBezTo>
                  <a:pt x="6394" y="2741978"/>
                  <a:pt x="478" y="2747900"/>
                  <a:pt x="478" y="2755200"/>
                </a:cubicBezTo>
                <a:cubicBezTo>
                  <a:pt x="478" y="2762498"/>
                  <a:pt x="6394" y="2768413"/>
                  <a:pt x="13691" y="2768413"/>
                </a:cubicBezTo>
                <a:cubicBezTo>
                  <a:pt x="20988" y="2768413"/>
                  <a:pt x="26904" y="2762498"/>
                  <a:pt x="26904" y="2755200"/>
                </a:cubicBezTo>
                <a:cubicBezTo>
                  <a:pt x="26904" y="2747900"/>
                  <a:pt x="20988" y="2741978"/>
                  <a:pt x="13691" y="2741978"/>
                </a:cubicBezTo>
                <a:close/>
                <a:moveTo>
                  <a:pt x="11833839" y="2694560"/>
                </a:moveTo>
                <a:cubicBezTo>
                  <a:pt x="11829484" y="2693395"/>
                  <a:pt x="11824684" y="2693887"/>
                  <a:pt x="11820471" y="2696322"/>
                </a:cubicBezTo>
                <a:lnTo>
                  <a:pt x="11744191" y="2740363"/>
                </a:lnTo>
                <a:cubicBezTo>
                  <a:pt x="11735764" y="2745230"/>
                  <a:pt x="11732877" y="2756003"/>
                  <a:pt x="11737742" y="2764432"/>
                </a:cubicBezTo>
                <a:cubicBezTo>
                  <a:pt x="11742607" y="2772858"/>
                  <a:pt x="11753381" y="2775745"/>
                  <a:pt x="11761808" y="2770881"/>
                </a:cubicBezTo>
                <a:cubicBezTo>
                  <a:pt x="11787235" y="2756198"/>
                  <a:pt x="11812661" y="2741518"/>
                  <a:pt x="11838088" y="2726834"/>
                </a:cubicBezTo>
                <a:cubicBezTo>
                  <a:pt x="11846515" y="2721969"/>
                  <a:pt x="11849402" y="2711195"/>
                  <a:pt x="11844536" y="2702768"/>
                </a:cubicBezTo>
                <a:lnTo>
                  <a:pt x="11844536" y="2702770"/>
                </a:lnTo>
                <a:cubicBezTo>
                  <a:pt x="11842104" y="2698556"/>
                  <a:pt x="11838194" y="2695727"/>
                  <a:pt x="11833839" y="2694560"/>
                </a:cubicBezTo>
                <a:close/>
                <a:moveTo>
                  <a:pt x="11745642" y="2681685"/>
                </a:moveTo>
                <a:cubicBezTo>
                  <a:pt x="11738345" y="2681685"/>
                  <a:pt x="11732429" y="2687602"/>
                  <a:pt x="11732429" y="2694900"/>
                </a:cubicBezTo>
                <a:cubicBezTo>
                  <a:pt x="11732429" y="2702198"/>
                  <a:pt x="11738345" y="2708112"/>
                  <a:pt x="11745642" y="2708112"/>
                </a:cubicBezTo>
                <a:cubicBezTo>
                  <a:pt x="11752939" y="2708112"/>
                  <a:pt x="11758855" y="2702198"/>
                  <a:pt x="11758855" y="2694900"/>
                </a:cubicBezTo>
                <a:cubicBezTo>
                  <a:pt x="11758855" y="2687602"/>
                  <a:pt x="11752939" y="2681685"/>
                  <a:pt x="11745642" y="2681685"/>
                </a:cubicBezTo>
                <a:close/>
                <a:moveTo>
                  <a:pt x="16489" y="2677428"/>
                </a:moveTo>
                <a:cubicBezTo>
                  <a:pt x="12134" y="2678596"/>
                  <a:pt x="8225" y="2681425"/>
                  <a:pt x="5792" y="2685642"/>
                </a:cubicBezTo>
                <a:cubicBezTo>
                  <a:pt x="927" y="2694072"/>
                  <a:pt x="3814" y="2704850"/>
                  <a:pt x="12240" y="2709715"/>
                </a:cubicBezTo>
                <a:lnTo>
                  <a:pt x="88520" y="2753778"/>
                </a:lnTo>
                <a:cubicBezTo>
                  <a:pt x="96947" y="2758644"/>
                  <a:pt x="107721" y="2755752"/>
                  <a:pt x="112586" y="2747324"/>
                </a:cubicBezTo>
                <a:lnTo>
                  <a:pt x="112586" y="2747327"/>
                </a:lnTo>
                <a:cubicBezTo>
                  <a:pt x="117451" y="2738899"/>
                  <a:pt x="114564" y="2728118"/>
                  <a:pt x="106138" y="2723251"/>
                </a:cubicBezTo>
                <a:cubicBezTo>
                  <a:pt x="80710" y="2708562"/>
                  <a:pt x="55284" y="2693878"/>
                  <a:pt x="29857" y="2679191"/>
                </a:cubicBezTo>
                <a:cubicBezTo>
                  <a:pt x="25644" y="2676760"/>
                  <a:pt x="20844" y="2676263"/>
                  <a:pt x="16489" y="2677428"/>
                </a:cubicBezTo>
                <a:close/>
                <a:moveTo>
                  <a:pt x="104686" y="2643309"/>
                </a:moveTo>
                <a:cubicBezTo>
                  <a:pt x="97389" y="2643309"/>
                  <a:pt x="91473" y="2649226"/>
                  <a:pt x="91473" y="2656527"/>
                </a:cubicBezTo>
                <a:cubicBezTo>
                  <a:pt x="91473" y="2663823"/>
                  <a:pt x="97389" y="2669741"/>
                  <a:pt x="104686" y="2669741"/>
                </a:cubicBezTo>
                <a:cubicBezTo>
                  <a:pt x="111983" y="2669741"/>
                  <a:pt x="117899" y="2663823"/>
                  <a:pt x="117899" y="2656527"/>
                </a:cubicBezTo>
                <a:cubicBezTo>
                  <a:pt x="117899" y="2649226"/>
                  <a:pt x="111983" y="2643309"/>
                  <a:pt x="104686" y="2643309"/>
                </a:cubicBezTo>
                <a:close/>
                <a:moveTo>
                  <a:pt x="11747541" y="2579192"/>
                </a:moveTo>
                <a:cubicBezTo>
                  <a:pt x="11743186" y="2580356"/>
                  <a:pt x="11739277" y="2583185"/>
                  <a:pt x="11736844" y="2587396"/>
                </a:cubicBezTo>
                <a:lnTo>
                  <a:pt x="11736844" y="2587396"/>
                </a:lnTo>
                <a:cubicBezTo>
                  <a:pt x="11731979" y="2595823"/>
                  <a:pt x="11734865" y="2606595"/>
                  <a:pt x="11743292" y="2611461"/>
                </a:cubicBezTo>
                <a:cubicBezTo>
                  <a:pt x="11768719" y="2626139"/>
                  <a:pt x="11794145" y="2640820"/>
                  <a:pt x="11819572" y="2655500"/>
                </a:cubicBezTo>
                <a:cubicBezTo>
                  <a:pt x="11827999" y="2660367"/>
                  <a:pt x="11838773" y="2657479"/>
                  <a:pt x="11843638" y="2649054"/>
                </a:cubicBezTo>
                <a:cubicBezTo>
                  <a:pt x="11848503" y="2640627"/>
                  <a:pt x="11845616" y="2629852"/>
                  <a:pt x="11837189" y="2624989"/>
                </a:cubicBezTo>
                <a:lnTo>
                  <a:pt x="11760909" y="2580951"/>
                </a:lnTo>
                <a:cubicBezTo>
                  <a:pt x="11756696" y="2578519"/>
                  <a:pt x="11751896" y="2578022"/>
                  <a:pt x="11747541" y="2579192"/>
                </a:cubicBezTo>
                <a:close/>
                <a:moveTo>
                  <a:pt x="101888" y="2578803"/>
                </a:moveTo>
                <a:cubicBezTo>
                  <a:pt x="97533" y="2577636"/>
                  <a:pt x="92733" y="2578134"/>
                  <a:pt x="88520" y="2580566"/>
                </a:cubicBezTo>
                <a:cubicBezTo>
                  <a:pt x="63093" y="2595239"/>
                  <a:pt x="37667" y="2609918"/>
                  <a:pt x="12239" y="2624595"/>
                </a:cubicBezTo>
                <a:cubicBezTo>
                  <a:pt x="3813" y="2629460"/>
                  <a:pt x="926" y="2640233"/>
                  <a:pt x="5791" y="2648654"/>
                </a:cubicBezTo>
                <a:lnTo>
                  <a:pt x="5791" y="2648651"/>
                </a:lnTo>
                <a:cubicBezTo>
                  <a:pt x="10656" y="2657083"/>
                  <a:pt x="21430" y="2659968"/>
                  <a:pt x="29857" y="2655100"/>
                </a:cubicBezTo>
                <a:lnTo>
                  <a:pt x="106137" y="2611070"/>
                </a:lnTo>
                <a:cubicBezTo>
                  <a:pt x="114563" y="2606206"/>
                  <a:pt x="117450" y="2595436"/>
                  <a:pt x="112585" y="2587016"/>
                </a:cubicBezTo>
                <a:cubicBezTo>
                  <a:pt x="110153" y="2582803"/>
                  <a:pt x="106243" y="2579970"/>
                  <a:pt x="101888" y="2578803"/>
                </a:cubicBezTo>
                <a:close/>
                <a:moveTo>
                  <a:pt x="11835739" y="2566315"/>
                </a:moveTo>
                <a:cubicBezTo>
                  <a:pt x="11828442" y="2566315"/>
                  <a:pt x="11822526" y="2572234"/>
                  <a:pt x="11822526" y="2579529"/>
                </a:cubicBezTo>
                <a:cubicBezTo>
                  <a:pt x="11822526" y="2586825"/>
                  <a:pt x="11828442" y="2592742"/>
                  <a:pt x="11835739" y="2592742"/>
                </a:cubicBezTo>
                <a:cubicBezTo>
                  <a:pt x="11843036" y="2592742"/>
                  <a:pt x="11848952" y="2586825"/>
                  <a:pt x="11848952" y="2579529"/>
                </a:cubicBezTo>
                <a:cubicBezTo>
                  <a:pt x="11848952" y="2572234"/>
                  <a:pt x="11843036" y="2566315"/>
                  <a:pt x="11835739" y="2566315"/>
                </a:cubicBezTo>
                <a:close/>
                <a:moveTo>
                  <a:pt x="14239" y="2542810"/>
                </a:moveTo>
                <a:cubicBezTo>
                  <a:pt x="6942" y="2542810"/>
                  <a:pt x="1026" y="2548726"/>
                  <a:pt x="1026" y="2556025"/>
                </a:cubicBezTo>
                <a:cubicBezTo>
                  <a:pt x="1026" y="2563323"/>
                  <a:pt x="6942" y="2569246"/>
                  <a:pt x="14239" y="2569246"/>
                </a:cubicBezTo>
                <a:cubicBezTo>
                  <a:pt x="21536" y="2569246"/>
                  <a:pt x="27452" y="2563323"/>
                  <a:pt x="27452" y="2556025"/>
                </a:cubicBezTo>
                <a:cubicBezTo>
                  <a:pt x="27452" y="2548726"/>
                  <a:pt x="21536" y="2542810"/>
                  <a:pt x="14239" y="2542810"/>
                </a:cubicBezTo>
                <a:close/>
                <a:moveTo>
                  <a:pt x="11833489" y="2478679"/>
                </a:moveTo>
                <a:cubicBezTo>
                  <a:pt x="11829135" y="2477512"/>
                  <a:pt x="11824335" y="2478007"/>
                  <a:pt x="11820121" y="2480440"/>
                </a:cubicBezTo>
                <a:lnTo>
                  <a:pt x="11743841" y="2524481"/>
                </a:lnTo>
                <a:cubicBezTo>
                  <a:pt x="11735415" y="2529345"/>
                  <a:pt x="11732528" y="2540121"/>
                  <a:pt x="11737393" y="2548548"/>
                </a:cubicBezTo>
                <a:cubicBezTo>
                  <a:pt x="11742258" y="2556973"/>
                  <a:pt x="11753032" y="2559862"/>
                  <a:pt x="11761458" y="2554995"/>
                </a:cubicBezTo>
                <a:cubicBezTo>
                  <a:pt x="11786885" y="2540315"/>
                  <a:pt x="11812311" y="2525632"/>
                  <a:pt x="11837739" y="2510953"/>
                </a:cubicBezTo>
                <a:cubicBezTo>
                  <a:pt x="11846165" y="2506086"/>
                  <a:pt x="11849052" y="2495313"/>
                  <a:pt x="11844187" y="2486885"/>
                </a:cubicBezTo>
                <a:lnTo>
                  <a:pt x="11844187" y="2486888"/>
                </a:lnTo>
                <a:cubicBezTo>
                  <a:pt x="11841754" y="2482674"/>
                  <a:pt x="11837844" y="2479847"/>
                  <a:pt x="11833489" y="2478679"/>
                </a:cubicBezTo>
                <a:close/>
                <a:moveTo>
                  <a:pt x="17037" y="2478280"/>
                </a:moveTo>
                <a:cubicBezTo>
                  <a:pt x="12682" y="2479450"/>
                  <a:pt x="8772" y="2482280"/>
                  <a:pt x="6340" y="2486494"/>
                </a:cubicBezTo>
                <a:cubicBezTo>
                  <a:pt x="1475" y="2494919"/>
                  <a:pt x="4362" y="2505692"/>
                  <a:pt x="12788" y="2510558"/>
                </a:cubicBezTo>
                <a:lnTo>
                  <a:pt x="89068" y="2554605"/>
                </a:lnTo>
                <a:cubicBezTo>
                  <a:pt x="97495" y="2559471"/>
                  <a:pt x="108269" y="2556585"/>
                  <a:pt x="113134" y="2548155"/>
                </a:cubicBezTo>
                <a:cubicBezTo>
                  <a:pt x="117999" y="2539727"/>
                  <a:pt x="115112" y="2528952"/>
                  <a:pt x="106686" y="2524087"/>
                </a:cubicBezTo>
                <a:cubicBezTo>
                  <a:pt x="81258" y="2509408"/>
                  <a:pt x="55832" y="2494724"/>
                  <a:pt x="30405" y="2480042"/>
                </a:cubicBezTo>
                <a:cubicBezTo>
                  <a:pt x="26192" y="2477613"/>
                  <a:pt x="21392" y="2477117"/>
                  <a:pt x="17037" y="2478280"/>
                </a:cubicBezTo>
                <a:close/>
                <a:moveTo>
                  <a:pt x="11745292" y="2465805"/>
                </a:moveTo>
                <a:cubicBezTo>
                  <a:pt x="11737995" y="2465805"/>
                  <a:pt x="11732079" y="2471721"/>
                  <a:pt x="11732079" y="2479018"/>
                </a:cubicBezTo>
                <a:cubicBezTo>
                  <a:pt x="11732079" y="2486316"/>
                  <a:pt x="11737995" y="2492232"/>
                  <a:pt x="11745292" y="2492232"/>
                </a:cubicBezTo>
                <a:cubicBezTo>
                  <a:pt x="11752589" y="2492232"/>
                  <a:pt x="11758505" y="2486316"/>
                  <a:pt x="11758505" y="2479018"/>
                </a:cubicBezTo>
                <a:cubicBezTo>
                  <a:pt x="11758505" y="2471721"/>
                  <a:pt x="11752589" y="2465805"/>
                  <a:pt x="11745292" y="2465805"/>
                </a:cubicBezTo>
                <a:close/>
                <a:moveTo>
                  <a:pt x="105234" y="2444167"/>
                </a:moveTo>
                <a:cubicBezTo>
                  <a:pt x="97937" y="2444167"/>
                  <a:pt x="92021" y="2450084"/>
                  <a:pt x="92021" y="2457382"/>
                </a:cubicBezTo>
                <a:cubicBezTo>
                  <a:pt x="92021" y="2464680"/>
                  <a:pt x="97937" y="2470596"/>
                  <a:pt x="105234" y="2470596"/>
                </a:cubicBezTo>
                <a:cubicBezTo>
                  <a:pt x="112531" y="2470596"/>
                  <a:pt x="118447" y="2464680"/>
                  <a:pt x="118447" y="2457382"/>
                </a:cubicBezTo>
                <a:cubicBezTo>
                  <a:pt x="118447" y="2450084"/>
                  <a:pt x="112531" y="2444167"/>
                  <a:pt x="105234" y="2444167"/>
                </a:cubicBezTo>
                <a:close/>
                <a:moveTo>
                  <a:pt x="11748090" y="2380040"/>
                </a:moveTo>
                <a:cubicBezTo>
                  <a:pt x="11743735" y="2381207"/>
                  <a:pt x="11739825" y="2384036"/>
                  <a:pt x="11737393" y="2388248"/>
                </a:cubicBezTo>
                <a:lnTo>
                  <a:pt x="11737392" y="2388248"/>
                </a:lnTo>
                <a:cubicBezTo>
                  <a:pt x="11732527" y="2396673"/>
                  <a:pt x="11735414" y="2407448"/>
                  <a:pt x="11743841" y="2412313"/>
                </a:cubicBezTo>
                <a:cubicBezTo>
                  <a:pt x="11769268" y="2426994"/>
                  <a:pt x="11794694" y="2441677"/>
                  <a:pt x="11820121" y="2456358"/>
                </a:cubicBezTo>
                <a:cubicBezTo>
                  <a:pt x="11828548" y="2461222"/>
                  <a:pt x="11839321" y="2458335"/>
                  <a:pt x="11844186" y="2449908"/>
                </a:cubicBezTo>
                <a:cubicBezTo>
                  <a:pt x="11849051" y="2441483"/>
                  <a:pt x="11846164" y="2430709"/>
                  <a:pt x="11837738" y="2425843"/>
                </a:cubicBezTo>
                <a:lnTo>
                  <a:pt x="11761458" y="2381800"/>
                </a:lnTo>
                <a:cubicBezTo>
                  <a:pt x="11757245" y="2379367"/>
                  <a:pt x="11752445" y="2378873"/>
                  <a:pt x="11748090" y="2380040"/>
                </a:cubicBezTo>
                <a:close/>
                <a:moveTo>
                  <a:pt x="102436" y="2379635"/>
                </a:moveTo>
                <a:cubicBezTo>
                  <a:pt x="98081" y="2378466"/>
                  <a:pt x="93281" y="2378962"/>
                  <a:pt x="89068" y="2381393"/>
                </a:cubicBezTo>
                <a:cubicBezTo>
                  <a:pt x="63641" y="2396078"/>
                  <a:pt x="38215" y="2410760"/>
                  <a:pt x="12787" y="2425444"/>
                </a:cubicBezTo>
                <a:cubicBezTo>
                  <a:pt x="4361" y="2430309"/>
                  <a:pt x="1474" y="2441086"/>
                  <a:pt x="6339" y="2449514"/>
                </a:cubicBezTo>
                <a:lnTo>
                  <a:pt x="6339" y="2449512"/>
                </a:lnTo>
                <a:cubicBezTo>
                  <a:pt x="11204" y="2457939"/>
                  <a:pt x="21978" y="2460825"/>
                  <a:pt x="30405" y="2455960"/>
                </a:cubicBezTo>
                <a:lnTo>
                  <a:pt x="106685" y="2411913"/>
                </a:lnTo>
                <a:cubicBezTo>
                  <a:pt x="115111" y="2407046"/>
                  <a:pt x="117998" y="2396273"/>
                  <a:pt x="113133" y="2387844"/>
                </a:cubicBezTo>
                <a:cubicBezTo>
                  <a:pt x="110700" y="2383631"/>
                  <a:pt x="106791" y="2380802"/>
                  <a:pt x="102436" y="2379635"/>
                </a:cubicBezTo>
                <a:close/>
                <a:moveTo>
                  <a:pt x="11836287" y="2367166"/>
                </a:moveTo>
                <a:cubicBezTo>
                  <a:pt x="11828990" y="2367166"/>
                  <a:pt x="11823074" y="2373082"/>
                  <a:pt x="11823074" y="2380378"/>
                </a:cubicBezTo>
                <a:cubicBezTo>
                  <a:pt x="11823074" y="2387676"/>
                  <a:pt x="11828990" y="2393592"/>
                  <a:pt x="11836287" y="2393592"/>
                </a:cubicBezTo>
                <a:cubicBezTo>
                  <a:pt x="11843584" y="2393592"/>
                  <a:pt x="11849500" y="2387676"/>
                  <a:pt x="11849500" y="2380378"/>
                </a:cubicBezTo>
                <a:cubicBezTo>
                  <a:pt x="11849500" y="2373082"/>
                  <a:pt x="11843584" y="2367166"/>
                  <a:pt x="11836287" y="2367166"/>
                </a:cubicBezTo>
                <a:close/>
                <a:moveTo>
                  <a:pt x="14787" y="2343641"/>
                </a:moveTo>
                <a:cubicBezTo>
                  <a:pt x="7490" y="2343641"/>
                  <a:pt x="1574" y="2349558"/>
                  <a:pt x="1574" y="2356858"/>
                </a:cubicBezTo>
                <a:cubicBezTo>
                  <a:pt x="1574" y="2364154"/>
                  <a:pt x="7490" y="2370072"/>
                  <a:pt x="14787" y="2370072"/>
                </a:cubicBezTo>
                <a:cubicBezTo>
                  <a:pt x="22084" y="2370072"/>
                  <a:pt x="28000" y="2364154"/>
                  <a:pt x="28000" y="2356858"/>
                </a:cubicBezTo>
                <a:cubicBezTo>
                  <a:pt x="28000" y="2349558"/>
                  <a:pt x="22084" y="2343641"/>
                  <a:pt x="14787" y="2343641"/>
                </a:cubicBezTo>
                <a:close/>
                <a:moveTo>
                  <a:pt x="11834039" y="2279528"/>
                </a:moveTo>
                <a:cubicBezTo>
                  <a:pt x="11829684" y="2278359"/>
                  <a:pt x="11824884" y="2278854"/>
                  <a:pt x="11820671" y="2281287"/>
                </a:cubicBezTo>
                <a:lnTo>
                  <a:pt x="11744391" y="2325329"/>
                </a:lnTo>
                <a:cubicBezTo>
                  <a:pt x="11735964" y="2330195"/>
                  <a:pt x="11733078" y="2340968"/>
                  <a:pt x="11737942" y="2349395"/>
                </a:cubicBezTo>
                <a:cubicBezTo>
                  <a:pt x="11742808" y="2357822"/>
                  <a:pt x="11753581" y="2360710"/>
                  <a:pt x="11762008" y="2355843"/>
                </a:cubicBezTo>
                <a:cubicBezTo>
                  <a:pt x="11787435" y="2341163"/>
                  <a:pt x="11812861" y="2326480"/>
                  <a:pt x="11838288" y="2311799"/>
                </a:cubicBezTo>
                <a:cubicBezTo>
                  <a:pt x="11846715" y="2306934"/>
                  <a:pt x="11849602" y="2296160"/>
                  <a:pt x="11844737" y="2287733"/>
                </a:cubicBezTo>
                <a:lnTo>
                  <a:pt x="11844736" y="2287735"/>
                </a:lnTo>
                <a:cubicBezTo>
                  <a:pt x="11842304" y="2283522"/>
                  <a:pt x="11838394" y="2280693"/>
                  <a:pt x="11834039" y="2279528"/>
                </a:cubicBezTo>
                <a:close/>
                <a:moveTo>
                  <a:pt x="17585" y="2279109"/>
                </a:moveTo>
                <a:cubicBezTo>
                  <a:pt x="13230" y="2280276"/>
                  <a:pt x="9321" y="2283105"/>
                  <a:pt x="6888" y="2287317"/>
                </a:cubicBezTo>
                <a:cubicBezTo>
                  <a:pt x="2023" y="2295747"/>
                  <a:pt x="4910" y="2306521"/>
                  <a:pt x="13336" y="2311388"/>
                </a:cubicBezTo>
                <a:lnTo>
                  <a:pt x="89616" y="2355435"/>
                </a:lnTo>
                <a:cubicBezTo>
                  <a:pt x="98043" y="2360300"/>
                  <a:pt x="108817" y="2357412"/>
                  <a:pt x="113682" y="2348987"/>
                </a:cubicBezTo>
                <a:cubicBezTo>
                  <a:pt x="118547" y="2340560"/>
                  <a:pt x="115660" y="2329783"/>
                  <a:pt x="107234" y="2324917"/>
                </a:cubicBezTo>
                <a:cubicBezTo>
                  <a:pt x="81806" y="2310236"/>
                  <a:pt x="56380" y="2295552"/>
                  <a:pt x="30953" y="2280869"/>
                </a:cubicBezTo>
                <a:cubicBezTo>
                  <a:pt x="26740" y="2278436"/>
                  <a:pt x="21940" y="2277941"/>
                  <a:pt x="17585" y="2279109"/>
                </a:cubicBezTo>
                <a:close/>
                <a:moveTo>
                  <a:pt x="11745842" y="2266652"/>
                </a:moveTo>
                <a:cubicBezTo>
                  <a:pt x="11738545" y="2266652"/>
                  <a:pt x="11732629" y="2272569"/>
                  <a:pt x="11732629" y="2279866"/>
                </a:cubicBezTo>
                <a:cubicBezTo>
                  <a:pt x="11732629" y="2287164"/>
                  <a:pt x="11738545" y="2293079"/>
                  <a:pt x="11745842" y="2293079"/>
                </a:cubicBezTo>
                <a:cubicBezTo>
                  <a:pt x="11753139" y="2293079"/>
                  <a:pt x="11759055" y="2287164"/>
                  <a:pt x="11759055" y="2279866"/>
                </a:cubicBezTo>
                <a:cubicBezTo>
                  <a:pt x="11759055" y="2272569"/>
                  <a:pt x="11753139" y="2266652"/>
                  <a:pt x="11745842" y="2266652"/>
                </a:cubicBezTo>
                <a:close/>
                <a:moveTo>
                  <a:pt x="105782" y="2244991"/>
                </a:moveTo>
                <a:cubicBezTo>
                  <a:pt x="98485" y="2244991"/>
                  <a:pt x="92569" y="2250907"/>
                  <a:pt x="92569" y="2258205"/>
                </a:cubicBezTo>
                <a:cubicBezTo>
                  <a:pt x="92569" y="2265502"/>
                  <a:pt x="98485" y="2271420"/>
                  <a:pt x="105782" y="2271420"/>
                </a:cubicBezTo>
                <a:cubicBezTo>
                  <a:pt x="113079" y="2271420"/>
                  <a:pt x="118995" y="2265502"/>
                  <a:pt x="118995" y="2258205"/>
                </a:cubicBezTo>
                <a:cubicBezTo>
                  <a:pt x="118995" y="2250907"/>
                  <a:pt x="113079" y="2244991"/>
                  <a:pt x="105782" y="2244991"/>
                </a:cubicBezTo>
                <a:close/>
                <a:moveTo>
                  <a:pt x="11748639" y="2180887"/>
                </a:moveTo>
                <a:cubicBezTo>
                  <a:pt x="11744285" y="2182054"/>
                  <a:pt x="11740375" y="2184882"/>
                  <a:pt x="11737942" y="2189095"/>
                </a:cubicBezTo>
                <a:lnTo>
                  <a:pt x="11737942" y="2189094"/>
                </a:lnTo>
                <a:cubicBezTo>
                  <a:pt x="11733077" y="2197521"/>
                  <a:pt x="11735964" y="2208296"/>
                  <a:pt x="11744390" y="2213160"/>
                </a:cubicBezTo>
                <a:cubicBezTo>
                  <a:pt x="11769818" y="2227841"/>
                  <a:pt x="11795243" y="2242523"/>
                  <a:pt x="11820671" y="2257204"/>
                </a:cubicBezTo>
                <a:cubicBezTo>
                  <a:pt x="11829097" y="2262069"/>
                  <a:pt x="11839871" y="2259182"/>
                  <a:pt x="11844736" y="2250756"/>
                </a:cubicBezTo>
                <a:cubicBezTo>
                  <a:pt x="11849601" y="2242329"/>
                  <a:pt x="11846714" y="2231555"/>
                  <a:pt x="11838288" y="2226689"/>
                </a:cubicBezTo>
                <a:lnTo>
                  <a:pt x="11762008" y="2182647"/>
                </a:lnTo>
                <a:cubicBezTo>
                  <a:pt x="11757794" y="2180214"/>
                  <a:pt x="11752994" y="2179719"/>
                  <a:pt x="11748639" y="2180887"/>
                </a:cubicBezTo>
                <a:close/>
                <a:moveTo>
                  <a:pt x="102984" y="2180457"/>
                </a:moveTo>
                <a:cubicBezTo>
                  <a:pt x="98629" y="2179290"/>
                  <a:pt x="93829" y="2179786"/>
                  <a:pt x="89616" y="2182217"/>
                </a:cubicBezTo>
                <a:cubicBezTo>
                  <a:pt x="64189" y="2196900"/>
                  <a:pt x="38763" y="2211584"/>
                  <a:pt x="13335" y="2226266"/>
                </a:cubicBezTo>
                <a:cubicBezTo>
                  <a:pt x="4909" y="2231132"/>
                  <a:pt x="2022" y="2241907"/>
                  <a:pt x="6887" y="2250336"/>
                </a:cubicBezTo>
                <a:lnTo>
                  <a:pt x="6887" y="2250334"/>
                </a:lnTo>
                <a:cubicBezTo>
                  <a:pt x="11752" y="2258762"/>
                  <a:pt x="22526" y="2261648"/>
                  <a:pt x="30953" y="2256784"/>
                </a:cubicBezTo>
                <a:lnTo>
                  <a:pt x="107233" y="2212735"/>
                </a:lnTo>
                <a:cubicBezTo>
                  <a:pt x="115659" y="2207870"/>
                  <a:pt x="118546" y="2197094"/>
                  <a:pt x="113681" y="2188666"/>
                </a:cubicBezTo>
                <a:cubicBezTo>
                  <a:pt x="111249" y="2184452"/>
                  <a:pt x="107339" y="2181624"/>
                  <a:pt x="102984" y="2180457"/>
                </a:cubicBezTo>
                <a:close/>
                <a:moveTo>
                  <a:pt x="11836837" y="2168012"/>
                </a:moveTo>
                <a:cubicBezTo>
                  <a:pt x="11829540" y="2168012"/>
                  <a:pt x="11823624" y="2173928"/>
                  <a:pt x="11823624" y="2181226"/>
                </a:cubicBezTo>
                <a:cubicBezTo>
                  <a:pt x="11823624" y="2188523"/>
                  <a:pt x="11829540" y="2194440"/>
                  <a:pt x="11836837" y="2194440"/>
                </a:cubicBezTo>
                <a:cubicBezTo>
                  <a:pt x="11844134" y="2194440"/>
                  <a:pt x="11850050" y="2188523"/>
                  <a:pt x="11850050" y="2181226"/>
                </a:cubicBezTo>
                <a:cubicBezTo>
                  <a:pt x="11850050" y="2173928"/>
                  <a:pt x="11844134" y="2168012"/>
                  <a:pt x="11836837" y="2168012"/>
                </a:cubicBezTo>
                <a:close/>
                <a:moveTo>
                  <a:pt x="15335" y="2144464"/>
                </a:moveTo>
                <a:cubicBezTo>
                  <a:pt x="8038" y="2144464"/>
                  <a:pt x="2122" y="2150379"/>
                  <a:pt x="2122" y="2157679"/>
                </a:cubicBezTo>
                <a:cubicBezTo>
                  <a:pt x="2122" y="2164977"/>
                  <a:pt x="8038" y="2170894"/>
                  <a:pt x="15335" y="2170894"/>
                </a:cubicBezTo>
                <a:cubicBezTo>
                  <a:pt x="22632" y="2170894"/>
                  <a:pt x="28548" y="2164977"/>
                  <a:pt x="28548" y="2157679"/>
                </a:cubicBezTo>
                <a:cubicBezTo>
                  <a:pt x="28548" y="2150379"/>
                  <a:pt x="22632" y="2144464"/>
                  <a:pt x="15335" y="2144464"/>
                </a:cubicBezTo>
                <a:close/>
                <a:moveTo>
                  <a:pt x="11834588" y="2080382"/>
                </a:moveTo>
                <a:cubicBezTo>
                  <a:pt x="11830233" y="2079211"/>
                  <a:pt x="11825433" y="2079707"/>
                  <a:pt x="11821220" y="2082137"/>
                </a:cubicBezTo>
                <a:lnTo>
                  <a:pt x="11744939" y="2126177"/>
                </a:lnTo>
                <a:cubicBezTo>
                  <a:pt x="11736513" y="2131042"/>
                  <a:pt x="11733626" y="2141816"/>
                  <a:pt x="11738491" y="2150243"/>
                </a:cubicBezTo>
                <a:cubicBezTo>
                  <a:pt x="11743356" y="2158670"/>
                  <a:pt x="11754130" y="2161557"/>
                  <a:pt x="11762556" y="2156691"/>
                </a:cubicBezTo>
                <a:cubicBezTo>
                  <a:pt x="11787984" y="2142011"/>
                  <a:pt x="11813410" y="2127328"/>
                  <a:pt x="11838837" y="2112652"/>
                </a:cubicBezTo>
                <a:cubicBezTo>
                  <a:pt x="11847263" y="2107786"/>
                  <a:pt x="11850150" y="2097011"/>
                  <a:pt x="11845285" y="2088586"/>
                </a:cubicBezTo>
                <a:lnTo>
                  <a:pt x="11845285" y="2088589"/>
                </a:lnTo>
                <a:cubicBezTo>
                  <a:pt x="11842852" y="2084376"/>
                  <a:pt x="11838943" y="2081543"/>
                  <a:pt x="11834588" y="2080382"/>
                </a:cubicBezTo>
                <a:close/>
                <a:moveTo>
                  <a:pt x="18133" y="2079945"/>
                </a:moveTo>
                <a:cubicBezTo>
                  <a:pt x="13778" y="2081108"/>
                  <a:pt x="9868" y="2083928"/>
                  <a:pt x="7436" y="2088148"/>
                </a:cubicBezTo>
                <a:cubicBezTo>
                  <a:pt x="2571" y="2096575"/>
                  <a:pt x="5458" y="2107350"/>
                  <a:pt x="13884" y="2112211"/>
                </a:cubicBezTo>
                <a:lnTo>
                  <a:pt x="90164" y="2156257"/>
                </a:lnTo>
                <a:cubicBezTo>
                  <a:pt x="98591" y="2161124"/>
                  <a:pt x="109365" y="2158236"/>
                  <a:pt x="114230" y="2149809"/>
                </a:cubicBezTo>
                <a:cubicBezTo>
                  <a:pt x="119095" y="2141382"/>
                  <a:pt x="116208" y="2130605"/>
                  <a:pt x="107782" y="2125739"/>
                </a:cubicBezTo>
                <a:cubicBezTo>
                  <a:pt x="82354" y="2111058"/>
                  <a:pt x="56928" y="2096380"/>
                  <a:pt x="31501" y="2081699"/>
                </a:cubicBezTo>
                <a:cubicBezTo>
                  <a:pt x="27288" y="2079272"/>
                  <a:pt x="22488" y="2078777"/>
                  <a:pt x="18133" y="2079945"/>
                </a:cubicBezTo>
                <a:close/>
                <a:moveTo>
                  <a:pt x="11746391" y="2067505"/>
                </a:moveTo>
                <a:cubicBezTo>
                  <a:pt x="11739094" y="2067505"/>
                  <a:pt x="11733178" y="2073423"/>
                  <a:pt x="11733178" y="2080718"/>
                </a:cubicBezTo>
                <a:cubicBezTo>
                  <a:pt x="11733178" y="2088013"/>
                  <a:pt x="11739094" y="2093929"/>
                  <a:pt x="11746391" y="2093929"/>
                </a:cubicBezTo>
                <a:cubicBezTo>
                  <a:pt x="11753688" y="2093929"/>
                  <a:pt x="11759604" y="2088013"/>
                  <a:pt x="11759604" y="2080718"/>
                </a:cubicBezTo>
                <a:cubicBezTo>
                  <a:pt x="11759604" y="2073423"/>
                  <a:pt x="11753688" y="2067505"/>
                  <a:pt x="11746391" y="2067505"/>
                </a:cubicBezTo>
                <a:close/>
                <a:moveTo>
                  <a:pt x="106330" y="2045838"/>
                </a:moveTo>
                <a:cubicBezTo>
                  <a:pt x="99033" y="2045838"/>
                  <a:pt x="93117" y="2051754"/>
                  <a:pt x="93117" y="2059048"/>
                </a:cubicBezTo>
                <a:cubicBezTo>
                  <a:pt x="93117" y="2066346"/>
                  <a:pt x="99033" y="2072264"/>
                  <a:pt x="106330" y="2072264"/>
                </a:cubicBezTo>
                <a:cubicBezTo>
                  <a:pt x="113627" y="2072264"/>
                  <a:pt x="119543" y="2066346"/>
                  <a:pt x="119543" y="2059048"/>
                </a:cubicBezTo>
                <a:cubicBezTo>
                  <a:pt x="119543" y="2051754"/>
                  <a:pt x="113627" y="2045838"/>
                  <a:pt x="106330" y="2045838"/>
                </a:cubicBezTo>
                <a:close/>
                <a:moveTo>
                  <a:pt x="11749188" y="1981749"/>
                </a:moveTo>
                <a:cubicBezTo>
                  <a:pt x="11744833" y="1982915"/>
                  <a:pt x="11740924" y="1985743"/>
                  <a:pt x="11738491" y="1989957"/>
                </a:cubicBezTo>
                <a:lnTo>
                  <a:pt x="11738491" y="1989954"/>
                </a:lnTo>
                <a:cubicBezTo>
                  <a:pt x="11733626" y="1998380"/>
                  <a:pt x="11736513" y="2009153"/>
                  <a:pt x="11744939" y="2014017"/>
                </a:cubicBezTo>
                <a:cubicBezTo>
                  <a:pt x="11770366" y="2028699"/>
                  <a:pt x="11795792" y="2043379"/>
                  <a:pt x="11821220" y="2058059"/>
                </a:cubicBezTo>
                <a:cubicBezTo>
                  <a:pt x="11829646" y="2062924"/>
                  <a:pt x="11840420" y="2060036"/>
                  <a:pt x="11845285" y="2051610"/>
                </a:cubicBezTo>
                <a:cubicBezTo>
                  <a:pt x="11850150" y="2043184"/>
                  <a:pt x="11847263" y="2032409"/>
                  <a:pt x="11838836" y="2027547"/>
                </a:cubicBezTo>
                <a:lnTo>
                  <a:pt x="11762556" y="1983508"/>
                </a:lnTo>
                <a:cubicBezTo>
                  <a:pt x="11758343" y="1981077"/>
                  <a:pt x="11753543" y="1980580"/>
                  <a:pt x="11749188" y="1981749"/>
                </a:cubicBezTo>
                <a:close/>
                <a:moveTo>
                  <a:pt x="103532" y="1981334"/>
                </a:moveTo>
                <a:cubicBezTo>
                  <a:pt x="99177" y="1980166"/>
                  <a:pt x="94377" y="1980660"/>
                  <a:pt x="90164" y="1983089"/>
                </a:cubicBezTo>
                <a:cubicBezTo>
                  <a:pt x="64737" y="1997770"/>
                  <a:pt x="39311" y="2012445"/>
                  <a:pt x="13883" y="2027121"/>
                </a:cubicBezTo>
                <a:cubicBezTo>
                  <a:pt x="5457" y="2031984"/>
                  <a:pt x="2570" y="2042757"/>
                  <a:pt x="7435" y="2051180"/>
                </a:cubicBezTo>
                <a:cubicBezTo>
                  <a:pt x="12300" y="2059605"/>
                  <a:pt x="23074" y="2062496"/>
                  <a:pt x="31501" y="2057627"/>
                </a:cubicBezTo>
                <a:lnTo>
                  <a:pt x="107781" y="2013596"/>
                </a:lnTo>
                <a:cubicBezTo>
                  <a:pt x="116207" y="2008730"/>
                  <a:pt x="119094" y="1997962"/>
                  <a:pt x="114229" y="1989535"/>
                </a:cubicBezTo>
                <a:cubicBezTo>
                  <a:pt x="111797" y="1985327"/>
                  <a:pt x="107887" y="1982497"/>
                  <a:pt x="103532" y="1981334"/>
                </a:cubicBezTo>
                <a:close/>
                <a:moveTo>
                  <a:pt x="11837386" y="1968875"/>
                </a:moveTo>
                <a:cubicBezTo>
                  <a:pt x="11830089" y="1968875"/>
                  <a:pt x="11824173" y="1974792"/>
                  <a:pt x="11824173" y="1982087"/>
                </a:cubicBezTo>
                <a:cubicBezTo>
                  <a:pt x="11824173" y="1989384"/>
                  <a:pt x="11830089" y="1995299"/>
                  <a:pt x="11837386" y="1995299"/>
                </a:cubicBezTo>
                <a:cubicBezTo>
                  <a:pt x="11844683" y="1995299"/>
                  <a:pt x="11850599" y="1989384"/>
                  <a:pt x="11850599" y="1982087"/>
                </a:cubicBezTo>
                <a:cubicBezTo>
                  <a:pt x="11850599" y="1974792"/>
                  <a:pt x="11844683" y="1968875"/>
                  <a:pt x="11837386" y="1968875"/>
                </a:cubicBezTo>
                <a:close/>
                <a:moveTo>
                  <a:pt x="15883" y="1945354"/>
                </a:moveTo>
                <a:cubicBezTo>
                  <a:pt x="8586" y="1945354"/>
                  <a:pt x="2670" y="1951269"/>
                  <a:pt x="2670" y="1958563"/>
                </a:cubicBezTo>
                <a:cubicBezTo>
                  <a:pt x="2670" y="1965858"/>
                  <a:pt x="8586" y="1971775"/>
                  <a:pt x="15883" y="1971775"/>
                </a:cubicBezTo>
                <a:cubicBezTo>
                  <a:pt x="23180" y="1971775"/>
                  <a:pt x="29096" y="1965858"/>
                  <a:pt x="29096" y="1958563"/>
                </a:cubicBezTo>
                <a:cubicBezTo>
                  <a:pt x="29096" y="1951269"/>
                  <a:pt x="23180" y="1945354"/>
                  <a:pt x="15883" y="1945354"/>
                </a:cubicBezTo>
                <a:close/>
                <a:moveTo>
                  <a:pt x="11835137" y="1881243"/>
                </a:moveTo>
                <a:cubicBezTo>
                  <a:pt x="11830782" y="1880076"/>
                  <a:pt x="11825982" y="1880571"/>
                  <a:pt x="11821768" y="1883003"/>
                </a:cubicBezTo>
                <a:lnTo>
                  <a:pt x="11745488" y="1927044"/>
                </a:lnTo>
                <a:cubicBezTo>
                  <a:pt x="11737062" y="1931908"/>
                  <a:pt x="11734175" y="1942682"/>
                  <a:pt x="11739040" y="1951107"/>
                </a:cubicBezTo>
                <a:cubicBezTo>
                  <a:pt x="11743905" y="1959532"/>
                  <a:pt x="11754679" y="1962420"/>
                  <a:pt x="11763105" y="1957557"/>
                </a:cubicBezTo>
                <a:cubicBezTo>
                  <a:pt x="11788532" y="1942877"/>
                  <a:pt x="11813958" y="1928196"/>
                  <a:pt x="11839386" y="1913515"/>
                </a:cubicBezTo>
                <a:cubicBezTo>
                  <a:pt x="11847812" y="1908651"/>
                  <a:pt x="11850699" y="1897877"/>
                  <a:pt x="11845834" y="1889450"/>
                </a:cubicBezTo>
                <a:lnTo>
                  <a:pt x="11845834" y="1889451"/>
                </a:lnTo>
                <a:cubicBezTo>
                  <a:pt x="11843401" y="1885238"/>
                  <a:pt x="11839491" y="1882410"/>
                  <a:pt x="11835137" y="1881243"/>
                </a:cubicBezTo>
                <a:close/>
                <a:moveTo>
                  <a:pt x="18681" y="1880838"/>
                </a:moveTo>
                <a:cubicBezTo>
                  <a:pt x="14326" y="1882004"/>
                  <a:pt x="10416" y="1884832"/>
                  <a:pt x="7984" y="1889045"/>
                </a:cubicBezTo>
                <a:cubicBezTo>
                  <a:pt x="3119" y="1897473"/>
                  <a:pt x="6006" y="1908249"/>
                  <a:pt x="14432" y="1913113"/>
                </a:cubicBezTo>
                <a:lnTo>
                  <a:pt x="90712" y="1957143"/>
                </a:lnTo>
                <a:cubicBezTo>
                  <a:pt x="99139" y="1962004"/>
                  <a:pt x="109913" y="1959118"/>
                  <a:pt x="114778" y="1950697"/>
                </a:cubicBezTo>
                <a:cubicBezTo>
                  <a:pt x="119643" y="1942278"/>
                  <a:pt x="116756" y="1931502"/>
                  <a:pt x="108330" y="1926640"/>
                </a:cubicBezTo>
                <a:cubicBezTo>
                  <a:pt x="82902" y="1911960"/>
                  <a:pt x="57476" y="1897279"/>
                  <a:pt x="32049" y="1882598"/>
                </a:cubicBezTo>
                <a:cubicBezTo>
                  <a:pt x="27836" y="1880165"/>
                  <a:pt x="23036" y="1879670"/>
                  <a:pt x="18681" y="1880838"/>
                </a:cubicBezTo>
                <a:close/>
                <a:moveTo>
                  <a:pt x="11746939" y="1868369"/>
                </a:moveTo>
                <a:cubicBezTo>
                  <a:pt x="11739642" y="1868369"/>
                  <a:pt x="11733726" y="1874285"/>
                  <a:pt x="11733726" y="1881582"/>
                </a:cubicBezTo>
                <a:cubicBezTo>
                  <a:pt x="11733726" y="1888879"/>
                  <a:pt x="11739642" y="1894795"/>
                  <a:pt x="11746939" y="1894795"/>
                </a:cubicBezTo>
                <a:cubicBezTo>
                  <a:pt x="11754236" y="1894795"/>
                  <a:pt x="11760152" y="1888879"/>
                  <a:pt x="11760152" y="1881582"/>
                </a:cubicBezTo>
                <a:cubicBezTo>
                  <a:pt x="11760152" y="1874285"/>
                  <a:pt x="11754236" y="1868369"/>
                  <a:pt x="11746939" y="1868369"/>
                </a:cubicBezTo>
                <a:close/>
                <a:moveTo>
                  <a:pt x="106878" y="1846723"/>
                </a:moveTo>
                <a:cubicBezTo>
                  <a:pt x="99581" y="1846723"/>
                  <a:pt x="93665" y="1852639"/>
                  <a:pt x="93665" y="1859937"/>
                </a:cubicBezTo>
                <a:cubicBezTo>
                  <a:pt x="93665" y="1867234"/>
                  <a:pt x="99581" y="1873150"/>
                  <a:pt x="106878" y="1873150"/>
                </a:cubicBezTo>
                <a:cubicBezTo>
                  <a:pt x="114175" y="1873150"/>
                  <a:pt x="120091" y="1867234"/>
                  <a:pt x="120091" y="1859937"/>
                </a:cubicBezTo>
                <a:cubicBezTo>
                  <a:pt x="120091" y="1852639"/>
                  <a:pt x="114175" y="1846723"/>
                  <a:pt x="106878" y="1846723"/>
                </a:cubicBezTo>
                <a:close/>
                <a:moveTo>
                  <a:pt x="11749737" y="1782608"/>
                </a:moveTo>
                <a:cubicBezTo>
                  <a:pt x="11745382" y="1783775"/>
                  <a:pt x="11741472" y="1786603"/>
                  <a:pt x="11739040" y="1790817"/>
                </a:cubicBezTo>
                <a:lnTo>
                  <a:pt x="11739039" y="1790816"/>
                </a:lnTo>
                <a:cubicBezTo>
                  <a:pt x="11734174" y="1799242"/>
                  <a:pt x="11737061" y="1810016"/>
                  <a:pt x="11745488" y="1814881"/>
                </a:cubicBezTo>
                <a:cubicBezTo>
                  <a:pt x="11770915" y="1829561"/>
                  <a:pt x="11796341" y="1844243"/>
                  <a:pt x="11821768" y="1858923"/>
                </a:cubicBezTo>
                <a:cubicBezTo>
                  <a:pt x="11830195" y="1863788"/>
                  <a:pt x="11840969" y="1860901"/>
                  <a:pt x="11845833" y="1852474"/>
                </a:cubicBezTo>
                <a:cubicBezTo>
                  <a:pt x="11850698" y="1844047"/>
                  <a:pt x="11847812" y="1833274"/>
                  <a:pt x="11839385" y="1828409"/>
                </a:cubicBezTo>
                <a:lnTo>
                  <a:pt x="11763105" y="1784369"/>
                </a:lnTo>
                <a:cubicBezTo>
                  <a:pt x="11758892" y="1781936"/>
                  <a:pt x="11754092" y="1781441"/>
                  <a:pt x="11749737" y="1782608"/>
                </a:cubicBezTo>
                <a:close/>
                <a:moveTo>
                  <a:pt x="104080" y="1782202"/>
                </a:moveTo>
                <a:cubicBezTo>
                  <a:pt x="99725" y="1781035"/>
                  <a:pt x="94925" y="1781530"/>
                  <a:pt x="90712" y="1783962"/>
                </a:cubicBezTo>
                <a:cubicBezTo>
                  <a:pt x="65285" y="1798643"/>
                  <a:pt x="39859" y="1813323"/>
                  <a:pt x="14431" y="1828004"/>
                </a:cubicBezTo>
                <a:cubicBezTo>
                  <a:pt x="6005" y="1832869"/>
                  <a:pt x="3118" y="1843642"/>
                  <a:pt x="7983" y="1852069"/>
                </a:cubicBezTo>
                <a:lnTo>
                  <a:pt x="7983" y="1852068"/>
                </a:lnTo>
                <a:cubicBezTo>
                  <a:pt x="12848" y="1860493"/>
                  <a:pt x="23622" y="1863381"/>
                  <a:pt x="32049" y="1858515"/>
                </a:cubicBezTo>
                <a:lnTo>
                  <a:pt x="108329" y="1814476"/>
                </a:lnTo>
                <a:cubicBezTo>
                  <a:pt x="116755" y="1809611"/>
                  <a:pt x="119642" y="1798838"/>
                  <a:pt x="114777" y="1790411"/>
                </a:cubicBezTo>
                <a:cubicBezTo>
                  <a:pt x="112344" y="1786197"/>
                  <a:pt x="108435" y="1783370"/>
                  <a:pt x="104080" y="1782202"/>
                </a:cubicBezTo>
                <a:close/>
                <a:moveTo>
                  <a:pt x="11837934" y="1769735"/>
                </a:moveTo>
                <a:cubicBezTo>
                  <a:pt x="11830637" y="1769735"/>
                  <a:pt x="11824721" y="1775650"/>
                  <a:pt x="11824721" y="1782948"/>
                </a:cubicBezTo>
                <a:cubicBezTo>
                  <a:pt x="11824721" y="1790245"/>
                  <a:pt x="11830637" y="1796161"/>
                  <a:pt x="11837934" y="1796161"/>
                </a:cubicBezTo>
                <a:cubicBezTo>
                  <a:pt x="11845232" y="1796161"/>
                  <a:pt x="11851147" y="1790245"/>
                  <a:pt x="11851147" y="1782948"/>
                </a:cubicBezTo>
                <a:cubicBezTo>
                  <a:pt x="11851147" y="1775650"/>
                  <a:pt x="11845232" y="1769735"/>
                  <a:pt x="11837934" y="1769735"/>
                </a:cubicBezTo>
                <a:close/>
                <a:moveTo>
                  <a:pt x="16431" y="1746217"/>
                </a:moveTo>
                <a:cubicBezTo>
                  <a:pt x="9134" y="1746217"/>
                  <a:pt x="3218" y="1752133"/>
                  <a:pt x="3218" y="1759429"/>
                </a:cubicBezTo>
                <a:cubicBezTo>
                  <a:pt x="3218" y="1766726"/>
                  <a:pt x="9134" y="1772642"/>
                  <a:pt x="16431" y="1772642"/>
                </a:cubicBezTo>
                <a:cubicBezTo>
                  <a:pt x="23728" y="1772642"/>
                  <a:pt x="29644" y="1766726"/>
                  <a:pt x="29644" y="1759429"/>
                </a:cubicBezTo>
                <a:cubicBezTo>
                  <a:pt x="29644" y="1752133"/>
                  <a:pt x="23728" y="1746217"/>
                  <a:pt x="16431" y="1746217"/>
                </a:cubicBezTo>
                <a:close/>
                <a:moveTo>
                  <a:pt x="11835685" y="1682100"/>
                </a:moveTo>
                <a:cubicBezTo>
                  <a:pt x="11831330" y="1680933"/>
                  <a:pt x="11826530" y="1681428"/>
                  <a:pt x="11822317" y="1683860"/>
                </a:cubicBezTo>
                <a:lnTo>
                  <a:pt x="11746037" y="1727900"/>
                </a:lnTo>
                <a:cubicBezTo>
                  <a:pt x="11737610" y="1732765"/>
                  <a:pt x="11734724" y="1743539"/>
                  <a:pt x="11739589" y="1751965"/>
                </a:cubicBezTo>
                <a:cubicBezTo>
                  <a:pt x="11744454" y="1760392"/>
                  <a:pt x="11755227" y="1763279"/>
                  <a:pt x="11763654" y="1758414"/>
                </a:cubicBezTo>
                <a:cubicBezTo>
                  <a:pt x="11789081" y="1743733"/>
                  <a:pt x="11814507" y="1729052"/>
                  <a:pt x="11839934" y="1714372"/>
                </a:cubicBezTo>
                <a:cubicBezTo>
                  <a:pt x="11848361" y="1709507"/>
                  <a:pt x="11851248" y="1698733"/>
                  <a:pt x="11846383" y="1690307"/>
                </a:cubicBezTo>
                <a:lnTo>
                  <a:pt x="11846382" y="1690308"/>
                </a:lnTo>
                <a:cubicBezTo>
                  <a:pt x="11843950" y="1686095"/>
                  <a:pt x="11840040" y="1683267"/>
                  <a:pt x="11835685" y="1682100"/>
                </a:cubicBezTo>
                <a:close/>
                <a:moveTo>
                  <a:pt x="19229" y="1681695"/>
                </a:moveTo>
                <a:cubicBezTo>
                  <a:pt x="14874" y="1682863"/>
                  <a:pt x="10965" y="1685691"/>
                  <a:pt x="8532" y="1689904"/>
                </a:cubicBezTo>
                <a:cubicBezTo>
                  <a:pt x="3667" y="1698331"/>
                  <a:pt x="6554" y="1709105"/>
                  <a:pt x="14980" y="1713970"/>
                </a:cubicBezTo>
                <a:lnTo>
                  <a:pt x="91260" y="1758009"/>
                </a:lnTo>
                <a:cubicBezTo>
                  <a:pt x="99687" y="1762873"/>
                  <a:pt x="110461" y="1759988"/>
                  <a:pt x="115326" y="1751561"/>
                </a:cubicBezTo>
                <a:lnTo>
                  <a:pt x="115326" y="1751563"/>
                </a:lnTo>
                <a:cubicBezTo>
                  <a:pt x="120191" y="1743136"/>
                  <a:pt x="117304" y="1732362"/>
                  <a:pt x="108878" y="1727497"/>
                </a:cubicBezTo>
                <a:cubicBezTo>
                  <a:pt x="83450" y="1712817"/>
                  <a:pt x="58024" y="1698136"/>
                  <a:pt x="32597" y="1683456"/>
                </a:cubicBezTo>
                <a:cubicBezTo>
                  <a:pt x="28384" y="1681024"/>
                  <a:pt x="23584" y="1680529"/>
                  <a:pt x="19229" y="1681695"/>
                </a:cubicBezTo>
                <a:close/>
                <a:moveTo>
                  <a:pt x="11747488" y="1669226"/>
                </a:moveTo>
                <a:cubicBezTo>
                  <a:pt x="11740191" y="1669226"/>
                  <a:pt x="11734275" y="1675142"/>
                  <a:pt x="11734275" y="1682439"/>
                </a:cubicBezTo>
                <a:cubicBezTo>
                  <a:pt x="11734275" y="1689736"/>
                  <a:pt x="11740191" y="1695652"/>
                  <a:pt x="11747488" y="1695652"/>
                </a:cubicBezTo>
                <a:cubicBezTo>
                  <a:pt x="11754785" y="1695652"/>
                  <a:pt x="11760701" y="1689736"/>
                  <a:pt x="11760701" y="1682439"/>
                </a:cubicBezTo>
                <a:cubicBezTo>
                  <a:pt x="11760701" y="1675142"/>
                  <a:pt x="11754785" y="1669226"/>
                  <a:pt x="11747488" y="1669226"/>
                </a:cubicBezTo>
                <a:close/>
                <a:moveTo>
                  <a:pt x="107426" y="1647585"/>
                </a:moveTo>
                <a:cubicBezTo>
                  <a:pt x="100129" y="1647585"/>
                  <a:pt x="94213" y="1653501"/>
                  <a:pt x="94213" y="1660798"/>
                </a:cubicBezTo>
                <a:cubicBezTo>
                  <a:pt x="94213" y="1668094"/>
                  <a:pt x="100129" y="1674010"/>
                  <a:pt x="107426" y="1674010"/>
                </a:cubicBezTo>
                <a:cubicBezTo>
                  <a:pt x="114723" y="1674010"/>
                  <a:pt x="120639" y="1668094"/>
                  <a:pt x="120639" y="1660798"/>
                </a:cubicBezTo>
                <a:cubicBezTo>
                  <a:pt x="120639" y="1653501"/>
                  <a:pt x="114723" y="1647585"/>
                  <a:pt x="107426" y="1647585"/>
                </a:cubicBezTo>
                <a:close/>
                <a:moveTo>
                  <a:pt x="11750286" y="1583466"/>
                </a:moveTo>
                <a:cubicBezTo>
                  <a:pt x="11745931" y="1584632"/>
                  <a:pt x="11742021" y="1587461"/>
                  <a:pt x="11739588" y="1591674"/>
                </a:cubicBezTo>
                <a:lnTo>
                  <a:pt x="11739588" y="1591672"/>
                </a:lnTo>
                <a:cubicBezTo>
                  <a:pt x="11734723" y="1600099"/>
                  <a:pt x="11737610" y="1610872"/>
                  <a:pt x="11746036" y="1615738"/>
                </a:cubicBezTo>
                <a:cubicBezTo>
                  <a:pt x="11771464" y="1630418"/>
                  <a:pt x="11796890" y="1645099"/>
                  <a:pt x="11822317" y="1659779"/>
                </a:cubicBezTo>
                <a:cubicBezTo>
                  <a:pt x="11830743" y="1664644"/>
                  <a:pt x="11841517" y="1661757"/>
                  <a:pt x="11846382" y="1653331"/>
                </a:cubicBezTo>
                <a:cubicBezTo>
                  <a:pt x="11851247" y="1644905"/>
                  <a:pt x="11848360" y="1634131"/>
                  <a:pt x="11839934" y="1629266"/>
                </a:cubicBezTo>
                <a:lnTo>
                  <a:pt x="11763654" y="1585226"/>
                </a:lnTo>
                <a:cubicBezTo>
                  <a:pt x="11759440" y="1582793"/>
                  <a:pt x="11754640" y="1582299"/>
                  <a:pt x="11750286" y="1583466"/>
                </a:cubicBezTo>
                <a:close/>
                <a:moveTo>
                  <a:pt x="104628" y="1583065"/>
                </a:moveTo>
                <a:cubicBezTo>
                  <a:pt x="100273" y="1581898"/>
                  <a:pt x="95473" y="1582393"/>
                  <a:pt x="91260" y="1584825"/>
                </a:cubicBezTo>
                <a:cubicBezTo>
                  <a:pt x="65833" y="1599505"/>
                  <a:pt x="40407" y="1614186"/>
                  <a:pt x="14979" y="1628865"/>
                </a:cubicBezTo>
                <a:cubicBezTo>
                  <a:pt x="6553" y="1633731"/>
                  <a:pt x="3666" y="1644504"/>
                  <a:pt x="8531" y="1652931"/>
                </a:cubicBezTo>
                <a:lnTo>
                  <a:pt x="8531" y="1652929"/>
                </a:lnTo>
                <a:cubicBezTo>
                  <a:pt x="13396" y="1661356"/>
                  <a:pt x="24170" y="1664242"/>
                  <a:pt x="32597" y="1659377"/>
                </a:cubicBezTo>
                <a:lnTo>
                  <a:pt x="108877" y="1615338"/>
                </a:lnTo>
                <a:cubicBezTo>
                  <a:pt x="117303" y="1610473"/>
                  <a:pt x="120190" y="1599700"/>
                  <a:pt x="115325" y="1591273"/>
                </a:cubicBezTo>
                <a:cubicBezTo>
                  <a:pt x="112893" y="1587060"/>
                  <a:pt x="108983" y="1584232"/>
                  <a:pt x="104628" y="1583065"/>
                </a:cubicBezTo>
                <a:close/>
                <a:moveTo>
                  <a:pt x="11838483" y="1570592"/>
                </a:moveTo>
                <a:cubicBezTo>
                  <a:pt x="11831186" y="1570592"/>
                  <a:pt x="11825270" y="1576508"/>
                  <a:pt x="11825270" y="1583804"/>
                </a:cubicBezTo>
                <a:cubicBezTo>
                  <a:pt x="11825270" y="1591102"/>
                  <a:pt x="11831186" y="1597017"/>
                  <a:pt x="11838483" y="1597017"/>
                </a:cubicBezTo>
                <a:cubicBezTo>
                  <a:pt x="11845780" y="1597017"/>
                  <a:pt x="11851696" y="1591102"/>
                  <a:pt x="11851696" y="1583804"/>
                </a:cubicBezTo>
                <a:cubicBezTo>
                  <a:pt x="11851696" y="1576508"/>
                  <a:pt x="11845780" y="1570592"/>
                  <a:pt x="11838483" y="1570592"/>
                </a:cubicBezTo>
                <a:close/>
                <a:moveTo>
                  <a:pt x="16979" y="1547079"/>
                </a:moveTo>
                <a:cubicBezTo>
                  <a:pt x="9682" y="1547079"/>
                  <a:pt x="3766" y="1552995"/>
                  <a:pt x="3766" y="1560292"/>
                </a:cubicBezTo>
                <a:cubicBezTo>
                  <a:pt x="3766" y="1567589"/>
                  <a:pt x="9682" y="1573505"/>
                  <a:pt x="16979" y="1573505"/>
                </a:cubicBezTo>
                <a:cubicBezTo>
                  <a:pt x="24276" y="1573505"/>
                  <a:pt x="30192" y="1567589"/>
                  <a:pt x="30192" y="1560292"/>
                </a:cubicBezTo>
                <a:cubicBezTo>
                  <a:pt x="30192" y="1552995"/>
                  <a:pt x="24276" y="1547079"/>
                  <a:pt x="16979" y="1547079"/>
                </a:cubicBezTo>
                <a:close/>
                <a:moveTo>
                  <a:pt x="11836234" y="1482957"/>
                </a:moveTo>
                <a:cubicBezTo>
                  <a:pt x="11831879" y="1481790"/>
                  <a:pt x="11827079" y="1482285"/>
                  <a:pt x="11822866" y="1484717"/>
                </a:cubicBezTo>
                <a:lnTo>
                  <a:pt x="11746586" y="1528757"/>
                </a:lnTo>
                <a:cubicBezTo>
                  <a:pt x="11738159" y="1533622"/>
                  <a:pt x="11735272" y="1544396"/>
                  <a:pt x="11740137" y="1552822"/>
                </a:cubicBezTo>
                <a:cubicBezTo>
                  <a:pt x="11745002" y="1561249"/>
                  <a:pt x="11755776" y="1564136"/>
                  <a:pt x="11764203" y="1559271"/>
                </a:cubicBezTo>
                <a:cubicBezTo>
                  <a:pt x="11789630" y="1544591"/>
                  <a:pt x="11815056" y="1529910"/>
                  <a:pt x="11840483" y="1515229"/>
                </a:cubicBezTo>
                <a:cubicBezTo>
                  <a:pt x="11848910" y="1510364"/>
                  <a:pt x="11851796" y="1499590"/>
                  <a:pt x="11846931" y="1491164"/>
                </a:cubicBezTo>
                <a:lnTo>
                  <a:pt x="11846931" y="1491165"/>
                </a:lnTo>
                <a:cubicBezTo>
                  <a:pt x="11844499" y="1486952"/>
                  <a:pt x="11840589" y="1484124"/>
                  <a:pt x="11836234" y="1482957"/>
                </a:cubicBezTo>
                <a:close/>
                <a:moveTo>
                  <a:pt x="19777" y="1482560"/>
                </a:moveTo>
                <a:cubicBezTo>
                  <a:pt x="15422" y="1483727"/>
                  <a:pt x="11512" y="1486555"/>
                  <a:pt x="9080" y="1490767"/>
                </a:cubicBezTo>
                <a:cubicBezTo>
                  <a:pt x="4215" y="1499194"/>
                  <a:pt x="7102" y="1509967"/>
                  <a:pt x="15528" y="1514833"/>
                </a:cubicBezTo>
                <a:lnTo>
                  <a:pt x="91808" y="1558871"/>
                </a:lnTo>
                <a:cubicBezTo>
                  <a:pt x="100235" y="1563737"/>
                  <a:pt x="111009" y="1560850"/>
                  <a:pt x="115874" y="1552423"/>
                </a:cubicBezTo>
                <a:lnTo>
                  <a:pt x="115874" y="1552425"/>
                </a:lnTo>
                <a:cubicBezTo>
                  <a:pt x="120739" y="1543998"/>
                  <a:pt x="117852" y="1533225"/>
                  <a:pt x="109426" y="1528360"/>
                </a:cubicBezTo>
                <a:cubicBezTo>
                  <a:pt x="83998" y="1513680"/>
                  <a:pt x="58572" y="1499000"/>
                  <a:pt x="33145" y="1484319"/>
                </a:cubicBezTo>
                <a:cubicBezTo>
                  <a:pt x="28932" y="1481887"/>
                  <a:pt x="24132" y="1481393"/>
                  <a:pt x="19777" y="1482560"/>
                </a:cubicBezTo>
                <a:close/>
                <a:moveTo>
                  <a:pt x="11748037" y="1470083"/>
                </a:moveTo>
                <a:cubicBezTo>
                  <a:pt x="11740740" y="1470083"/>
                  <a:pt x="11734824" y="1475999"/>
                  <a:pt x="11734824" y="1483296"/>
                </a:cubicBezTo>
                <a:cubicBezTo>
                  <a:pt x="11734824" y="1490593"/>
                  <a:pt x="11740740" y="1496509"/>
                  <a:pt x="11748037" y="1496509"/>
                </a:cubicBezTo>
                <a:cubicBezTo>
                  <a:pt x="11755334" y="1496509"/>
                  <a:pt x="11761250" y="1490593"/>
                  <a:pt x="11761250" y="1483296"/>
                </a:cubicBezTo>
                <a:cubicBezTo>
                  <a:pt x="11761250" y="1475999"/>
                  <a:pt x="11755334" y="1470083"/>
                  <a:pt x="11748037" y="1470083"/>
                </a:cubicBezTo>
                <a:close/>
                <a:moveTo>
                  <a:pt x="107974" y="1448448"/>
                </a:moveTo>
                <a:cubicBezTo>
                  <a:pt x="100677" y="1448448"/>
                  <a:pt x="94761" y="1454364"/>
                  <a:pt x="94761" y="1461660"/>
                </a:cubicBezTo>
                <a:cubicBezTo>
                  <a:pt x="94761" y="1468958"/>
                  <a:pt x="100677" y="1474873"/>
                  <a:pt x="107974" y="1474873"/>
                </a:cubicBezTo>
                <a:cubicBezTo>
                  <a:pt x="115271" y="1474873"/>
                  <a:pt x="121187" y="1468958"/>
                  <a:pt x="121187" y="1461660"/>
                </a:cubicBezTo>
                <a:cubicBezTo>
                  <a:pt x="121187" y="1454364"/>
                  <a:pt x="115271" y="1448448"/>
                  <a:pt x="107974" y="1448448"/>
                </a:cubicBezTo>
                <a:close/>
                <a:moveTo>
                  <a:pt x="11750834" y="1384324"/>
                </a:moveTo>
                <a:cubicBezTo>
                  <a:pt x="11746479" y="1385490"/>
                  <a:pt x="11742570" y="1388319"/>
                  <a:pt x="11740137" y="1392532"/>
                </a:cubicBezTo>
                <a:lnTo>
                  <a:pt x="11740137" y="1392530"/>
                </a:lnTo>
                <a:cubicBezTo>
                  <a:pt x="11735272" y="1400957"/>
                  <a:pt x="11738159" y="1411731"/>
                  <a:pt x="11746585" y="1416596"/>
                </a:cubicBezTo>
                <a:cubicBezTo>
                  <a:pt x="11772012" y="1431276"/>
                  <a:pt x="11797438" y="1445957"/>
                  <a:pt x="11822866" y="1460637"/>
                </a:cubicBezTo>
                <a:cubicBezTo>
                  <a:pt x="11831292" y="1465502"/>
                  <a:pt x="11842066" y="1462615"/>
                  <a:pt x="11846931" y="1454189"/>
                </a:cubicBezTo>
                <a:cubicBezTo>
                  <a:pt x="11851796" y="1445763"/>
                  <a:pt x="11848909" y="1434989"/>
                  <a:pt x="11840483" y="1430124"/>
                </a:cubicBezTo>
                <a:lnTo>
                  <a:pt x="11764202" y="1386084"/>
                </a:lnTo>
                <a:cubicBezTo>
                  <a:pt x="11759989" y="1383651"/>
                  <a:pt x="11755189" y="1383157"/>
                  <a:pt x="11750834" y="1384324"/>
                </a:cubicBezTo>
                <a:close/>
                <a:moveTo>
                  <a:pt x="105176" y="1383928"/>
                </a:moveTo>
                <a:cubicBezTo>
                  <a:pt x="100821" y="1382761"/>
                  <a:pt x="96021" y="1383256"/>
                  <a:pt x="91808" y="1385688"/>
                </a:cubicBezTo>
                <a:cubicBezTo>
                  <a:pt x="66381" y="1400367"/>
                  <a:pt x="40955" y="1415049"/>
                  <a:pt x="15527" y="1429728"/>
                </a:cubicBezTo>
                <a:cubicBezTo>
                  <a:pt x="7101" y="1434593"/>
                  <a:pt x="4214" y="1445367"/>
                  <a:pt x="9079" y="1453793"/>
                </a:cubicBezTo>
                <a:lnTo>
                  <a:pt x="9079" y="1453792"/>
                </a:lnTo>
                <a:cubicBezTo>
                  <a:pt x="13944" y="1462218"/>
                  <a:pt x="24718" y="1465105"/>
                  <a:pt x="33145" y="1460240"/>
                </a:cubicBezTo>
                <a:lnTo>
                  <a:pt x="109425" y="1416201"/>
                </a:lnTo>
                <a:cubicBezTo>
                  <a:pt x="117851" y="1411336"/>
                  <a:pt x="120738" y="1400562"/>
                  <a:pt x="115873" y="1392136"/>
                </a:cubicBezTo>
                <a:cubicBezTo>
                  <a:pt x="113440" y="1387923"/>
                  <a:pt x="109531" y="1385094"/>
                  <a:pt x="105176" y="1383928"/>
                </a:cubicBezTo>
                <a:close/>
                <a:moveTo>
                  <a:pt x="11839032" y="1371450"/>
                </a:moveTo>
                <a:cubicBezTo>
                  <a:pt x="11831735" y="1371450"/>
                  <a:pt x="11825819" y="1377366"/>
                  <a:pt x="11825819" y="1384663"/>
                </a:cubicBezTo>
                <a:cubicBezTo>
                  <a:pt x="11825819" y="1391960"/>
                  <a:pt x="11831735" y="1397876"/>
                  <a:pt x="11839032" y="1397876"/>
                </a:cubicBezTo>
                <a:cubicBezTo>
                  <a:pt x="11846329" y="1397876"/>
                  <a:pt x="11852245" y="1391960"/>
                  <a:pt x="11852245" y="1384663"/>
                </a:cubicBezTo>
                <a:cubicBezTo>
                  <a:pt x="11852245" y="1377366"/>
                  <a:pt x="11846329" y="1371450"/>
                  <a:pt x="11839032" y="1371450"/>
                </a:cubicBezTo>
                <a:close/>
                <a:moveTo>
                  <a:pt x="17527" y="1347942"/>
                </a:moveTo>
                <a:cubicBezTo>
                  <a:pt x="10230" y="1347942"/>
                  <a:pt x="4314" y="1353858"/>
                  <a:pt x="4314" y="1361155"/>
                </a:cubicBezTo>
                <a:cubicBezTo>
                  <a:pt x="4314" y="1368452"/>
                  <a:pt x="10230" y="1374367"/>
                  <a:pt x="17527" y="1374367"/>
                </a:cubicBezTo>
                <a:cubicBezTo>
                  <a:pt x="24824" y="1374367"/>
                  <a:pt x="30740" y="1368452"/>
                  <a:pt x="30740" y="1361155"/>
                </a:cubicBezTo>
                <a:cubicBezTo>
                  <a:pt x="30740" y="1353858"/>
                  <a:pt x="24824" y="1347942"/>
                  <a:pt x="17527" y="1347942"/>
                </a:cubicBezTo>
                <a:close/>
                <a:moveTo>
                  <a:pt x="11836783" y="1283814"/>
                </a:moveTo>
                <a:cubicBezTo>
                  <a:pt x="11832428" y="1282648"/>
                  <a:pt x="11827628" y="1283142"/>
                  <a:pt x="11823414" y="1285574"/>
                </a:cubicBezTo>
                <a:lnTo>
                  <a:pt x="11747134" y="1329615"/>
                </a:lnTo>
                <a:cubicBezTo>
                  <a:pt x="11738708" y="1334480"/>
                  <a:pt x="11735821" y="1345254"/>
                  <a:pt x="11740686" y="1353681"/>
                </a:cubicBezTo>
                <a:cubicBezTo>
                  <a:pt x="11745551" y="1362107"/>
                  <a:pt x="11756325" y="1364994"/>
                  <a:pt x="11764751" y="1360129"/>
                </a:cubicBezTo>
                <a:cubicBezTo>
                  <a:pt x="11790179" y="1345448"/>
                  <a:pt x="11815604" y="1330768"/>
                  <a:pt x="11841032" y="1316087"/>
                </a:cubicBezTo>
                <a:cubicBezTo>
                  <a:pt x="11849458" y="1311222"/>
                  <a:pt x="11852345" y="1300448"/>
                  <a:pt x="11847480" y="1292021"/>
                </a:cubicBezTo>
                <a:lnTo>
                  <a:pt x="11847480" y="1292023"/>
                </a:lnTo>
                <a:cubicBezTo>
                  <a:pt x="11845047" y="1287810"/>
                  <a:pt x="11841138" y="1284981"/>
                  <a:pt x="11836783" y="1283814"/>
                </a:cubicBezTo>
                <a:close/>
                <a:moveTo>
                  <a:pt x="20325" y="1283420"/>
                </a:moveTo>
                <a:cubicBezTo>
                  <a:pt x="15970" y="1284587"/>
                  <a:pt x="12060" y="1287415"/>
                  <a:pt x="9628" y="1291629"/>
                </a:cubicBezTo>
                <a:cubicBezTo>
                  <a:pt x="4763" y="1300055"/>
                  <a:pt x="7650" y="1310829"/>
                  <a:pt x="16076" y="1315695"/>
                </a:cubicBezTo>
                <a:lnTo>
                  <a:pt x="92356" y="1359734"/>
                </a:lnTo>
                <a:cubicBezTo>
                  <a:pt x="100783" y="1364599"/>
                  <a:pt x="111557" y="1361713"/>
                  <a:pt x="116422" y="1353286"/>
                </a:cubicBezTo>
                <a:lnTo>
                  <a:pt x="116422" y="1353287"/>
                </a:lnTo>
                <a:cubicBezTo>
                  <a:pt x="121287" y="1344861"/>
                  <a:pt x="118400" y="1334088"/>
                  <a:pt x="109974" y="1329223"/>
                </a:cubicBezTo>
                <a:cubicBezTo>
                  <a:pt x="84546" y="1314542"/>
                  <a:pt x="59120" y="1299861"/>
                  <a:pt x="33693" y="1285180"/>
                </a:cubicBezTo>
                <a:cubicBezTo>
                  <a:pt x="29480" y="1282747"/>
                  <a:pt x="24680" y="1282253"/>
                  <a:pt x="20325" y="1283420"/>
                </a:cubicBezTo>
                <a:close/>
                <a:moveTo>
                  <a:pt x="11748585" y="1270940"/>
                </a:moveTo>
                <a:cubicBezTo>
                  <a:pt x="11741288" y="1270940"/>
                  <a:pt x="11735372" y="1276856"/>
                  <a:pt x="11735372" y="1284153"/>
                </a:cubicBezTo>
                <a:cubicBezTo>
                  <a:pt x="11735372" y="1291450"/>
                  <a:pt x="11741288" y="1297367"/>
                  <a:pt x="11748585" y="1297367"/>
                </a:cubicBezTo>
                <a:cubicBezTo>
                  <a:pt x="11755882" y="1297367"/>
                  <a:pt x="11761798" y="1291450"/>
                  <a:pt x="11761798" y="1284153"/>
                </a:cubicBezTo>
                <a:cubicBezTo>
                  <a:pt x="11761798" y="1276856"/>
                  <a:pt x="11755882" y="1270940"/>
                  <a:pt x="11748585" y="1270940"/>
                </a:cubicBezTo>
                <a:close/>
                <a:moveTo>
                  <a:pt x="108522" y="1249306"/>
                </a:moveTo>
                <a:cubicBezTo>
                  <a:pt x="101225" y="1249306"/>
                  <a:pt x="95309" y="1255222"/>
                  <a:pt x="95309" y="1262520"/>
                </a:cubicBezTo>
                <a:cubicBezTo>
                  <a:pt x="95309" y="1269817"/>
                  <a:pt x="101225" y="1275733"/>
                  <a:pt x="108522" y="1275733"/>
                </a:cubicBezTo>
                <a:cubicBezTo>
                  <a:pt x="115819" y="1275733"/>
                  <a:pt x="121735" y="1269817"/>
                  <a:pt x="121735" y="1262520"/>
                </a:cubicBezTo>
                <a:cubicBezTo>
                  <a:pt x="121735" y="1255222"/>
                  <a:pt x="115819" y="1249306"/>
                  <a:pt x="108522" y="1249306"/>
                </a:cubicBezTo>
                <a:close/>
                <a:moveTo>
                  <a:pt x="11751383" y="1185178"/>
                </a:moveTo>
                <a:cubicBezTo>
                  <a:pt x="11747028" y="1186345"/>
                  <a:pt x="11743118" y="1189173"/>
                  <a:pt x="11740686" y="1193387"/>
                </a:cubicBezTo>
                <a:lnTo>
                  <a:pt x="11740685" y="1193385"/>
                </a:lnTo>
                <a:cubicBezTo>
                  <a:pt x="11735821" y="1201812"/>
                  <a:pt x="11738707" y="1212586"/>
                  <a:pt x="11747134" y="1217451"/>
                </a:cubicBezTo>
                <a:cubicBezTo>
                  <a:pt x="11772561" y="1232132"/>
                  <a:pt x="11797987" y="1246812"/>
                  <a:pt x="11823414" y="1261493"/>
                </a:cubicBezTo>
                <a:cubicBezTo>
                  <a:pt x="11831841" y="1266358"/>
                  <a:pt x="11842615" y="1263471"/>
                  <a:pt x="11847480" y="1255045"/>
                </a:cubicBezTo>
                <a:cubicBezTo>
                  <a:pt x="11852345" y="1246618"/>
                  <a:pt x="11849458" y="1235844"/>
                  <a:pt x="11841031" y="1230979"/>
                </a:cubicBezTo>
                <a:lnTo>
                  <a:pt x="11764751" y="1186938"/>
                </a:lnTo>
                <a:cubicBezTo>
                  <a:pt x="11760538" y="1184506"/>
                  <a:pt x="11755738" y="1184011"/>
                  <a:pt x="11751383" y="1185178"/>
                </a:cubicBezTo>
                <a:close/>
                <a:moveTo>
                  <a:pt x="105724" y="1184782"/>
                </a:moveTo>
                <a:cubicBezTo>
                  <a:pt x="101369" y="1183614"/>
                  <a:pt x="96569" y="1184109"/>
                  <a:pt x="92356" y="1186542"/>
                </a:cubicBezTo>
                <a:cubicBezTo>
                  <a:pt x="66929" y="1201224"/>
                  <a:pt x="41503" y="1215904"/>
                  <a:pt x="16075" y="1230586"/>
                </a:cubicBezTo>
                <a:cubicBezTo>
                  <a:pt x="7649" y="1235451"/>
                  <a:pt x="4762" y="1246225"/>
                  <a:pt x="9627" y="1254652"/>
                </a:cubicBezTo>
                <a:lnTo>
                  <a:pt x="9627" y="1254650"/>
                </a:lnTo>
                <a:cubicBezTo>
                  <a:pt x="14492" y="1263077"/>
                  <a:pt x="25266" y="1265964"/>
                  <a:pt x="33693" y="1261099"/>
                </a:cubicBezTo>
                <a:lnTo>
                  <a:pt x="109973" y="1217056"/>
                </a:lnTo>
                <a:cubicBezTo>
                  <a:pt x="118399" y="1212192"/>
                  <a:pt x="121286" y="1201417"/>
                  <a:pt x="116421" y="1192991"/>
                </a:cubicBezTo>
                <a:cubicBezTo>
                  <a:pt x="113989" y="1188777"/>
                  <a:pt x="110079" y="1185948"/>
                  <a:pt x="105724" y="1184782"/>
                </a:cubicBezTo>
                <a:close/>
                <a:moveTo>
                  <a:pt x="11839581" y="1172304"/>
                </a:moveTo>
                <a:cubicBezTo>
                  <a:pt x="11832284" y="1172304"/>
                  <a:pt x="11826368" y="1178220"/>
                  <a:pt x="11826368" y="1185517"/>
                </a:cubicBezTo>
                <a:cubicBezTo>
                  <a:pt x="11826368" y="1192815"/>
                  <a:pt x="11832284" y="1198730"/>
                  <a:pt x="11839581" y="1198730"/>
                </a:cubicBezTo>
                <a:cubicBezTo>
                  <a:pt x="11846878" y="1198730"/>
                  <a:pt x="11852793" y="1192815"/>
                  <a:pt x="11852793" y="1185517"/>
                </a:cubicBezTo>
                <a:cubicBezTo>
                  <a:pt x="11852793" y="1178220"/>
                  <a:pt x="11846878" y="1172304"/>
                  <a:pt x="11839581" y="1172304"/>
                </a:cubicBezTo>
                <a:close/>
                <a:moveTo>
                  <a:pt x="18075" y="1148793"/>
                </a:moveTo>
                <a:cubicBezTo>
                  <a:pt x="10778" y="1148793"/>
                  <a:pt x="4862" y="1154709"/>
                  <a:pt x="4862" y="1162007"/>
                </a:cubicBezTo>
                <a:cubicBezTo>
                  <a:pt x="4862" y="1169305"/>
                  <a:pt x="10778" y="1175220"/>
                  <a:pt x="18075" y="1175220"/>
                </a:cubicBezTo>
                <a:cubicBezTo>
                  <a:pt x="25372" y="1175220"/>
                  <a:pt x="31288" y="1169305"/>
                  <a:pt x="31288" y="1162007"/>
                </a:cubicBezTo>
                <a:cubicBezTo>
                  <a:pt x="31288" y="1154709"/>
                  <a:pt x="25372" y="1148793"/>
                  <a:pt x="18075" y="1148793"/>
                </a:cubicBezTo>
                <a:close/>
                <a:moveTo>
                  <a:pt x="11837331" y="1084668"/>
                </a:moveTo>
                <a:cubicBezTo>
                  <a:pt x="11832976" y="1083501"/>
                  <a:pt x="11828176" y="1083996"/>
                  <a:pt x="11823963" y="1086428"/>
                </a:cubicBezTo>
                <a:lnTo>
                  <a:pt x="11747683" y="1130469"/>
                </a:lnTo>
                <a:cubicBezTo>
                  <a:pt x="11739257" y="1135334"/>
                  <a:pt x="11736370" y="1146108"/>
                  <a:pt x="11741235" y="1154535"/>
                </a:cubicBezTo>
                <a:cubicBezTo>
                  <a:pt x="11746100" y="1162961"/>
                  <a:pt x="11756874" y="1165848"/>
                  <a:pt x="11765300" y="1160983"/>
                </a:cubicBezTo>
                <a:cubicBezTo>
                  <a:pt x="11790727" y="1146302"/>
                  <a:pt x="11816153" y="1131621"/>
                  <a:pt x="11841580" y="1116941"/>
                </a:cubicBezTo>
                <a:cubicBezTo>
                  <a:pt x="11850007" y="1112076"/>
                  <a:pt x="11852894" y="1101301"/>
                  <a:pt x="11848029" y="1092875"/>
                </a:cubicBezTo>
                <a:lnTo>
                  <a:pt x="11848028" y="1092876"/>
                </a:lnTo>
                <a:cubicBezTo>
                  <a:pt x="11845596" y="1088663"/>
                  <a:pt x="11841686" y="1085835"/>
                  <a:pt x="11837331" y="1084668"/>
                </a:cubicBezTo>
                <a:close/>
                <a:moveTo>
                  <a:pt x="20873" y="1084269"/>
                </a:moveTo>
                <a:cubicBezTo>
                  <a:pt x="16518" y="1085436"/>
                  <a:pt x="12609" y="1088264"/>
                  <a:pt x="10176" y="1092478"/>
                </a:cubicBezTo>
                <a:cubicBezTo>
                  <a:pt x="5311" y="1100904"/>
                  <a:pt x="8198" y="1111679"/>
                  <a:pt x="16624" y="1116544"/>
                </a:cubicBezTo>
                <a:lnTo>
                  <a:pt x="92904" y="1160586"/>
                </a:lnTo>
                <a:cubicBezTo>
                  <a:pt x="101331" y="1165451"/>
                  <a:pt x="112105" y="1162564"/>
                  <a:pt x="116970" y="1154138"/>
                </a:cubicBezTo>
                <a:lnTo>
                  <a:pt x="116970" y="1154139"/>
                </a:lnTo>
                <a:cubicBezTo>
                  <a:pt x="121835" y="1145712"/>
                  <a:pt x="118948" y="1134938"/>
                  <a:pt x="110522" y="1130073"/>
                </a:cubicBezTo>
                <a:cubicBezTo>
                  <a:pt x="85094" y="1115392"/>
                  <a:pt x="59668" y="1100710"/>
                  <a:pt x="34241" y="1086029"/>
                </a:cubicBezTo>
                <a:cubicBezTo>
                  <a:pt x="30028" y="1083597"/>
                  <a:pt x="25228" y="1083101"/>
                  <a:pt x="20873" y="1084269"/>
                </a:cubicBezTo>
                <a:close/>
                <a:moveTo>
                  <a:pt x="11749134" y="1071794"/>
                </a:moveTo>
                <a:cubicBezTo>
                  <a:pt x="11741837" y="1071794"/>
                  <a:pt x="11735921" y="1077710"/>
                  <a:pt x="11735921" y="1085007"/>
                </a:cubicBezTo>
                <a:cubicBezTo>
                  <a:pt x="11735921" y="1092304"/>
                  <a:pt x="11741837" y="1098220"/>
                  <a:pt x="11749134" y="1098220"/>
                </a:cubicBezTo>
                <a:cubicBezTo>
                  <a:pt x="11756431" y="1098220"/>
                  <a:pt x="11762347" y="1092304"/>
                  <a:pt x="11762347" y="1085007"/>
                </a:cubicBezTo>
                <a:cubicBezTo>
                  <a:pt x="11762347" y="1077710"/>
                  <a:pt x="11756431" y="1071794"/>
                  <a:pt x="11749134" y="1071794"/>
                </a:cubicBezTo>
                <a:close/>
                <a:moveTo>
                  <a:pt x="109070" y="1050154"/>
                </a:moveTo>
                <a:cubicBezTo>
                  <a:pt x="101773" y="1050154"/>
                  <a:pt x="95857" y="1056071"/>
                  <a:pt x="95857" y="1063369"/>
                </a:cubicBezTo>
                <a:cubicBezTo>
                  <a:pt x="95857" y="1070665"/>
                  <a:pt x="101773" y="1076582"/>
                  <a:pt x="109070" y="1076582"/>
                </a:cubicBezTo>
                <a:cubicBezTo>
                  <a:pt x="116367" y="1076582"/>
                  <a:pt x="122283" y="1070665"/>
                  <a:pt x="122283" y="1063369"/>
                </a:cubicBezTo>
                <a:cubicBezTo>
                  <a:pt x="122283" y="1056071"/>
                  <a:pt x="116367" y="1050154"/>
                  <a:pt x="109070" y="1050154"/>
                </a:cubicBezTo>
                <a:close/>
                <a:moveTo>
                  <a:pt x="11751932" y="986033"/>
                </a:moveTo>
                <a:cubicBezTo>
                  <a:pt x="11747577" y="987200"/>
                  <a:pt x="11743667" y="990028"/>
                  <a:pt x="11741235" y="994241"/>
                </a:cubicBezTo>
                <a:lnTo>
                  <a:pt x="11741234" y="994240"/>
                </a:lnTo>
                <a:cubicBezTo>
                  <a:pt x="11736369" y="1002666"/>
                  <a:pt x="11739256" y="1013441"/>
                  <a:pt x="11747682" y="1018306"/>
                </a:cubicBezTo>
                <a:cubicBezTo>
                  <a:pt x="11773110" y="1032986"/>
                  <a:pt x="11798536" y="1047667"/>
                  <a:pt x="11823963" y="1062348"/>
                </a:cubicBezTo>
                <a:cubicBezTo>
                  <a:pt x="11832390" y="1067213"/>
                  <a:pt x="11843163" y="1064326"/>
                  <a:pt x="11848028" y="1055899"/>
                </a:cubicBezTo>
                <a:cubicBezTo>
                  <a:pt x="11852893" y="1047473"/>
                  <a:pt x="11850006" y="1036699"/>
                  <a:pt x="11841580" y="1031834"/>
                </a:cubicBezTo>
                <a:lnTo>
                  <a:pt x="11765300" y="987793"/>
                </a:lnTo>
                <a:cubicBezTo>
                  <a:pt x="11761087" y="985361"/>
                  <a:pt x="11756286" y="984866"/>
                  <a:pt x="11751932" y="986033"/>
                </a:cubicBezTo>
                <a:close/>
                <a:moveTo>
                  <a:pt x="106272" y="985630"/>
                </a:moveTo>
                <a:cubicBezTo>
                  <a:pt x="101917" y="984463"/>
                  <a:pt x="97117" y="984957"/>
                  <a:pt x="92904" y="987390"/>
                </a:cubicBezTo>
                <a:cubicBezTo>
                  <a:pt x="67477" y="1002071"/>
                  <a:pt x="42051" y="1016753"/>
                  <a:pt x="16623" y="1031434"/>
                </a:cubicBezTo>
                <a:cubicBezTo>
                  <a:pt x="8197" y="1036299"/>
                  <a:pt x="5310" y="1047073"/>
                  <a:pt x="10175" y="1055500"/>
                </a:cubicBezTo>
                <a:lnTo>
                  <a:pt x="10175" y="1055499"/>
                </a:lnTo>
                <a:cubicBezTo>
                  <a:pt x="15040" y="1063925"/>
                  <a:pt x="25814" y="1066813"/>
                  <a:pt x="34241" y="1061948"/>
                </a:cubicBezTo>
                <a:lnTo>
                  <a:pt x="110521" y="1017905"/>
                </a:lnTo>
                <a:cubicBezTo>
                  <a:pt x="118947" y="1013039"/>
                  <a:pt x="121834" y="1002265"/>
                  <a:pt x="116969" y="993839"/>
                </a:cubicBezTo>
                <a:cubicBezTo>
                  <a:pt x="114537" y="989625"/>
                  <a:pt x="110627" y="986797"/>
                  <a:pt x="106272" y="985630"/>
                </a:cubicBezTo>
                <a:close/>
                <a:moveTo>
                  <a:pt x="11840129" y="973159"/>
                </a:moveTo>
                <a:cubicBezTo>
                  <a:pt x="11832832" y="973159"/>
                  <a:pt x="11826916" y="979075"/>
                  <a:pt x="11826916" y="986372"/>
                </a:cubicBezTo>
                <a:cubicBezTo>
                  <a:pt x="11826916" y="993669"/>
                  <a:pt x="11832832" y="999585"/>
                  <a:pt x="11840129" y="999585"/>
                </a:cubicBezTo>
                <a:cubicBezTo>
                  <a:pt x="11847426" y="999585"/>
                  <a:pt x="11853342" y="993669"/>
                  <a:pt x="11853342" y="986372"/>
                </a:cubicBezTo>
                <a:cubicBezTo>
                  <a:pt x="11853342" y="979075"/>
                  <a:pt x="11847426" y="973159"/>
                  <a:pt x="11840129" y="973159"/>
                </a:cubicBezTo>
                <a:close/>
                <a:moveTo>
                  <a:pt x="18623" y="949643"/>
                </a:moveTo>
                <a:cubicBezTo>
                  <a:pt x="11326" y="949643"/>
                  <a:pt x="5410" y="955559"/>
                  <a:pt x="5410" y="962856"/>
                </a:cubicBezTo>
                <a:cubicBezTo>
                  <a:pt x="5410" y="970153"/>
                  <a:pt x="11326" y="976070"/>
                  <a:pt x="18623" y="976070"/>
                </a:cubicBezTo>
                <a:cubicBezTo>
                  <a:pt x="25920" y="976070"/>
                  <a:pt x="31836" y="970153"/>
                  <a:pt x="31836" y="962856"/>
                </a:cubicBezTo>
                <a:cubicBezTo>
                  <a:pt x="31836" y="955559"/>
                  <a:pt x="25920" y="949643"/>
                  <a:pt x="18623" y="949643"/>
                </a:cubicBezTo>
                <a:close/>
                <a:moveTo>
                  <a:pt x="11837880" y="885522"/>
                </a:moveTo>
                <a:cubicBezTo>
                  <a:pt x="11833525" y="884355"/>
                  <a:pt x="11828725" y="884850"/>
                  <a:pt x="11824512" y="887282"/>
                </a:cubicBezTo>
                <a:lnTo>
                  <a:pt x="11748232" y="931324"/>
                </a:lnTo>
                <a:cubicBezTo>
                  <a:pt x="11739805" y="936189"/>
                  <a:pt x="11736918" y="946963"/>
                  <a:pt x="11741783" y="955389"/>
                </a:cubicBezTo>
                <a:cubicBezTo>
                  <a:pt x="11746648" y="963816"/>
                  <a:pt x="11757422" y="966703"/>
                  <a:pt x="11765849" y="961838"/>
                </a:cubicBezTo>
                <a:cubicBezTo>
                  <a:pt x="11791276" y="947157"/>
                  <a:pt x="11816702" y="932476"/>
                  <a:pt x="11842129" y="917796"/>
                </a:cubicBezTo>
                <a:cubicBezTo>
                  <a:pt x="11850556" y="912930"/>
                  <a:pt x="11853442" y="902156"/>
                  <a:pt x="11848577" y="893729"/>
                </a:cubicBezTo>
                <a:lnTo>
                  <a:pt x="11848577" y="893730"/>
                </a:lnTo>
                <a:cubicBezTo>
                  <a:pt x="11846145" y="889517"/>
                  <a:pt x="11842235" y="886689"/>
                  <a:pt x="11837880" y="885522"/>
                </a:cubicBezTo>
                <a:close/>
                <a:moveTo>
                  <a:pt x="21421" y="885114"/>
                </a:moveTo>
                <a:cubicBezTo>
                  <a:pt x="17066" y="886281"/>
                  <a:pt x="13156" y="889109"/>
                  <a:pt x="10724" y="893322"/>
                </a:cubicBezTo>
                <a:cubicBezTo>
                  <a:pt x="5859" y="901754"/>
                  <a:pt x="8746" y="912528"/>
                  <a:pt x="17172" y="917393"/>
                </a:cubicBezTo>
                <a:lnTo>
                  <a:pt x="93452" y="961436"/>
                </a:lnTo>
                <a:cubicBezTo>
                  <a:pt x="101879" y="966301"/>
                  <a:pt x="112653" y="963413"/>
                  <a:pt x="117518" y="954987"/>
                </a:cubicBezTo>
                <a:lnTo>
                  <a:pt x="117518" y="954988"/>
                </a:lnTo>
                <a:cubicBezTo>
                  <a:pt x="122383" y="946562"/>
                  <a:pt x="119496" y="935788"/>
                  <a:pt x="111070" y="930922"/>
                </a:cubicBezTo>
                <a:cubicBezTo>
                  <a:pt x="85642" y="916241"/>
                  <a:pt x="60216" y="901559"/>
                  <a:pt x="34789" y="886874"/>
                </a:cubicBezTo>
                <a:cubicBezTo>
                  <a:pt x="30576" y="884442"/>
                  <a:pt x="25776" y="883947"/>
                  <a:pt x="21421" y="885114"/>
                </a:cubicBezTo>
                <a:close/>
                <a:moveTo>
                  <a:pt x="11749683" y="872648"/>
                </a:moveTo>
                <a:cubicBezTo>
                  <a:pt x="11742386" y="872648"/>
                  <a:pt x="11736470" y="878564"/>
                  <a:pt x="11736470" y="885861"/>
                </a:cubicBezTo>
                <a:cubicBezTo>
                  <a:pt x="11736470" y="893158"/>
                  <a:pt x="11742386" y="899075"/>
                  <a:pt x="11749683" y="899075"/>
                </a:cubicBezTo>
                <a:cubicBezTo>
                  <a:pt x="11756980" y="899075"/>
                  <a:pt x="11762896" y="893158"/>
                  <a:pt x="11762896" y="885861"/>
                </a:cubicBezTo>
                <a:cubicBezTo>
                  <a:pt x="11762896" y="878564"/>
                  <a:pt x="11756980" y="872648"/>
                  <a:pt x="11749683" y="872648"/>
                </a:cubicBezTo>
                <a:close/>
                <a:moveTo>
                  <a:pt x="109618" y="851001"/>
                </a:moveTo>
                <a:cubicBezTo>
                  <a:pt x="102321" y="851001"/>
                  <a:pt x="96405" y="856918"/>
                  <a:pt x="96405" y="864214"/>
                </a:cubicBezTo>
                <a:cubicBezTo>
                  <a:pt x="96405" y="871511"/>
                  <a:pt x="102321" y="877427"/>
                  <a:pt x="109618" y="877427"/>
                </a:cubicBezTo>
                <a:cubicBezTo>
                  <a:pt x="116915" y="877427"/>
                  <a:pt x="122831" y="871511"/>
                  <a:pt x="122831" y="864214"/>
                </a:cubicBezTo>
                <a:cubicBezTo>
                  <a:pt x="122831" y="856918"/>
                  <a:pt x="116915" y="851001"/>
                  <a:pt x="109618" y="851001"/>
                </a:cubicBezTo>
                <a:close/>
                <a:moveTo>
                  <a:pt x="11752480" y="786887"/>
                </a:moveTo>
                <a:cubicBezTo>
                  <a:pt x="11748125" y="788054"/>
                  <a:pt x="11744216" y="790882"/>
                  <a:pt x="11741783" y="795096"/>
                </a:cubicBezTo>
                <a:lnTo>
                  <a:pt x="11741783" y="795094"/>
                </a:lnTo>
                <a:cubicBezTo>
                  <a:pt x="11736918" y="803521"/>
                  <a:pt x="11739805" y="814294"/>
                  <a:pt x="11748231" y="819159"/>
                </a:cubicBezTo>
                <a:cubicBezTo>
                  <a:pt x="11773658" y="833840"/>
                  <a:pt x="11799084" y="848521"/>
                  <a:pt x="11824512" y="863201"/>
                </a:cubicBezTo>
                <a:cubicBezTo>
                  <a:pt x="11832938" y="868066"/>
                  <a:pt x="11843712" y="865179"/>
                  <a:pt x="11848577" y="856753"/>
                </a:cubicBezTo>
                <a:cubicBezTo>
                  <a:pt x="11853442" y="848327"/>
                  <a:pt x="11850555" y="837553"/>
                  <a:pt x="11842129" y="832688"/>
                </a:cubicBezTo>
                <a:lnTo>
                  <a:pt x="11765848" y="788647"/>
                </a:lnTo>
                <a:cubicBezTo>
                  <a:pt x="11761635" y="786215"/>
                  <a:pt x="11756835" y="785720"/>
                  <a:pt x="11752480" y="786887"/>
                </a:cubicBezTo>
                <a:close/>
                <a:moveTo>
                  <a:pt x="106820" y="786480"/>
                </a:moveTo>
                <a:cubicBezTo>
                  <a:pt x="102465" y="785313"/>
                  <a:pt x="97665" y="785808"/>
                  <a:pt x="93452" y="788240"/>
                </a:cubicBezTo>
                <a:cubicBezTo>
                  <a:pt x="68025" y="802920"/>
                  <a:pt x="42599" y="817601"/>
                  <a:pt x="17171" y="832282"/>
                </a:cubicBezTo>
                <a:cubicBezTo>
                  <a:pt x="8745" y="837147"/>
                  <a:pt x="5858" y="847920"/>
                  <a:pt x="10723" y="856346"/>
                </a:cubicBezTo>
                <a:lnTo>
                  <a:pt x="10723" y="856345"/>
                </a:lnTo>
                <a:cubicBezTo>
                  <a:pt x="15588" y="864772"/>
                  <a:pt x="26362" y="867659"/>
                  <a:pt x="34789" y="862793"/>
                </a:cubicBezTo>
                <a:lnTo>
                  <a:pt x="111069" y="818753"/>
                </a:lnTo>
                <a:cubicBezTo>
                  <a:pt x="119495" y="813888"/>
                  <a:pt x="122382" y="803115"/>
                  <a:pt x="117517" y="794688"/>
                </a:cubicBezTo>
                <a:cubicBezTo>
                  <a:pt x="115084" y="790475"/>
                  <a:pt x="111175" y="787647"/>
                  <a:pt x="106820" y="786480"/>
                </a:cubicBezTo>
                <a:close/>
                <a:moveTo>
                  <a:pt x="11840678" y="774013"/>
                </a:moveTo>
                <a:cubicBezTo>
                  <a:pt x="11833381" y="774013"/>
                  <a:pt x="11827465" y="779929"/>
                  <a:pt x="11827465" y="787226"/>
                </a:cubicBezTo>
                <a:cubicBezTo>
                  <a:pt x="11827465" y="794523"/>
                  <a:pt x="11833381" y="800439"/>
                  <a:pt x="11840678" y="800439"/>
                </a:cubicBezTo>
                <a:cubicBezTo>
                  <a:pt x="11847975" y="800439"/>
                  <a:pt x="11853891" y="794523"/>
                  <a:pt x="11853891" y="787226"/>
                </a:cubicBezTo>
                <a:cubicBezTo>
                  <a:pt x="11853891" y="779929"/>
                  <a:pt x="11847975" y="774013"/>
                  <a:pt x="11840678" y="774013"/>
                </a:cubicBezTo>
                <a:close/>
                <a:moveTo>
                  <a:pt x="19172" y="750493"/>
                </a:moveTo>
                <a:cubicBezTo>
                  <a:pt x="11875" y="750493"/>
                  <a:pt x="5959" y="756409"/>
                  <a:pt x="5959" y="763706"/>
                </a:cubicBezTo>
                <a:cubicBezTo>
                  <a:pt x="5959" y="771003"/>
                  <a:pt x="11875" y="776919"/>
                  <a:pt x="19172" y="776919"/>
                </a:cubicBezTo>
                <a:cubicBezTo>
                  <a:pt x="26469" y="776919"/>
                  <a:pt x="32385" y="771003"/>
                  <a:pt x="32385" y="763706"/>
                </a:cubicBezTo>
                <a:cubicBezTo>
                  <a:pt x="32385" y="756409"/>
                  <a:pt x="26469" y="750493"/>
                  <a:pt x="19172" y="750493"/>
                </a:cubicBezTo>
                <a:close/>
                <a:moveTo>
                  <a:pt x="11838429" y="686378"/>
                </a:moveTo>
                <a:cubicBezTo>
                  <a:pt x="11834074" y="685211"/>
                  <a:pt x="11829274" y="685706"/>
                  <a:pt x="11825061" y="688138"/>
                </a:cubicBezTo>
                <a:lnTo>
                  <a:pt x="11748780" y="732179"/>
                </a:lnTo>
                <a:cubicBezTo>
                  <a:pt x="11740354" y="737044"/>
                  <a:pt x="11737467" y="747817"/>
                  <a:pt x="11742332" y="756244"/>
                </a:cubicBezTo>
                <a:cubicBezTo>
                  <a:pt x="11747197" y="764670"/>
                  <a:pt x="11757971" y="767557"/>
                  <a:pt x="11766397" y="762692"/>
                </a:cubicBezTo>
                <a:cubicBezTo>
                  <a:pt x="11791825" y="748012"/>
                  <a:pt x="11817250" y="733331"/>
                  <a:pt x="11842678" y="718650"/>
                </a:cubicBezTo>
                <a:cubicBezTo>
                  <a:pt x="11851104" y="713785"/>
                  <a:pt x="11853991" y="703012"/>
                  <a:pt x="11849126" y="694585"/>
                </a:cubicBezTo>
                <a:lnTo>
                  <a:pt x="11849126" y="694587"/>
                </a:lnTo>
                <a:cubicBezTo>
                  <a:pt x="11846693" y="690373"/>
                  <a:pt x="11842784" y="687545"/>
                  <a:pt x="11838429" y="686378"/>
                </a:cubicBezTo>
                <a:close/>
                <a:moveTo>
                  <a:pt x="21970" y="685972"/>
                </a:moveTo>
                <a:cubicBezTo>
                  <a:pt x="17615" y="687139"/>
                  <a:pt x="13706" y="689967"/>
                  <a:pt x="11273" y="694180"/>
                </a:cubicBezTo>
                <a:cubicBezTo>
                  <a:pt x="6408" y="702606"/>
                  <a:pt x="9295" y="713380"/>
                  <a:pt x="17721" y="718245"/>
                </a:cubicBezTo>
                <a:lnTo>
                  <a:pt x="94001" y="762285"/>
                </a:lnTo>
                <a:cubicBezTo>
                  <a:pt x="102428" y="767151"/>
                  <a:pt x="113202" y="764264"/>
                  <a:pt x="118067" y="755837"/>
                </a:cubicBezTo>
                <a:lnTo>
                  <a:pt x="118067" y="755839"/>
                </a:lnTo>
                <a:cubicBezTo>
                  <a:pt x="122932" y="747412"/>
                  <a:pt x="120045" y="736638"/>
                  <a:pt x="111619" y="731773"/>
                </a:cubicBezTo>
                <a:cubicBezTo>
                  <a:pt x="86191" y="717093"/>
                  <a:pt x="60765" y="702412"/>
                  <a:pt x="35338" y="687732"/>
                </a:cubicBezTo>
                <a:cubicBezTo>
                  <a:pt x="31125" y="685300"/>
                  <a:pt x="26325" y="684805"/>
                  <a:pt x="21970" y="685972"/>
                </a:cubicBezTo>
                <a:close/>
                <a:moveTo>
                  <a:pt x="11750231" y="673504"/>
                </a:moveTo>
                <a:cubicBezTo>
                  <a:pt x="11742934" y="673504"/>
                  <a:pt x="11737019" y="679420"/>
                  <a:pt x="11737019" y="686717"/>
                </a:cubicBezTo>
                <a:cubicBezTo>
                  <a:pt x="11737019" y="694014"/>
                  <a:pt x="11742934" y="699930"/>
                  <a:pt x="11750231" y="699930"/>
                </a:cubicBezTo>
                <a:cubicBezTo>
                  <a:pt x="11757528" y="699930"/>
                  <a:pt x="11763444" y="694014"/>
                  <a:pt x="11763444" y="686717"/>
                </a:cubicBezTo>
                <a:cubicBezTo>
                  <a:pt x="11763444" y="679420"/>
                  <a:pt x="11757528" y="673504"/>
                  <a:pt x="11750231" y="673504"/>
                </a:cubicBezTo>
                <a:close/>
                <a:moveTo>
                  <a:pt x="110167" y="651859"/>
                </a:moveTo>
                <a:cubicBezTo>
                  <a:pt x="102870" y="651859"/>
                  <a:pt x="96954" y="657775"/>
                  <a:pt x="96954" y="665072"/>
                </a:cubicBezTo>
                <a:cubicBezTo>
                  <a:pt x="96954" y="672369"/>
                  <a:pt x="102870" y="678285"/>
                  <a:pt x="110167" y="678285"/>
                </a:cubicBezTo>
                <a:cubicBezTo>
                  <a:pt x="117464" y="678285"/>
                  <a:pt x="123380" y="672369"/>
                  <a:pt x="123380" y="665072"/>
                </a:cubicBezTo>
                <a:cubicBezTo>
                  <a:pt x="123380" y="657775"/>
                  <a:pt x="117464" y="651859"/>
                  <a:pt x="110167" y="651859"/>
                </a:cubicBezTo>
                <a:close/>
                <a:moveTo>
                  <a:pt x="11753029" y="587744"/>
                </a:moveTo>
                <a:cubicBezTo>
                  <a:pt x="11748674" y="588911"/>
                  <a:pt x="11744764" y="591739"/>
                  <a:pt x="11742332" y="595952"/>
                </a:cubicBezTo>
                <a:lnTo>
                  <a:pt x="11742331" y="595951"/>
                </a:lnTo>
                <a:cubicBezTo>
                  <a:pt x="11737467" y="604378"/>
                  <a:pt x="11740353" y="615151"/>
                  <a:pt x="11748780" y="620016"/>
                </a:cubicBezTo>
                <a:cubicBezTo>
                  <a:pt x="11774207" y="634697"/>
                  <a:pt x="11799633" y="649378"/>
                  <a:pt x="11825060" y="664058"/>
                </a:cubicBezTo>
                <a:cubicBezTo>
                  <a:pt x="11833487" y="668923"/>
                  <a:pt x="11844261" y="666036"/>
                  <a:pt x="11849126" y="657610"/>
                </a:cubicBezTo>
                <a:cubicBezTo>
                  <a:pt x="11853991" y="649183"/>
                  <a:pt x="11851104" y="638410"/>
                  <a:pt x="11842677" y="633545"/>
                </a:cubicBezTo>
                <a:lnTo>
                  <a:pt x="11766397" y="589504"/>
                </a:lnTo>
                <a:cubicBezTo>
                  <a:pt x="11762184" y="587072"/>
                  <a:pt x="11757384" y="586577"/>
                  <a:pt x="11753029" y="587744"/>
                </a:cubicBezTo>
                <a:close/>
                <a:moveTo>
                  <a:pt x="107369" y="587338"/>
                </a:moveTo>
                <a:cubicBezTo>
                  <a:pt x="103014" y="586171"/>
                  <a:pt x="98214" y="586665"/>
                  <a:pt x="94001" y="589098"/>
                </a:cubicBezTo>
                <a:cubicBezTo>
                  <a:pt x="68574" y="603778"/>
                  <a:pt x="43148" y="618459"/>
                  <a:pt x="17720" y="633139"/>
                </a:cubicBezTo>
                <a:cubicBezTo>
                  <a:pt x="9294" y="638004"/>
                  <a:pt x="6407" y="648778"/>
                  <a:pt x="11272" y="657204"/>
                </a:cubicBezTo>
                <a:lnTo>
                  <a:pt x="11272" y="657203"/>
                </a:lnTo>
                <a:cubicBezTo>
                  <a:pt x="16137" y="665629"/>
                  <a:pt x="26911" y="668516"/>
                  <a:pt x="35338" y="663651"/>
                </a:cubicBezTo>
                <a:lnTo>
                  <a:pt x="111618" y="619611"/>
                </a:lnTo>
                <a:cubicBezTo>
                  <a:pt x="120044" y="614746"/>
                  <a:pt x="122931" y="603973"/>
                  <a:pt x="118066" y="595546"/>
                </a:cubicBezTo>
                <a:cubicBezTo>
                  <a:pt x="115633" y="591333"/>
                  <a:pt x="111724" y="588505"/>
                  <a:pt x="107369" y="587338"/>
                </a:cubicBezTo>
                <a:close/>
                <a:moveTo>
                  <a:pt x="11841227" y="574870"/>
                </a:moveTo>
                <a:cubicBezTo>
                  <a:pt x="11833930" y="574870"/>
                  <a:pt x="11828014" y="580786"/>
                  <a:pt x="11828014" y="588083"/>
                </a:cubicBezTo>
                <a:cubicBezTo>
                  <a:pt x="11828014" y="595380"/>
                  <a:pt x="11833930" y="601296"/>
                  <a:pt x="11841227" y="601296"/>
                </a:cubicBezTo>
                <a:cubicBezTo>
                  <a:pt x="11848524" y="601296"/>
                  <a:pt x="11854440" y="595380"/>
                  <a:pt x="11854440" y="588083"/>
                </a:cubicBezTo>
                <a:cubicBezTo>
                  <a:pt x="11854440" y="580786"/>
                  <a:pt x="11848524" y="574870"/>
                  <a:pt x="11841227" y="574870"/>
                </a:cubicBezTo>
                <a:close/>
                <a:moveTo>
                  <a:pt x="19720" y="551352"/>
                </a:moveTo>
                <a:cubicBezTo>
                  <a:pt x="12423" y="551352"/>
                  <a:pt x="6507" y="557268"/>
                  <a:pt x="6507" y="564565"/>
                </a:cubicBezTo>
                <a:cubicBezTo>
                  <a:pt x="6507" y="571862"/>
                  <a:pt x="12423" y="577778"/>
                  <a:pt x="19720" y="577778"/>
                </a:cubicBezTo>
                <a:cubicBezTo>
                  <a:pt x="27017" y="577778"/>
                  <a:pt x="32933" y="571862"/>
                  <a:pt x="32933" y="564565"/>
                </a:cubicBezTo>
                <a:cubicBezTo>
                  <a:pt x="32933" y="557268"/>
                  <a:pt x="27017" y="551352"/>
                  <a:pt x="19720" y="551352"/>
                </a:cubicBezTo>
                <a:close/>
                <a:moveTo>
                  <a:pt x="11838977" y="487235"/>
                </a:moveTo>
                <a:cubicBezTo>
                  <a:pt x="11834622" y="486068"/>
                  <a:pt x="11829822" y="486563"/>
                  <a:pt x="11825609" y="488995"/>
                </a:cubicBezTo>
                <a:lnTo>
                  <a:pt x="11749329" y="533036"/>
                </a:lnTo>
                <a:cubicBezTo>
                  <a:pt x="11740903" y="537901"/>
                  <a:pt x="11738016" y="548674"/>
                  <a:pt x="11742881" y="557101"/>
                </a:cubicBezTo>
                <a:cubicBezTo>
                  <a:pt x="11747746" y="565527"/>
                  <a:pt x="11758520" y="568414"/>
                  <a:pt x="11766946" y="563549"/>
                </a:cubicBezTo>
                <a:cubicBezTo>
                  <a:pt x="11792373" y="548869"/>
                  <a:pt x="11817799" y="534188"/>
                  <a:pt x="11843226" y="519507"/>
                </a:cubicBezTo>
                <a:cubicBezTo>
                  <a:pt x="11851653" y="514642"/>
                  <a:pt x="11854540" y="503869"/>
                  <a:pt x="11849675" y="495442"/>
                </a:cubicBezTo>
                <a:lnTo>
                  <a:pt x="11849675" y="495444"/>
                </a:lnTo>
                <a:cubicBezTo>
                  <a:pt x="11847242" y="491230"/>
                  <a:pt x="11843332" y="488402"/>
                  <a:pt x="11838977" y="487235"/>
                </a:cubicBezTo>
                <a:close/>
                <a:moveTo>
                  <a:pt x="22518" y="486831"/>
                </a:moveTo>
                <a:cubicBezTo>
                  <a:pt x="18163" y="487998"/>
                  <a:pt x="14253" y="490826"/>
                  <a:pt x="11821" y="495039"/>
                </a:cubicBezTo>
                <a:cubicBezTo>
                  <a:pt x="6956" y="503465"/>
                  <a:pt x="9843" y="514239"/>
                  <a:pt x="18269" y="519104"/>
                </a:cubicBezTo>
                <a:lnTo>
                  <a:pt x="94549" y="563144"/>
                </a:lnTo>
                <a:cubicBezTo>
                  <a:pt x="102976" y="568009"/>
                  <a:pt x="113750" y="565122"/>
                  <a:pt x="118615" y="556696"/>
                </a:cubicBezTo>
                <a:lnTo>
                  <a:pt x="118615" y="556698"/>
                </a:lnTo>
                <a:cubicBezTo>
                  <a:pt x="123480" y="548271"/>
                  <a:pt x="120593" y="537497"/>
                  <a:pt x="112167" y="532632"/>
                </a:cubicBezTo>
                <a:cubicBezTo>
                  <a:pt x="86739" y="517952"/>
                  <a:pt x="61313" y="503271"/>
                  <a:pt x="35886" y="488591"/>
                </a:cubicBezTo>
                <a:cubicBezTo>
                  <a:pt x="31673" y="486158"/>
                  <a:pt x="26873" y="485664"/>
                  <a:pt x="22518" y="486831"/>
                </a:cubicBezTo>
                <a:close/>
                <a:moveTo>
                  <a:pt x="11750780" y="474361"/>
                </a:moveTo>
                <a:cubicBezTo>
                  <a:pt x="11743483" y="474361"/>
                  <a:pt x="11737567" y="480277"/>
                  <a:pt x="11737567" y="487574"/>
                </a:cubicBezTo>
                <a:cubicBezTo>
                  <a:pt x="11737567" y="494871"/>
                  <a:pt x="11743483" y="500787"/>
                  <a:pt x="11750780" y="500787"/>
                </a:cubicBezTo>
                <a:cubicBezTo>
                  <a:pt x="11758077" y="500787"/>
                  <a:pt x="11763993" y="494871"/>
                  <a:pt x="11763993" y="487574"/>
                </a:cubicBezTo>
                <a:cubicBezTo>
                  <a:pt x="11763993" y="480277"/>
                  <a:pt x="11758077" y="474361"/>
                  <a:pt x="11750780" y="474361"/>
                </a:cubicBezTo>
                <a:close/>
                <a:moveTo>
                  <a:pt x="109825" y="435964"/>
                </a:moveTo>
                <a:cubicBezTo>
                  <a:pt x="102528" y="435964"/>
                  <a:pt x="96612" y="441880"/>
                  <a:pt x="96612" y="449177"/>
                </a:cubicBezTo>
                <a:cubicBezTo>
                  <a:pt x="96612" y="456474"/>
                  <a:pt x="102528" y="462390"/>
                  <a:pt x="109825" y="462390"/>
                </a:cubicBezTo>
                <a:cubicBezTo>
                  <a:pt x="117122" y="462390"/>
                  <a:pt x="123038" y="456474"/>
                  <a:pt x="123038" y="449177"/>
                </a:cubicBezTo>
                <a:cubicBezTo>
                  <a:pt x="123038" y="441880"/>
                  <a:pt x="117122" y="435964"/>
                  <a:pt x="109825" y="435964"/>
                </a:cubicBezTo>
                <a:close/>
                <a:moveTo>
                  <a:pt x="11753578" y="388600"/>
                </a:moveTo>
                <a:cubicBezTo>
                  <a:pt x="11749223" y="389767"/>
                  <a:pt x="11745313" y="392595"/>
                  <a:pt x="11742881" y="396808"/>
                </a:cubicBezTo>
                <a:lnTo>
                  <a:pt x="11742880" y="396807"/>
                </a:lnTo>
                <a:cubicBezTo>
                  <a:pt x="11738015" y="405233"/>
                  <a:pt x="11740902" y="416007"/>
                  <a:pt x="11749328" y="420872"/>
                </a:cubicBezTo>
                <a:cubicBezTo>
                  <a:pt x="11774756" y="435553"/>
                  <a:pt x="11800182" y="450234"/>
                  <a:pt x="11825609" y="464914"/>
                </a:cubicBezTo>
                <a:cubicBezTo>
                  <a:pt x="11834036" y="469779"/>
                  <a:pt x="11844809" y="466892"/>
                  <a:pt x="11849674" y="458466"/>
                </a:cubicBezTo>
                <a:cubicBezTo>
                  <a:pt x="11854539" y="450039"/>
                  <a:pt x="11851653" y="439266"/>
                  <a:pt x="11843226" y="434401"/>
                </a:cubicBezTo>
                <a:lnTo>
                  <a:pt x="11766946" y="390360"/>
                </a:lnTo>
                <a:cubicBezTo>
                  <a:pt x="11762733" y="387928"/>
                  <a:pt x="11757933" y="387433"/>
                  <a:pt x="11753578" y="388600"/>
                </a:cubicBezTo>
                <a:close/>
                <a:moveTo>
                  <a:pt x="11841775" y="375726"/>
                </a:moveTo>
                <a:cubicBezTo>
                  <a:pt x="11834478" y="375726"/>
                  <a:pt x="11828562" y="381642"/>
                  <a:pt x="11828562" y="388939"/>
                </a:cubicBezTo>
                <a:cubicBezTo>
                  <a:pt x="11828562" y="396236"/>
                  <a:pt x="11834478" y="402152"/>
                  <a:pt x="11841775" y="402152"/>
                </a:cubicBezTo>
                <a:cubicBezTo>
                  <a:pt x="11849072" y="402152"/>
                  <a:pt x="11854988" y="396236"/>
                  <a:pt x="11854988" y="388939"/>
                </a:cubicBezTo>
                <a:cubicBezTo>
                  <a:pt x="11854988" y="381642"/>
                  <a:pt x="11849072" y="375726"/>
                  <a:pt x="11841775" y="375726"/>
                </a:cubicBezTo>
                <a:close/>
                <a:moveTo>
                  <a:pt x="107027" y="371442"/>
                </a:moveTo>
                <a:cubicBezTo>
                  <a:pt x="102672" y="370276"/>
                  <a:pt x="97872" y="370770"/>
                  <a:pt x="93659" y="373202"/>
                </a:cubicBezTo>
                <a:cubicBezTo>
                  <a:pt x="68232" y="387883"/>
                  <a:pt x="42806" y="402564"/>
                  <a:pt x="17378" y="417244"/>
                </a:cubicBezTo>
                <a:cubicBezTo>
                  <a:pt x="8952" y="422109"/>
                  <a:pt x="6065" y="432883"/>
                  <a:pt x="10930" y="441309"/>
                </a:cubicBezTo>
                <a:lnTo>
                  <a:pt x="10930" y="441308"/>
                </a:lnTo>
                <a:cubicBezTo>
                  <a:pt x="15795" y="449734"/>
                  <a:pt x="26569" y="452621"/>
                  <a:pt x="34996" y="447756"/>
                </a:cubicBezTo>
                <a:lnTo>
                  <a:pt x="111276" y="403716"/>
                </a:lnTo>
                <a:cubicBezTo>
                  <a:pt x="119702" y="398851"/>
                  <a:pt x="122589" y="388077"/>
                  <a:pt x="117724" y="379651"/>
                </a:cubicBezTo>
                <a:cubicBezTo>
                  <a:pt x="115292" y="375438"/>
                  <a:pt x="111382" y="372609"/>
                  <a:pt x="107027" y="371442"/>
                </a:cubicBezTo>
                <a:close/>
                <a:moveTo>
                  <a:pt x="19379" y="335456"/>
                </a:moveTo>
                <a:cubicBezTo>
                  <a:pt x="12082" y="335456"/>
                  <a:pt x="6166" y="341372"/>
                  <a:pt x="6166" y="348669"/>
                </a:cubicBezTo>
                <a:cubicBezTo>
                  <a:pt x="6166" y="355966"/>
                  <a:pt x="12082" y="361882"/>
                  <a:pt x="19379" y="361882"/>
                </a:cubicBezTo>
                <a:cubicBezTo>
                  <a:pt x="26676" y="361882"/>
                  <a:pt x="32592" y="355966"/>
                  <a:pt x="32592" y="348669"/>
                </a:cubicBezTo>
                <a:cubicBezTo>
                  <a:pt x="32592" y="341372"/>
                  <a:pt x="26676" y="335456"/>
                  <a:pt x="19379" y="335456"/>
                </a:cubicBezTo>
                <a:close/>
                <a:moveTo>
                  <a:pt x="22177" y="270934"/>
                </a:moveTo>
                <a:cubicBezTo>
                  <a:pt x="17822" y="272101"/>
                  <a:pt x="13913" y="274929"/>
                  <a:pt x="11480" y="279143"/>
                </a:cubicBezTo>
                <a:cubicBezTo>
                  <a:pt x="6615" y="287569"/>
                  <a:pt x="9502" y="298343"/>
                  <a:pt x="17928" y="303208"/>
                </a:cubicBezTo>
                <a:lnTo>
                  <a:pt x="94208" y="347248"/>
                </a:lnTo>
                <a:cubicBezTo>
                  <a:pt x="102635" y="352113"/>
                  <a:pt x="113409" y="349226"/>
                  <a:pt x="118274" y="340800"/>
                </a:cubicBezTo>
                <a:lnTo>
                  <a:pt x="118274" y="340801"/>
                </a:lnTo>
                <a:cubicBezTo>
                  <a:pt x="123139" y="332375"/>
                  <a:pt x="120252" y="321601"/>
                  <a:pt x="111826" y="316736"/>
                </a:cubicBezTo>
                <a:cubicBezTo>
                  <a:pt x="86398" y="302056"/>
                  <a:pt x="60972" y="287375"/>
                  <a:pt x="35545" y="272694"/>
                </a:cubicBezTo>
                <a:cubicBezTo>
                  <a:pt x="31332" y="270262"/>
                  <a:pt x="26532" y="269767"/>
                  <a:pt x="22177" y="270934"/>
                </a:cubicBezTo>
                <a:close/>
                <a:moveTo>
                  <a:pt x="11840052" y="270577"/>
                </a:moveTo>
                <a:cubicBezTo>
                  <a:pt x="11835697" y="269410"/>
                  <a:pt x="11830896" y="269905"/>
                  <a:pt x="11826683" y="272337"/>
                </a:cubicBezTo>
                <a:lnTo>
                  <a:pt x="11750403" y="316377"/>
                </a:lnTo>
                <a:cubicBezTo>
                  <a:pt x="11741977" y="321242"/>
                  <a:pt x="11739090" y="332016"/>
                  <a:pt x="11743955" y="340443"/>
                </a:cubicBezTo>
                <a:cubicBezTo>
                  <a:pt x="11748820" y="348869"/>
                  <a:pt x="11759594" y="351756"/>
                  <a:pt x="11768020" y="346891"/>
                </a:cubicBezTo>
                <a:cubicBezTo>
                  <a:pt x="11793447" y="332210"/>
                  <a:pt x="11818873" y="317530"/>
                  <a:pt x="11844301" y="302849"/>
                </a:cubicBezTo>
                <a:cubicBezTo>
                  <a:pt x="11852727" y="297984"/>
                  <a:pt x="11855614" y="287210"/>
                  <a:pt x="11850749" y="278784"/>
                </a:cubicBezTo>
                <a:lnTo>
                  <a:pt x="11850749" y="278785"/>
                </a:lnTo>
                <a:cubicBezTo>
                  <a:pt x="11848316" y="274572"/>
                  <a:pt x="11844406" y="271744"/>
                  <a:pt x="11840052" y="270577"/>
                </a:cubicBezTo>
                <a:close/>
                <a:moveTo>
                  <a:pt x="11751854" y="257703"/>
                </a:moveTo>
                <a:cubicBezTo>
                  <a:pt x="11744557" y="257703"/>
                  <a:pt x="11738641" y="263619"/>
                  <a:pt x="11738641" y="270916"/>
                </a:cubicBezTo>
                <a:cubicBezTo>
                  <a:pt x="11738641" y="278213"/>
                  <a:pt x="11744557" y="284129"/>
                  <a:pt x="11751854" y="284129"/>
                </a:cubicBezTo>
                <a:cubicBezTo>
                  <a:pt x="11759151" y="284129"/>
                  <a:pt x="11765067" y="278213"/>
                  <a:pt x="11765067" y="270916"/>
                </a:cubicBezTo>
                <a:cubicBezTo>
                  <a:pt x="11765067" y="263619"/>
                  <a:pt x="11759151" y="257703"/>
                  <a:pt x="11751854" y="257703"/>
                </a:cubicBezTo>
                <a:close/>
                <a:moveTo>
                  <a:pt x="11811276" y="214374"/>
                </a:moveTo>
                <a:cubicBezTo>
                  <a:pt x="11808016" y="215273"/>
                  <a:pt x="11805099" y="217415"/>
                  <a:pt x="11803298" y="220588"/>
                </a:cubicBezTo>
                <a:cubicBezTo>
                  <a:pt x="11799695" y="226934"/>
                  <a:pt x="11801919" y="234999"/>
                  <a:pt x="11808265" y="238602"/>
                </a:cubicBezTo>
                <a:cubicBezTo>
                  <a:pt x="11814610" y="242204"/>
                  <a:pt x="11822676" y="239980"/>
                  <a:pt x="11826279" y="233635"/>
                </a:cubicBezTo>
                <a:cubicBezTo>
                  <a:pt x="11829881" y="227289"/>
                  <a:pt x="11827657" y="219224"/>
                  <a:pt x="11821312" y="215621"/>
                </a:cubicBezTo>
                <a:cubicBezTo>
                  <a:pt x="11818139" y="213820"/>
                  <a:pt x="11814536" y="213475"/>
                  <a:pt x="11811276" y="214374"/>
                </a:cubicBezTo>
                <a:close/>
                <a:moveTo>
                  <a:pt x="45438" y="211985"/>
                </a:moveTo>
                <a:cubicBezTo>
                  <a:pt x="42178" y="211086"/>
                  <a:pt x="38575" y="211431"/>
                  <a:pt x="35402" y="213232"/>
                </a:cubicBezTo>
                <a:cubicBezTo>
                  <a:pt x="29057" y="216835"/>
                  <a:pt x="26833" y="224900"/>
                  <a:pt x="30435" y="231246"/>
                </a:cubicBezTo>
                <a:cubicBezTo>
                  <a:pt x="34038" y="237591"/>
                  <a:pt x="42103" y="239815"/>
                  <a:pt x="48449" y="236213"/>
                </a:cubicBezTo>
                <a:cubicBezTo>
                  <a:pt x="54795" y="232610"/>
                  <a:pt x="57019" y="224545"/>
                  <a:pt x="53416" y="218199"/>
                </a:cubicBezTo>
                <a:cubicBezTo>
                  <a:pt x="51615" y="215027"/>
                  <a:pt x="48697" y="212884"/>
                  <a:pt x="45438" y="211985"/>
                </a:cubicBezTo>
                <a:close/>
                <a:moveTo>
                  <a:pt x="11838240" y="153060"/>
                </a:moveTo>
                <a:cubicBezTo>
                  <a:pt x="11808880" y="153273"/>
                  <a:pt x="11779521" y="153487"/>
                  <a:pt x="11750160" y="153700"/>
                </a:cubicBezTo>
                <a:cubicBezTo>
                  <a:pt x="11740431" y="153770"/>
                  <a:pt x="11732601" y="161714"/>
                  <a:pt x="11732672" y="171444"/>
                </a:cubicBezTo>
                <a:lnTo>
                  <a:pt x="11732673" y="171443"/>
                </a:lnTo>
                <a:cubicBezTo>
                  <a:pt x="11732743" y="181173"/>
                  <a:pt x="11740687" y="189002"/>
                  <a:pt x="11750417" y="188932"/>
                </a:cubicBezTo>
                <a:lnTo>
                  <a:pt x="11838495" y="188293"/>
                </a:lnTo>
                <a:cubicBezTo>
                  <a:pt x="11848225" y="188223"/>
                  <a:pt x="11856054" y="180279"/>
                  <a:pt x="11855984" y="170549"/>
                </a:cubicBezTo>
                <a:cubicBezTo>
                  <a:pt x="11855913" y="160819"/>
                  <a:pt x="11847970" y="152990"/>
                  <a:pt x="11838240" y="153060"/>
                </a:cubicBezTo>
                <a:close/>
                <a:moveTo>
                  <a:pt x="18474" y="150671"/>
                </a:moveTo>
                <a:cubicBezTo>
                  <a:pt x="8744" y="150601"/>
                  <a:pt x="800" y="158430"/>
                  <a:pt x="730" y="168160"/>
                </a:cubicBezTo>
                <a:cubicBezTo>
                  <a:pt x="659" y="177890"/>
                  <a:pt x="8489" y="185834"/>
                  <a:pt x="18218" y="185904"/>
                </a:cubicBezTo>
                <a:lnTo>
                  <a:pt x="106297" y="186543"/>
                </a:lnTo>
                <a:cubicBezTo>
                  <a:pt x="116027" y="186613"/>
                  <a:pt x="123971" y="178784"/>
                  <a:pt x="124041" y="169054"/>
                </a:cubicBezTo>
                <a:lnTo>
                  <a:pt x="124042" y="169055"/>
                </a:lnTo>
                <a:cubicBezTo>
                  <a:pt x="124113" y="159325"/>
                  <a:pt x="116283" y="151381"/>
                  <a:pt x="106554" y="151311"/>
                </a:cubicBezTo>
                <a:cubicBezTo>
                  <a:pt x="77193" y="151098"/>
                  <a:pt x="47834" y="150884"/>
                  <a:pt x="18474" y="150671"/>
                </a:cubicBezTo>
                <a:close/>
                <a:moveTo>
                  <a:pt x="11594935" y="110011"/>
                </a:moveTo>
                <a:cubicBezTo>
                  <a:pt x="11587638" y="110011"/>
                  <a:pt x="11581722" y="115927"/>
                  <a:pt x="11581722" y="123224"/>
                </a:cubicBezTo>
                <a:cubicBezTo>
                  <a:pt x="11581722" y="130521"/>
                  <a:pt x="11587638" y="136436"/>
                  <a:pt x="11594935" y="136436"/>
                </a:cubicBezTo>
                <a:cubicBezTo>
                  <a:pt x="11602232" y="136436"/>
                  <a:pt x="11608148" y="130521"/>
                  <a:pt x="11608148" y="123224"/>
                </a:cubicBezTo>
                <a:cubicBezTo>
                  <a:pt x="11608148" y="115927"/>
                  <a:pt x="11602232" y="110011"/>
                  <a:pt x="11594935" y="110011"/>
                </a:cubicBezTo>
                <a:close/>
                <a:moveTo>
                  <a:pt x="11395791" y="109463"/>
                </a:moveTo>
                <a:cubicBezTo>
                  <a:pt x="11388495" y="109463"/>
                  <a:pt x="11382579" y="115379"/>
                  <a:pt x="11382579" y="122676"/>
                </a:cubicBezTo>
                <a:cubicBezTo>
                  <a:pt x="11382579" y="129973"/>
                  <a:pt x="11388495" y="135889"/>
                  <a:pt x="11395791" y="135889"/>
                </a:cubicBezTo>
                <a:cubicBezTo>
                  <a:pt x="11403089" y="135889"/>
                  <a:pt x="11409004" y="129973"/>
                  <a:pt x="11409004" y="122676"/>
                </a:cubicBezTo>
                <a:cubicBezTo>
                  <a:pt x="11409004" y="115379"/>
                  <a:pt x="11403089" y="109463"/>
                  <a:pt x="11395791" y="109463"/>
                </a:cubicBezTo>
                <a:close/>
                <a:moveTo>
                  <a:pt x="261779" y="107622"/>
                </a:moveTo>
                <a:cubicBezTo>
                  <a:pt x="254482" y="107622"/>
                  <a:pt x="248566" y="113538"/>
                  <a:pt x="248566" y="120835"/>
                </a:cubicBezTo>
                <a:cubicBezTo>
                  <a:pt x="248566" y="128132"/>
                  <a:pt x="254482" y="134048"/>
                  <a:pt x="261779" y="134048"/>
                </a:cubicBezTo>
                <a:cubicBezTo>
                  <a:pt x="269076" y="134048"/>
                  <a:pt x="274992" y="128132"/>
                  <a:pt x="274992" y="120835"/>
                </a:cubicBezTo>
                <a:cubicBezTo>
                  <a:pt x="274992" y="113538"/>
                  <a:pt x="269076" y="107622"/>
                  <a:pt x="261779" y="107622"/>
                </a:cubicBezTo>
                <a:close/>
                <a:moveTo>
                  <a:pt x="460923" y="107074"/>
                </a:moveTo>
                <a:cubicBezTo>
                  <a:pt x="453626" y="107074"/>
                  <a:pt x="447710" y="112990"/>
                  <a:pt x="447710" y="120287"/>
                </a:cubicBezTo>
                <a:cubicBezTo>
                  <a:pt x="447710" y="127584"/>
                  <a:pt x="453626" y="133500"/>
                  <a:pt x="460923" y="133500"/>
                </a:cubicBezTo>
                <a:cubicBezTo>
                  <a:pt x="468220" y="133500"/>
                  <a:pt x="474136" y="127584"/>
                  <a:pt x="474136" y="120287"/>
                </a:cubicBezTo>
                <a:cubicBezTo>
                  <a:pt x="474136" y="112990"/>
                  <a:pt x="468220" y="107074"/>
                  <a:pt x="460923" y="107074"/>
                </a:cubicBezTo>
                <a:close/>
                <a:moveTo>
                  <a:pt x="660066" y="106527"/>
                </a:moveTo>
                <a:cubicBezTo>
                  <a:pt x="652769" y="106527"/>
                  <a:pt x="646853" y="112443"/>
                  <a:pt x="646853" y="119740"/>
                </a:cubicBezTo>
                <a:cubicBezTo>
                  <a:pt x="646853" y="127037"/>
                  <a:pt x="652769" y="132952"/>
                  <a:pt x="660066" y="132952"/>
                </a:cubicBezTo>
                <a:cubicBezTo>
                  <a:pt x="667363" y="132952"/>
                  <a:pt x="673279" y="127037"/>
                  <a:pt x="673279" y="119740"/>
                </a:cubicBezTo>
                <a:cubicBezTo>
                  <a:pt x="673279" y="112443"/>
                  <a:pt x="667363" y="106527"/>
                  <a:pt x="660066" y="106527"/>
                </a:cubicBezTo>
                <a:close/>
                <a:moveTo>
                  <a:pt x="859209" y="105979"/>
                </a:moveTo>
                <a:cubicBezTo>
                  <a:pt x="851912" y="105979"/>
                  <a:pt x="845996" y="111895"/>
                  <a:pt x="845996" y="119192"/>
                </a:cubicBezTo>
                <a:cubicBezTo>
                  <a:pt x="845996" y="126489"/>
                  <a:pt x="851912" y="132405"/>
                  <a:pt x="859209" y="132405"/>
                </a:cubicBezTo>
                <a:cubicBezTo>
                  <a:pt x="866506" y="132405"/>
                  <a:pt x="872422" y="126489"/>
                  <a:pt x="872422" y="119192"/>
                </a:cubicBezTo>
                <a:cubicBezTo>
                  <a:pt x="872422" y="111895"/>
                  <a:pt x="866506" y="105979"/>
                  <a:pt x="859209" y="105979"/>
                </a:cubicBezTo>
                <a:close/>
                <a:moveTo>
                  <a:pt x="1058353" y="105432"/>
                </a:moveTo>
                <a:cubicBezTo>
                  <a:pt x="1051056" y="105432"/>
                  <a:pt x="1045140" y="111347"/>
                  <a:pt x="1045140" y="118644"/>
                </a:cubicBezTo>
                <a:cubicBezTo>
                  <a:pt x="1045140" y="125941"/>
                  <a:pt x="1051056" y="131857"/>
                  <a:pt x="1058353" y="131857"/>
                </a:cubicBezTo>
                <a:cubicBezTo>
                  <a:pt x="1065650" y="131857"/>
                  <a:pt x="1071566" y="125941"/>
                  <a:pt x="1071566" y="118644"/>
                </a:cubicBezTo>
                <a:cubicBezTo>
                  <a:pt x="1071566" y="111347"/>
                  <a:pt x="1065650" y="105432"/>
                  <a:pt x="1058353" y="105432"/>
                </a:cubicBezTo>
                <a:close/>
                <a:moveTo>
                  <a:pt x="1257496" y="104884"/>
                </a:moveTo>
                <a:cubicBezTo>
                  <a:pt x="1250199" y="104884"/>
                  <a:pt x="1244283" y="110800"/>
                  <a:pt x="1244283" y="118097"/>
                </a:cubicBezTo>
                <a:cubicBezTo>
                  <a:pt x="1244283" y="125394"/>
                  <a:pt x="1250199" y="131310"/>
                  <a:pt x="1257496" y="131310"/>
                </a:cubicBezTo>
                <a:cubicBezTo>
                  <a:pt x="1264793" y="131310"/>
                  <a:pt x="1270709" y="125394"/>
                  <a:pt x="1270709" y="118097"/>
                </a:cubicBezTo>
                <a:cubicBezTo>
                  <a:pt x="1270709" y="110800"/>
                  <a:pt x="1264793" y="104884"/>
                  <a:pt x="1257496" y="104884"/>
                </a:cubicBezTo>
                <a:close/>
                <a:moveTo>
                  <a:pt x="1456640" y="104336"/>
                </a:moveTo>
                <a:cubicBezTo>
                  <a:pt x="1449343" y="104336"/>
                  <a:pt x="1443427" y="110252"/>
                  <a:pt x="1443427" y="117549"/>
                </a:cubicBezTo>
                <a:cubicBezTo>
                  <a:pt x="1443427" y="124846"/>
                  <a:pt x="1449343" y="130762"/>
                  <a:pt x="1456640" y="130762"/>
                </a:cubicBezTo>
                <a:cubicBezTo>
                  <a:pt x="1463937" y="130762"/>
                  <a:pt x="1469853" y="124846"/>
                  <a:pt x="1469853" y="117549"/>
                </a:cubicBezTo>
                <a:cubicBezTo>
                  <a:pt x="1469853" y="110252"/>
                  <a:pt x="1463937" y="104336"/>
                  <a:pt x="1456640" y="104336"/>
                </a:cubicBezTo>
                <a:close/>
                <a:moveTo>
                  <a:pt x="1655783" y="103789"/>
                </a:moveTo>
                <a:cubicBezTo>
                  <a:pt x="1648486" y="103789"/>
                  <a:pt x="1642570" y="109705"/>
                  <a:pt x="1642570" y="117002"/>
                </a:cubicBezTo>
                <a:cubicBezTo>
                  <a:pt x="1642570" y="124299"/>
                  <a:pt x="1648486" y="130214"/>
                  <a:pt x="1655783" y="130214"/>
                </a:cubicBezTo>
                <a:cubicBezTo>
                  <a:pt x="1663080" y="130214"/>
                  <a:pt x="1668996" y="124299"/>
                  <a:pt x="1668996" y="117002"/>
                </a:cubicBezTo>
                <a:cubicBezTo>
                  <a:pt x="1668996" y="109705"/>
                  <a:pt x="1663080" y="103789"/>
                  <a:pt x="1655783" y="103789"/>
                </a:cubicBezTo>
                <a:close/>
                <a:moveTo>
                  <a:pt x="1854927" y="103241"/>
                </a:moveTo>
                <a:cubicBezTo>
                  <a:pt x="1847630" y="103241"/>
                  <a:pt x="1841714" y="109157"/>
                  <a:pt x="1841714" y="116454"/>
                </a:cubicBezTo>
                <a:cubicBezTo>
                  <a:pt x="1841714" y="123751"/>
                  <a:pt x="1847630" y="129667"/>
                  <a:pt x="1854927" y="129667"/>
                </a:cubicBezTo>
                <a:cubicBezTo>
                  <a:pt x="1862224" y="129667"/>
                  <a:pt x="1868140" y="123751"/>
                  <a:pt x="1868140" y="116454"/>
                </a:cubicBezTo>
                <a:cubicBezTo>
                  <a:pt x="1868140" y="109157"/>
                  <a:pt x="1862224" y="103241"/>
                  <a:pt x="1854927" y="103241"/>
                </a:cubicBezTo>
                <a:close/>
                <a:moveTo>
                  <a:pt x="2054070" y="102693"/>
                </a:moveTo>
                <a:cubicBezTo>
                  <a:pt x="2046773" y="102693"/>
                  <a:pt x="2040857" y="108609"/>
                  <a:pt x="2040857" y="115906"/>
                </a:cubicBezTo>
                <a:cubicBezTo>
                  <a:pt x="2040857" y="123203"/>
                  <a:pt x="2046773" y="129119"/>
                  <a:pt x="2054070" y="129119"/>
                </a:cubicBezTo>
                <a:cubicBezTo>
                  <a:pt x="2061367" y="129119"/>
                  <a:pt x="2067283" y="123203"/>
                  <a:pt x="2067283" y="115906"/>
                </a:cubicBezTo>
                <a:cubicBezTo>
                  <a:pt x="2067283" y="108609"/>
                  <a:pt x="2061367" y="102693"/>
                  <a:pt x="2054070" y="102693"/>
                </a:cubicBezTo>
                <a:close/>
                <a:moveTo>
                  <a:pt x="2253214" y="102145"/>
                </a:moveTo>
                <a:cubicBezTo>
                  <a:pt x="2245917" y="102145"/>
                  <a:pt x="2240001" y="108061"/>
                  <a:pt x="2240001" y="115358"/>
                </a:cubicBezTo>
                <a:cubicBezTo>
                  <a:pt x="2240001" y="122655"/>
                  <a:pt x="2245917" y="128571"/>
                  <a:pt x="2253214" y="128571"/>
                </a:cubicBezTo>
                <a:cubicBezTo>
                  <a:pt x="2260511" y="128571"/>
                  <a:pt x="2266427" y="122655"/>
                  <a:pt x="2266427" y="115358"/>
                </a:cubicBezTo>
                <a:cubicBezTo>
                  <a:pt x="2266427" y="108061"/>
                  <a:pt x="2260511" y="102145"/>
                  <a:pt x="2253214" y="102145"/>
                </a:cubicBezTo>
                <a:close/>
                <a:moveTo>
                  <a:pt x="2452357" y="101597"/>
                </a:moveTo>
                <a:cubicBezTo>
                  <a:pt x="2445060" y="101597"/>
                  <a:pt x="2439144" y="107513"/>
                  <a:pt x="2439144" y="114810"/>
                </a:cubicBezTo>
                <a:cubicBezTo>
                  <a:pt x="2439144" y="122107"/>
                  <a:pt x="2445060" y="128023"/>
                  <a:pt x="2452357" y="128023"/>
                </a:cubicBezTo>
                <a:cubicBezTo>
                  <a:pt x="2459654" y="128023"/>
                  <a:pt x="2465570" y="122107"/>
                  <a:pt x="2465570" y="114810"/>
                </a:cubicBezTo>
                <a:cubicBezTo>
                  <a:pt x="2465570" y="107513"/>
                  <a:pt x="2459654" y="101597"/>
                  <a:pt x="2452357" y="101597"/>
                </a:cubicBezTo>
                <a:close/>
                <a:moveTo>
                  <a:pt x="2651501" y="101049"/>
                </a:moveTo>
                <a:cubicBezTo>
                  <a:pt x="2644204" y="101049"/>
                  <a:pt x="2638288" y="106966"/>
                  <a:pt x="2638288" y="114263"/>
                </a:cubicBezTo>
                <a:cubicBezTo>
                  <a:pt x="2638288" y="121559"/>
                  <a:pt x="2644204" y="127475"/>
                  <a:pt x="2651501" y="127475"/>
                </a:cubicBezTo>
                <a:cubicBezTo>
                  <a:pt x="2658798" y="127475"/>
                  <a:pt x="2664714" y="121559"/>
                  <a:pt x="2664714" y="114263"/>
                </a:cubicBezTo>
                <a:cubicBezTo>
                  <a:pt x="2664714" y="106966"/>
                  <a:pt x="2658798" y="101049"/>
                  <a:pt x="2651501" y="101049"/>
                </a:cubicBezTo>
                <a:close/>
                <a:moveTo>
                  <a:pt x="2850644" y="100502"/>
                </a:moveTo>
                <a:cubicBezTo>
                  <a:pt x="2843347" y="100502"/>
                  <a:pt x="2837431" y="106418"/>
                  <a:pt x="2837431" y="113715"/>
                </a:cubicBezTo>
                <a:cubicBezTo>
                  <a:pt x="2837431" y="121012"/>
                  <a:pt x="2843347" y="126928"/>
                  <a:pt x="2850644" y="126928"/>
                </a:cubicBezTo>
                <a:cubicBezTo>
                  <a:pt x="2857941" y="126928"/>
                  <a:pt x="2863857" y="121012"/>
                  <a:pt x="2863857" y="113715"/>
                </a:cubicBezTo>
                <a:cubicBezTo>
                  <a:pt x="2863857" y="106418"/>
                  <a:pt x="2857941" y="100502"/>
                  <a:pt x="2850644" y="100502"/>
                </a:cubicBezTo>
                <a:close/>
                <a:moveTo>
                  <a:pt x="3049788" y="99954"/>
                </a:moveTo>
                <a:cubicBezTo>
                  <a:pt x="3042491" y="99954"/>
                  <a:pt x="3036575" y="105870"/>
                  <a:pt x="3036575" y="113167"/>
                </a:cubicBezTo>
                <a:cubicBezTo>
                  <a:pt x="3036575" y="120464"/>
                  <a:pt x="3042491" y="126380"/>
                  <a:pt x="3049788" y="126380"/>
                </a:cubicBezTo>
                <a:cubicBezTo>
                  <a:pt x="3057085" y="126380"/>
                  <a:pt x="3063001" y="120464"/>
                  <a:pt x="3063001" y="113167"/>
                </a:cubicBezTo>
                <a:cubicBezTo>
                  <a:pt x="3063001" y="105870"/>
                  <a:pt x="3057085" y="99954"/>
                  <a:pt x="3049788" y="99954"/>
                </a:cubicBezTo>
                <a:close/>
                <a:moveTo>
                  <a:pt x="3248931" y="99407"/>
                </a:moveTo>
                <a:cubicBezTo>
                  <a:pt x="3241634" y="99407"/>
                  <a:pt x="3235718" y="105323"/>
                  <a:pt x="3235718" y="112620"/>
                </a:cubicBezTo>
                <a:cubicBezTo>
                  <a:pt x="3235718" y="119916"/>
                  <a:pt x="3241634" y="125832"/>
                  <a:pt x="3248931" y="125832"/>
                </a:cubicBezTo>
                <a:cubicBezTo>
                  <a:pt x="3256228" y="125832"/>
                  <a:pt x="3262144" y="119916"/>
                  <a:pt x="3262144" y="112620"/>
                </a:cubicBezTo>
                <a:cubicBezTo>
                  <a:pt x="3262144" y="105323"/>
                  <a:pt x="3256228" y="99407"/>
                  <a:pt x="3248931" y="99407"/>
                </a:cubicBezTo>
                <a:close/>
                <a:moveTo>
                  <a:pt x="3854826" y="99095"/>
                </a:moveTo>
                <a:cubicBezTo>
                  <a:pt x="3847529" y="99095"/>
                  <a:pt x="3841613" y="105011"/>
                  <a:pt x="3841613" y="112308"/>
                </a:cubicBezTo>
                <a:cubicBezTo>
                  <a:pt x="3841613" y="119605"/>
                  <a:pt x="3847529" y="125521"/>
                  <a:pt x="3854826" y="125521"/>
                </a:cubicBezTo>
                <a:cubicBezTo>
                  <a:pt x="3862123" y="125521"/>
                  <a:pt x="3868039" y="119605"/>
                  <a:pt x="3868039" y="112308"/>
                </a:cubicBezTo>
                <a:cubicBezTo>
                  <a:pt x="3868039" y="105011"/>
                  <a:pt x="3862123" y="99095"/>
                  <a:pt x="3854826" y="99095"/>
                </a:cubicBezTo>
                <a:close/>
                <a:moveTo>
                  <a:pt x="3448075" y="98859"/>
                </a:moveTo>
                <a:cubicBezTo>
                  <a:pt x="3440778" y="98859"/>
                  <a:pt x="3434862" y="104775"/>
                  <a:pt x="3434862" y="112072"/>
                </a:cubicBezTo>
                <a:cubicBezTo>
                  <a:pt x="3434862" y="119369"/>
                  <a:pt x="3440778" y="125285"/>
                  <a:pt x="3448075" y="125285"/>
                </a:cubicBezTo>
                <a:cubicBezTo>
                  <a:pt x="3455372" y="125285"/>
                  <a:pt x="3461288" y="119369"/>
                  <a:pt x="3461288" y="112072"/>
                </a:cubicBezTo>
                <a:cubicBezTo>
                  <a:pt x="3461288" y="104775"/>
                  <a:pt x="3455372" y="98859"/>
                  <a:pt x="3448075" y="98859"/>
                </a:cubicBezTo>
                <a:close/>
                <a:moveTo>
                  <a:pt x="4053970" y="98547"/>
                </a:moveTo>
                <a:cubicBezTo>
                  <a:pt x="4046673" y="98547"/>
                  <a:pt x="4040757" y="104463"/>
                  <a:pt x="4040757" y="111760"/>
                </a:cubicBezTo>
                <a:cubicBezTo>
                  <a:pt x="4040757" y="119057"/>
                  <a:pt x="4046673" y="124973"/>
                  <a:pt x="4053970" y="124973"/>
                </a:cubicBezTo>
                <a:cubicBezTo>
                  <a:pt x="4061267" y="124973"/>
                  <a:pt x="4067183" y="119057"/>
                  <a:pt x="4067183" y="111760"/>
                </a:cubicBezTo>
                <a:cubicBezTo>
                  <a:pt x="4067183" y="104463"/>
                  <a:pt x="4061267" y="98547"/>
                  <a:pt x="4053970" y="98547"/>
                </a:cubicBezTo>
                <a:close/>
                <a:moveTo>
                  <a:pt x="3647218" y="98311"/>
                </a:moveTo>
                <a:cubicBezTo>
                  <a:pt x="3639921" y="98311"/>
                  <a:pt x="3634005" y="104227"/>
                  <a:pt x="3634005" y="111524"/>
                </a:cubicBezTo>
                <a:cubicBezTo>
                  <a:pt x="3634005" y="118821"/>
                  <a:pt x="3639921" y="124737"/>
                  <a:pt x="3647218" y="124737"/>
                </a:cubicBezTo>
                <a:cubicBezTo>
                  <a:pt x="3654515" y="124737"/>
                  <a:pt x="3660431" y="118821"/>
                  <a:pt x="3660431" y="111524"/>
                </a:cubicBezTo>
                <a:cubicBezTo>
                  <a:pt x="3660431" y="104227"/>
                  <a:pt x="3654515" y="98311"/>
                  <a:pt x="3647218" y="98311"/>
                </a:cubicBezTo>
                <a:close/>
                <a:moveTo>
                  <a:pt x="4253113" y="98000"/>
                </a:moveTo>
                <a:cubicBezTo>
                  <a:pt x="4245816" y="98000"/>
                  <a:pt x="4239900" y="103916"/>
                  <a:pt x="4239900" y="111213"/>
                </a:cubicBezTo>
                <a:cubicBezTo>
                  <a:pt x="4239900" y="118510"/>
                  <a:pt x="4245816" y="124426"/>
                  <a:pt x="4253113" y="124426"/>
                </a:cubicBezTo>
                <a:cubicBezTo>
                  <a:pt x="4260410" y="124426"/>
                  <a:pt x="4266326" y="118510"/>
                  <a:pt x="4266326" y="111213"/>
                </a:cubicBezTo>
                <a:cubicBezTo>
                  <a:pt x="4266326" y="103916"/>
                  <a:pt x="4260410" y="98000"/>
                  <a:pt x="4253113" y="98000"/>
                </a:cubicBezTo>
                <a:close/>
                <a:moveTo>
                  <a:pt x="4452257" y="97452"/>
                </a:moveTo>
                <a:cubicBezTo>
                  <a:pt x="4444960" y="97452"/>
                  <a:pt x="4439044" y="103368"/>
                  <a:pt x="4439044" y="110665"/>
                </a:cubicBezTo>
                <a:cubicBezTo>
                  <a:pt x="4439044" y="117962"/>
                  <a:pt x="4444960" y="123878"/>
                  <a:pt x="4452257" y="123878"/>
                </a:cubicBezTo>
                <a:cubicBezTo>
                  <a:pt x="4459554" y="123878"/>
                  <a:pt x="4465470" y="117962"/>
                  <a:pt x="4465470" y="110665"/>
                </a:cubicBezTo>
                <a:cubicBezTo>
                  <a:pt x="4465470" y="103368"/>
                  <a:pt x="4459554" y="97452"/>
                  <a:pt x="4452257" y="97452"/>
                </a:cubicBezTo>
                <a:close/>
                <a:moveTo>
                  <a:pt x="4651400" y="96905"/>
                </a:moveTo>
                <a:cubicBezTo>
                  <a:pt x="4644103" y="96905"/>
                  <a:pt x="4638187" y="102821"/>
                  <a:pt x="4638187" y="110118"/>
                </a:cubicBezTo>
                <a:cubicBezTo>
                  <a:pt x="4638187" y="117415"/>
                  <a:pt x="4644103" y="123330"/>
                  <a:pt x="4651400" y="123330"/>
                </a:cubicBezTo>
                <a:cubicBezTo>
                  <a:pt x="4658697" y="123330"/>
                  <a:pt x="4664613" y="117415"/>
                  <a:pt x="4664613" y="110118"/>
                </a:cubicBezTo>
                <a:cubicBezTo>
                  <a:pt x="4664613" y="102821"/>
                  <a:pt x="4658697" y="96905"/>
                  <a:pt x="4651400" y="96905"/>
                </a:cubicBezTo>
                <a:close/>
                <a:moveTo>
                  <a:pt x="4850544" y="96357"/>
                </a:moveTo>
                <a:cubicBezTo>
                  <a:pt x="4843247" y="96357"/>
                  <a:pt x="4837331" y="102273"/>
                  <a:pt x="4837331" y="109570"/>
                </a:cubicBezTo>
                <a:cubicBezTo>
                  <a:pt x="4837331" y="116867"/>
                  <a:pt x="4843247" y="122783"/>
                  <a:pt x="4850544" y="122783"/>
                </a:cubicBezTo>
                <a:cubicBezTo>
                  <a:pt x="4857841" y="122783"/>
                  <a:pt x="4863757" y="116867"/>
                  <a:pt x="4863757" y="109570"/>
                </a:cubicBezTo>
                <a:cubicBezTo>
                  <a:pt x="4863757" y="102273"/>
                  <a:pt x="4857841" y="96357"/>
                  <a:pt x="4850544" y="96357"/>
                </a:cubicBezTo>
                <a:close/>
                <a:moveTo>
                  <a:pt x="5049687" y="95809"/>
                </a:moveTo>
                <a:cubicBezTo>
                  <a:pt x="5042390" y="95809"/>
                  <a:pt x="5036474" y="101725"/>
                  <a:pt x="5036474" y="109022"/>
                </a:cubicBezTo>
                <a:cubicBezTo>
                  <a:pt x="5036474" y="116319"/>
                  <a:pt x="5042390" y="122235"/>
                  <a:pt x="5049687" y="122235"/>
                </a:cubicBezTo>
                <a:cubicBezTo>
                  <a:pt x="5056984" y="122235"/>
                  <a:pt x="5062900" y="116319"/>
                  <a:pt x="5062900" y="109022"/>
                </a:cubicBezTo>
                <a:cubicBezTo>
                  <a:pt x="5062900" y="101725"/>
                  <a:pt x="5056984" y="95809"/>
                  <a:pt x="5049687" y="95809"/>
                </a:cubicBezTo>
                <a:close/>
                <a:moveTo>
                  <a:pt x="5248831" y="95261"/>
                </a:moveTo>
                <a:cubicBezTo>
                  <a:pt x="5241534" y="95261"/>
                  <a:pt x="5235618" y="101177"/>
                  <a:pt x="5235618" y="108474"/>
                </a:cubicBezTo>
                <a:cubicBezTo>
                  <a:pt x="5235618" y="115771"/>
                  <a:pt x="5241534" y="121687"/>
                  <a:pt x="5248831" y="121687"/>
                </a:cubicBezTo>
                <a:cubicBezTo>
                  <a:pt x="5256128" y="121687"/>
                  <a:pt x="5262044" y="115771"/>
                  <a:pt x="5262044" y="108474"/>
                </a:cubicBezTo>
                <a:cubicBezTo>
                  <a:pt x="5262044" y="101177"/>
                  <a:pt x="5256128" y="95261"/>
                  <a:pt x="5248831" y="95261"/>
                </a:cubicBezTo>
                <a:close/>
                <a:moveTo>
                  <a:pt x="5447974" y="94713"/>
                </a:moveTo>
                <a:cubicBezTo>
                  <a:pt x="5440677" y="94713"/>
                  <a:pt x="5434761" y="100629"/>
                  <a:pt x="5434761" y="107926"/>
                </a:cubicBezTo>
                <a:cubicBezTo>
                  <a:pt x="5434761" y="115223"/>
                  <a:pt x="5440677" y="121139"/>
                  <a:pt x="5447974" y="121139"/>
                </a:cubicBezTo>
                <a:cubicBezTo>
                  <a:pt x="5455271" y="121139"/>
                  <a:pt x="5461187" y="115223"/>
                  <a:pt x="5461187" y="107926"/>
                </a:cubicBezTo>
                <a:cubicBezTo>
                  <a:pt x="5461187" y="100629"/>
                  <a:pt x="5455271" y="94713"/>
                  <a:pt x="5447974" y="94713"/>
                </a:cubicBezTo>
                <a:close/>
                <a:moveTo>
                  <a:pt x="5647118" y="94166"/>
                </a:moveTo>
                <a:cubicBezTo>
                  <a:pt x="5639821" y="94166"/>
                  <a:pt x="5633905" y="100081"/>
                  <a:pt x="5633905" y="107378"/>
                </a:cubicBezTo>
                <a:cubicBezTo>
                  <a:pt x="5633905" y="114675"/>
                  <a:pt x="5639821" y="120591"/>
                  <a:pt x="5647118" y="120591"/>
                </a:cubicBezTo>
                <a:cubicBezTo>
                  <a:pt x="5654415" y="120591"/>
                  <a:pt x="5660331" y="114675"/>
                  <a:pt x="5660331" y="107378"/>
                </a:cubicBezTo>
                <a:cubicBezTo>
                  <a:pt x="5660331" y="100081"/>
                  <a:pt x="5654415" y="94166"/>
                  <a:pt x="5647118" y="94166"/>
                </a:cubicBezTo>
                <a:close/>
                <a:moveTo>
                  <a:pt x="5846261" y="93618"/>
                </a:moveTo>
                <a:cubicBezTo>
                  <a:pt x="5838964" y="93618"/>
                  <a:pt x="5833048" y="99534"/>
                  <a:pt x="5833048" y="106831"/>
                </a:cubicBezTo>
                <a:cubicBezTo>
                  <a:pt x="5833048" y="114128"/>
                  <a:pt x="5838964" y="120044"/>
                  <a:pt x="5846261" y="120044"/>
                </a:cubicBezTo>
                <a:cubicBezTo>
                  <a:pt x="5853558" y="120044"/>
                  <a:pt x="5859474" y="114128"/>
                  <a:pt x="5859474" y="106831"/>
                </a:cubicBezTo>
                <a:cubicBezTo>
                  <a:pt x="5859474" y="99534"/>
                  <a:pt x="5853558" y="93618"/>
                  <a:pt x="5846261" y="93618"/>
                </a:cubicBezTo>
                <a:close/>
                <a:moveTo>
                  <a:pt x="6045404" y="93070"/>
                </a:moveTo>
                <a:cubicBezTo>
                  <a:pt x="6038108" y="93070"/>
                  <a:pt x="6032192" y="98986"/>
                  <a:pt x="6032192" y="106283"/>
                </a:cubicBezTo>
                <a:cubicBezTo>
                  <a:pt x="6032192" y="113580"/>
                  <a:pt x="6038108" y="119496"/>
                  <a:pt x="6045404" y="119496"/>
                </a:cubicBezTo>
                <a:cubicBezTo>
                  <a:pt x="6052701" y="119496"/>
                  <a:pt x="6058617" y="113580"/>
                  <a:pt x="6058617" y="106283"/>
                </a:cubicBezTo>
                <a:cubicBezTo>
                  <a:pt x="6058617" y="98986"/>
                  <a:pt x="6052701" y="93070"/>
                  <a:pt x="6045404" y="93070"/>
                </a:cubicBezTo>
                <a:close/>
                <a:moveTo>
                  <a:pt x="6244540" y="92523"/>
                </a:moveTo>
                <a:cubicBezTo>
                  <a:pt x="6237244" y="92523"/>
                  <a:pt x="6231328" y="98439"/>
                  <a:pt x="6231328" y="105736"/>
                </a:cubicBezTo>
                <a:cubicBezTo>
                  <a:pt x="6231328" y="113032"/>
                  <a:pt x="6237244" y="118949"/>
                  <a:pt x="6244540" y="118949"/>
                </a:cubicBezTo>
                <a:cubicBezTo>
                  <a:pt x="6251837" y="118949"/>
                  <a:pt x="6257753" y="113032"/>
                  <a:pt x="6257753" y="105736"/>
                </a:cubicBezTo>
                <a:cubicBezTo>
                  <a:pt x="6257753" y="98439"/>
                  <a:pt x="6251837" y="92523"/>
                  <a:pt x="6244540" y="92523"/>
                </a:cubicBezTo>
                <a:close/>
                <a:moveTo>
                  <a:pt x="6443676" y="91975"/>
                </a:moveTo>
                <a:cubicBezTo>
                  <a:pt x="6436380" y="91975"/>
                  <a:pt x="6430465" y="97891"/>
                  <a:pt x="6430465" y="105188"/>
                </a:cubicBezTo>
                <a:cubicBezTo>
                  <a:pt x="6430465" y="112485"/>
                  <a:pt x="6436380" y="118401"/>
                  <a:pt x="6443676" y="118401"/>
                </a:cubicBezTo>
                <a:cubicBezTo>
                  <a:pt x="6450974" y="118401"/>
                  <a:pt x="6456890" y="112485"/>
                  <a:pt x="6456890" y="105188"/>
                </a:cubicBezTo>
                <a:cubicBezTo>
                  <a:pt x="6456890" y="97891"/>
                  <a:pt x="6450974" y="91975"/>
                  <a:pt x="6443676" y="91975"/>
                </a:cubicBezTo>
                <a:close/>
                <a:moveTo>
                  <a:pt x="6850427" y="91542"/>
                </a:moveTo>
                <a:cubicBezTo>
                  <a:pt x="6843128" y="91542"/>
                  <a:pt x="6837211" y="97458"/>
                  <a:pt x="6837211" y="104755"/>
                </a:cubicBezTo>
                <a:cubicBezTo>
                  <a:pt x="6837211" y="112052"/>
                  <a:pt x="6843128" y="117968"/>
                  <a:pt x="6850427" y="117968"/>
                </a:cubicBezTo>
                <a:cubicBezTo>
                  <a:pt x="6857727" y="117968"/>
                  <a:pt x="6863645" y="112052"/>
                  <a:pt x="6863645" y="104755"/>
                </a:cubicBezTo>
                <a:cubicBezTo>
                  <a:pt x="6863645" y="97458"/>
                  <a:pt x="6857727" y="91542"/>
                  <a:pt x="6850427" y="91542"/>
                </a:cubicBezTo>
                <a:close/>
                <a:moveTo>
                  <a:pt x="6642824" y="91427"/>
                </a:moveTo>
                <a:cubicBezTo>
                  <a:pt x="6635524" y="91427"/>
                  <a:pt x="6629605" y="97343"/>
                  <a:pt x="6629605" y="104640"/>
                </a:cubicBezTo>
                <a:cubicBezTo>
                  <a:pt x="6629605" y="111937"/>
                  <a:pt x="6635524" y="117853"/>
                  <a:pt x="6642824" y="117853"/>
                </a:cubicBezTo>
                <a:cubicBezTo>
                  <a:pt x="6650124" y="117853"/>
                  <a:pt x="6656039" y="111937"/>
                  <a:pt x="6656039" y="104640"/>
                </a:cubicBezTo>
                <a:cubicBezTo>
                  <a:pt x="6656039" y="97343"/>
                  <a:pt x="6650124" y="91427"/>
                  <a:pt x="6642824" y="91427"/>
                </a:cubicBezTo>
                <a:close/>
                <a:moveTo>
                  <a:pt x="7049572" y="90995"/>
                </a:moveTo>
                <a:cubicBezTo>
                  <a:pt x="7042275" y="90995"/>
                  <a:pt x="7036359" y="96911"/>
                  <a:pt x="7036359" y="104208"/>
                </a:cubicBezTo>
                <a:cubicBezTo>
                  <a:pt x="7036359" y="111504"/>
                  <a:pt x="7042275" y="117421"/>
                  <a:pt x="7049572" y="117421"/>
                </a:cubicBezTo>
                <a:cubicBezTo>
                  <a:pt x="7056870" y="117421"/>
                  <a:pt x="7062788" y="111504"/>
                  <a:pt x="7062788" y="104208"/>
                </a:cubicBezTo>
                <a:cubicBezTo>
                  <a:pt x="7062788" y="96911"/>
                  <a:pt x="7056870" y="90995"/>
                  <a:pt x="7049572" y="90995"/>
                </a:cubicBezTo>
                <a:close/>
                <a:moveTo>
                  <a:pt x="11816333" y="84592"/>
                </a:moveTo>
                <a:cubicBezTo>
                  <a:pt x="11813134" y="83497"/>
                  <a:pt x="11809517" y="83622"/>
                  <a:pt x="11806240" y="85228"/>
                </a:cubicBezTo>
                <a:cubicBezTo>
                  <a:pt x="11799688" y="88438"/>
                  <a:pt x="11796978" y="96354"/>
                  <a:pt x="11800189" y="102907"/>
                </a:cubicBezTo>
                <a:cubicBezTo>
                  <a:pt x="11803400" y="109459"/>
                  <a:pt x="11811316" y="112168"/>
                  <a:pt x="11817868" y="108958"/>
                </a:cubicBezTo>
                <a:cubicBezTo>
                  <a:pt x="11824421" y="105747"/>
                  <a:pt x="11827130" y="97831"/>
                  <a:pt x="11823919" y="91279"/>
                </a:cubicBezTo>
                <a:cubicBezTo>
                  <a:pt x="11822314" y="88002"/>
                  <a:pt x="11819532" y="85687"/>
                  <a:pt x="11816333" y="84592"/>
                </a:cubicBezTo>
                <a:close/>
                <a:moveTo>
                  <a:pt x="40380" y="82203"/>
                </a:moveTo>
                <a:cubicBezTo>
                  <a:pt x="37180" y="83298"/>
                  <a:pt x="34399" y="85614"/>
                  <a:pt x="32793" y="88890"/>
                </a:cubicBezTo>
                <a:cubicBezTo>
                  <a:pt x="29582" y="95443"/>
                  <a:pt x="32292" y="103358"/>
                  <a:pt x="38844" y="106569"/>
                </a:cubicBezTo>
                <a:cubicBezTo>
                  <a:pt x="45397" y="109780"/>
                  <a:pt x="53312" y="107070"/>
                  <a:pt x="56523" y="100518"/>
                </a:cubicBezTo>
                <a:cubicBezTo>
                  <a:pt x="59734" y="93965"/>
                  <a:pt x="57025" y="86050"/>
                  <a:pt x="50472" y="82839"/>
                </a:cubicBezTo>
                <a:cubicBezTo>
                  <a:pt x="47196" y="81234"/>
                  <a:pt x="43579" y="81108"/>
                  <a:pt x="40380" y="82203"/>
                </a:cubicBezTo>
                <a:close/>
                <a:moveTo>
                  <a:pt x="11775337" y="28518"/>
                </a:moveTo>
                <a:cubicBezTo>
                  <a:pt x="11770913" y="29387"/>
                  <a:pt x="11766820" y="31943"/>
                  <a:pt x="11764107" y="35981"/>
                </a:cubicBezTo>
                <a:cubicBezTo>
                  <a:pt x="11747734" y="60352"/>
                  <a:pt x="11731362" y="84724"/>
                  <a:pt x="11714988" y="109095"/>
                </a:cubicBezTo>
                <a:cubicBezTo>
                  <a:pt x="11709562" y="117172"/>
                  <a:pt x="11711710" y="128116"/>
                  <a:pt x="11719787" y="133543"/>
                </a:cubicBezTo>
                <a:lnTo>
                  <a:pt x="11719786" y="133541"/>
                </a:lnTo>
                <a:cubicBezTo>
                  <a:pt x="11727863" y="138967"/>
                  <a:pt x="11738808" y="136819"/>
                  <a:pt x="11744234" y="128742"/>
                </a:cubicBezTo>
                <a:lnTo>
                  <a:pt x="11793354" y="55630"/>
                </a:lnTo>
                <a:cubicBezTo>
                  <a:pt x="11798780" y="47553"/>
                  <a:pt x="11796631" y="36608"/>
                  <a:pt x="11788555" y="31182"/>
                </a:cubicBezTo>
                <a:cubicBezTo>
                  <a:pt x="11784517" y="28469"/>
                  <a:pt x="11779761" y="27650"/>
                  <a:pt x="11775337" y="28518"/>
                </a:cubicBezTo>
                <a:close/>
                <a:moveTo>
                  <a:pt x="81376" y="26130"/>
                </a:moveTo>
                <a:cubicBezTo>
                  <a:pt x="76952" y="25261"/>
                  <a:pt x="72197" y="26081"/>
                  <a:pt x="68159" y="28794"/>
                </a:cubicBezTo>
                <a:cubicBezTo>
                  <a:pt x="60082" y="34220"/>
                  <a:pt x="57934" y="45165"/>
                  <a:pt x="63360" y="53241"/>
                </a:cubicBezTo>
                <a:lnTo>
                  <a:pt x="112480" y="126354"/>
                </a:lnTo>
                <a:cubicBezTo>
                  <a:pt x="117906" y="134430"/>
                  <a:pt x="128851" y="136579"/>
                  <a:pt x="136927" y="131152"/>
                </a:cubicBezTo>
                <a:lnTo>
                  <a:pt x="136927" y="131154"/>
                </a:lnTo>
                <a:cubicBezTo>
                  <a:pt x="145004" y="125728"/>
                  <a:pt x="147152" y="114783"/>
                  <a:pt x="141726" y="106706"/>
                </a:cubicBezTo>
                <a:cubicBezTo>
                  <a:pt x="125352" y="82335"/>
                  <a:pt x="108980" y="57964"/>
                  <a:pt x="92606" y="33592"/>
                </a:cubicBezTo>
                <a:cubicBezTo>
                  <a:pt x="89893" y="29554"/>
                  <a:pt x="85800" y="26998"/>
                  <a:pt x="81376" y="26130"/>
                </a:cubicBezTo>
                <a:close/>
                <a:moveTo>
                  <a:pt x="11639285" y="23117"/>
                </a:moveTo>
                <a:cubicBezTo>
                  <a:pt x="11634930" y="21951"/>
                  <a:pt x="11630130" y="22445"/>
                  <a:pt x="11625917" y="24878"/>
                </a:cubicBezTo>
                <a:cubicBezTo>
                  <a:pt x="11617490" y="29743"/>
                  <a:pt x="11614604" y="40517"/>
                  <a:pt x="11619469" y="48943"/>
                </a:cubicBezTo>
                <a:cubicBezTo>
                  <a:pt x="11634149" y="74370"/>
                  <a:pt x="11648830" y="99796"/>
                  <a:pt x="11663511" y="125223"/>
                </a:cubicBezTo>
                <a:cubicBezTo>
                  <a:pt x="11668376" y="133650"/>
                  <a:pt x="11679149" y="136537"/>
                  <a:pt x="11687576" y="131672"/>
                </a:cubicBezTo>
                <a:lnTo>
                  <a:pt x="11687574" y="131671"/>
                </a:lnTo>
                <a:cubicBezTo>
                  <a:pt x="11696001" y="126806"/>
                  <a:pt x="11698887" y="116032"/>
                  <a:pt x="11694022" y="107606"/>
                </a:cubicBezTo>
                <a:lnTo>
                  <a:pt x="11649982" y="31326"/>
                </a:lnTo>
                <a:cubicBezTo>
                  <a:pt x="11647550" y="27113"/>
                  <a:pt x="11643640" y="24285"/>
                  <a:pt x="11639285" y="23117"/>
                </a:cubicBezTo>
                <a:close/>
                <a:moveTo>
                  <a:pt x="11440141" y="22570"/>
                </a:moveTo>
                <a:cubicBezTo>
                  <a:pt x="11435786" y="21403"/>
                  <a:pt x="11430987" y="21898"/>
                  <a:pt x="11426773" y="24330"/>
                </a:cubicBezTo>
                <a:cubicBezTo>
                  <a:pt x="11418347" y="29195"/>
                  <a:pt x="11415460" y="39969"/>
                  <a:pt x="11420325" y="48395"/>
                </a:cubicBezTo>
                <a:cubicBezTo>
                  <a:pt x="11435006" y="73823"/>
                  <a:pt x="11449686" y="99248"/>
                  <a:pt x="11464367" y="124676"/>
                </a:cubicBezTo>
                <a:cubicBezTo>
                  <a:pt x="11469232" y="133102"/>
                  <a:pt x="11480006" y="135989"/>
                  <a:pt x="11488432" y="131124"/>
                </a:cubicBezTo>
                <a:lnTo>
                  <a:pt x="11488430" y="131124"/>
                </a:lnTo>
                <a:cubicBezTo>
                  <a:pt x="11496857" y="126259"/>
                  <a:pt x="11499744" y="115485"/>
                  <a:pt x="11494879" y="107058"/>
                </a:cubicBezTo>
                <a:lnTo>
                  <a:pt x="11450839" y="30778"/>
                </a:lnTo>
                <a:cubicBezTo>
                  <a:pt x="11448406" y="26565"/>
                  <a:pt x="11444496" y="23737"/>
                  <a:pt x="11440141" y="22570"/>
                </a:cubicBezTo>
                <a:close/>
                <a:moveTo>
                  <a:pt x="11573699" y="22569"/>
                </a:moveTo>
                <a:cubicBezTo>
                  <a:pt x="11569344" y="23736"/>
                  <a:pt x="11565434" y="26564"/>
                  <a:pt x="11563001" y="30777"/>
                </a:cubicBezTo>
                <a:cubicBezTo>
                  <a:pt x="11548321" y="56205"/>
                  <a:pt x="11533640" y="81630"/>
                  <a:pt x="11518960" y="107058"/>
                </a:cubicBezTo>
                <a:cubicBezTo>
                  <a:pt x="11514095" y="115484"/>
                  <a:pt x="11516982" y="126258"/>
                  <a:pt x="11525408" y="131123"/>
                </a:cubicBezTo>
                <a:cubicBezTo>
                  <a:pt x="11533835" y="135988"/>
                  <a:pt x="11544608" y="133101"/>
                  <a:pt x="11549473" y="124675"/>
                </a:cubicBezTo>
                <a:lnTo>
                  <a:pt x="11593514" y="48395"/>
                </a:lnTo>
                <a:cubicBezTo>
                  <a:pt x="11598379" y="39968"/>
                  <a:pt x="11595492" y="29194"/>
                  <a:pt x="11587065" y="24329"/>
                </a:cubicBezTo>
                <a:lnTo>
                  <a:pt x="11587066" y="24329"/>
                </a:lnTo>
                <a:cubicBezTo>
                  <a:pt x="11582854" y="21897"/>
                  <a:pt x="11578054" y="21402"/>
                  <a:pt x="11573699" y="22569"/>
                </a:cubicBezTo>
                <a:close/>
                <a:moveTo>
                  <a:pt x="11374556" y="22021"/>
                </a:moveTo>
                <a:cubicBezTo>
                  <a:pt x="11370201" y="23188"/>
                  <a:pt x="11366291" y="26016"/>
                  <a:pt x="11363859" y="30230"/>
                </a:cubicBezTo>
                <a:cubicBezTo>
                  <a:pt x="11349178" y="55657"/>
                  <a:pt x="11334498" y="81083"/>
                  <a:pt x="11319817" y="106510"/>
                </a:cubicBezTo>
                <a:cubicBezTo>
                  <a:pt x="11314952" y="114937"/>
                  <a:pt x="11317839" y="125710"/>
                  <a:pt x="11326265" y="130575"/>
                </a:cubicBezTo>
                <a:cubicBezTo>
                  <a:pt x="11334692" y="135440"/>
                  <a:pt x="11345465" y="132553"/>
                  <a:pt x="11350330" y="124127"/>
                </a:cubicBezTo>
                <a:lnTo>
                  <a:pt x="11394371" y="47847"/>
                </a:lnTo>
                <a:cubicBezTo>
                  <a:pt x="11399236" y="39420"/>
                  <a:pt x="11396349" y="28647"/>
                  <a:pt x="11387923" y="23782"/>
                </a:cubicBezTo>
                <a:lnTo>
                  <a:pt x="11387924" y="23781"/>
                </a:lnTo>
                <a:cubicBezTo>
                  <a:pt x="11383711" y="21349"/>
                  <a:pt x="11378911" y="20854"/>
                  <a:pt x="11374556" y="22021"/>
                </a:cubicBezTo>
                <a:close/>
                <a:moveTo>
                  <a:pt x="217428" y="20729"/>
                </a:moveTo>
                <a:cubicBezTo>
                  <a:pt x="213073" y="21896"/>
                  <a:pt x="209163" y="24724"/>
                  <a:pt x="206731" y="28937"/>
                </a:cubicBezTo>
                <a:lnTo>
                  <a:pt x="162691" y="105217"/>
                </a:lnTo>
                <a:cubicBezTo>
                  <a:pt x="157826" y="113644"/>
                  <a:pt x="160713" y="124417"/>
                  <a:pt x="169139" y="129283"/>
                </a:cubicBezTo>
                <a:lnTo>
                  <a:pt x="169138" y="129283"/>
                </a:lnTo>
                <a:cubicBezTo>
                  <a:pt x="177564" y="134148"/>
                  <a:pt x="188338" y="131261"/>
                  <a:pt x="193203" y="122835"/>
                </a:cubicBezTo>
                <a:cubicBezTo>
                  <a:pt x="207884" y="97407"/>
                  <a:pt x="222564" y="71982"/>
                  <a:pt x="237245" y="46555"/>
                </a:cubicBezTo>
                <a:cubicBezTo>
                  <a:pt x="242110" y="38128"/>
                  <a:pt x="239223" y="27354"/>
                  <a:pt x="230797" y="22489"/>
                </a:cubicBezTo>
                <a:cubicBezTo>
                  <a:pt x="226584" y="20057"/>
                  <a:pt x="221783" y="19562"/>
                  <a:pt x="217428" y="20729"/>
                </a:cubicBezTo>
                <a:close/>
                <a:moveTo>
                  <a:pt x="416572" y="20181"/>
                </a:moveTo>
                <a:cubicBezTo>
                  <a:pt x="412217" y="21348"/>
                  <a:pt x="408307" y="24177"/>
                  <a:pt x="405875" y="28390"/>
                </a:cubicBezTo>
                <a:lnTo>
                  <a:pt x="361835" y="104670"/>
                </a:lnTo>
                <a:cubicBezTo>
                  <a:pt x="356970" y="113096"/>
                  <a:pt x="359857" y="123870"/>
                  <a:pt x="368283" y="128735"/>
                </a:cubicBezTo>
                <a:lnTo>
                  <a:pt x="368282" y="128735"/>
                </a:lnTo>
                <a:cubicBezTo>
                  <a:pt x="376708" y="133600"/>
                  <a:pt x="387482" y="130713"/>
                  <a:pt x="392347" y="122287"/>
                </a:cubicBezTo>
                <a:cubicBezTo>
                  <a:pt x="407028" y="96860"/>
                  <a:pt x="421708" y="71434"/>
                  <a:pt x="436389" y="46007"/>
                </a:cubicBezTo>
                <a:cubicBezTo>
                  <a:pt x="441254" y="37580"/>
                  <a:pt x="438367" y="26807"/>
                  <a:pt x="429941" y="21942"/>
                </a:cubicBezTo>
                <a:cubicBezTo>
                  <a:pt x="425728" y="19509"/>
                  <a:pt x="420927" y="19014"/>
                  <a:pt x="416572" y="20181"/>
                </a:cubicBezTo>
                <a:close/>
                <a:moveTo>
                  <a:pt x="283015" y="20180"/>
                </a:moveTo>
                <a:cubicBezTo>
                  <a:pt x="278660" y="19013"/>
                  <a:pt x="273860" y="19508"/>
                  <a:pt x="269647" y="21940"/>
                </a:cubicBezTo>
                <a:lnTo>
                  <a:pt x="269648" y="21941"/>
                </a:lnTo>
                <a:cubicBezTo>
                  <a:pt x="261222" y="26806"/>
                  <a:pt x="258335" y="37580"/>
                  <a:pt x="263200" y="46006"/>
                </a:cubicBezTo>
                <a:lnTo>
                  <a:pt x="307240" y="122286"/>
                </a:lnTo>
                <a:cubicBezTo>
                  <a:pt x="312105" y="130712"/>
                  <a:pt x="322879" y="133599"/>
                  <a:pt x="331306" y="128734"/>
                </a:cubicBezTo>
                <a:cubicBezTo>
                  <a:pt x="339732" y="123869"/>
                  <a:pt x="342619" y="113095"/>
                  <a:pt x="337754" y="104669"/>
                </a:cubicBezTo>
                <a:cubicBezTo>
                  <a:pt x="323073" y="79242"/>
                  <a:pt x="308393" y="53816"/>
                  <a:pt x="293712" y="28389"/>
                </a:cubicBezTo>
                <a:cubicBezTo>
                  <a:pt x="291280" y="24176"/>
                  <a:pt x="287370" y="21347"/>
                  <a:pt x="283015" y="20180"/>
                </a:cubicBezTo>
                <a:close/>
                <a:moveTo>
                  <a:pt x="615715" y="19634"/>
                </a:moveTo>
                <a:cubicBezTo>
                  <a:pt x="611360" y="20801"/>
                  <a:pt x="607451" y="23629"/>
                  <a:pt x="605018" y="27842"/>
                </a:cubicBezTo>
                <a:lnTo>
                  <a:pt x="560978" y="104122"/>
                </a:lnTo>
                <a:cubicBezTo>
                  <a:pt x="556113" y="112548"/>
                  <a:pt x="559000" y="123322"/>
                  <a:pt x="567426" y="128187"/>
                </a:cubicBezTo>
                <a:lnTo>
                  <a:pt x="567425" y="128187"/>
                </a:lnTo>
                <a:cubicBezTo>
                  <a:pt x="575851" y="133053"/>
                  <a:pt x="586625" y="130166"/>
                  <a:pt x="591490" y="121739"/>
                </a:cubicBezTo>
                <a:cubicBezTo>
                  <a:pt x="606171" y="96312"/>
                  <a:pt x="620851" y="70886"/>
                  <a:pt x="635532" y="45459"/>
                </a:cubicBezTo>
                <a:cubicBezTo>
                  <a:pt x="640397" y="37033"/>
                  <a:pt x="637510" y="26259"/>
                  <a:pt x="629084" y="21394"/>
                </a:cubicBezTo>
                <a:cubicBezTo>
                  <a:pt x="624870" y="18961"/>
                  <a:pt x="620070" y="18467"/>
                  <a:pt x="615715" y="19634"/>
                </a:cubicBezTo>
                <a:close/>
                <a:moveTo>
                  <a:pt x="482159" y="19633"/>
                </a:moveTo>
                <a:cubicBezTo>
                  <a:pt x="477804" y="18466"/>
                  <a:pt x="473004" y="18960"/>
                  <a:pt x="468791" y="21393"/>
                </a:cubicBezTo>
                <a:lnTo>
                  <a:pt x="468792" y="21393"/>
                </a:lnTo>
                <a:cubicBezTo>
                  <a:pt x="460366" y="26258"/>
                  <a:pt x="457479" y="37032"/>
                  <a:pt x="462344" y="45458"/>
                </a:cubicBezTo>
                <a:lnTo>
                  <a:pt x="506384" y="121738"/>
                </a:lnTo>
                <a:cubicBezTo>
                  <a:pt x="511249" y="130165"/>
                  <a:pt x="522023" y="133051"/>
                  <a:pt x="530450" y="128187"/>
                </a:cubicBezTo>
                <a:cubicBezTo>
                  <a:pt x="538876" y="123322"/>
                  <a:pt x="541763" y="112548"/>
                  <a:pt x="536898" y="104121"/>
                </a:cubicBezTo>
                <a:cubicBezTo>
                  <a:pt x="522217" y="78694"/>
                  <a:pt x="507537" y="53268"/>
                  <a:pt x="492856" y="27841"/>
                </a:cubicBezTo>
                <a:cubicBezTo>
                  <a:pt x="490424" y="23628"/>
                  <a:pt x="486514" y="20800"/>
                  <a:pt x="482159" y="19633"/>
                </a:cubicBezTo>
                <a:close/>
                <a:moveTo>
                  <a:pt x="11695444" y="19564"/>
                </a:moveTo>
                <a:cubicBezTo>
                  <a:pt x="11688147" y="19564"/>
                  <a:pt x="11682231" y="25480"/>
                  <a:pt x="11682231" y="32777"/>
                </a:cubicBezTo>
                <a:cubicBezTo>
                  <a:pt x="11682231" y="40074"/>
                  <a:pt x="11688147" y="45990"/>
                  <a:pt x="11695444" y="45990"/>
                </a:cubicBezTo>
                <a:cubicBezTo>
                  <a:pt x="11702741" y="45990"/>
                  <a:pt x="11708657" y="40074"/>
                  <a:pt x="11708657" y="32777"/>
                </a:cubicBezTo>
                <a:cubicBezTo>
                  <a:pt x="11708657" y="25480"/>
                  <a:pt x="11702741" y="19564"/>
                  <a:pt x="11695444" y="19564"/>
                </a:cubicBezTo>
                <a:close/>
                <a:moveTo>
                  <a:pt x="814859" y="19086"/>
                </a:moveTo>
                <a:cubicBezTo>
                  <a:pt x="810504" y="20253"/>
                  <a:pt x="806595" y="23081"/>
                  <a:pt x="804162" y="27295"/>
                </a:cubicBezTo>
                <a:lnTo>
                  <a:pt x="760122" y="103574"/>
                </a:lnTo>
                <a:cubicBezTo>
                  <a:pt x="755257" y="112001"/>
                  <a:pt x="758144" y="122775"/>
                  <a:pt x="766570" y="127640"/>
                </a:cubicBezTo>
                <a:lnTo>
                  <a:pt x="766569" y="127640"/>
                </a:lnTo>
                <a:cubicBezTo>
                  <a:pt x="774995" y="132505"/>
                  <a:pt x="785769" y="129618"/>
                  <a:pt x="790634" y="121192"/>
                </a:cubicBezTo>
                <a:cubicBezTo>
                  <a:pt x="805315" y="95764"/>
                  <a:pt x="819995" y="70339"/>
                  <a:pt x="834676" y="44911"/>
                </a:cubicBezTo>
                <a:cubicBezTo>
                  <a:pt x="839541" y="36485"/>
                  <a:pt x="836654" y="25711"/>
                  <a:pt x="828228" y="20846"/>
                </a:cubicBezTo>
                <a:cubicBezTo>
                  <a:pt x="824014" y="18414"/>
                  <a:pt x="819214" y="17919"/>
                  <a:pt x="814859" y="19086"/>
                </a:cubicBezTo>
                <a:close/>
                <a:moveTo>
                  <a:pt x="681302" y="19085"/>
                </a:moveTo>
                <a:cubicBezTo>
                  <a:pt x="676947" y="17918"/>
                  <a:pt x="672147" y="18413"/>
                  <a:pt x="667934" y="20845"/>
                </a:cubicBezTo>
                <a:lnTo>
                  <a:pt x="667935" y="20846"/>
                </a:lnTo>
                <a:cubicBezTo>
                  <a:pt x="659509" y="25711"/>
                  <a:pt x="656622" y="36484"/>
                  <a:pt x="661487" y="44911"/>
                </a:cubicBezTo>
                <a:lnTo>
                  <a:pt x="705527" y="121191"/>
                </a:lnTo>
                <a:cubicBezTo>
                  <a:pt x="710392" y="129617"/>
                  <a:pt x="721166" y="132504"/>
                  <a:pt x="729593" y="127639"/>
                </a:cubicBezTo>
                <a:cubicBezTo>
                  <a:pt x="738019" y="122774"/>
                  <a:pt x="740906" y="112000"/>
                  <a:pt x="736041" y="103574"/>
                </a:cubicBezTo>
                <a:cubicBezTo>
                  <a:pt x="721360" y="78147"/>
                  <a:pt x="706680" y="52721"/>
                  <a:pt x="691999" y="27293"/>
                </a:cubicBezTo>
                <a:cubicBezTo>
                  <a:pt x="689566" y="23080"/>
                  <a:pt x="685657" y="20252"/>
                  <a:pt x="681302" y="19085"/>
                </a:cubicBezTo>
                <a:close/>
                <a:moveTo>
                  <a:pt x="11496300" y="19016"/>
                </a:moveTo>
                <a:cubicBezTo>
                  <a:pt x="11489003" y="19016"/>
                  <a:pt x="11483087" y="24932"/>
                  <a:pt x="11483087" y="32229"/>
                </a:cubicBezTo>
                <a:cubicBezTo>
                  <a:pt x="11483087" y="39526"/>
                  <a:pt x="11489003" y="45442"/>
                  <a:pt x="11496300" y="45442"/>
                </a:cubicBezTo>
                <a:cubicBezTo>
                  <a:pt x="11503597" y="45442"/>
                  <a:pt x="11509513" y="39526"/>
                  <a:pt x="11509513" y="32229"/>
                </a:cubicBezTo>
                <a:cubicBezTo>
                  <a:pt x="11509513" y="24932"/>
                  <a:pt x="11503597" y="19016"/>
                  <a:pt x="11496300" y="19016"/>
                </a:cubicBezTo>
                <a:close/>
                <a:moveTo>
                  <a:pt x="1014002" y="18539"/>
                </a:moveTo>
                <a:cubicBezTo>
                  <a:pt x="1009647" y="19705"/>
                  <a:pt x="1005737" y="22534"/>
                  <a:pt x="1003305" y="26747"/>
                </a:cubicBezTo>
                <a:lnTo>
                  <a:pt x="959265" y="103027"/>
                </a:lnTo>
                <a:cubicBezTo>
                  <a:pt x="954400" y="111453"/>
                  <a:pt x="957287" y="122227"/>
                  <a:pt x="965713" y="127092"/>
                </a:cubicBezTo>
                <a:lnTo>
                  <a:pt x="965712" y="127092"/>
                </a:lnTo>
                <a:cubicBezTo>
                  <a:pt x="974138" y="131957"/>
                  <a:pt x="984912" y="129070"/>
                  <a:pt x="989777" y="120644"/>
                </a:cubicBezTo>
                <a:cubicBezTo>
                  <a:pt x="1004458" y="95217"/>
                  <a:pt x="1019138" y="69791"/>
                  <a:pt x="1033819" y="44364"/>
                </a:cubicBezTo>
                <a:cubicBezTo>
                  <a:pt x="1038684" y="35937"/>
                  <a:pt x="1035797" y="25164"/>
                  <a:pt x="1027371" y="20299"/>
                </a:cubicBezTo>
                <a:cubicBezTo>
                  <a:pt x="1023158" y="17866"/>
                  <a:pt x="1018357" y="17372"/>
                  <a:pt x="1014002" y="18539"/>
                </a:cubicBezTo>
                <a:close/>
                <a:moveTo>
                  <a:pt x="880445" y="18537"/>
                </a:moveTo>
                <a:cubicBezTo>
                  <a:pt x="876090" y="17371"/>
                  <a:pt x="871290" y="17865"/>
                  <a:pt x="867077" y="20297"/>
                </a:cubicBezTo>
                <a:lnTo>
                  <a:pt x="867078" y="20298"/>
                </a:lnTo>
                <a:cubicBezTo>
                  <a:pt x="858652" y="25163"/>
                  <a:pt x="855765" y="35937"/>
                  <a:pt x="860630" y="44363"/>
                </a:cubicBezTo>
                <a:lnTo>
                  <a:pt x="904670" y="120643"/>
                </a:lnTo>
                <a:cubicBezTo>
                  <a:pt x="909535" y="129069"/>
                  <a:pt x="920309" y="131956"/>
                  <a:pt x="928736" y="127091"/>
                </a:cubicBezTo>
                <a:cubicBezTo>
                  <a:pt x="937162" y="122226"/>
                  <a:pt x="940049" y="111452"/>
                  <a:pt x="935184" y="103026"/>
                </a:cubicBezTo>
                <a:cubicBezTo>
                  <a:pt x="920503" y="77599"/>
                  <a:pt x="905823" y="52173"/>
                  <a:pt x="891142" y="26746"/>
                </a:cubicBezTo>
                <a:cubicBezTo>
                  <a:pt x="888710" y="22533"/>
                  <a:pt x="884800" y="19704"/>
                  <a:pt x="880445" y="18537"/>
                </a:cubicBezTo>
                <a:close/>
                <a:moveTo>
                  <a:pt x="1213146" y="17991"/>
                </a:moveTo>
                <a:cubicBezTo>
                  <a:pt x="1208791" y="19158"/>
                  <a:pt x="1204881" y="21986"/>
                  <a:pt x="1202449" y="26199"/>
                </a:cubicBezTo>
                <a:lnTo>
                  <a:pt x="1158409" y="102479"/>
                </a:lnTo>
                <a:cubicBezTo>
                  <a:pt x="1153544" y="110905"/>
                  <a:pt x="1156431" y="121679"/>
                  <a:pt x="1164857" y="126544"/>
                </a:cubicBezTo>
                <a:lnTo>
                  <a:pt x="1164856" y="126545"/>
                </a:lnTo>
                <a:cubicBezTo>
                  <a:pt x="1173282" y="131410"/>
                  <a:pt x="1184056" y="128523"/>
                  <a:pt x="1188921" y="120096"/>
                </a:cubicBezTo>
                <a:cubicBezTo>
                  <a:pt x="1203602" y="94669"/>
                  <a:pt x="1218282" y="69243"/>
                  <a:pt x="1232963" y="43816"/>
                </a:cubicBezTo>
                <a:cubicBezTo>
                  <a:pt x="1237828" y="35390"/>
                  <a:pt x="1234941" y="24616"/>
                  <a:pt x="1226515" y="19751"/>
                </a:cubicBezTo>
                <a:cubicBezTo>
                  <a:pt x="1222302" y="17319"/>
                  <a:pt x="1217501" y="16824"/>
                  <a:pt x="1213146" y="17991"/>
                </a:cubicBezTo>
                <a:close/>
                <a:moveTo>
                  <a:pt x="1079589" y="17990"/>
                </a:moveTo>
                <a:cubicBezTo>
                  <a:pt x="1075234" y="16823"/>
                  <a:pt x="1070434" y="17318"/>
                  <a:pt x="1066221" y="19750"/>
                </a:cubicBezTo>
                <a:lnTo>
                  <a:pt x="1066222" y="19751"/>
                </a:lnTo>
                <a:cubicBezTo>
                  <a:pt x="1057796" y="24615"/>
                  <a:pt x="1054909" y="35389"/>
                  <a:pt x="1059774" y="43816"/>
                </a:cubicBezTo>
                <a:lnTo>
                  <a:pt x="1103814" y="120095"/>
                </a:lnTo>
                <a:cubicBezTo>
                  <a:pt x="1108679" y="128522"/>
                  <a:pt x="1119453" y="131409"/>
                  <a:pt x="1127880" y="126544"/>
                </a:cubicBezTo>
                <a:cubicBezTo>
                  <a:pt x="1136306" y="121679"/>
                  <a:pt x="1139193" y="110905"/>
                  <a:pt x="1134328" y="102479"/>
                </a:cubicBezTo>
                <a:cubicBezTo>
                  <a:pt x="1119647" y="77051"/>
                  <a:pt x="1104967" y="51626"/>
                  <a:pt x="1090286" y="26198"/>
                </a:cubicBezTo>
                <a:cubicBezTo>
                  <a:pt x="1087854" y="21985"/>
                  <a:pt x="1083944" y="19157"/>
                  <a:pt x="1079589" y="17990"/>
                </a:cubicBezTo>
                <a:close/>
                <a:moveTo>
                  <a:pt x="1412289" y="17443"/>
                </a:moveTo>
                <a:cubicBezTo>
                  <a:pt x="1407934" y="18610"/>
                  <a:pt x="1404025" y="21438"/>
                  <a:pt x="1401592" y="25652"/>
                </a:cubicBezTo>
                <a:lnTo>
                  <a:pt x="1357552" y="101932"/>
                </a:lnTo>
                <a:cubicBezTo>
                  <a:pt x="1352687" y="110358"/>
                  <a:pt x="1355574" y="121132"/>
                  <a:pt x="1364000" y="125997"/>
                </a:cubicBezTo>
                <a:lnTo>
                  <a:pt x="1363999" y="125997"/>
                </a:lnTo>
                <a:cubicBezTo>
                  <a:pt x="1372425" y="130862"/>
                  <a:pt x="1383199" y="127975"/>
                  <a:pt x="1388064" y="119549"/>
                </a:cubicBezTo>
                <a:cubicBezTo>
                  <a:pt x="1402745" y="94122"/>
                  <a:pt x="1417425" y="68696"/>
                  <a:pt x="1432106" y="43269"/>
                </a:cubicBezTo>
                <a:cubicBezTo>
                  <a:pt x="1436971" y="34842"/>
                  <a:pt x="1434084" y="24068"/>
                  <a:pt x="1425658" y="19203"/>
                </a:cubicBezTo>
                <a:cubicBezTo>
                  <a:pt x="1421444" y="16771"/>
                  <a:pt x="1416644" y="16276"/>
                  <a:pt x="1412289" y="17443"/>
                </a:cubicBezTo>
                <a:close/>
                <a:moveTo>
                  <a:pt x="1278732" y="17442"/>
                </a:moveTo>
                <a:cubicBezTo>
                  <a:pt x="1274377" y="16275"/>
                  <a:pt x="1269577" y="16770"/>
                  <a:pt x="1265364" y="19202"/>
                </a:cubicBezTo>
                <a:lnTo>
                  <a:pt x="1265365" y="19203"/>
                </a:lnTo>
                <a:cubicBezTo>
                  <a:pt x="1256939" y="24068"/>
                  <a:pt x="1254052" y="34841"/>
                  <a:pt x="1258917" y="43268"/>
                </a:cubicBezTo>
                <a:lnTo>
                  <a:pt x="1302957" y="119548"/>
                </a:lnTo>
                <a:cubicBezTo>
                  <a:pt x="1307822" y="127974"/>
                  <a:pt x="1318596" y="130861"/>
                  <a:pt x="1327023" y="125996"/>
                </a:cubicBezTo>
                <a:cubicBezTo>
                  <a:pt x="1335449" y="121131"/>
                  <a:pt x="1338336" y="110357"/>
                  <a:pt x="1333471" y="101931"/>
                </a:cubicBezTo>
                <a:cubicBezTo>
                  <a:pt x="1318790" y="76504"/>
                  <a:pt x="1304110" y="51078"/>
                  <a:pt x="1289429" y="25651"/>
                </a:cubicBezTo>
                <a:cubicBezTo>
                  <a:pt x="1286996" y="21437"/>
                  <a:pt x="1283087" y="18609"/>
                  <a:pt x="1278732" y="17442"/>
                </a:cubicBezTo>
                <a:close/>
                <a:moveTo>
                  <a:pt x="161270" y="17175"/>
                </a:moveTo>
                <a:cubicBezTo>
                  <a:pt x="153973" y="17175"/>
                  <a:pt x="148057" y="23091"/>
                  <a:pt x="148057" y="30388"/>
                </a:cubicBezTo>
                <a:cubicBezTo>
                  <a:pt x="148057" y="37685"/>
                  <a:pt x="153973" y="43601"/>
                  <a:pt x="161270" y="43601"/>
                </a:cubicBezTo>
                <a:cubicBezTo>
                  <a:pt x="168567" y="43601"/>
                  <a:pt x="174483" y="37685"/>
                  <a:pt x="174483" y="30388"/>
                </a:cubicBezTo>
                <a:cubicBezTo>
                  <a:pt x="174483" y="23091"/>
                  <a:pt x="168567" y="17175"/>
                  <a:pt x="161270" y="17175"/>
                </a:cubicBezTo>
                <a:close/>
                <a:moveTo>
                  <a:pt x="1611432" y="16896"/>
                </a:moveTo>
                <a:cubicBezTo>
                  <a:pt x="1607077" y="18063"/>
                  <a:pt x="1603167" y="20891"/>
                  <a:pt x="1600735" y="25104"/>
                </a:cubicBezTo>
                <a:lnTo>
                  <a:pt x="1556695" y="101384"/>
                </a:lnTo>
                <a:cubicBezTo>
                  <a:pt x="1551830" y="109810"/>
                  <a:pt x="1554717" y="120584"/>
                  <a:pt x="1563143" y="125449"/>
                </a:cubicBezTo>
                <a:lnTo>
                  <a:pt x="1563142" y="125449"/>
                </a:lnTo>
                <a:cubicBezTo>
                  <a:pt x="1571568" y="130314"/>
                  <a:pt x="1582342" y="127428"/>
                  <a:pt x="1587207" y="119001"/>
                </a:cubicBezTo>
                <a:cubicBezTo>
                  <a:pt x="1601888" y="93574"/>
                  <a:pt x="1616568" y="68148"/>
                  <a:pt x="1631249" y="42721"/>
                </a:cubicBezTo>
                <a:cubicBezTo>
                  <a:pt x="1636114" y="34295"/>
                  <a:pt x="1633227" y="23521"/>
                  <a:pt x="1624801" y="18656"/>
                </a:cubicBezTo>
                <a:cubicBezTo>
                  <a:pt x="1620588" y="16223"/>
                  <a:pt x="1615787" y="15729"/>
                  <a:pt x="1611432" y="16896"/>
                </a:cubicBezTo>
                <a:close/>
                <a:moveTo>
                  <a:pt x="1477876" y="16895"/>
                </a:moveTo>
                <a:cubicBezTo>
                  <a:pt x="1473521" y="15728"/>
                  <a:pt x="1468721" y="16222"/>
                  <a:pt x="1464508" y="18655"/>
                </a:cubicBezTo>
                <a:lnTo>
                  <a:pt x="1464509" y="18655"/>
                </a:lnTo>
                <a:cubicBezTo>
                  <a:pt x="1456083" y="23520"/>
                  <a:pt x="1453196" y="34294"/>
                  <a:pt x="1458061" y="42720"/>
                </a:cubicBezTo>
                <a:lnTo>
                  <a:pt x="1502101" y="119000"/>
                </a:lnTo>
                <a:cubicBezTo>
                  <a:pt x="1506966" y="127426"/>
                  <a:pt x="1517740" y="130313"/>
                  <a:pt x="1526167" y="125448"/>
                </a:cubicBezTo>
                <a:cubicBezTo>
                  <a:pt x="1534593" y="120583"/>
                  <a:pt x="1537480" y="109810"/>
                  <a:pt x="1532615" y="101383"/>
                </a:cubicBezTo>
                <a:cubicBezTo>
                  <a:pt x="1517934" y="75956"/>
                  <a:pt x="1503254" y="50530"/>
                  <a:pt x="1488573" y="25103"/>
                </a:cubicBezTo>
                <a:cubicBezTo>
                  <a:pt x="1486140" y="20890"/>
                  <a:pt x="1482231" y="18062"/>
                  <a:pt x="1477876" y="16895"/>
                </a:cubicBezTo>
                <a:close/>
                <a:moveTo>
                  <a:pt x="360414" y="16628"/>
                </a:moveTo>
                <a:cubicBezTo>
                  <a:pt x="353117" y="16628"/>
                  <a:pt x="347201" y="22544"/>
                  <a:pt x="347201" y="29841"/>
                </a:cubicBezTo>
                <a:cubicBezTo>
                  <a:pt x="347201" y="37138"/>
                  <a:pt x="353117" y="43054"/>
                  <a:pt x="360414" y="43054"/>
                </a:cubicBezTo>
                <a:cubicBezTo>
                  <a:pt x="367711" y="43054"/>
                  <a:pt x="373627" y="37138"/>
                  <a:pt x="373627" y="29841"/>
                </a:cubicBezTo>
                <a:cubicBezTo>
                  <a:pt x="373627" y="22544"/>
                  <a:pt x="367711" y="16628"/>
                  <a:pt x="360414" y="16628"/>
                </a:cubicBezTo>
                <a:close/>
                <a:moveTo>
                  <a:pt x="1810576" y="16348"/>
                </a:moveTo>
                <a:cubicBezTo>
                  <a:pt x="1806221" y="17515"/>
                  <a:pt x="1802311" y="20343"/>
                  <a:pt x="1799879" y="24556"/>
                </a:cubicBezTo>
                <a:lnTo>
                  <a:pt x="1755839" y="100836"/>
                </a:lnTo>
                <a:cubicBezTo>
                  <a:pt x="1750974" y="109263"/>
                  <a:pt x="1753861" y="120036"/>
                  <a:pt x="1762287" y="124902"/>
                </a:cubicBezTo>
                <a:lnTo>
                  <a:pt x="1762286" y="124902"/>
                </a:lnTo>
                <a:cubicBezTo>
                  <a:pt x="1770712" y="129767"/>
                  <a:pt x="1781486" y="126880"/>
                  <a:pt x="1786351" y="118454"/>
                </a:cubicBezTo>
                <a:cubicBezTo>
                  <a:pt x="1801032" y="93026"/>
                  <a:pt x="1815712" y="67601"/>
                  <a:pt x="1830393" y="42173"/>
                </a:cubicBezTo>
                <a:cubicBezTo>
                  <a:pt x="1835258" y="33747"/>
                  <a:pt x="1832371" y="22973"/>
                  <a:pt x="1823945" y="18108"/>
                </a:cubicBezTo>
                <a:cubicBezTo>
                  <a:pt x="1819732" y="15676"/>
                  <a:pt x="1814931" y="15181"/>
                  <a:pt x="1810576" y="16348"/>
                </a:cubicBezTo>
                <a:close/>
                <a:moveTo>
                  <a:pt x="1677019" y="16347"/>
                </a:moveTo>
                <a:cubicBezTo>
                  <a:pt x="1672664" y="15180"/>
                  <a:pt x="1667864" y="15675"/>
                  <a:pt x="1663651" y="18107"/>
                </a:cubicBezTo>
                <a:lnTo>
                  <a:pt x="1663652" y="18108"/>
                </a:lnTo>
                <a:cubicBezTo>
                  <a:pt x="1655226" y="22973"/>
                  <a:pt x="1652339" y="33746"/>
                  <a:pt x="1657204" y="42173"/>
                </a:cubicBezTo>
                <a:lnTo>
                  <a:pt x="1701244" y="118453"/>
                </a:lnTo>
                <a:cubicBezTo>
                  <a:pt x="1706109" y="126879"/>
                  <a:pt x="1716883" y="129766"/>
                  <a:pt x="1725310" y="124901"/>
                </a:cubicBezTo>
                <a:cubicBezTo>
                  <a:pt x="1733736" y="120036"/>
                  <a:pt x="1736623" y="109262"/>
                  <a:pt x="1731758" y="100836"/>
                </a:cubicBezTo>
                <a:cubicBezTo>
                  <a:pt x="1717077" y="75408"/>
                  <a:pt x="1702397" y="49983"/>
                  <a:pt x="1687716" y="24555"/>
                </a:cubicBezTo>
                <a:cubicBezTo>
                  <a:pt x="1685284" y="20342"/>
                  <a:pt x="1681374" y="17514"/>
                  <a:pt x="1677019" y="16347"/>
                </a:cubicBezTo>
                <a:close/>
                <a:moveTo>
                  <a:pt x="559557" y="16080"/>
                </a:moveTo>
                <a:cubicBezTo>
                  <a:pt x="552260" y="16080"/>
                  <a:pt x="546344" y="21996"/>
                  <a:pt x="546344" y="29293"/>
                </a:cubicBezTo>
                <a:cubicBezTo>
                  <a:pt x="546344" y="36590"/>
                  <a:pt x="552260" y="42506"/>
                  <a:pt x="559557" y="42506"/>
                </a:cubicBezTo>
                <a:cubicBezTo>
                  <a:pt x="566854" y="42506"/>
                  <a:pt x="572770" y="36590"/>
                  <a:pt x="572770" y="29293"/>
                </a:cubicBezTo>
                <a:cubicBezTo>
                  <a:pt x="572770" y="21996"/>
                  <a:pt x="566854" y="16080"/>
                  <a:pt x="559557" y="16080"/>
                </a:cubicBezTo>
                <a:close/>
                <a:moveTo>
                  <a:pt x="2009719" y="15800"/>
                </a:moveTo>
                <a:cubicBezTo>
                  <a:pt x="2005364" y="16967"/>
                  <a:pt x="2001455" y="19796"/>
                  <a:pt x="1999022" y="24009"/>
                </a:cubicBezTo>
                <a:lnTo>
                  <a:pt x="1954982" y="100289"/>
                </a:lnTo>
                <a:cubicBezTo>
                  <a:pt x="1950117" y="108715"/>
                  <a:pt x="1953004" y="119489"/>
                  <a:pt x="1961430" y="124354"/>
                </a:cubicBezTo>
                <a:lnTo>
                  <a:pt x="1961429" y="124354"/>
                </a:lnTo>
                <a:cubicBezTo>
                  <a:pt x="1969855" y="129219"/>
                  <a:pt x="1980629" y="126332"/>
                  <a:pt x="1985494" y="117906"/>
                </a:cubicBezTo>
                <a:cubicBezTo>
                  <a:pt x="2000175" y="92479"/>
                  <a:pt x="2014855" y="67053"/>
                  <a:pt x="2029536" y="41626"/>
                </a:cubicBezTo>
                <a:cubicBezTo>
                  <a:pt x="2034401" y="33199"/>
                  <a:pt x="2031514" y="22426"/>
                  <a:pt x="2023088" y="17561"/>
                </a:cubicBezTo>
                <a:cubicBezTo>
                  <a:pt x="2018875" y="15128"/>
                  <a:pt x="2014074" y="14634"/>
                  <a:pt x="2009719" y="15800"/>
                </a:cubicBezTo>
                <a:close/>
                <a:moveTo>
                  <a:pt x="1876163" y="15799"/>
                </a:moveTo>
                <a:cubicBezTo>
                  <a:pt x="1871808" y="14632"/>
                  <a:pt x="1867008" y="15127"/>
                  <a:pt x="1862795" y="17560"/>
                </a:cubicBezTo>
                <a:lnTo>
                  <a:pt x="1862796" y="17560"/>
                </a:lnTo>
                <a:cubicBezTo>
                  <a:pt x="1854370" y="22425"/>
                  <a:pt x="1851483" y="33199"/>
                  <a:pt x="1856348" y="41625"/>
                </a:cubicBezTo>
                <a:lnTo>
                  <a:pt x="1900388" y="117905"/>
                </a:lnTo>
                <a:cubicBezTo>
                  <a:pt x="1905253" y="126331"/>
                  <a:pt x="1916027" y="129218"/>
                  <a:pt x="1924454" y="124353"/>
                </a:cubicBezTo>
                <a:cubicBezTo>
                  <a:pt x="1932880" y="119488"/>
                  <a:pt x="1935767" y="108715"/>
                  <a:pt x="1930902" y="100288"/>
                </a:cubicBezTo>
                <a:cubicBezTo>
                  <a:pt x="1916221" y="74861"/>
                  <a:pt x="1901541" y="49435"/>
                  <a:pt x="1886860" y="24008"/>
                </a:cubicBezTo>
                <a:cubicBezTo>
                  <a:pt x="1884428" y="19795"/>
                  <a:pt x="1880518" y="16966"/>
                  <a:pt x="1876163" y="15799"/>
                </a:cubicBezTo>
                <a:close/>
                <a:moveTo>
                  <a:pt x="758701" y="15532"/>
                </a:moveTo>
                <a:cubicBezTo>
                  <a:pt x="751404" y="15532"/>
                  <a:pt x="745488" y="21448"/>
                  <a:pt x="745488" y="28745"/>
                </a:cubicBezTo>
                <a:cubicBezTo>
                  <a:pt x="745488" y="36042"/>
                  <a:pt x="751404" y="41958"/>
                  <a:pt x="758701" y="41958"/>
                </a:cubicBezTo>
                <a:cubicBezTo>
                  <a:pt x="765998" y="41958"/>
                  <a:pt x="771914" y="36042"/>
                  <a:pt x="771914" y="28745"/>
                </a:cubicBezTo>
                <a:cubicBezTo>
                  <a:pt x="771914" y="21448"/>
                  <a:pt x="765998" y="15532"/>
                  <a:pt x="758701" y="15532"/>
                </a:cubicBezTo>
                <a:close/>
                <a:moveTo>
                  <a:pt x="2208863" y="15253"/>
                </a:moveTo>
                <a:cubicBezTo>
                  <a:pt x="2204508" y="16420"/>
                  <a:pt x="2200598" y="19248"/>
                  <a:pt x="2198166" y="23461"/>
                </a:cubicBezTo>
                <a:lnTo>
                  <a:pt x="2154126" y="99741"/>
                </a:lnTo>
                <a:cubicBezTo>
                  <a:pt x="2149261" y="108168"/>
                  <a:pt x="2152148" y="118941"/>
                  <a:pt x="2160574" y="123806"/>
                </a:cubicBezTo>
                <a:lnTo>
                  <a:pt x="2160573" y="123806"/>
                </a:lnTo>
                <a:cubicBezTo>
                  <a:pt x="2168999" y="128672"/>
                  <a:pt x="2179773" y="125785"/>
                  <a:pt x="2184638" y="117358"/>
                </a:cubicBezTo>
                <a:cubicBezTo>
                  <a:pt x="2199319" y="91931"/>
                  <a:pt x="2213999" y="66505"/>
                  <a:pt x="2228680" y="41078"/>
                </a:cubicBezTo>
                <a:cubicBezTo>
                  <a:pt x="2233545" y="32652"/>
                  <a:pt x="2230658" y="21878"/>
                  <a:pt x="2222232" y="17013"/>
                </a:cubicBezTo>
                <a:cubicBezTo>
                  <a:pt x="2218018" y="14581"/>
                  <a:pt x="2213218" y="14086"/>
                  <a:pt x="2208863" y="15253"/>
                </a:cubicBezTo>
                <a:close/>
                <a:moveTo>
                  <a:pt x="2075306" y="15252"/>
                </a:moveTo>
                <a:cubicBezTo>
                  <a:pt x="2070951" y="14085"/>
                  <a:pt x="2066151" y="14579"/>
                  <a:pt x="2061938" y="17012"/>
                </a:cubicBezTo>
                <a:lnTo>
                  <a:pt x="2061939" y="17012"/>
                </a:lnTo>
                <a:cubicBezTo>
                  <a:pt x="2053513" y="21877"/>
                  <a:pt x="2050626" y="32651"/>
                  <a:pt x="2055491" y="41077"/>
                </a:cubicBezTo>
                <a:lnTo>
                  <a:pt x="2099531" y="117357"/>
                </a:lnTo>
                <a:cubicBezTo>
                  <a:pt x="2104396" y="125784"/>
                  <a:pt x="2115170" y="128671"/>
                  <a:pt x="2123597" y="123805"/>
                </a:cubicBezTo>
                <a:cubicBezTo>
                  <a:pt x="2132023" y="118941"/>
                  <a:pt x="2134910" y="108167"/>
                  <a:pt x="2130045" y="99741"/>
                </a:cubicBezTo>
                <a:cubicBezTo>
                  <a:pt x="2115364" y="74313"/>
                  <a:pt x="2100684" y="48887"/>
                  <a:pt x="2086003" y="23460"/>
                </a:cubicBezTo>
                <a:cubicBezTo>
                  <a:pt x="2083570" y="19247"/>
                  <a:pt x="2079661" y="16419"/>
                  <a:pt x="2075306" y="15252"/>
                </a:cubicBezTo>
                <a:close/>
                <a:moveTo>
                  <a:pt x="957844" y="14985"/>
                </a:moveTo>
                <a:cubicBezTo>
                  <a:pt x="950547" y="14985"/>
                  <a:pt x="944631" y="20901"/>
                  <a:pt x="944631" y="28198"/>
                </a:cubicBezTo>
                <a:cubicBezTo>
                  <a:pt x="944631" y="35495"/>
                  <a:pt x="950547" y="41411"/>
                  <a:pt x="957844" y="41411"/>
                </a:cubicBezTo>
                <a:cubicBezTo>
                  <a:pt x="965141" y="41411"/>
                  <a:pt x="971057" y="35495"/>
                  <a:pt x="971057" y="28198"/>
                </a:cubicBezTo>
                <a:cubicBezTo>
                  <a:pt x="971057" y="20901"/>
                  <a:pt x="965141" y="14985"/>
                  <a:pt x="957844" y="14985"/>
                </a:cubicBezTo>
                <a:close/>
                <a:moveTo>
                  <a:pt x="2408006" y="14704"/>
                </a:moveTo>
                <a:cubicBezTo>
                  <a:pt x="2403651" y="15871"/>
                  <a:pt x="2399741" y="18699"/>
                  <a:pt x="2397309" y="22912"/>
                </a:cubicBezTo>
                <a:lnTo>
                  <a:pt x="2353269" y="99192"/>
                </a:lnTo>
                <a:cubicBezTo>
                  <a:pt x="2348404" y="107619"/>
                  <a:pt x="2351291" y="118393"/>
                  <a:pt x="2359717" y="123258"/>
                </a:cubicBezTo>
                <a:lnTo>
                  <a:pt x="2359716" y="123258"/>
                </a:lnTo>
                <a:cubicBezTo>
                  <a:pt x="2368142" y="128123"/>
                  <a:pt x="2378916" y="125236"/>
                  <a:pt x="2383781" y="116810"/>
                </a:cubicBezTo>
                <a:cubicBezTo>
                  <a:pt x="2398462" y="91382"/>
                  <a:pt x="2413142" y="65957"/>
                  <a:pt x="2427823" y="40530"/>
                </a:cubicBezTo>
                <a:cubicBezTo>
                  <a:pt x="2432688" y="32103"/>
                  <a:pt x="2429801" y="21329"/>
                  <a:pt x="2421375" y="16464"/>
                </a:cubicBezTo>
                <a:cubicBezTo>
                  <a:pt x="2417161" y="14032"/>
                  <a:pt x="2412361" y="13537"/>
                  <a:pt x="2408006" y="14704"/>
                </a:cubicBezTo>
                <a:close/>
                <a:moveTo>
                  <a:pt x="2274450" y="14703"/>
                </a:moveTo>
                <a:cubicBezTo>
                  <a:pt x="2270095" y="13536"/>
                  <a:pt x="2265295" y="14031"/>
                  <a:pt x="2261082" y="16463"/>
                </a:cubicBezTo>
                <a:lnTo>
                  <a:pt x="2261083" y="16464"/>
                </a:lnTo>
                <a:cubicBezTo>
                  <a:pt x="2252657" y="21329"/>
                  <a:pt x="2249770" y="32102"/>
                  <a:pt x="2254635" y="40529"/>
                </a:cubicBezTo>
                <a:lnTo>
                  <a:pt x="2298675" y="116809"/>
                </a:lnTo>
                <a:cubicBezTo>
                  <a:pt x="2303540" y="125235"/>
                  <a:pt x="2314314" y="128122"/>
                  <a:pt x="2322741" y="123257"/>
                </a:cubicBezTo>
                <a:cubicBezTo>
                  <a:pt x="2331167" y="118392"/>
                  <a:pt x="2334054" y="107618"/>
                  <a:pt x="2329189" y="99192"/>
                </a:cubicBezTo>
                <a:cubicBezTo>
                  <a:pt x="2314508" y="73765"/>
                  <a:pt x="2299828" y="48339"/>
                  <a:pt x="2285147" y="22912"/>
                </a:cubicBezTo>
                <a:cubicBezTo>
                  <a:pt x="2282714" y="18698"/>
                  <a:pt x="2278805" y="15870"/>
                  <a:pt x="2274450" y="14703"/>
                </a:cubicBezTo>
                <a:close/>
                <a:moveTo>
                  <a:pt x="1156988" y="14437"/>
                </a:moveTo>
                <a:cubicBezTo>
                  <a:pt x="1149691" y="14437"/>
                  <a:pt x="1143775" y="20353"/>
                  <a:pt x="1143775" y="27650"/>
                </a:cubicBezTo>
                <a:cubicBezTo>
                  <a:pt x="1143775" y="34947"/>
                  <a:pt x="1149691" y="40863"/>
                  <a:pt x="1156988" y="40863"/>
                </a:cubicBezTo>
                <a:cubicBezTo>
                  <a:pt x="1164285" y="40863"/>
                  <a:pt x="1170201" y="34947"/>
                  <a:pt x="1170201" y="27650"/>
                </a:cubicBezTo>
                <a:cubicBezTo>
                  <a:pt x="1170201" y="20353"/>
                  <a:pt x="1164285" y="14437"/>
                  <a:pt x="1156988" y="14437"/>
                </a:cubicBezTo>
                <a:close/>
                <a:moveTo>
                  <a:pt x="2607150" y="14157"/>
                </a:moveTo>
                <a:cubicBezTo>
                  <a:pt x="2602795" y="15324"/>
                  <a:pt x="2598885" y="18152"/>
                  <a:pt x="2596453" y="22365"/>
                </a:cubicBezTo>
                <a:lnTo>
                  <a:pt x="2552413" y="98645"/>
                </a:lnTo>
                <a:cubicBezTo>
                  <a:pt x="2547548" y="107071"/>
                  <a:pt x="2550435" y="117845"/>
                  <a:pt x="2558861" y="122710"/>
                </a:cubicBezTo>
                <a:lnTo>
                  <a:pt x="2558860" y="122710"/>
                </a:lnTo>
                <a:cubicBezTo>
                  <a:pt x="2567286" y="127575"/>
                  <a:pt x="2578060" y="124688"/>
                  <a:pt x="2582925" y="116262"/>
                </a:cubicBezTo>
                <a:cubicBezTo>
                  <a:pt x="2597606" y="90835"/>
                  <a:pt x="2612286" y="65409"/>
                  <a:pt x="2626967" y="39982"/>
                </a:cubicBezTo>
                <a:cubicBezTo>
                  <a:pt x="2631832" y="31556"/>
                  <a:pt x="2628945" y="20782"/>
                  <a:pt x="2620519" y="15917"/>
                </a:cubicBezTo>
                <a:cubicBezTo>
                  <a:pt x="2616305" y="13484"/>
                  <a:pt x="2611505" y="12990"/>
                  <a:pt x="2607150" y="14157"/>
                </a:cubicBezTo>
                <a:close/>
                <a:moveTo>
                  <a:pt x="2473593" y="14156"/>
                </a:moveTo>
                <a:cubicBezTo>
                  <a:pt x="2469238" y="12989"/>
                  <a:pt x="2464438" y="13483"/>
                  <a:pt x="2460225" y="15916"/>
                </a:cubicBezTo>
                <a:lnTo>
                  <a:pt x="2460226" y="15916"/>
                </a:lnTo>
                <a:cubicBezTo>
                  <a:pt x="2451800" y="20781"/>
                  <a:pt x="2448913" y="31555"/>
                  <a:pt x="2453778" y="39981"/>
                </a:cubicBezTo>
                <a:lnTo>
                  <a:pt x="2497818" y="116261"/>
                </a:lnTo>
                <a:cubicBezTo>
                  <a:pt x="2502683" y="124687"/>
                  <a:pt x="2513457" y="127574"/>
                  <a:pt x="2521884" y="122709"/>
                </a:cubicBezTo>
                <a:cubicBezTo>
                  <a:pt x="2530310" y="117844"/>
                  <a:pt x="2533197" y="107071"/>
                  <a:pt x="2528332" y="98644"/>
                </a:cubicBezTo>
                <a:cubicBezTo>
                  <a:pt x="2513651" y="73217"/>
                  <a:pt x="2498971" y="47791"/>
                  <a:pt x="2484290" y="22364"/>
                </a:cubicBezTo>
                <a:cubicBezTo>
                  <a:pt x="2481857" y="18151"/>
                  <a:pt x="2477948" y="15322"/>
                  <a:pt x="2473593" y="14156"/>
                </a:cubicBezTo>
                <a:close/>
                <a:moveTo>
                  <a:pt x="1356131" y="13890"/>
                </a:moveTo>
                <a:cubicBezTo>
                  <a:pt x="1348834" y="13890"/>
                  <a:pt x="1342918" y="19806"/>
                  <a:pt x="1342918" y="27103"/>
                </a:cubicBezTo>
                <a:cubicBezTo>
                  <a:pt x="1342918" y="34400"/>
                  <a:pt x="1348834" y="40316"/>
                  <a:pt x="1356131" y="40316"/>
                </a:cubicBezTo>
                <a:cubicBezTo>
                  <a:pt x="1363428" y="40316"/>
                  <a:pt x="1369344" y="34400"/>
                  <a:pt x="1369344" y="27103"/>
                </a:cubicBezTo>
                <a:cubicBezTo>
                  <a:pt x="1369344" y="19806"/>
                  <a:pt x="1363428" y="13890"/>
                  <a:pt x="1356131" y="13890"/>
                </a:cubicBezTo>
                <a:close/>
                <a:moveTo>
                  <a:pt x="2806293" y="13609"/>
                </a:moveTo>
                <a:cubicBezTo>
                  <a:pt x="2801938" y="14776"/>
                  <a:pt x="2798028" y="17604"/>
                  <a:pt x="2795596" y="21817"/>
                </a:cubicBezTo>
                <a:lnTo>
                  <a:pt x="2751556" y="98097"/>
                </a:lnTo>
                <a:cubicBezTo>
                  <a:pt x="2746691" y="106524"/>
                  <a:pt x="2749578" y="117297"/>
                  <a:pt x="2758004" y="122162"/>
                </a:cubicBezTo>
                <a:lnTo>
                  <a:pt x="2758003" y="122163"/>
                </a:lnTo>
                <a:cubicBezTo>
                  <a:pt x="2766429" y="127028"/>
                  <a:pt x="2777203" y="124141"/>
                  <a:pt x="2782068" y="115715"/>
                </a:cubicBezTo>
                <a:cubicBezTo>
                  <a:pt x="2796749" y="90287"/>
                  <a:pt x="2811429" y="64862"/>
                  <a:pt x="2826110" y="39434"/>
                </a:cubicBezTo>
                <a:cubicBezTo>
                  <a:pt x="2830975" y="31008"/>
                  <a:pt x="2828088" y="20234"/>
                  <a:pt x="2819662" y="15369"/>
                </a:cubicBezTo>
                <a:cubicBezTo>
                  <a:pt x="2815448" y="12937"/>
                  <a:pt x="2810648" y="12442"/>
                  <a:pt x="2806293" y="13609"/>
                </a:cubicBezTo>
                <a:close/>
                <a:moveTo>
                  <a:pt x="2672737" y="13608"/>
                </a:moveTo>
                <a:cubicBezTo>
                  <a:pt x="2668382" y="12441"/>
                  <a:pt x="2663582" y="12936"/>
                  <a:pt x="2659369" y="15368"/>
                </a:cubicBezTo>
                <a:lnTo>
                  <a:pt x="2659370" y="15368"/>
                </a:lnTo>
                <a:cubicBezTo>
                  <a:pt x="2650944" y="20233"/>
                  <a:pt x="2648057" y="31007"/>
                  <a:pt x="2652922" y="39433"/>
                </a:cubicBezTo>
                <a:lnTo>
                  <a:pt x="2696962" y="115713"/>
                </a:lnTo>
                <a:cubicBezTo>
                  <a:pt x="2701827" y="124140"/>
                  <a:pt x="2712601" y="127027"/>
                  <a:pt x="2721028" y="122162"/>
                </a:cubicBezTo>
                <a:cubicBezTo>
                  <a:pt x="2729454" y="117297"/>
                  <a:pt x="2732341" y="106523"/>
                  <a:pt x="2727476" y="98097"/>
                </a:cubicBezTo>
                <a:cubicBezTo>
                  <a:pt x="2712795" y="72669"/>
                  <a:pt x="2698115" y="47244"/>
                  <a:pt x="2683434" y="21816"/>
                </a:cubicBezTo>
                <a:cubicBezTo>
                  <a:pt x="2681001" y="17603"/>
                  <a:pt x="2677092" y="14775"/>
                  <a:pt x="2672737" y="13608"/>
                </a:cubicBezTo>
                <a:close/>
                <a:moveTo>
                  <a:pt x="1555274" y="13342"/>
                </a:moveTo>
                <a:cubicBezTo>
                  <a:pt x="1547977" y="13342"/>
                  <a:pt x="1542061" y="19258"/>
                  <a:pt x="1542061" y="26555"/>
                </a:cubicBezTo>
                <a:cubicBezTo>
                  <a:pt x="1542061" y="33852"/>
                  <a:pt x="1547977" y="39768"/>
                  <a:pt x="1555274" y="39768"/>
                </a:cubicBezTo>
                <a:cubicBezTo>
                  <a:pt x="1562571" y="39768"/>
                  <a:pt x="1568487" y="33852"/>
                  <a:pt x="1568487" y="26555"/>
                </a:cubicBezTo>
                <a:cubicBezTo>
                  <a:pt x="1568487" y="19258"/>
                  <a:pt x="1562571" y="13342"/>
                  <a:pt x="1555274" y="13342"/>
                </a:cubicBezTo>
                <a:close/>
                <a:moveTo>
                  <a:pt x="3005437" y="13061"/>
                </a:moveTo>
                <a:cubicBezTo>
                  <a:pt x="3001082" y="14228"/>
                  <a:pt x="2997172" y="17057"/>
                  <a:pt x="2994740" y="21270"/>
                </a:cubicBezTo>
                <a:lnTo>
                  <a:pt x="2950700" y="97550"/>
                </a:lnTo>
                <a:cubicBezTo>
                  <a:pt x="2945835" y="105976"/>
                  <a:pt x="2948722" y="116750"/>
                  <a:pt x="2957148" y="121615"/>
                </a:cubicBezTo>
                <a:lnTo>
                  <a:pt x="2957147" y="121615"/>
                </a:lnTo>
                <a:cubicBezTo>
                  <a:pt x="2965573" y="126480"/>
                  <a:pt x="2976347" y="123593"/>
                  <a:pt x="2981212" y="115167"/>
                </a:cubicBezTo>
                <a:cubicBezTo>
                  <a:pt x="2995893" y="89740"/>
                  <a:pt x="3010573" y="64314"/>
                  <a:pt x="3025254" y="38887"/>
                </a:cubicBezTo>
                <a:cubicBezTo>
                  <a:pt x="3030119" y="30460"/>
                  <a:pt x="3027232" y="19687"/>
                  <a:pt x="3018806" y="14822"/>
                </a:cubicBezTo>
                <a:cubicBezTo>
                  <a:pt x="3014592" y="12389"/>
                  <a:pt x="3009792" y="11895"/>
                  <a:pt x="3005437" y="13061"/>
                </a:cubicBezTo>
                <a:close/>
                <a:moveTo>
                  <a:pt x="2871880" y="13061"/>
                </a:moveTo>
                <a:cubicBezTo>
                  <a:pt x="2867525" y="11894"/>
                  <a:pt x="2862725" y="12388"/>
                  <a:pt x="2858512" y="14820"/>
                </a:cubicBezTo>
                <a:lnTo>
                  <a:pt x="2858513" y="14821"/>
                </a:lnTo>
                <a:cubicBezTo>
                  <a:pt x="2850087" y="19686"/>
                  <a:pt x="2847200" y="30459"/>
                  <a:pt x="2852065" y="38886"/>
                </a:cubicBezTo>
                <a:lnTo>
                  <a:pt x="2896105" y="115166"/>
                </a:lnTo>
                <a:cubicBezTo>
                  <a:pt x="2900970" y="123592"/>
                  <a:pt x="2911744" y="126479"/>
                  <a:pt x="2920171" y="121614"/>
                </a:cubicBezTo>
                <a:cubicBezTo>
                  <a:pt x="2928597" y="116749"/>
                  <a:pt x="2931484" y="105975"/>
                  <a:pt x="2926619" y="97549"/>
                </a:cubicBezTo>
                <a:cubicBezTo>
                  <a:pt x="2911938" y="72122"/>
                  <a:pt x="2897258" y="46696"/>
                  <a:pt x="2882577" y="21269"/>
                </a:cubicBezTo>
                <a:cubicBezTo>
                  <a:pt x="2880144" y="17055"/>
                  <a:pt x="2876235" y="14227"/>
                  <a:pt x="2871880" y="13061"/>
                </a:cubicBezTo>
                <a:close/>
                <a:moveTo>
                  <a:pt x="1754418" y="12794"/>
                </a:moveTo>
                <a:cubicBezTo>
                  <a:pt x="1747121" y="12794"/>
                  <a:pt x="1741205" y="18710"/>
                  <a:pt x="1741205" y="26007"/>
                </a:cubicBezTo>
                <a:cubicBezTo>
                  <a:pt x="1741205" y="33304"/>
                  <a:pt x="1747121" y="39220"/>
                  <a:pt x="1754418" y="39220"/>
                </a:cubicBezTo>
                <a:cubicBezTo>
                  <a:pt x="1761715" y="39220"/>
                  <a:pt x="1767631" y="33304"/>
                  <a:pt x="1767631" y="26007"/>
                </a:cubicBezTo>
                <a:cubicBezTo>
                  <a:pt x="1767631" y="18710"/>
                  <a:pt x="1761715" y="12794"/>
                  <a:pt x="1754418" y="12794"/>
                </a:cubicBezTo>
                <a:close/>
                <a:moveTo>
                  <a:pt x="3204580" y="12514"/>
                </a:moveTo>
                <a:cubicBezTo>
                  <a:pt x="3200225" y="13681"/>
                  <a:pt x="3196315" y="16509"/>
                  <a:pt x="3193883" y="20722"/>
                </a:cubicBezTo>
                <a:lnTo>
                  <a:pt x="3149843" y="97002"/>
                </a:lnTo>
                <a:cubicBezTo>
                  <a:pt x="3144978" y="105429"/>
                  <a:pt x="3147865" y="116202"/>
                  <a:pt x="3156291" y="121067"/>
                </a:cubicBezTo>
                <a:lnTo>
                  <a:pt x="3156290" y="121067"/>
                </a:lnTo>
                <a:cubicBezTo>
                  <a:pt x="3164716" y="125933"/>
                  <a:pt x="3175490" y="123046"/>
                  <a:pt x="3180355" y="114619"/>
                </a:cubicBezTo>
                <a:cubicBezTo>
                  <a:pt x="3195036" y="89192"/>
                  <a:pt x="3209716" y="63766"/>
                  <a:pt x="3224397" y="38339"/>
                </a:cubicBezTo>
                <a:cubicBezTo>
                  <a:pt x="3229262" y="29913"/>
                  <a:pt x="3226375" y="19139"/>
                  <a:pt x="3217949" y="14274"/>
                </a:cubicBezTo>
                <a:cubicBezTo>
                  <a:pt x="3213735" y="11841"/>
                  <a:pt x="3208935" y="11347"/>
                  <a:pt x="3204580" y="12514"/>
                </a:cubicBezTo>
                <a:close/>
                <a:moveTo>
                  <a:pt x="3071024" y="12513"/>
                </a:moveTo>
                <a:cubicBezTo>
                  <a:pt x="3066669" y="11346"/>
                  <a:pt x="3061869" y="11840"/>
                  <a:pt x="3057656" y="14273"/>
                </a:cubicBezTo>
                <a:lnTo>
                  <a:pt x="3057657" y="14273"/>
                </a:lnTo>
                <a:cubicBezTo>
                  <a:pt x="3049231" y="19138"/>
                  <a:pt x="3046344" y="29912"/>
                  <a:pt x="3051209" y="38338"/>
                </a:cubicBezTo>
                <a:lnTo>
                  <a:pt x="3095249" y="114618"/>
                </a:lnTo>
                <a:cubicBezTo>
                  <a:pt x="3100114" y="123045"/>
                  <a:pt x="3110888" y="125931"/>
                  <a:pt x="3119315" y="121066"/>
                </a:cubicBezTo>
                <a:cubicBezTo>
                  <a:pt x="3127741" y="116201"/>
                  <a:pt x="3130628" y="105428"/>
                  <a:pt x="3125763" y="97001"/>
                </a:cubicBezTo>
                <a:cubicBezTo>
                  <a:pt x="3111082" y="71574"/>
                  <a:pt x="3096402" y="46148"/>
                  <a:pt x="3081721" y="20721"/>
                </a:cubicBezTo>
                <a:cubicBezTo>
                  <a:pt x="3079288" y="16508"/>
                  <a:pt x="3075379" y="13680"/>
                  <a:pt x="3071024" y="12513"/>
                </a:cubicBezTo>
                <a:close/>
                <a:moveTo>
                  <a:pt x="1953561" y="12247"/>
                </a:moveTo>
                <a:cubicBezTo>
                  <a:pt x="1946264" y="12247"/>
                  <a:pt x="1940348" y="18163"/>
                  <a:pt x="1940348" y="25460"/>
                </a:cubicBezTo>
                <a:cubicBezTo>
                  <a:pt x="1940348" y="32757"/>
                  <a:pt x="1946264" y="38673"/>
                  <a:pt x="1953561" y="38673"/>
                </a:cubicBezTo>
                <a:cubicBezTo>
                  <a:pt x="1960858" y="38673"/>
                  <a:pt x="1966774" y="32757"/>
                  <a:pt x="1966774" y="25460"/>
                </a:cubicBezTo>
                <a:cubicBezTo>
                  <a:pt x="1966774" y="18163"/>
                  <a:pt x="1960858" y="12247"/>
                  <a:pt x="1953561" y="12247"/>
                </a:cubicBezTo>
                <a:close/>
                <a:moveTo>
                  <a:pt x="3403724" y="11966"/>
                </a:moveTo>
                <a:cubicBezTo>
                  <a:pt x="3399369" y="13133"/>
                  <a:pt x="3395459" y="15961"/>
                  <a:pt x="3393027" y="20175"/>
                </a:cubicBezTo>
                <a:lnTo>
                  <a:pt x="3348987" y="96454"/>
                </a:lnTo>
                <a:cubicBezTo>
                  <a:pt x="3344122" y="104881"/>
                  <a:pt x="3347009" y="115655"/>
                  <a:pt x="3355435" y="120520"/>
                </a:cubicBezTo>
                <a:lnTo>
                  <a:pt x="3355434" y="120520"/>
                </a:lnTo>
                <a:cubicBezTo>
                  <a:pt x="3363860" y="125385"/>
                  <a:pt x="3374634" y="122498"/>
                  <a:pt x="3379499" y="114072"/>
                </a:cubicBezTo>
                <a:cubicBezTo>
                  <a:pt x="3394180" y="88644"/>
                  <a:pt x="3408860" y="63219"/>
                  <a:pt x="3423541" y="37791"/>
                </a:cubicBezTo>
                <a:cubicBezTo>
                  <a:pt x="3428406" y="29365"/>
                  <a:pt x="3425519" y="18591"/>
                  <a:pt x="3417093" y="13726"/>
                </a:cubicBezTo>
                <a:cubicBezTo>
                  <a:pt x="3412879" y="11294"/>
                  <a:pt x="3408079" y="10799"/>
                  <a:pt x="3403724" y="11966"/>
                </a:cubicBezTo>
                <a:close/>
                <a:moveTo>
                  <a:pt x="3270167" y="11965"/>
                </a:moveTo>
                <a:cubicBezTo>
                  <a:pt x="3265812" y="10798"/>
                  <a:pt x="3261012" y="11293"/>
                  <a:pt x="3256799" y="13725"/>
                </a:cubicBezTo>
                <a:lnTo>
                  <a:pt x="3256800" y="13726"/>
                </a:lnTo>
                <a:cubicBezTo>
                  <a:pt x="3248374" y="18591"/>
                  <a:pt x="3245487" y="29364"/>
                  <a:pt x="3250352" y="37791"/>
                </a:cubicBezTo>
                <a:lnTo>
                  <a:pt x="3294392" y="114071"/>
                </a:lnTo>
                <a:cubicBezTo>
                  <a:pt x="3299257" y="122497"/>
                  <a:pt x="3310031" y="125384"/>
                  <a:pt x="3318458" y="120519"/>
                </a:cubicBezTo>
                <a:cubicBezTo>
                  <a:pt x="3326884" y="115654"/>
                  <a:pt x="3329771" y="104880"/>
                  <a:pt x="3324906" y="96454"/>
                </a:cubicBezTo>
                <a:cubicBezTo>
                  <a:pt x="3310225" y="71026"/>
                  <a:pt x="3295545" y="45601"/>
                  <a:pt x="3280864" y="20173"/>
                </a:cubicBezTo>
                <a:cubicBezTo>
                  <a:pt x="3278431" y="15960"/>
                  <a:pt x="3274522" y="13132"/>
                  <a:pt x="3270167" y="11965"/>
                </a:cubicBezTo>
                <a:close/>
                <a:moveTo>
                  <a:pt x="2152705" y="11699"/>
                </a:moveTo>
                <a:cubicBezTo>
                  <a:pt x="2145408" y="11699"/>
                  <a:pt x="2139492" y="17615"/>
                  <a:pt x="2139492" y="24912"/>
                </a:cubicBezTo>
                <a:cubicBezTo>
                  <a:pt x="2139492" y="32209"/>
                  <a:pt x="2145408" y="38125"/>
                  <a:pt x="2152705" y="38125"/>
                </a:cubicBezTo>
                <a:cubicBezTo>
                  <a:pt x="2160002" y="38125"/>
                  <a:pt x="2165918" y="32209"/>
                  <a:pt x="2165918" y="24912"/>
                </a:cubicBezTo>
                <a:cubicBezTo>
                  <a:pt x="2165918" y="17615"/>
                  <a:pt x="2160002" y="11699"/>
                  <a:pt x="2152705" y="11699"/>
                </a:cubicBezTo>
                <a:close/>
                <a:moveTo>
                  <a:pt x="4009619" y="11654"/>
                </a:moveTo>
                <a:cubicBezTo>
                  <a:pt x="4005264" y="12821"/>
                  <a:pt x="4001355" y="15650"/>
                  <a:pt x="3998922" y="19863"/>
                </a:cubicBezTo>
                <a:lnTo>
                  <a:pt x="3954882" y="96143"/>
                </a:lnTo>
                <a:cubicBezTo>
                  <a:pt x="3950017" y="104569"/>
                  <a:pt x="3952904" y="115343"/>
                  <a:pt x="3961330" y="120208"/>
                </a:cubicBezTo>
                <a:lnTo>
                  <a:pt x="3961329" y="120208"/>
                </a:lnTo>
                <a:cubicBezTo>
                  <a:pt x="3969755" y="125073"/>
                  <a:pt x="3980529" y="122187"/>
                  <a:pt x="3985394" y="113760"/>
                </a:cubicBezTo>
                <a:cubicBezTo>
                  <a:pt x="4000074" y="88333"/>
                  <a:pt x="4014755" y="62907"/>
                  <a:pt x="4029436" y="37480"/>
                </a:cubicBezTo>
                <a:cubicBezTo>
                  <a:pt x="4034301" y="29053"/>
                  <a:pt x="4031414" y="18280"/>
                  <a:pt x="4022987" y="13414"/>
                </a:cubicBezTo>
                <a:cubicBezTo>
                  <a:pt x="4018774" y="10982"/>
                  <a:pt x="4013974" y="10487"/>
                  <a:pt x="4009619" y="11654"/>
                </a:cubicBezTo>
                <a:close/>
                <a:moveTo>
                  <a:pt x="3876061" y="11653"/>
                </a:moveTo>
                <a:cubicBezTo>
                  <a:pt x="3871707" y="10486"/>
                  <a:pt x="3866907" y="10981"/>
                  <a:pt x="3862694" y="13413"/>
                </a:cubicBezTo>
                <a:lnTo>
                  <a:pt x="3862695" y="13414"/>
                </a:lnTo>
                <a:cubicBezTo>
                  <a:pt x="3854269" y="18279"/>
                  <a:pt x="3851382" y="29052"/>
                  <a:pt x="3856247" y="37479"/>
                </a:cubicBezTo>
                <a:lnTo>
                  <a:pt x="3900287" y="113759"/>
                </a:lnTo>
                <a:cubicBezTo>
                  <a:pt x="3905152" y="122185"/>
                  <a:pt x="3915926" y="125072"/>
                  <a:pt x="3924352" y="120207"/>
                </a:cubicBezTo>
                <a:cubicBezTo>
                  <a:pt x="3932779" y="115342"/>
                  <a:pt x="3935666" y="104568"/>
                  <a:pt x="3930801" y="96142"/>
                </a:cubicBezTo>
                <a:cubicBezTo>
                  <a:pt x="3916120" y="70715"/>
                  <a:pt x="3901439" y="45289"/>
                  <a:pt x="3886759" y="19862"/>
                </a:cubicBezTo>
                <a:cubicBezTo>
                  <a:pt x="3884326" y="15649"/>
                  <a:pt x="3880416" y="12820"/>
                  <a:pt x="3876061" y="11653"/>
                </a:cubicBezTo>
                <a:close/>
                <a:moveTo>
                  <a:pt x="3602867" y="11418"/>
                </a:moveTo>
                <a:cubicBezTo>
                  <a:pt x="3598512" y="12585"/>
                  <a:pt x="3594602" y="15414"/>
                  <a:pt x="3592170" y="19627"/>
                </a:cubicBezTo>
                <a:lnTo>
                  <a:pt x="3548130" y="95907"/>
                </a:lnTo>
                <a:cubicBezTo>
                  <a:pt x="3543265" y="104333"/>
                  <a:pt x="3546152" y="115107"/>
                  <a:pt x="3554578" y="119972"/>
                </a:cubicBezTo>
                <a:lnTo>
                  <a:pt x="3554577" y="119972"/>
                </a:lnTo>
                <a:cubicBezTo>
                  <a:pt x="3563003" y="124837"/>
                  <a:pt x="3573777" y="121950"/>
                  <a:pt x="3578642" y="113524"/>
                </a:cubicBezTo>
                <a:cubicBezTo>
                  <a:pt x="3593323" y="88097"/>
                  <a:pt x="3608003" y="62671"/>
                  <a:pt x="3622684" y="37244"/>
                </a:cubicBezTo>
                <a:cubicBezTo>
                  <a:pt x="3627549" y="28817"/>
                  <a:pt x="3624662" y="18044"/>
                  <a:pt x="3616236" y="13179"/>
                </a:cubicBezTo>
                <a:cubicBezTo>
                  <a:pt x="3612022" y="10746"/>
                  <a:pt x="3607222" y="10252"/>
                  <a:pt x="3602867" y="11418"/>
                </a:cubicBezTo>
                <a:close/>
                <a:moveTo>
                  <a:pt x="3469311" y="11417"/>
                </a:moveTo>
                <a:cubicBezTo>
                  <a:pt x="3464956" y="10251"/>
                  <a:pt x="3460156" y="10745"/>
                  <a:pt x="3455943" y="13178"/>
                </a:cubicBezTo>
                <a:lnTo>
                  <a:pt x="3455944" y="13178"/>
                </a:lnTo>
                <a:cubicBezTo>
                  <a:pt x="3447518" y="18043"/>
                  <a:pt x="3444631" y="28817"/>
                  <a:pt x="3449496" y="37243"/>
                </a:cubicBezTo>
                <a:lnTo>
                  <a:pt x="3493536" y="113523"/>
                </a:lnTo>
                <a:cubicBezTo>
                  <a:pt x="3498401" y="121949"/>
                  <a:pt x="3509175" y="124836"/>
                  <a:pt x="3517602" y="119971"/>
                </a:cubicBezTo>
                <a:cubicBezTo>
                  <a:pt x="3526028" y="115106"/>
                  <a:pt x="3528915" y="104332"/>
                  <a:pt x="3524050" y="95906"/>
                </a:cubicBezTo>
                <a:cubicBezTo>
                  <a:pt x="3509369" y="70479"/>
                  <a:pt x="3494689" y="45053"/>
                  <a:pt x="3480008" y="19626"/>
                </a:cubicBezTo>
                <a:cubicBezTo>
                  <a:pt x="3477575" y="15413"/>
                  <a:pt x="3473666" y="12584"/>
                  <a:pt x="3469311" y="11417"/>
                </a:cubicBezTo>
                <a:close/>
                <a:moveTo>
                  <a:pt x="2351848" y="11151"/>
                </a:moveTo>
                <a:cubicBezTo>
                  <a:pt x="2344551" y="11151"/>
                  <a:pt x="2338635" y="17066"/>
                  <a:pt x="2338635" y="24364"/>
                </a:cubicBezTo>
                <a:cubicBezTo>
                  <a:pt x="2338635" y="31661"/>
                  <a:pt x="2344551" y="37577"/>
                  <a:pt x="2351848" y="37577"/>
                </a:cubicBezTo>
                <a:cubicBezTo>
                  <a:pt x="2359145" y="37577"/>
                  <a:pt x="2365061" y="31661"/>
                  <a:pt x="2365061" y="24364"/>
                </a:cubicBezTo>
                <a:cubicBezTo>
                  <a:pt x="2365061" y="17066"/>
                  <a:pt x="2359145" y="11151"/>
                  <a:pt x="2351848" y="11151"/>
                </a:cubicBezTo>
                <a:close/>
                <a:moveTo>
                  <a:pt x="4208764" y="11107"/>
                </a:moveTo>
                <a:cubicBezTo>
                  <a:pt x="4204409" y="12274"/>
                  <a:pt x="4200499" y="15102"/>
                  <a:pt x="4198067" y="19315"/>
                </a:cubicBezTo>
                <a:lnTo>
                  <a:pt x="4154026" y="95595"/>
                </a:lnTo>
                <a:cubicBezTo>
                  <a:pt x="4149161" y="104021"/>
                  <a:pt x="4152048" y="114795"/>
                  <a:pt x="4160474" y="119660"/>
                </a:cubicBezTo>
                <a:lnTo>
                  <a:pt x="4160473" y="119661"/>
                </a:lnTo>
                <a:cubicBezTo>
                  <a:pt x="4168899" y="124526"/>
                  <a:pt x="4179673" y="121639"/>
                  <a:pt x="4184538" y="113212"/>
                </a:cubicBezTo>
                <a:cubicBezTo>
                  <a:pt x="4199219" y="87785"/>
                  <a:pt x="4213900" y="62359"/>
                  <a:pt x="4228580" y="36932"/>
                </a:cubicBezTo>
                <a:cubicBezTo>
                  <a:pt x="4233445" y="28506"/>
                  <a:pt x="4230558" y="17732"/>
                  <a:pt x="4222132" y="12867"/>
                </a:cubicBezTo>
                <a:cubicBezTo>
                  <a:pt x="4217919" y="10434"/>
                  <a:pt x="4213119" y="9940"/>
                  <a:pt x="4208764" y="11107"/>
                </a:cubicBezTo>
                <a:close/>
                <a:moveTo>
                  <a:pt x="4075206" y="11106"/>
                </a:moveTo>
                <a:cubicBezTo>
                  <a:pt x="4070851" y="9939"/>
                  <a:pt x="4066051" y="10433"/>
                  <a:pt x="4061838" y="12866"/>
                </a:cubicBezTo>
                <a:lnTo>
                  <a:pt x="4061839" y="12866"/>
                </a:lnTo>
                <a:cubicBezTo>
                  <a:pt x="4053413" y="17731"/>
                  <a:pt x="4050526" y="28505"/>
                  <a:pt x="4055391" y="36931"/>
                </a:cubicBezTo>
                <a:lnTo>
                  <a:pt x="4099432" y="113211"/>
                </a:lnTo>
                <a:cubicBezTo>
                  <a:pt x="4104297" y="121638"/>
                  <a:pt x="4115071" y="124525"/>
                  <a:pt x="4123497" y="119660"/>
                </a:cubicBezTo>
                <a:cubicBezTo>
                  <a:pt x="4131923" y="114795"/>
                  <a:pt x="4134810" y="104021"/>
                  <a:pt x="4129945" y="95594"/>
                </a:cubicBezTo>
                <a:cubicBezTo>
                  <a:pt x="4115265" y="70167"/>
                  <a:pt x="4100584" y="44741"/>
                  <a:pt x="4085903" y="19314"/>
                </a:cubicBezTo>
                <a:cubicBezTo>
                  <a:pt x="4083471" y="15101"/>
                  <a:pt x="4079561" y="12273"/>
                  <a:pt x="4075206" y="11106"/>
                </a:cubicBezTo>
                <a:close/>
                <a:moveTo>
                  <a:pt x="3802011" y="10871"/>
                </a:moveTo>
                <a:cubicBezTo>
                  <a:pt x="3797656" y="12038"/>
                  <a:pt x="3793747" y="14866"/>
                  <a:pt x="3791314" y="19079"/>
                </a:cubicBezTo>
                <a:lnTo>
                  <a:pt x="3747274" y="95359"/>
                </a:lnTo>
                <a:cubicBezTo>
                  <a:pt x="3742409" y="103786"/>
                  <a:pt x="3745296" y="114559"/>
                  <a:pt x="3753722" y="119424"/>
                </a:cubicBezTo>
                <a:lnTo>
                  <a:pt x="3753721" y="119425"/>
                </a:lnTo>
                <a:cubicBezTo>
                  <a:pt x="3762147" y="124289"/>
                  <a:pt x="3772921" y="121403"/>
                  <a:pt x="3777786" y="112976"/>
                </a:cubicBezTo>
                <a:cubicBezTo>
                  <a:pt x="3792466" y="87549"/>
                  <a:pt x="3807147" y="62123"/>
                  <a:pt x="3821828" y="36696"/>
                </a:cubicBezTo>
                <a:cubicBezTo>
                  <a:pt x="3826693" y="28270"/>
                  <a:pt x="3823806" y="17496"/>
                  <a:pt x="3815379" y="12631"/>
                </a:cubicBezTo>
                <a:cubicBezTo>
                  <a:pt x="3811166" y="10199"/>
                  <a:pt x="3806366" y="9704"/>
                  <a:pt x="3802011" y="10871"/>
                </a:cubicBezTo>
                <a:close/>
                <a:moveTo>
                  <a:pt x="3668454" y="10870"/>
                </a:moveTo>
                <a:cubicBezTo>
                  <a:pt x="3664099" y="9703"/>
                  <a:pt x="3659299" y="10198"/>
                  <a:pt x="3655086" y="12630"/>
                </a:cubicBezTo>
                <a:lnTo>
                  <a:pt x="3655087" y="12630"/>
                </a:lnTo>
                <a:cubicBezTo>
                  <a:pt x="3646661" y="17495"/>
                  <a:pt x="3643774" y="28269"/>
                  <a:pt x="3648639" y="36695"/>
                </a:cubicBezTo>
                <a:lnTo>
                  <a:pt x="3692679" y="112975"/>
                </a:lnTo>
                <a:cubicBezTo>
                  <a:pt x="3697544" y="121402"/>
                  <a:pt x="3708318" y="124289"/>
                  <a:pt x="3716744" y="119423"/>
                </a:cubicBezTo>
                <a:cubicBezTo>
                  <a:pt x="3725171" y="114559"/>
                  <a:pt x="3728058" y="103785"/>
                  <a:pt x="3723193" y="95358"/>
                </a:cubicBezTo>
                <a:cubicBezTo>
                  <a:pt x="3708512" y="69931"/>
                  <a:pt x="3693831" y="44506"/>
                  <a:pt x="3679151" y="19078"/>
                </a:cubicBezTo>
                <a:cubicBezTo>
                  <a:pt x="3676718" y="14865"/>
                  <a:pt x="3672808" y="12037"/>
                  <a:pt x="3668454" y="10870"/>
                </a:cubicBezTo>
                <a:close/>
                <a:moveTo>
                  <a:pt x="2550992" y="10603"/>
                </a:moveTo>
                <a:cubicBezTo>
                  <a:pt x="2543695" y="10603"/>
                  <a:pt x="2537779" y="16519"/>
                  <a:pt x="2537779" y="23816"/>
                </a:cubicBezTo>
                <a:cubicBezTo>
                  <a:pt x="2537779" y="31113"/>
                  <a:pt x="2543695" y="37029"/>
                  <a:pt x="2550992" y="37029"/>
                </a:cubicBezTo>
                <a:cubicBezTo>
                  <a:pt x="2558289" y="37029"/>
                  <a:pt x="2564205" y="31113"/>
                  <a:pt x="2564205" y="23816"/>
                </a:cubicBezTo>
                <a:cubicBezTo>
                  <a:pt x="2564205" y="16519"/>
                  <a:pt x="2558289" y="10603"/>
                  <a:pt x="2550992" y="10603"/>
                </a:cubicBezTo>
                <a:close/>
                <a:moveTo>
                  <a:pt x="4407907" y="10559"/>
                </a:moveTo>
                <a:cubicBezTo>
                  <a:pt x="4403552" y="11726"/>
                  <a:pt x="4399642" y="14554"/>
                  <a:pt x="4397210" y="18767"/>
                </a:cubicBezTo>
                <a:lnTo>
                  <a:pt x="4353169" y="95048"/>
                </a:lnTo>
                <a:cubicBezTo>
                  <a:pt x="4348304" y="103474"/>
                  <a:pt x="4351191" y="114248"/>
                  <a:pt x="4359617" y="119113"/>
                </a:cubicBezTo>
                <a:lnTo>
                  <a:pt x="4359616" y="119113"/>
                </a:lnTo>
                <a:cubicBezTo>
                  <a:pt x="4368042" y="123978"/>
                  <a:pt x="4378816" y="121091"/>
                  <a:pt x="4383681" y="112665"/>
                </a:cubicBezTo>
                <a:cubicBezTo>
                  <a:pt x="4398362" y="87238"/>
                  <a:pt x="4413043" y="61812"/>
                  <a:pt x="4427723" y="36384"/>
                </a:cubicBezTo>
                <a:cubicBezTo>
                  <a:pt x="4432588" y="27958"/>
                  <a:pt x="4429701" y="17184"/>
                  <a:pt x="4421275" y="12319"/>
                </a:cubicBezTo>
                <a:cubicBezTo>
                  <a:pt x="4417062" y="9887"/>
                  <a:pt x="4412262" y="9392"/>
                  <a:pt x="4407907" y="10559"/>
                </a:cubicBezTo>
                <a:close/>
                <a:moveTo>
                  <a:pt x="4274349" y="10558"/>
                </a:moveTo>
                <a:cubicBezTo>
                  <a:pt x="4269994" y="9391"/>
                  <a:pt x="4265194" y="9886"/>
                  <a:pt x="4260981" y="12318"/>
                </a:cubicBezTo>
                <a:lnTo>
                  <a:pt x="4260982" y="12319"/>
                </a:lnTo>
                <a:cubicBezTo>
                  <a:pt x="4252556" y="17184"/>
                  <a:pt x="4249669" y="27957"/>
                  <a:pt x="4254534" y="36384"/>
                </a:cubicBezTo>
                <a:lnTo>
                  <a:pt x="4298575" y="112664"/>
                </a:lnTo>
                <a:cubicBezTo>
                  <a:pt x="4303440" y="121090"/>
                  <a:pt x="4314214" y="123977"/>
                  <a:pt x="4322640" y="119112"/>
                </a:cubicBezTo>
                <a:cubicBezTo>
                  <a:pt x="4331066" y="114247"/>
                  <a:pt x="4333953" y="103473"/>
                  <a:pt x="4329088" y="95047"/>
                </a:cubicBezTo>
                <a:cubicBezTo>
                  <a:pt x="4314408" y="69620"/>
                  <a:pt x="4299727" y="44194"/>
                  <a:pt x="4285046" y="18766"/>
                </a:cubicBezTo>
                <a:cubicBezTo>
                  <a:pt x="4282614" y="14553"/>
                  <a:pt x="4278704" y="11725"/>
                  <a:pt x="4274349" y="10558"/>
                </a:cubicBezTo>
                <a:close/>
                <a:moveTo>
                  <a:pt x="2750135" y="10055"/>
                </a:moveTo>
                <a:cubicBezTo>
                  <a:pt x="2742838" y="10055"/>
                  <a:pt x="2736922" y="15971"/>
                  <a:pt x="2736922" y="23268"/>
                </a:cubicBezTo>
                <a:cubicBezTo>
                  <a:pt x="2736922" y="30565"/>
                  <a:pt x="2742838" y="36481"/>
                  <a:pt x="2750135" y="36481"/>
                </a:cubicBezTo>
                <a:cubicBezTo>
                  <a:pt x="2757432" y="36481"/>
                  <a:pt x="2763348" y="30565"/>
                  <a:pt x="2763348" y="23268"/>
                </a:cubicBezTo>
                <a:cubicBezTo>
                  <a:pt x="2763348" y="15971"/>
                  <a:pt x="2757432" y="10055"/>
                  <a:pt x="2750135" y="10055"/>
                </a:cubicBezTo>
                <a:close/>
                <a:moveTo>
                  <a:pt x="4607050" y="10011"/>
                </a:moveTo>
                <a:cubicBezTo>
                  <a:pt x="4602695" y="11178"/>
                  <a:pt x="4598785" y="14007"/>
                  <a:pt x="4596353" y="18220"/>
                </a:cubicBezTo>
                <a:lnTo>
                  <a:pt x="4552312" y="94500"/>
                </a:lnTo>
                <a:cubicBezTo>
                  <a:pt x="4547447" y="102926"/>
                  <a:pt x="4550334" y="113700"/>
                  <a:pt x="4558760" y="118565"/>
                </a:cubicBezTo>
                <a:lnTo>
                  <a:pt x="4558759" y="118565"/>
                </a:lnTo>
                <a:cubicBezTo>
                  <a:pt x="4567185" y="123430"/>
                  <a:pt x="4577959" y="120543"/>
                  <a:pt x="4582824" y="112117"/>
                </a:cubicBezTo>
                <a:cubicBezTo>
                  <a:pt x="4597505" y="86690"/>
                  <a:pt x="4612186" y="61264"/>
                  <a:pt x="4626866" y="35837"/>
                </a:cubicBezTo>
                <a:cubicBezTo>
                  <a:pt x="4631731" y="27410"/>
                  <a:pt x="4628844" y="16637"/>
                  <a:pt x="4620418" y="11772"/>
                </a:cubicBezTo>
                <a:cubicBezTo>
                  <a:pt x="4616205" y="9339"/>
                  <a:pt x="4611405" y="8845"/>
                  <a:pt x="4607050" y="10011"/>
                </a:cubicBezTo>
                <a:close/>
                <a:moveTo>
                  <a:pt x="4473493" y="10010"/>
                </a:moveTo>
                <a:cubicBezTo>
                  <a:pt x="4469138" y="8844"/>
                  <a:pt x="4464338" y="9338"/>
                  <a:pt x="4460125" y="11771"/>
                </a:cubicBezTo>
                <a:lnTo>
                  <a:pt x="4460126" y="11771"/>
                </a:lnTo>
                <a:cubicBezTo>
                  <a:pt x="4451700" y="16636"/>
                  <a:pt x="4448813" y="27410"/>
                  <a:pt x="4453678" y="35836"/>
                </a:cubicBezTo>
                <a:lnTo>
                  <a:pt x="4497719" y="112116"/>
                </a:lnTo>
                <a:cubicBezTo>
                  <a:pt x="4502584" y="120542"/>
                  <a:pt x="4513358" y="123429"/>
                  <a:pt x="4521784" y="118564"/>
                </a:cubicBezTo>
                <a:cubicBezTo>
                  <a:pt x="4530210" y="113699"/>
                  <a:pt x="4533097" y="102925"/>
                  <a:pt x="4528232" y="94499"/>
                </a:cubicBezTo>
                <a:cubicBezTo>
                  <a:pt x="4513552" y="69072"/>
                  <a:pt x="4498871" y="43646"/>
                  <a:pt x="4484190" y="18219"/>
                </a:cubicBezTo>
                <a:cubicBezTo>
                  <a:pt x="4481758" y="14006"/>
                  <a:pt x="4477848" y="11177"/>
                  <a:pt x="4473493" y="10010"/>
                </a:cubicBezTo>
                <a:close/>
                <a:moveTo>
                  <a:pt x="2949279" y="9508"/>
                </a:moveTo>
                <a:cubicBezTo>
                  <a:pt x="2941982" y="9508"/>
                  <a:pt x="2936066" y="15424"/>
                  <a:pt x="2936066" y="22721"/>
                </a:cubicBezTo>
                <a:cubicBezTo>
                  <a:pt x="2936066" y="30018"/>
                  <a:pt x="2941982" y="35934"/>
                  <a:pt x="2949279" y="35934"/>
                </a:cubicBezTo>
                <a:cubicBezTo>
                  <a:pt x="2956576" y="35934"/>
                  <a:pt x="2962492" y="30018"/>
                  <a:pt x="2962492" y="22721"/>
                </a:cubicBezTo>
                <a:cubicBezTo>
                  <a:pt x="2962492" y="15424"/>
                  <a:pt x="2956576" y="9508"/>
                  <a:pt x="2949279" y="9508"/>
                </a:cubicBezTo>
                <a:close/>
                <a:moveTo>
                  <a:pt x="4806194" y="9464"/>
                </a:moveTo>
                <a:cubicBezTo>
                  <a:pt x="4801839" y="10631"/>
                  <a:pt x="4797929" y="13459"/>
                  <a:pt x="4795497" y="17672"/>
                </a:cubicBezTo>
                <a:lnTo>
                  <a:pt x="4751456" y="93952"/>
                </a:lnTo>
                <a:cubicBezTo>
                  <a:pt x="4746591" y="102379"/>
                  <a:pt x="4749478" y="113153"/>
                  <a:pt x="4757904" y="118017"/>
                </a:cubicBezTo>
                <a:lnTo>
                  <a:pt x="4757903" y="118018"/>
                </a:lnTo>
                <a:cubicBezTo>
                  <a:pt x="4766329" y="122883"/>
                  <a:pt x="4777103" y="119996"/>
                  <a:pt x="4781968" y="111570"/>
                </a:cubicBezTo>
                <a:cubicBezTo>
                  <a:pt x="4796649" y="86142"/>
                  <a:pt x="4811330" y="60716"/>
                  <a:pt x="4826010" y="35289"/>
                </a:cubicBezTo>
                <a:cubicBezTo>
                  <a:pt x="4830875" y="26863"/>
                  <a:pt x="4827988" y="16089"/>
                  <a:pt x="4819562" y="11224"/>
                </a:cubicBezTo>
                <a:cubicBezTo>
                  <a:pt x="4815349" y="8791"/>
                  <a:pt x="4810549" y="8297"/>
                  <a:pt x="4806194" y="9464"/>
                </a:cubicBezTo>
                <a:close/>
                <a:moveTo>
                  <a:pt x="4672636" y="9463"/>
                </a:moveTo>
                <a:cubicBezTo>
                  <a:pt x="4668281" y="8296"/>
                  <a:pt x="4663481" y="8790"/>
                  <a:pt x="4659268" y="11223"/>
                </a:cubicBezTo>
                <a:lnTo>
                  <a:pt x="4659269" y="11223"/>
                </a:lnTo>
                <a:cubicBezTo>
                  <a:pt x="4650843" y="16088"/>
                  <a:pt x="4647956" y="26862"/>
                  <a:pt x="4652821" y="35288"/>
                </a:cubicBezTo>
                <a:lnTo>
                  <a:pt x="4696862" y="111568"/>
                </a:lnTo>
                <a:cubicBezTo>
                  <a:pt x="4701727" y="119995"/>
                  <a:pt x="4712501" y="122882"/>
                  <a:pt x="4720927" y="118017"/>
                </a:cubicBezTo>
                <a:cubicBezTo>
                  <a:pt x="4729353" y="113152"/>
                  <a:pt x="4732240" y="102378"/>
                  <a:pt x="4727375" y="93952"/>
                </a:cubicBezTo>
                <a:cubicBezTo>
                  <a:pt x="4712695" y="68524"/>
                  <a:pt x="4698014" y="43098"/>
                  <a:pt x="4683333" y="17671"/>
                </a:cubicBezTo>
                <a:cubicBezTo>
                  <a:pt x="4680901" y="13458"/>
                  <a:pt x="4676991" y="10630"/>
                  <a:pt x="4672636" y="9463"/>
                </a:cubicBezTo>
                <a:close/>
                <a:moveTo>
                  <a:pt x="3148422" y="8960"/>
                </a:moveTo>
                <a:cubicBezTo>
                  <a:pt x="3141125" y="8960"/>
                  <a:pt x="3135209" y="14876"/>
                  <a:pt x="3135209" y="22173"/>
                </a:cubicBezTo>
                <a:cubicBezTo>
                  <a:pt x="3135209" y="29470"/>
                  <a:pt x="3141125" y="35386"/>
                  <a:pt x="3148422" y="35386"/>
                </a:cubicBezTo>
                <a:cubicBezTo>
                  <a:pt x="3155719" y="35386"/>
                  <a:pt x="3161635" y="29470"/>
                  <a:pt x="3161635" y="22173"/>
                </a:cubicBezTo>
                <a:cubicBezTo>
                  <a:pt x="3161635" y="14876"/>
                  <a:pt x="3155719" y="8960"/>
                  <a:pt x="3148422" y="8960"/>
                </a:cubicBezTo>
                <a:close/>
                <a:moveTo>
                  <a:pt x="5005337" y="8916"/>
                </a:moveTo>
                <a:cubicBezTo>
                  <a:pt x="5000982" y="10083"/>
                  <a:pt x="4997072" y="12911"/>
                  <a:pt x="4994640" y="17125"/>
                </a:cubicBezTo>
                <a:lnTo>
                  <a:pt x="4950599" y="93405"/>
                </a:lnTo>
                <a:cubicBezTo>
                  <a:pt x="4945734" y="101831"/>
                  <a:pt x="4948621" y="112605"/>
                  <a:pt x="4957047" y="117470"/>
                </a:cubicBezTo>
                <a:lnTo>
                  <a:pt x="4957046" y="117470"/>
                </a:lnTo>
                <a:cubicBezTo>
                  <a:pt x="4965472" y="122335"/>
                  <a:pt x="4976246" y="119448"/>
                  <a:pt x="4981111" y="111022"/>
                </a:cubicBezTo>
                <a:cubicBezTo>
                  <a:pt x="4995792" y="85595"/>
                  <a:pt x="5010473" y="60169"/>
                  <a:pt x="5025153" y="34742"/>
                </a:cubicBezTo>
                <a:cubicBezTo>
                  <a:pt x="5030018" y="26315"/>
                  <a:pt x="5027131" y="15541"/>
                  <a:pt x="5018705" y="10677"/>
                </a:cubicBezTo>
                <a:cubicBezTo>
                  <a:pt x="5014492" y="8244"/>
                  <a:pt x="5009692" y="7749"/>
                  <a:pt x="5005337" y="8916"/>
                </a:cubicBezTo>
                <a:close/>
                <a:moveTo>
                  <a:pt x="4871780" y="8915"/>
                </a:moveTo>
                <a:cubicBezTo>
                  <a:pt x="4867425" y="7748"/>
                  <a:pt x="4862625" y="8243"/>
                  <a:pt x="4858412" y="10675"/>
                </a:cubicBezTo>
                <a:lnTo>
                  <a:pt x="4858413" y="10676"/>
                </a:lnTo>
                <a:cubicBezTo>
                  <a:pt x="4849987" y="15541"/>
                  <a:pt x="4847100" y="26315"/>
                  <a:pt x="4851965" y="34741"/>
                </a:cubicBezTo>
                <a:lnTo>
                  <a:pt x="4896006" y="111021"/>
                </a:lnTo>
                <a:cubicBezTo>
                  <a:pt x="4900871" y="119447"/>
                  <a:pt x="4911645" y="122334"/>
                  <a:pt x="4920071" y="117469"/>
                </a:cubicBezTo>
                <a:cubicBezTo>
                  <a:pt x="4928497" y="112604"/>
                  <a:pt x="4931384" y="101830"/>
                  <a:pt x="4926519" y="93404"/>
                </a:cubicBezTo>
                <a:cubicBezTo>
                  <a:pt x="4911839" y="67977"/>
                  <a:pt x="4897158" y="42551"/>
                  <a:pt x="4882477" y="17124"/>
                </a:cubicBezTo>
                <a:cubicBezTo>
                  <a:pt x="4880045" y="12910"/>
                  <a:pt x="4876135" y="10082"/>
                  <a:pt x="4871780" y="8915"/>
                </a:cubicBezTo>
                <a:close/>
                <a:moveTo>
                  <a:pt x="3347566" y="8412"/>
                </a:moveTo>
                <a:cubicBezTo>
                  <a:pt x="3340269" y="8412"/>
                  <a:pt x="3334353" y="14328"/>
                  <a:pt x="3334353" y="21625"/>
                </a:cubicBezTo>
                <a:cubicBezTo>
                  <a:pt x="3334353" y="28923"/>
                  <a:pt x="3340269" y="34838"/>
                  <a:pt x="3347566" y="34838"/>
                </a:cubicBezTo>
                <a:cubicBezTo>
                  <a:pt x="3354863" y="34838"/>
                  <a:pt x="3360779" y="28923"/>
                  <a:pt x="3360779" y="21625"/>
                </a:cubicBezTo>
                <a:cubicBezTo>
                  <a:pt x="3360779" y="14328"/>
                  <a:pt x="3354863" y="8412"/>
                  <a:pt x="3347566" y="8412"/>
                </a:cubicBezTo>
                <a:close/>
                <a:moveTo>
                  <a:pt x="5204481" y="8369"/>
                </a:moveTo>
                <a:cubicBezTo>
                  <a:pt x="5200126" y="9536"/>
                  <a:pt x="5196216" y="12364"/>
                  <a:pt x="5193784" y="16577"/>
                </a:cubicBezTo>
                <a:lnTo>
                  <a:pt x="5149743" y="92857"/>
                </a:lnTo>
                <a:cubicBezTo>
                  <a:pt x="5144878" y="101283"/>
                  <a:pt x="5147765" y="112057"/>
                  <a:pt x="5156191" y="116922"/>
                </a:cubicBezTo>
                <a:lnTo>
                  <a:pt x="5156190" y="116923"/>
                </a:lnTo>
                <a:cubicBezTo>
                  <a:pt x="5164616" y="121788"/>
                  <a:pt x="5175390" y="118901"/>
                  <a:pt x="5180255" y="110474"/>
                </a:cubicBezTo>
                <a:cubicBezTo>
                  <a:pt x="5194936" y="85047"/>
                  <a:pt x="5209617" y="59621"/>
                  <a:pt x="5224297" y="34194"/>
                </a:cubicBezTo>
                <a:cubicBezTo>
                  <a:pt x="5229162" y="25768"/>
                  <a:pt x="5226275" y="14994"/>
                  <a:pt x="5217849" y="10129"/>
                </a:cubicBezTo>
                <a:cubicBezTo>
                  <a:pt x="5213636" y="7696"/>
                  <a:pt x="5208836" y="7202"/>
                  <a:pt x="5204481" y="8369"/>
                </a:cubicBezTo>
                <a:close/>
                <a:moveTo>
                  <a:pt x="5070923" y="8367"/>
                </a:moveTo>
                <a:cubicBezTo>
                  <a:pt x="5066568" y="7201"/>
                  <a:pt x="5061768" y="7695"/>
                  <a:pt x="5057555" y="10128"/>
                </a:cubicBezTo>
                <a:lnTo>
                  <a:pt x="5057556" y="10128"/>
                </a:lnTo>
                <a:cubicBezTo>
                  <a:pt x="5049130" y="14993"/>
                  <a:pt x="5046243" y="25767"/>
                  <a:pt x="5051108" y="34193"/>
                </a:cubicBezTo>
                <a:lnTo>
                  <a:pt x="5095149" y="110473"/>
                </a:lnTo>
                <a:cubicBezTo>
                  <a:pt x="5100014" y="118900"/>
                  <a:pt x="5110788" y="121787"/>
                  <a:pt x="5119214" y="116921"/>
                </a:cubicBezTo>
                <a:cubicBezTo>
                  <a:pt x="5127640" y="112057"/>
                  <a:pt x="5130527" y="101283"/>
                  <a:pt x="5125662" y="92856"/>
                </a:cubicBezTo>
                <a:cubicBezTo>
                  <a:pt x="5110982" y="67429"/>
                  <a:pt x="5096301" y="42003"/>
                  <a:pt x="5081620" y="16576"/>
                </a:cubicBezTo>
                <a:cubicBezTo>
                  <a:pt x="5079188" y="12363"/>
                  <a:pt x="5075278" y="9534"/>
                  <a:pt x="5070923" y="8367"/>
                </a:cubicBezTo>
                <a:close/>
                <a:moveTo>
                  <a:pt x="3953461" y="8101"/>
                </a:moveTo>
                <a:cubicBezTo>
                  <a:pt x="3946164" y="8101"/>
                  <a:pt x="3940248" y="14017"/>
                  <a:pt x="3940248" y="21314"/>
                </a:cubicBezTo>
                <a:cubicBezTo>
                  <a:pt x="3940248" y="28611"/>
                  <a:pt x="3946164" y="34527"/>
                  <a:pt x="3953461" y="34527"/>
                </a:cubicBezTo>
                <a:cubicBezTo>
                  <a:pt x="3960758" y="34527"/>
                  <a:pt x="3966674" y="28611"/>
                  <a:pt x="3966674" y="21314"/>
                </a:cubicBezTo>
                <a:cubicBezTo>
                  <a:pt x="3966674" y="14017"/>
                  <a:pt x="3960758" y="8101"/>
                  <a:pt x="3953461" y="8101"/>
                </a:cubicBezTo>
                <a:close/>
                <a:moveTo>
                  <a:pt x="3546709" y="7865"/>
                </a:moveTo>
                <a:cubicBezTo>
                  <a:pt x="3539412" y="7865"/>
                  <a:pt x="3533496" y="13781"/>
                  <a:pt x="3533496" y="21078"/>
                </a:cubicBezTo>
                <a:cubicBezTo>
                  <a:pt x="3533496" y="28375"/>
                  <a:pt x="3539412" y="34291"/>
                  <a:pt x="3546709" y="34291"/>
                </a:cubicBezTo>
                <a:cubicBezTo>
                  <a:pt x="3554006" y="34291"/>
                  <a:pt x="3559922" y="28375"/>
                  <a:pt x="3559922" y="21078"/>
                </a:cubicBezTo>
                <a:cubicBezTo>
                  <a:pt x="3559922" y="13781"/>
                  <a:pt x="3554006" y="7865"/>
                  <a:pt x="3546709" y="7865"/>
                </a:cubicBezTo>
                <a:close/>
                <a:moveTo>
                  <a:pt x="5403624" y="7820"/>
                </a:moveTo>
                <a:cubicBezTo>
                  <a:pt x="5399269" y="8987"/>
                  <a:pt x="5395359" y="11815"/>
                  <a:pt x="5392927" y="16028"/>
                </a:cubicBezTo>
                <a:lnTo>
                  <a:pt x="5348886" y="92308"/>
                </a:lnTo>
                <a:cubicBezTo>
                  <a:pt x="5344021" y="100735"/>
                  <a:pt x="5346908" y="111509"/>
                  <a:pt x="5355334" y="116373"/>
                </a:cubicBezTo>
                <a:lnTo>
                  <a:pt x="5355333" y="116374"/>
                </a:lnTo>
                <a:cubicBezTo>
                  <a:pt x="5363759" y="121239"/>
                  <a:pt x="5374533" y="118352"/>
                  <a:pt x="5379398" y="109926"/>
                </a:cubicBezTo>
                <a:cubicBezTo>
                  <a:pt x="5394079" y="84499"/>
                  <a:pt x="5408760" y="59072"/>
                  <a:pt x="5423440" y="33645"/>
                </a:cubicBezTo>
                <a:cubicBezTo>
                  <a:pt x="5428305" y="25219"/>
                  <a:pt x="5425418" y="14445"/>
                  <a:pt x="5416992" y="9580"/>
                </a:cubicBezTo>
                <a:cubicBezTo>
                  <a:pt x="5412779" y="7148"/>
                  <a:pt x="5407979" y="6653"/>
                  <a:pt x="5403624" y="7820"/>
                </a:cubicBezTo>
                <a:close/>
                <a:moveTo>
                  <a:pt x="5270067" y="7819"/>
                </a:moveTo>
                <a:cubicBezTo>
                  <a:pt x="5265712" y="6652"/>
                  <a:pt x="5260912" y="7147"/>
                  <a:pt x="5256699" y="9579"/>
                </a:cubicBezTo>
                <a:lnTo>
                  <a:pt x="5256700" y="9580"/>
                </a:lnTo>
                <a:cubicBezTo>
                  <a:pt x="5248274" y="14444"/>
                  <a:pt x="5245387" y="25218"/>
                  <a:pt x="5250252" y="33645"/>
                </a:cubicBezTo>
                <a:lnTo>
                  <a:pt x="5294293" y="109925"/>
                </a:lnTo>
                <a:cubicBezTo>
                  <a:pt x="5299158" y="118351"/>
                  <a:pt x="5309932" y="121238"/>
                  <a:pt x="5318358" y="116373"/>
                </a:cubicBezTo>
                <a:cubicBezTo>
                  <a:pt x="5326784" y="111508"/>
                  <a:pt x="5329671" y="100734"/>
                  <a:pt x="5324806" y="92308"/>
                </a:cubicBezTo>
                <a:cubicBezTo>
                  <a:pt x="5310126" y="66880"/>
                  <a:pt x="5295445" y="41455"/>
                  <a:pt x="5280764" y="16027"/>
                </a:cubicBezTo>
                <a:cubicBezTo>
                  <a:pt x="5278332" y="11814"/>
                  <a:pt x="5274422" y="8986"/>
                  <a:pt x="5270067" y="7819"/>
                </a:cubicBezTo>
                <a:close/>
                <a:moveTo>
                  <a:pt x="4152605" y="7553"/>
                </a:moveTo>
                <a:cubicBezTo>
                  <a:pt x="4145308" y="7553"/>
                  <a:pt x="4139392" y="13469"/>
                  <a:pt x="4139392" y="20766"/>
                </a:cubicBezTo>
                <a:cubicBezTo>
                  <a:pt x="4139392" y="28063"/>
                  <a:pt x="4145308" y="33979"/>
                  <a:pt x="4152605" y="33979"/>
                </a:cubicBezTo>
                <a:cubicBezTo>
                  <a:pt x="4159902" y="33979"/>
                  <a:pt x="4165818" y="28063"/>
                  <a:pt x="4165818" y="20766"/>
                </a:cubicBezTo>
                <a:cubicBezTo>
                  <a:pt x="4165818" y="13469"/>
                  <a:pt x="4159902" y="7553"/>
                  <a:pt x="4152605" y="7553"/>
                </a:cubicBezTo>
                <a:close/>
                <a:moveTo>
                  <a:pt x="3745853" y="7317"/>
                </a:moveTo>
                <a:cubicBezTo>
                  <a:pt x="3738556" y="7317"/>
                  <a:pt x="3732640" y="13233"/>
                  <a:pt x="3732640" y="20530"/>
                </a:cubicBezTo>
                <a:cubicBezTo>
                  <a:pt x="3732640" y="27827"/>
                  <a:pt x="3738556" y="33743"/>
                  <a:pt x="3745853" y="33743"/>
                </a:cubicBezTo>
                <a:cubicBezTo>
                  <a:pt x="3753150" y="33743"/>
                  <a:pt x="3759066" y="27827"/>
                  <a:pt x="3759066" y="20530"/>
                </a:cubicBezTo>
                <a:cubicBezTo>
                  <a:pt x="3759066" y="13233"/>
                  <a:pt x="3753150" y="7317"/>
                  <a:pt x="3745853" y="7317"/>
                </a:cubicBezTo>
                <a:close/>
                <a:moveTo>
                  <a:pt x="5602768" y="7272"/>
                </a:moveTo>
                <a:cubicBezTo>
                  <a:pt x="5598413" y="8439"/>
                  <a:pt x="5594503" y="11268"/>
                  <a:pt x="5592071" y="15481"/>
                </a:cubicBezTo>
                <a:lnTo>
                  <a:pt x="5548030" y="91761"/>
                </a:lnTo>
                <a:cubicBezTo>
                  <a:pt x="5543165" y="100187"/>
                  <a:pt x="5546052" y="110961"/>
                  <a:pt x="5554478" y="115826"/>
                </a:cubicBezTo>
                <a:lnTo>
                  <a:pt x="5554477" y="115826"/>
                </a:lnTo>
                <a:cubicBezTo>
                  <a:pt x="5562903" y="120691"/>
                  <a:pt x="5573677" y="117804"/>
                  <a:pt x="5578542" y="109378"/>
                </a:cubicBezTo>
                <a:cubicBezTo>
                  <a:pt x="5593223" y="83951"/>
                  <a:pt x="5607904" y="58525"/>
                  <a:pt x="5622584" y="33098"/>
                </a:cubicBezTo>
                <a:cubicBezTo>
                  <a:pt x="5627449" y="24671"/>
                  <a:pt x="5624562" y="13897"/>
                  <a:pt x="5616136" y="9032"/>
                </a:cubicBezTo>
                <a:cubicBezTo>
                  <a:pt x="5611923" y="6600"/>
                  <a:pt x="5607123" y="6106"/>
                  <a:pt x="5602768" y="7272"/>
                </a:cubicBezTo>
                <a:close/>
                <a:moveTo>
                  <a:pt x="5469210" y="7271"/>
                </a:moveTo>
                <a:cubicBezTo>
                  <a:pt x="5464855" y="6104"/>
                  <a:pt x="5460055" y="6599"/>
                  <a:pt x="5455842" y="9032"/>
                </a:cubicBezTo>
                <a:lnTo>
                  <a:pt x="5455843" y="9032"/>
                </a:lnTo>
                <a:cubicBezTo>
                  <a:pt x="5447417" y="13897"/>
                  <a:pt x="5444530" y="24671"/>
                  <a:pt x="5449395" y="33097"/>
                </a:cubicBezTo>
                <a:lnTo>
                  <a:pt x="5493436" y="109377"/>
                </a:lnTo>
                <a:cubicBezTo>
                  <a:pt x="5498301" y="117803"/>
                  <a:pt x="5509075" y="120690"/>
                  <a:pt x="5517501" y="115825"/>
                </a:cubicBezTo>
                <a:cubicBezTo>
                  <a:pt x="5525927" y="110960"/>
                  <a:pt x="5528814" y="100186"/>
                  <a:pt x="5523949" y="91760"/>
                </a:cubicBezTo>
                <a:cubicBezTo>
                  <a:pt x="5509269" y="66333"/>
                  <a:pt x="5494588" y="40907"/>
                  <a:pt x="5479907" y="15480"/>
                </a:cubicBezTo>
                <a:cubicBezTo>
                  <a:pt x="5477475" y="11266"/>
                  <a:pt x="5473565" y="8438"/>
                  <a:pt x="5469210" y="7271"/>
                </a:cubicBezTo>
                <a:close/>
                <a:moveTo>
                  <a:pt x="4351748" y="7005"/>
                </a:moveTo>
                <a:cubicBezTo>
                  <a:pt x="4344451" y="7005"/>
                  <a:pt x="4338535" y="12921"/>
                  <a:pt x="4338535" y="20218"/>
                </a:cubicBezTo>
                <a:cubicBezTo>
                  <a:pt x="4338535" y="27515"/>
                  <a:pt x="4344451" y="33431"/>
                  <a:pt x="4351748" y="33431"/>
                </a:cubicBezTo>
                <a:cubicBezTo>
                  <a:pt x="4359045" y="33431"/>
                  <a:pt x="4364961" y="27515"/>
                  <a:pt x="4364961" y="20218"/>
                </a:cubicBezTo>
                <a:cubicBezTo>
                  <a:pt x="4364961" y="12921"/>
                  <a:pt x="4359045" y="7005"/>
                  <a:pt x="4351748" y="7005"/>
                </a:cubicBezTo>
                <a:close/>
                <a:moveTo>
                  <a:pt x="5801911" y="6725"/>
                </a:moveTo>
                <a:cubicBezTo>
                  <a:pt x="5797556" y="7892"/>
                  <a:pt x="5793646" y="10720"/>
                  <a:pt x="5791214" y="14933"/>
                </a:cubicBezTo>
                <a:lnTo>
                  <a:pt x="5747173" y="91213"/>
                </a:lnTo>
                <a:cubicBezTo>
                  <a:pt x="5742308" y="99640"/>
                  <a:pt x="5745195" y="110413"/>
                  <a:pt x="5753621" y="115278"/>
                </a:cubicBezTo>
                <a:lnTo>
                  <a:pt x="5753620" y="115279"/>
                </a:lnTo>
                <a:cubicBezTo>
                  <a:pt x="5762046" y="120144"/>
                  <a:pt x="5772820" y="117257"/>
                  <a:pt x="5777685" y="108830"/>
                </a:cubicBezTo>
                <a:cubicBezTo>
                  <a:pt x="5792365" y="83403"/>
                  <a:pt x="5807046" y="57977"/>
                  <a:pt x="5821727" y="32550"/>
                </a:cubicBezTo>
                <a:cubicBezTo>
                  <a:pt x="5826592" y="24124"/>
                  <a:pt x="5823705" y="13350"/>
                  <a:pt x="5815279" y="8485"/>
                </a:cubicBezTo>
                <a:cubicBezTo>
                  <a:pt x="5811066" y="6052"/>
                  <a:pt x="5806266" y="5558"/>
                  <a:pt x="5801911" y="6725"/>
                </a:cubicBezTo>
                <a:close/>
                <a:moveTo>
                  <a:pt x="5668354" y="6724"/>
                </a:moveTo>
                <a:cubicBezTo>
                  <a:pt x="5663999" y="5557"/>
                  <a:pt x="5659199" y="6051"/>
                  <a:pt x="5654986" y="8484"/>
                </a:cubicBezTo>
                <a:lnTo>
                  <a:pt x="5654987" y="8484"/>
                </a:lnTo>
                <a:cubicBezTo>
                  <a:pt x="5646561" y="13349"/>
                  <a:pt x="5643674" y="24123"/>
                  <a:pt x="5648539" y="32549"/>
                </a:cubicBezTo>
                <a:lnTo>
                  <a:pt x="5692580" y="108829"/>
                </a:lnTo>
                <a:cubicBezTo>
                  <a:pt x="5697445" y="117256"/>
                  <a:pt x="5708219" y="120143"/>
                  <a:pt x="5716645" y="115278"/>
                </a:cubicBezTo>
                <a:cubicBezTo>
                  <a:pt x="5725071" y="110413"/>
                  <a:pt x="5727958" y="99639"/>
                  <a:pt x="5723093" y="91212"/>
                </a:cubicBezTo>
                <a:cubicBezTo>
                  <a:pt x="5708413" y="65785"/>
                  <a:pt x="5693732" y="40359"/>
                  <a:pt x="5679051" y="14932"/>
                </a:cubicBezTo>
                <a:cubicBezTo>
                  <a:pt x="5676619" y="10719"/>
                  <a:pt x="5672709" y="7891"/>
                  <a:pt x="5668354" y="6724"/>
                </a:cubicBezTo>
                <a:close/>
                <a:moveTo>
                  <a:pt x="4550891" y="6458"/>
                </a:moveTo>
                <a:cubicBezTo>
                  <a:pt x="4543594" y="6458"/>
                  <a:pt x="4537678" y="12374"/>
                  <a:pt x="4537678" y="19671"/>
                </a:cubicBezTo>
                <a:cubicBezTo>
                  <a:pt x="4537678" y="26968"/>
                  <a:pt x="4543594" y="32884"/>
                  <a:pt x="4550891" y="32884"/>
                </a:cubicBezTo>
                <a:cubicBezTo>
                  <a:pt x="4558188" y="32884"/>
                  <a:pt x="4564104" y="26968"/>
                  <a:pt x="4564104" y="19671"/>
                </a:cubicBezTo>
                <a:cubicBezTo>
                  <a:pt x="4564104" y="12374"/>
                  <a:pt x="4558188" y="6458"/>
                  <a:pt x="4550891" y="6458"/>
                </a:cubicBezTo>
                <a:close/>
                <a:moveTo>
                  <a:pt x="6001053" y="6177"/>
                </a:moveTo>
                <a:cubicBezTo>
                  <a:pt x="5996697" y="7344"/>
                  <a:pt x="5992787" y="10172"/>
                  <a:pt x="5990355" y="14386"/>
                </a:cubicBezTo>
                <a:lnTo>
                  <a:pt x="5946312" y="90666"/>
                </a:lnTo>
                <a:cubicBezTo>
                  <a:pt x="5941447" y="99092"/>
                  <a:pt x="5944333" y="109866"/>
                  <a:pt x="5952761" y="114731"/>
                </a:cubicBezTo>
                <a:lnTo>
                  <a:pt x="5952759" y="114731"/>
                </a:lnTo>
                <a:cubicBezTo>
                  <a:pt x="5961185" y="119596"/>
                  <a:pt x="5971961" y="116709"/>
                  <a:pt x="5976826" y="108283"/>
                </a:cubicBezTo>
                <a:cubicBezTo>
                  <a:pt x="5991508" y="82856"/>
                  <a:pt x="6006190" y="57430"/>
                  <a:pt x="6020871" y="32002"/>
                </a:cubicBezTo>
                <a:cubicBezTo>
                  <a:pt x="6025736" y="23576"/>
                  <a:pt x="6022849" y="12802"/>
                  <a:pt x="6014422" y="7937"/>
                </a:cubicBezTo>
                <a:cubicBezTo>
                  <a:pt x="6010209" y="5505"/>
                  <a:pt x="6005409" y="5010"/>
                  <a:pt x="6001053" y="6177"/>
                </a:cubicBezTo>
                <a:close/>
                <a:moveTo>
                  <a:pt x="5867496" y="6176"/>
                </a:moveTo>
                <a:cubicBezTo>
                  <a:pt x="5863142" y="5009"/>
                  <a:pt x="5858342" y="5504"/>
                  <a:pt x="5854129" y="7936"/>
                </a:cubicBezTo>
                <a:lnTo>
                  <a:pt x="5854130" y="7937"/>
                </a:lnTo>
                <a:cubicBezTo>
                  <a:pt x="5845704" y="12802"/>
                  <a:pt x="5842817" y="23575"/>
                  <a:pt x="5847682" y="32002"/>
                </a:cubicBezTo>
                <a:lnTo>
                  <a:pt x="5891723" y="108282"/>
                </a:lnTo>
                <a:cubicBezTo>
                  <a:pt x="5896587" y="116708"/>
                  <a:pt x="5907362" y="119595"/>
                  <a:pt x="5915788" y="114730"/>
                </a:cubicBezTo>
                <a:cubicBezTo>
                  <a:pt x="5924214" y="109865"/>
                  <a:pt x="5927101" y="99091"/>
                  <a:pt x="5922236" y="90665"/>
                </a:cubicBezTo>
                <a:cubicBezTo>
                  <a:pt x="5907556" y="65238"/>
                  <a:pt x="5892875" y="39812"/>
                  <a:pt x="5878194" y="14384"/>
                </a:cubicBezTo>
                <a:cubicBezTo>
                  <a:pt x="5875761" y="10171"/>
                  <a:pt x="5871851" y="7343"/>
                  <a:pt x="5867496" y="6176"/>
                </a:cubicBezTo>
                <a:close/>
                <a:moveTo>
                  <a:pt x="4750035" y="5910"/>
                </a:moveTo>
                <a:cubicBezTo>
                  <a:pt x="4742738" y="5910"/>
                  <a:pt x="4736822" y="11826"/>
                  <a:pt x="4736822" y="19123"/>
                </a:cubicBezTo>
                <a:cubicBezTo>
                  <a:pt x="4736822" y="26420"/>
                  <a:pt x="4742738" y="32336"/>
                  <a:pt x="4750035" y="32336"/>
                </a:cubicBezTo>
                <a:cubicBezTo>
                  <a:pt x="4757332" y="32336"/>
                  <a:pt x="4763248" y="26420"/>
                  <a:pt x="4763248" y="19123"/>
                </a:cubicBezTo>
                <a:cubicBezTo>
                  <a:pt x="4763248" y="11826"/>
                  <a:pt x="4757332" y="5910"/>
                  <a:pt x="4750035" y="5910"/>
                </a:cubicBezTo>
                <a:close/>
                <a:moveTo>
                  <a:pt x="6200192" y="5630"/>
                </a:moveTo>
                <a:cubicBezTo>
                  <a:pt x="6195837" y="6796"/>
                  <a:pt x="6191927" y="9625"/>
                  <a:pt x="6189495" y="13838"/>
                </a:cubicBezTo>
                <a:lnTo>
                  <a:pt x="6145456" y="90118"/>
                </a:lnTo>
                <a:cubicBezTo>
                  <a:pt x="6140591" y="98544"/>
                  <a:pt x="6143478" y="109318"/>
                  <a:pt x="6151903" y="114183"/>
                </a:cubicBezTo>
                <a:lnTo>
                  <a:pt x="6151903" y="114183"/>
                </a:lnTo>
                <a:cubicBezTo>
                  <a:pt x="6160329" y="119048"/>
                  <a:pt x="6171102" y="116162"/>
                  <a:pt x="6175967" y="107735"/>
                </a:cubicBezTo>
                <a:cubicBezTo>
                  <a:pt x="6190647" y="82308"/>
                  <a:pt x="6205328" y="56882"/>
                  <a:pt x="6220007" y="31455"/>
                </a:cubicBezTo>
                <a:cubicBezTo>
                  <a:pt x="6224871" y="23029"/>
                  <a:pt x="6221984" y="12255"/>
                  <a:pt x="6213559" y="7390"/>
                </a:cubicBezTo>
                <a:cubicBezTo>
                  <a:pt x="6209346" y="4957"/>
                  <a:pt x="6204546" y="4463"/>
                  <a:pt x="6200192" y="5630"/>
                </a:cubicBezTo>
                <a:close/>
                <a:moveTo>
                  <a:pt x="6066640" y="5629"/>
                </a:moveTo>
                <a:cubicBezTo>
                  <a:pt x="6062285" y="4462"/>
                  <a:pt x="6057485" y="4956"/>
                  <a:pt x="6053272" y="7389"/>
                </a:cubicBezTo>
                <a:lnTo>
                  <a:pt x="6053273" y="7389"/>
                </a:lnTo>
                <a:cubicBezTo>
                  <a:pt x="6044847" y="12254"/>
                  <a:pt x="6041961" y="23028"/>
                  <a:pt x="6046825" y="31454"/>
                </a:cubicBezTo>
                <a:lnTo>
                  <a:pt x="6090864" y="107734"/>
                </a:lnTo>
                <a:cubicBezTo>
                  <a:pt x="6095729" y="116161"/>
                  <a:pt x="6106502" y="119048"/>
                  <a:pt x="6114928" y="114182"/>
                </a:cubicBezTo>
                <a:cubicBezTo>
                  <a:pt x="6123354" y="109317"/>
                  <a:pt x="6126241" y="98544"/>
                  <a:pt x="6121377" y="90117"/>
                </a:cubicBezTo>
                <a:cubicBezTo>
                  <a:pt x="6106696" y="64690"/>
                  <a:pt x="6092016" y="39264"/>
                  <a:pt x="6077336" y="13837"/>
                </a:cubicBezTo>
                <a:cubicBezTo>
                  <a:pt x="6074904" y="9624"/>
                  <a:pt x="6070994" y="6795"/>
                  <a:pt x="6066640" y="5629"/>
                </a:cubicBezTo>
                <a:close/>
                <a:moveTo>
                  <a:pt x="4949178" y="5363"/>
                </a:moveTo>
                <a:cubicBezTo>
                  <a:pt x="4941881" y="5363"/>
                  <a:pt x="4935965" y="11278"/>
                  <a:pt x="4935965" y="18575"/>
                </a:cubicBezTo>
                <a:cubicBezTo>
                  <a:pt x="4935965" y="25873"/>
                  <a:pt x="4941881" y="31788"/>
                  <a:pt x="4949178" y="31788"/>
                </a:cubicBezTo>
                <a:cubicBezTo>
                  <a:pt x="4956475" y="31788"/>
                  <a:pt x="4962391" y="25873"/>
                  <a:pt x="4962391" y="18575"/>
                </a:cubicBezTo>
                <a:cubicBezTo>
                  <a:pt x="4962391" y="11278"/>
                  <a:pt x="4956475" y="5363"/>
                  <a:pt x="4949178" y="5363"/>
                </a:cubicBezTo>
                <a:close/>
                <a:moveTo>
                  <a:pt x="6399329" y="5082"/>
                </a:moveTo>
                <a:cubicBezTo>
                  <a:pt x="6394974" y="6249"/>
                  <a:pt x="6391063" y="9077"/>
                  <a:pt x="6388632" y="13290"/>
                </a:cubicBezTo>
                <a:lnTo>
                  <a:pt x="6344593" y="89570"/>
                </a:lnTo>
                <a:cubicBezTo>
                  <a:pt x="6339728" y="97997"/>
                  <a:pt x="6342614" y="108771"/>
                  <a:pt x="6351041" y="113635"/>
                </a:cubicBezTo>
                <a:lnTo>
                  <a:pt x="6351040" y="113636"/>
                </a:lnTo>
                <a:cubicBezTo>
                  <a:pt x="6359466" y="118501"/>
                  <a:pt x="6370239" y="115614"/>
                  <a:pt x="6375103" y="107188"/>
                </a:cubicBezTo>
                <a:cubicBezTo>
                  <a:pt x="6389784" y="81760"/>
                  <a:pt x="6404465" y="56335"/>
                  <a:pt x="6419144" y="30907"/>
                </a:cubicBezTo>
                <a:cubicBezTo>
                  <a:pt x="6424009" y="22481"/>
                  <a:pt x="6421122" y="11707"/>
                  <a:pt x="6412695" y="6842"/>
                </a:cubicBezTo>
                <a:cubicBezTo>
                  <a:pt x="6408482" y="4410"/>
                  <a:pt x="6403683" y="3915"/>
                  <a:pt x="6399329" y="5082"/>
                </a:cubicBezTo>
                <a:close/>
                <a:moveTo>
                  <a:pt x="6265774" y="5081"/>
                </a:moveTo>
                <a:cubicBezTo>
                  <a:pt x="6261420" y="3914"/>
                  <a:pt x="6256621" y="4408"/>
                  <a:pt x="6252408" y="6841"/>
                </a:cubicBezTo>
                <a:lnTo>
                  <a:pt x="6252409" y="6841"/>
                </a:lnTo>
                <a:cubicBezTo>
                  <a:pt x="6243981" y="11706"/>
                  <a:pt x="6241097" y="22480"/>
                  <a:pt x="6245961" y="30906"/>
                </a:cubicBezTo>
                <a:lnTo>
                  <a:pt x="6290000" y="107187"/>
                </a:lnTo>
                <a:cubicBezTo>
                  <a:pt x="6294865" y="115613"/>
                  <a:pt x="6305639" y="118500"/>
                  <a:pt x="6314064" y="113635"/>
                </a:cubicBezTo>
                <a:cubicBezTo>
                  <a:pt x="6322491" y="108770"/>
                  <a:pt x="6325378" y="97996"/>
                  <a:pt x="6320513" y="89570"/>
                </a:cubicBezTo>
                <a:cubicBezTo>
                  <a:pt x="6305833" y="64142"/>
                  <a:pt x="6291151" y="38717"/>
                  <a:pt x="6276472" y="13289"/>
                </a:cubicBezTo>
                <a:cubicBezTo>
                  <a:pt x="6274040" y="9076"/>
                  <a:pt x="6270130" y="6248"/>
                  <a:pt x="6265774" y="5081"/>
                </a:cubicBezTo>
                <a:close/>
                <a:moveTo>
                  <a:pt x="5148322" y="4815"/>
                </a:moveTo>
                <a:cubicBezTo>
                  <a:pt x="5141025" y="4815"/>
                  <a:pt x="5135109" y="10731"/>
                  <a:pt x="5135109" y="18028"/>
                </a:cubicBezTo>
                <a:cubicBezTo>
                  <a:pt x="5135109" y="25325"/>
                  <a:pt x="5141025" y="31241"/>
                  <a:pt x="5148322" y="31241"/>
                </a:cubicBezTo>
                <a:cubicBezTo>
                  <a:pt x="5155619" y="31241"/>
                  <a:pt x="5161535" y="25325"/>
                  <a:pt x="5161535" y="18028"/>
                </a:cubicBezTo>
                <a:cubicBezTo>
                  <a:pt x="5161535" y="10731"/>
                  <a:pt x="5155619" y="4815"/>
                  <a:pt x="5148322" y="4815"/>
                </a:cubicBezTo>
                <a:close/>
                <a:moveTo>
                  <a:pt x="6598467" y="4534"/>
                </a:moveTo>
                <a:cubicBezTo>
                  <a:pt x="6594110" y="5701"/>
                  <a:pt x="6590202" y="8529"/>
                  <a:pt x="6587771" y="12743"/>
                </a:cubicBezTo>
                <a:lnTo>
                  <a:pt x="6543730" y="89023"/>
                </a:lnTo>
                <a:cubicBezTo>
                  <a:pt x="6538867" y="97449"/>
                  <a:pt x="6541754" y="108223"/>
                  <a:pt x="6550181" y="113088"/>
                </a:cubicBezTo>
                <a:lnTo>
                  <a:pt x="6550181" y="113088"/>
                </a:lnTo>
                <a:cubicBezTo>
                  <a:pt x="6558604" y="117953"/>
                  <a:pt x="6569379" y="115066"/>
                  <a:pt x="6574246" y="106640"/>
                </a:cubicBezTo>
                <a:cubicBezTo>
                  <a:pt x="6588924" y="81213"/>
                  <a:pt x="6603601" y="55787"/>
                  <a:pt x="6618282" y="30360"/>
                </a:cubicBezTo>
                <a:cubicBezTo>
                  <a:pt x="6623147" y="21933"/>
                  <a:pt x="6620258" y="11159"/>
                  <a:pt x="6611835" y="6294"/>
                </a:cubicBezTo>
                <a:cubicBezTo>
                  <a:pt x="6607622" y="3862"/>
                  <a:pt x="6602821" y="3367"/>
                  <a:pt x="6598467" y="4534"/>
                </a:cubicBezTo>
                <a:close/>
                <a:moveTo>
                  <a:pt x="6464913" y="4533"/>
                </a:moveTo>
                <a:cubicBezTo>
                  <a:pt x="6460558" y="3366"/>
                  <a:pt x="6455758" y="3861"/>
                  <a:pt x="6451545" y="6293"/>
                </a:cubicBezTo>
                <a:lnTo>
                  <a:pt x="6451546" y="6294"/>
                </a:lnTo>
                <a:cubicBezTo>
                  <a:pt x="6443120" y="11159"/>
                  <a:pt x="6440234" y="21933"/>
                  <a:pt x="6445099" y="30359"/>
                </a:cubicBezTo>
                <a:lnTo>
                  <a:pt x="6489138" y="106639"/>
                </a:lnTo>
                <a:cubicBezTo>
                  <a:pt x="6494003" y="115065"/>
                  <a:pt x="6504778" y="117952"/>
                  <a:pt x="6513203" y="113087"/>
                </a:cubicBezTo>
                <a:cubicBezTo>
                  <a:pt x="6521628" y="108222"/>
                  <a:pt x="6524517" y="97448"/>
                  <a:pt x="6519650" y="89022"/>
                </a:cubicBezTo>
                <a:cubicBezTo>
                  <a:pt x="6504971" y="63595"/>
                  <a:pt x="6490289" y="38169"/>
                  <a:pt x="6475609" y="12742"/>
                </a:cubicBezTo>
                <a:cubicBezTo>
                  <a:pt x="6473178" y="8528"/>
                  <a:pt x="6469267" y="5700"/>
                  <a:pt x="6464913" y="4533"/>
                </a:cubicBezTo>
                <a:close/>
                <a:moveTo>
                  <a:pt x="5347465" y="4266"/>
                </a:moveTo>
                <a:cubicBezTo>
                  <a:pt x="5340168" y="4266"/>
                  <a:pt x="5334252" y="10182"/>
                  <a:pt x="5334252" y="17479"/>
                </a:cubicBezTo>
                <a:cubicBezTo>
                  <a:pt x="5334252" y="24776"/>
                  <a:pt x="5340168" y="30692"/>
                  <a:pt x="5347465" y="30692"/>
                </a:cubicBezTo>
                <a:cubicBezTo>
                  <a:pt x="5354762" y="30692"/>
                  <a:pt x="5360678" y="24776"/>
                  <a:pt x="5360678" y="17479"/>
                </a:cubicBezTo>
                <a:cubicBezTo>
                  <a:pt x="5360678" y="10182"/>
                  <a:pt x="5354762" y="4266"/>
                  <a:pt x="5347465" y="4266"/>
                </a:cubicBezTo>
                <a:close/>
                <a:moveTo>
                  <a:pt x="7005223" y="4102"/>
                </a:moveTo>
                <a:cubicBezTo>
                  <a:pt x="7000865" y="5268"/>
                  <a:pt x="6996957" y="8097"/>
                  <a:pt x="6994524" y="12310"/>
                </a:cubicBezTo>
                <a:lnTo>
                  <a:pt x="6950488" y="88590"/>
                </a:lnTo>
                <a:cubicBezTo>
                  <a:pt x="6945626" y="97016"/>
                  <a:pt x="6948509" y="107790"/>
                  <a:pt x="6956933" y="112655"/>
                </a:cubicBezTo>
                <a:lnTo>
                  <a:pt x="6956933" y="112656"/>
                </a:lnTo>
                <a:cubicBezTo>
                  <a:pt x="6965357" y="117520"/>
                  <a:pt x="6976126" y="114634"/>
                  <a:pt x="6980992" y="106207"/>
                </a:cubicBezTo>
                <a:cubicBezTo>
                  <a:pt x="6995675" y="80780"/>
                  <a:pt x="7010354" y="55354"/>
                  <a:pt x="7025039" y="29927"/>
                </a:cubicBezTo>
                <a:cubicBezTo>
                  <a:pt x="7029902" y="21500"/>
                  <a:pt x="7027013" y="10727"/>
                  <a:pt x="7018581" y="5862"/>
                </a:cubicBezTo>
                <a:cubicBezTo>
                  <a:pt x="7014374" y="3429"/>
                  <a:pt x="7009575" y="2935"/>
                  <a:pt x="7005223" y="4102"/>
                </a:cubicBezTo>
                <a:close/>
                <a:moveTo>
                  <a:pt x="6871674" y="4101"/>
                </a:moveTo>
                <a:cubicBezTo>
                  <a:pt x="6867315" y="2934"/>
                  <a:pt x="6862515" y="3428"/>
                  <a:pt x="6858299" y="5861"/>
                </a:cubicBezTo>
                <a:lnTo>
                  <a:pt x="6858302" y="5861"/>
                </a:lnTo>
                <a:cubicBezTo>
                  <a:pt x="6849870" y="10726"/>
                  <a:pt x="6846982" y="21500"/>
                  <a:pt x="6851849" y="29926"/>
                </a:cubicBezTo>
                <a:lnTo>
                  <a:pt x="6895898" y="106206"/>
                </a:lnTo>
                <a:cubicBezTo>
                  <a:pt x="6900761" y="114633"/>
                  <a:pt x="6911534" y="117520"/>
                  <a:pt x="6919957" y="112655"/>
                </a:cubicBezTo>
                <a:cubicBezTo>
                  <a:pt x="6928384" y="107789"/>
                  <a:pt x="6931273" y="97016"/>
                  <a:pt x="6926407" y="88589"/>
                </a:cubicBezTo>
                <a:cubicBezTo>
                  <a:pt x="6911729" y="63162"/>
                  <a:pt x="6897049" y="37736"/>
                  <a:pt x="6882374" y="12309"/>
                </a:cubicBezTo>
                <a:cubicBezTo>
                  <a:pt x="6879941" y="8096"/>
                  <a:pt x="6876027" y="5267"/>
                  <a:pt x="6871674" y="4101"/>
                </a:cubicBezTo>
                <a:close/>
                <a:moveTo>
                  <a:pt x="6797609" y="3987"/>
                </a:moveTo>
                <a:cubicBezTo>
                  <a:pt x="6793251" y="5154"/>
                  <a:pt x="6789344" y="7982"/>
                  <a:pt x="6786911" y="12195"/>
                </a:cubicBezTo>
                <a:lnTo>
                  <a:pt x="6742878" y="88475"/>
                </a:lnTo>
                <a:cubicBezTo>
                  <a:pt x="6738011" y="96902"/>
                  <a:pt x="6740901" y="107675"/>
                  <a:pt x="6749326" y="112540"/>
                </a:cubicBezTo>
                <a:lnTo>
                  <a:pt x="6749326" y="112541"/>
                </a:lnTo>
                <a:cubicBezTo>
                  <a:pt x="6757750" y="117406"/>
                  <a:pt x="6768522" y="114519"/>
                  <a:pt x="6773385" y="106092"/>
                </a:cubicBezTo>
                <a:cubicBezTo>
                  <a:pt x="6788062" y="80665"/>
                  <a:pt x="6802741" y="55239"/>
                  <a:pt x="6817420" y="29812"/>
                </a:cubicBezTo>
                <a:cubicBezTo>
                  <a:pt x="6822284" y="21386"/>
                  <a:pt x="6819396" y="10612"/>
                  <a:pt x="6810975" y="5747"/>
                </a:cubicBezTo>
                <a:cubicBezTo>
                  <a:pt x="6806764" y="3314"/>
                  <a:pt x="6801961" y="2820"/>
                  <a:pt x="6797609" y="3987"/>
                </a:cubicBezTo>
                <a:close/>
                <a:moveTo>
                  <a:pt x="6664060" y="3986"/>
                </a:moveTo>
                <a:cubicBezTo>
                  <a:pt x="6659705" y="2819"/>
                  <a:pt x="6654903" y="3313"/>
                  <a:pt x="6650693" y="5746"/>
                </a:cubicBezTo>
                <a:lnTo>
                  <a:pt x="6650693" y="5746"/>
                </a:lnTo>
                <a:cubicBezTo>
                  <a:pt x="6642265" y="10611"/>
                  <a:pt x="6639379" y="21385"/>
                  <a:pt x="6644246" y="29811"/>
                </a:cubicBezTo>
                <a:lnTo>
                  <a:pt x="6688275" y="106091"/>
                </a:lnTo>
                <a:cubicBezTo>
                  <a:pt x="6693152" y="114518"/>
                  <a:pt x="6703921" y="117405"/>
                  <a:pt x="6712343" y="112540"/>
                </a:cubicBezTo>
                <a:cubicBezTo>
                  <a:pt x="6720769" y="107675"/>
                  <a:pt x="6723668" y="96901"/>
                  <a:pt x="6718793" y="88474"/>
                </a:cubicBezTo>
                <a:cubicBezTo>
                  <a:pt x="6704116" y="63047"/>
                  <a:pt x="6689432" y="37621"/>
                  <a:pt x="6674754" y="12194"/>
                </a:cubicBezTo>
                <a:cubicBezTo>
                  <a:pt x="6672317" y="7981"/>
                  <a:pt x="6668405" y="5153"/>
                  <a:pt x="6664060" y="3986"/>
                </a:cubicBezTo>
                <a:close/>
                <a:moveTo>
                  <a:pt x="5546609" y="3719"/>
                </a:moveTo>
                <a:cubicBezTo>
                  <a:pt x="5539312" y="3719"/>
                  <a:pt x="5533396" y="9635"/>
                  <a:pt x="5533396" y="16932"/>
                </a:cubicBezTo>
                <a:cubicBezTo>
                  <a:pt x="5533396" y="24229"/>
                  <a:pt x="5539312" y="30145"/>
                  <a:pt x="5546609" y="30145"/>
                </a:cubicBezTo>
                <a:cubicBezTo>
                  <a:pt x="5553906" y="30145"/>
                  <a:pt x="5559822" y="24229"/>
                  <a:pt x="5559822" y="16932"/>
                </a:cubicBezTo>
                <a:cubicBezTo>
                  <a:pt x="5559822" y="9635"/>
                  <a:pt x="5553906" y="3719"/>
                  <a:pt x="5546609" y="3719"/>
                </a:cubicBezTo>
                <a:close/>
                <a:moveTo>
                  <a:pt x="7204372" y="3554"/>
                </a:moveTo>
                <a:cubicBezTo>
                  <a:pt x="7200015" y="4721"/>
                  <a:pt x="7196105" y="7549"/>
                  <a:pt x="7193674" y="11762"/>
                </a:cubicBezTo>
                <a:lnTo>
                  <a:pt x="7149627" y="88042"/>
                </a:lnTo>
                <a:cubicBezTo>
                  <a:pt x="7144765" y="96469"/>
                  <a:pt x="7147650" y="107243"/>
                  <a:pt x="7156077" y="112108"/>
                </a:cubicBezTo>
                <a:lnTo>
                  <a:pt x="7156075" y="112108"/>
                </a:lnTo>
                <a:cubicBezTo>
                  <a:pt x="7164503" y="116973"/>
                  <a:pt x="7175278" y="114086"/>
                  <a:pt x="7180145" y="105660"/>
                </a:cubicBezTo>
                <a:cubicBezTo>
                  <a:pt x="7194828" y="80232"/>
                  <a:pt x="7209509" y="54807"/>
                  <a:pt x="7224193" y="29379"/>
                </a:cubicBezTo>
                <a:cubicBezTo>
                  <a:pt x="7229060" y="20953"/>
                  <a:pt x="7226172" y="10179"/>
                  <a:pt x="7217740" y="5314"/>
                </a:cubicBezTo>
                <a:cubicBezTo>
                  <a:pt x="7213529" y="2882"/>
                  <a:pt x="7208727" y="2387"/>
                  <a:pt x="7204372" y="3554"/>
                </a:cubicBezTo>
                <a:close/>
                <a:moveTo>
                  <a:pt x="7070807" y="3553"/>
                </a:moveTo>
                <a:cubicBezTo>
                  <a:pt x="7066451" y="2386"/>
                  <a:pt x="7061653" y="2881"/>
                  <a:pt x="7057439" y="5313"/>
                </a:cubicBezTo>
                <a:lnTo>
                  <a:pt x="7057440" y="5313"/>
                </a:lnTo>
                <a:cubicBezTo>
                  <a:pt x="7049015" y="10178"/>
                  <a:pt x="7046124" y="20952"/>
                  <a:pt x="7050993" y="29379"/>
                </a:cubicBezTo>
                <a:lnTo>
                  <a:pt x="7095034" y="105659"/>
                </a:lnTo>
                <a:cubicBezTo>
                  <a:pt x="7099901" y="114085"/>
                  <a:pt x="7110673" y="116972"/>
                  <a:pt x="7119097" y="112107"/>
                </a:cubicBezTo>
                <a:cubicBezTo>
                  <a:pt x="7127522" y="107242"/>
                  <a:pt x="7130411" y="96468"/>
                  <a:pt x="7125547" y="88042"/>
                </a:cubicBezTo>
                <a:cubicBezTo>
                  <a:pt x="7110865" y="62615"/>
                  <a:pt x="7096185" y="37189"/>
                  <a:pt x="7081506" y="11761"/>
                </a:cubicBezTo>
                <a:cubicBezTo>
                  <a:pt x="7079075" y="7548"/>
                  <a:pt x="7075163" y="4720"/>
                  <a:pt x="7070807" y="3553"/>
                </a:cubicBezTo>
                <a:close/>
                <a:moveTo>
                  <a:pt x="5745752" y="3171"/>
                </a:moveTo>
                <a:cubicBezTo>
                  <a:pt x="5738455" y="3171"/>
                  <a:pt x="5732539" y="9087"/>
                  <a:pt x="5732539" y="16384"/>
                </a:cubicBezTo>
                <a:cubicBezTo>
                  <a:pt x="5732539" y="23681"/>
                  <a:pt x="5738455" y="29597"/>
                  <a:pt x="5745752" y="29597"/>
                </a:cubicBezTo>
                <a:cubicBezTo>
                  <a:pt x="5753049" y="29597"/>
                  <a:pt x="5758965" y="23681"/>
                  <a:pt x="5758965" y="16384"/>
                </a:cubicBezTo>
                <a:cubicBezTo>
                  <a:pt x="5758965" y="9087"/>
                  <a:pt x="5753049" y="3171"/>
                  <a:pt x="5745752" y="3171"/>
                </a:cubicBezTo>
                <a:close/>
                <a:moveTo>
                  <a:pt x="5944891" y="2624"/>
                </a:moveTo>
                <a:cubicBezTo>
                  <a:pt x="5937593" y="2624"/>
                  <a:pt x="5931677" y="8539"/>
                  <a:pt x="5931677" y="15836"/>
                </a:cubicBezTo>
                <a:cubicBezTo>
                  <a:pt x="5931677" y="23133"/>
                  <a:pt x="5937593" y="29049"/>
                  <a:pt x="5944891" y="29049"/>
                </a:cubicBezTo>
                <a:cubicBezTo>
                  <a:pt x="5952188" y="29049"/>
                  <a:pt x="5958104" y="23133"/>
                  <a:pt x="5958104" y="15836"/>
                </a:cubicBezTo>
                <a:cubicBezTo>
                  <a:pt x="5958104" y="8539"/>
                  <a:pt x="5952188" y="2624"/>
                  <a:pt x="5944891" y="2624"/>
                </a:cubicBezTo>
                <a:close/>
                <a:moveTo>
                  <a:pt x="6144034" y="2076"/>
                </a:moveTo>
                <a:cubicBezTo>
                  <a:pt x="6136738" y="2076"/>
                  <a:pt x="6130822" y="7992"/>
                  <a:pt x="6130822" y="15289"/>
                </a:cubicBezTo>
                <a:cubicBezTo>
                  <a:pt x="6130822" y="22586"/>
                  <a:pt x="6136738" y="28502"/>
                  <a:pt x="6144034" y="28502"/>
                </a:cubicBezTo>
                <a:cubicBezTo>
                  <a:pt x="6151332" y="28502"/>
                  <a:pt x="6157247" y="22586"/>
                  <a:pt x="6157247" y="15289"/>
                </a:cubicBezTo>
                <a:cubicBezTo>
                  <a:pt x="6157247" y="7992"/>
                  <a:pt x="6151332" y="2076"/>
                  <a:pt x="6144034" y="2076"/>
                </a:cubicBezTo>
                <a:close/>
                <a:moveTo>
                  <a:pt x="6343173" y="1528"/>
                </a:moveTo>
                <a:cubicBezTo>
                  <a:pt x="6335875" y="1528"/>
                  <a:pt x="6329959" y="7444"/>
                  <a:pt x="6329959" y="14741"/>
                </a:cubicBezTo>
                <a:cubicBezTo>
                  <a:pt x="6329959" y="22038"/>
                  <a:pt x="6335875" y="27954"/>
                  <a:pt x="6343173" y="27954"/>
                </a:cubicBezTo>
                <a:cubicBezTo>
                  <a:pt x="6350469" y="27954"/>
                  <a:pt x="6356384" y="22038"/>
                  <a:pt x="6356384" y="14741"/>
                </a:cubicBezTo>
                <a:cubicBezTo>
                  <a:pt x="6356384" y="7444"/>
                  <a:pt x="6350469" y="1528"/>
                  <a:pt x="6343173" y="1528"/>
                </a:cubicBezTo>
                <a:close/>
                <a:moveTo>
                  <a:pt x="6542310" y="981"/>
                </a:moveTo>
                <a:cubicBezTo>
                  <a:pt x="6535015" y="981"/>
                  <a:pt x="6529098" y="6896"/>
                  <a:pt x="6529098" y="14194"/>
                </a:cubicBezTo>
                <a:cubicBezTo>
                  <a:pt x="6529098" y="21490"/>
                  <a:pt x="6535015" y="27407"/>
                  <a:pt x="6542310" y="27407"/>
                </a:cubicBezTo>
                <a:cubicBezTo>
                  <a:pt x="6549609" y="27407"/>
                  <a:pt x="6555526" y="21490"/>
                  <a:pt x="6555526" y="14194"/>
                </a:cubicBezTo>
                <a:cubicBezTo>
                  <a:pt x="6555526" y="6896"/>
                  <a:pt x="6549609" y="981"/>
                  <a:pt x="6542310" y="981"/>
                </a:cubicBezTo>
                <a:close/>
                <a:moveTo>
                  <a:pt x="6949067" y="548"/>
                </a:moveTo>
                <a:cubicBezTo>
                  <a:pt x="6941768" y="548"/>
                  <a:pt x="6935850" y="6464"/>
                  <a:pt x="6935850" y="13761"/>
                </a:cubicBezTo>
                <a:cubicBezTo>
                  <a:pt x="6935850" y="21058"/>
                  <a:pt x="6941768" y="26974"/>
                  <a:pt x="6949067" y="26974"/>
                </a:cubicBezTo>
                <a:cubicBezTo>
                  <a:pt x="6956363" y="26974"/>
                  <a:pt x="6962277" y="21058"/>
                  <a:pt x="6962277" y="13761"/>
                </a:cubicBezTo>
                <a:cubicBezTo>
                  <a:pt x="6962277" y="6464"/>
                  <a:pt x="6956363" y="548"/>
                  <a:pt x="6949067" y="548"/>
                </a:cubicBezTo>
                <a:close/>
                <a:moveTo>
                  <a:pt x="6741457" y="433"/>
                </a:moveTo>
                <a:cubicBezTo>
                  <a:pt x="6734155" y="433"/>
                  <a:pt x="6728242" y="6349"/>
                  <a:pt x="6728242" y="13646"/>
                </a:cubicBezTo>
                <a:cubicBezTo>
                  <a:pt x="6728242" y="20943"/>
                  <a:pt x="6734155" y="26859"/>
                  <a:pt x="6741457" y="26859"/>
                </a:cubicBezTo>
                <a:cubicBezTo>
                  <a:pt x="6748754" y="26859"/>
                  <a:pt x="6754670" y="20943"/>
                  <a:pt x="6754670" y="13646"/>
                </a:cubicBezTo>
                <a:cubicBezTo>
                  <a:pt x="6754670" y="6349"/>
                  <a:pt x="6748754" y="433"/>
                  <a:pt x="6741457" y="433"/>
                </a:cubicBezTo>
                <a:close/>
                <a:moveTo>
                  <a:pt x="7148206" y="0"/>
                </a:moveTo>
                <a:cubicBezTo>
                  <a:pt x="7140910" y="0"/>
                  <a:pt x="7134995" y="5916"/>
                  <a:pt x="7134995" y="13213"/>
                </a:cubicBezTo>
                <a:cubicBezTo>
                  <a:pt x="7134995" y="20510"/>
                  <a:pt x="7140910" y="26426"/>
                  <a:pt x="7148206" y="26426"/>
                </a:cubicBezTo>
                <a:cubicBezTo>
                  <a:pt x="7155505" y="26426"/>
                  <a:pt x="7161422" y="20510"/>
                  <a:pt x="7161422" y="13213"/>
                </a:cubicBezTo>
                <a:cubicBezTo>
                  <a:pt x="7161422" y="5916"/>
                  <a:pt x="7155505" y="0"/>
                  <a:pt x="714820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  <a:effectLst>
            <a:outerShdw sx="100000" sy="100000" blurRad="0" dist="38100" dir="2700000" rotWithShape="0" algn="tl">
              <a:srgbClr val="000000">
                <a:alpha val="74901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7" name="Rect 0"/>
          <p:cNvSpPr txBox="1">
            <a:spLocks/>
          </p:cNvSpPr>
          <p:nvPr/>
        </p:nvSpPr>
        <p:spPr>
          <a:xfrm rot="0">
            <a:off x="753110" y="94615"/>
            <a:ext cx="4120515" cy="522605"/>
          </a:xfrm>
          <a:prstGeom prst="rect"/>
          <a:solidFill>
            <a:schemeClr val="bg1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 lvl="2">
              <a:buFontTx/>
              <a:buNone/>
              <a:defRPr/>
            </a:pPr>
            <a:r>
              <a:rPr lang="en-US" altLang="ko-KR" sz="2800" i="1">
                <a:solidFill>
                  <a:schemeClr val="tx1"/>
                </a:solidFill>
                <a:latin typeface="Tmon몬소리 Black" charset="0"/>
                <a:ea typeface="Tmon몬소리 Black" charset="0"/>
              </a:rPr>
              <a:t>채팅 페이지</a:t>
            </a:r>
            <a:endParaRPr lang="ko-KR" altLang="en-US" sz="2800" i="1">
              <a:solidFill>
                <a:schemeClr val="tx1"/>
              </a:solidFill>
              <a:latin typeface="Tmon몬소리 Black" charset="0"/>
              <a:ea typeface="Tmon몬소리 Black" charset="0"/>
            </a:endParaRPr>
          </a:p>
        </p:txBody>
      </p:sp>
      <p:sp>
        <p:nvSpPr>
          <p:cNvPr id="688" name="Rect 0"/>
          <p:cNvSpPr>
            <a:spLocks/>
          </p:cNvSpPr>
          <p:nvPr/>
        </p:nvSpPr>
        <p:spPr>
          <a:xfrm>
            <a:off x="541020" y="688975"/>
            <a:ext cx="4227830" cy="85344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☺LOGO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27" name="Rect 0"/>
          <p:cNvSpPr>
            <a:spLocks/>
          </p:cNvSpPr>
          <p:nvPr/>
        </p:nvSpPr>
        <p:spPr>
          <a:xfrm rot="0">
            <a:off x="552450" y="1607820"/>
            <a:ext cx="4215130" cy="484505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06" name="Rect 0"/>
          <p:cNvSpPr>
            <a:spLocks/>
          </p:cNvSpPr>
          <p:nvPr/>
        </p:nvSpPr>
        <p:spPr>
          <a:xfrm rot="0">
            <a:off x="681990" y="1685290"/>
            <a:ext cx="4051300" cy="46824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altLang="en-US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7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lang="ko-KR" altLang="en-US"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7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8" name="Shape 45"/>
          <p:cNvSpPr>
            <a:spLocks/>
          </p:cNvSpPr>
          <p:nvPr/>
        </p:nvSpPr>
        <p:spPr>
          <a:xfrm rot="0">
            <a:off x="1344295" y="5503545"/>
            <a:ext cx="3272790" cy="78549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9" name="Shape 46"/>
          <p:cNvSpPr>
            <a:spLocks/>
          </p:cNvSpPr>
          <p:nvPr/>
        </p:nvSpPr>
        <p:spPr>
          <a:xfrm rot="0">
            <a:off x="4010025" y="5698490"/>
            <a:ext cx="519430" cy="398145"/>
          </a:xfrm>
          <a:prstGeom prst="round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700">
                <a:solidFill>
                  <a:schemeClr val="tx1"/>
                </a:solidFill>
                <a:latin typeface="Malgun Gothic" charset="0"/>
                <a:ea typeface="Malgun Gothic" charset="0"/>
              </a:rPr>
              <a:t>입력</a:t>
            </a:r>
            <a:endParaRPr lang="ko-KR" altLang="en-US" sz="7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50" name="Shape 47"/>
          <p:cNvSpPr>
            <a:spLocks/>
          </p:cNvSpPr>
          <p:nvPr/>
        </p:nvSpPr>
        <p:spPr>
          <a:xfrm rot="0">
            <a:off x="752475" y="2056130"/>
            <a:ext cx="531495" cy="378460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사</a:t>
            </a:r>
            <a: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이</a:t>
            </a:r>
            <a: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드</a:t>
            </a:r>
            <a: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/>
            </a:r>
            <a:br>
              <a:rPr lang="ko-KR" altLang="en-US" sz="1200">
                <a:solidFill>
                  <a:schemeClr val="tx1"/>
                </a:solidFill>
                <a:latin typeface="Malgun Gothic" charset="0"/>
                <a:ea typeface="Malgun Gothic" charset="0"/>
              </a:rPr>
            </a:br>
            <a:r>
              <a:rPr sz="1200">
                <a:solidFill>
                  <a:schemeClr val="tx1"/>
                </a:solidFill>
                <a:latin typeface="Malgun Gothic" charset="0"/>
                <a:ea typeface="Malgun Gothic" charset="0"/>
              </a:rPr>
              <a:t>바</a:t>
            </a: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51" name="Shape 48"/>
          <p:cNvSpPr>
            <a:spLocks/>
          </p:cNvSpPr>
          <p:nvPr/>
        </p:nvSpPr>
        <p:spPr>
          <a:xfrm rot="0">
            <a:off x="1351280" y="1737360"/>
            <a:ext cx="3325495" cy="3651885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0" name="Rect 0"/>
          <p:cNvSpPr>
            <a:spLocks/>
          </p:cNvSpPr>
          <p:nvPr/>
        </p:nvSpPr>
        <p:spPr>
          <a:xfrm rot="0">
            <a:off x="1384935" y="1778635"/>
            <a:ext cx="3231515" cy="8343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2000">
                <a:solidFill>
                  <a:schemeClr val="tx1"/>
                </a:solidFill>
                <a:latin typeface="Malgun Gothic" charset="0"/>
                <a:ea typeface="Malgun Gothic" charset="0"/>
              </a:rPr>
              <a:t>공지 내용</a:t>
            </a:r>
            <a:endParaRPr lang="ko-KR" altLang="en-US" sz="20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1" name="Shape 37"/>
          <p:cNvSpPr>
            <a:spLocks/>
          </p:cNvSpPr>
          <p:nvPr/>
        </p:nvSpPr>
        <p:spPr>
          <a:xfrm rot="0">
            <a:off x="3743960" y="2672715"/>
            <a:ext cx="884555" cy="2675890"/>
          </a:xfrm>
          <a:prstGeom prst="rect"/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2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2" name="Text Box 38"/>
          <p:cNvSpPr txBox="1">
            <a:spLocks/>
          </p:cNvSpPr>
          <p:nvPr/>
        </p:nvSpPr>
        <p:spPr>
          <a:xfrm rot="0">
            <a:off x="3743960" y="2722880"/>
            <a:ext cx="1017905" cy="24701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참여한 인원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3" name="Text Box 39"/>
          <p:cNvSpPr txBox="1">
            <a:spLocks/>
          </p:cNvSpPr>
          <p:nvPr/>
        </p:nvSpPr>
        <p:spPr>
          <a:xfrm rot="0">
            <a:off x="3755390" y="2954020"/>
            <a:ext cx="1018540" cy="1015365"/>
          </a:xfrm>
          <a:prstGeom prst="rect"/>
          <a:solidFill>
            <a:schemeClr val="bg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사용자1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사용자2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사용자3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  <a:p>
            <a:pPr marL="0" indent="0" algn="l" latinLnBrk="0" hangingPunct="1">
              <a:buFontTx/>
              <a:buNone/>
            </a:pPr>
            <a:r>
              <a:rPr sz="1000">
                <a:solidFill>
                  <a:schemeClr val="tx1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0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744" name="Shape 40"/>
          <p:cNvSpPr>
            <a:spLocks/>
          </p:cNvSpPr>
          <p:nvPr/>
        </p:nvSpPr>
        <p:spPr>
          <a:xfrm rot="0">
            <a:off x="1937385" y="2844800"/>
            <a:ext cx="1165225" cy="372745"/>
          </a:xfrm>
          <a:prstGeom prst="wedgeRectCallout">
            <a:avLst>
              <a:gd name="adj1" fmla="val -65491"/>
              <a:gd name="adj2" fmla="val 67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Hello ~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  <p:pic>
        <p:nvPicPr>
          <p:cNvPr id="745" name="Picture 4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05890" y="2844800"/>
            <a:ext cx="302260" cy="272415"/>
          </a:xfrm>
          <a:prstGeom prst="rect"/>
          <a:solidFill>
            <a:schemeClr val="bg1"/>
          </a:solidFill>
        </p:spPr>
      </p:pic>
      <p:pic>
        <p:nvPicPr>
          <p:cNvPr id="746" name="Picture 4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22650" y="3416935"/>
            <a:ext cx="292735" cy="292100"/>
          </a:xfrm>
          <a:prstGeom prst="rect"/>
          <a:solidFill>
            <a:schemeClr val="bg1"/>
          </a:solidFill>
        </p:spPr>
      </p:pic>
      <p:sp>
        <p:nvSpPr>
          <p:cNvPr id="747" name="Shape 44"/>
          <p:cNvSpPr>
            <a:spLocks/>
          </p:cNvSpPr>
          <p:nvPr/>
        </p:nvSpPr>
        <p:spPr>
          <a:xfrm rot="0">
            <a:off x="2109470" y="3378200"/>
            <a:ext cx="1165225" cy="372745"/>
          </a:xfrm>
          <a:prstGeom prst="wedgeRectCallout">
            <a:avLst>
              <a:gd name="adj1" fmla="val 59384"/>
              <a:gd name="adj2" fmla="val 623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Malgun Gothic" charset="0"/>
                <a:ea typeface="Malgun Gothic" charset="0"/>
              </a:rPr>
              <a:t>Why?</a:t>
            </a:r>
            <a:endParaRPr lang="ko-KR" altLang="en-US" sz="1800">
              <a:solidFill>
                <a:schemeClr val="tx1"/>
              </a:solidFill>
              <a:latin typeface="Malgun Gothic" charset="0"/>
              <a:ea typeface="Malgun Gothic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124</Paragraphs>
  <Words>572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Microsoft 계정</dc:creator>
  <cp:lastModifiedBy>tmdgns0311</cp:lastModifiedBy>
  <dc:title>PowerPoint 프레젠테이션</dc:title>
  <cp:version>9.104.202.51765</cp:version>
  <dcterms:modified xsi:type="dcterms:W3CDTF">2023-08-06T06:22:22Z</dcterms:modified>
</cp:coreProperties>
</file>