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2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3" r:id="rId23"/>
    <p:sldId id="264" r:id="rId24"/>
    <p:sldId id="260" r:id="rId25"/>
    <p:sldId id="265" r:id="rId26"/>
    <p:sldId id="261" r:id="rId27"/>
    <p:sldId id="262" r:id="rId28"/>
    <p:sldId id="266" r:id="rId29"/>
    <p:sldId id="267" r:id="rId30"/>
    <p:sldId id="268" r:id="rId31"/>
    <p:sldId id="269" r:id="rId32"/>
    <p:sldId id="270" r:id="rId33"/>
    <p:sldId id="271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47071366962.png"></Relationship><Relationship Id="rId3" Type="http://schemas.openxmlformats.org/officeDocument/2006/relationships/image" Target="../media/fImage159301374464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3950889741.png"></Relationship><Relationship Id="rId3" Type="http://schemas.openxmlformats.org/officeDocument/2006/relationships/image" Target="../media/fImage268426988467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2094231056334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2589431126500.png"></Relationship><Relationship Id="rId3" Type="http://schemas.openxmlformats.org/officeDocument/2006/relationships/image" Target="../media/fImage2126111139169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38091185724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142621251478.png"></Relationship><Relationship Id="rId3" Type="http://schemas.openxmlformats.org/officeDocument/2006/relationships/image" Target="../media/fImage224511127935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안드로이드 앱 </a:t>
            </a:r>
            <a:r>
              <a:rPr lang="ko-KR" altLang="en-US"/>
              <a:t>프로젝</a:t>
            </a:r>
            <a:r>
              <a:rPr lang="ko-KR" altLang="en-US"/>
              <a:t>트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김철웅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쿠킹코더 </a:t>
            </a:r>
            <a:r>
              <a:rPr lang="ko-KR" altLang="en-US"/>
              <a:t>팀</a:t>
            </a:r>
            <a:r>
              <a:rPr lang="ko-KR" altLang="en-US"/>
              <a:t>장-</a:t>
            </a:r>
            <a:r>
              <a:rPr lang="ko-KR" altLang="en-US"/>
              <a:t>김철</a:t>
            </a:r>
            <a:r>
              <a:rPr lang="ko-KR" altLang="en-US"/>
              <a:t>웅 팀원-</a:t>
            </a:r>
            <a:r>
              <a:rPr lang="ko-KR" altLang="en-US"/>
              <a:t>황장</a:t>
            </a:r>
            <a:r>
              <a:rPr lang="ko-KR" altLang="en-US"/>
              <a:t>현,</a:t>
            </a:r>
            <a:r>
              <a:rPr lang="ko-KR" altLang="en-US"/>
              <a:t>신소</a:t>
            </a:r>
            <a:r>
              <a:rPr lang="ko-KR" altLang="en-US"/>
              <a:t>영,</a:t>
            </a:r>
            <a:r>
              <a:rPr lang="ko-KR" altLang="en-US"/>
              <a:t>정지</a:t>
            </a:r>
            <a:r>
              <a:rPr lang="ko-KR" altLang="en-US"/>
              <a:t>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상세페이지 </a:t>
            </a:r>
            <a:r>
              <a:rPr lang="ko-KR" altLang="en-US"/>
              <a:t>보</a:t>
            </a:r>
            <a:r>
              <a:rPr lang="ko-KR" altLang="en-US"/>
              <a:t>유/미보유</a:t>
            </a:r>
            <a:endParaRPr lang="ko-KR" altLang="en-US"/>
          </a:p>
        </p:txBody>
      </p:sp>
      <p:pic>
        <p:nvPicPr>
          <p:cNvPr id="3" name="그림 10" descr="C:/Users/it/AppData/Roaming/PolarisOffice/ETemp/31332_10662328/fImage14707136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5865" y="1582420"/>
            <a:ext cx="3648710" cy="4925060"/>
          </a:xfrm>
          <a:prstGeom prst="rect"/>
          <a:noFill/>
        </p:spPr>
      </p:pic>
      <p:pic>
        <p:nvPicPr>
          <p:cNvPr id="4" name="그림 11" descr="C:/Users/it/AppData/Roaming/PolarisOffice/ETemp/31332_10662328/fImage15930137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85050" y="948055"/>
            <a:ext cx="3810635" cy="5372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S</a:t>
            </a:r>
            <a:r>
              <a:rPr lang="ko-KR" altLang="en-US"/>
              <a:t>haredPreferences </a:t>
            </a:r>
            <a:r>
              <a:rPr lang="ko-KR" altLang="en-US"/>
              <a:t>및 웹뷰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SharedPreferences 설정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SharedPreferencesHelper: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안드로이드 앱에서 사용자 정보를 SharedPreferences를 통해 저장,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주요 기능: 사용자 ID, 사용자명, 토큰을 저장하고 가져오는 메서드를 제공하며, 로그인 상태를 확인하고 로그인 정보를 삭제하는 기능을 구현함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상세페이지 : 부분적인 웹뷰를 사용하여 미보유 ,보유 ,총가격 부분 구현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A</a:t>
            </a:r>
            <a:r>
              <a:rPr lang="ko-KR" altLang="en-US"/>
              <a:t>dapter 설</a:t>
            </a:r>
            <a:r>
              <a:rPr lang="ko-KR" altLang="en-US"/>
              <a:t>정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레이아웃 타입 변환 지원: 사용자는 그리드 뷰와 리스트 뷰 사이를 전환할 수 있으며, 이는 BoardAdapter 내의 isGridLayout 변수를 통해 관리됩니다. 레이아웃 변경 시 notifyDataSetChanged() 메소드를 호출하여 UI를 업데이트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이미지 처리: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이미지로드 : Picasso 라이브러리를 사용하여 서버에서 제공하는 이미지 URL을 바탕으로 게시물에 이미지를 동적으로 로드, URL에 타임스탬프를 추가하여 브라우저나 서버의 캐시를 우회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서버 측 이미지 처리: 업로드된 이미지는 서버 측에서 크기가 조정되고, 저장될 때 고유 이름이 부여 클라이언트에게는 최종 이미지 URL이 반환되어, 앱 내에서 사용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R</a:t>
            </a:r>
            <a:r>
              <a:rPr lang="ko-KR" altLang="en-US"/>
              <a:t>etrofit 설</a:t>
            </a:r>
            <a:r>
              <a:rPr lang="ko-KR" altLang="en-US"/>
              <a:t>정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Retrofit 클라이언트 설정 (RetrofitClient):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BaseURL 설정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HTTP 로깅 인터셉터 추가: OkHttpClient에 HttpLoggingInterceptor를 추가하여 네트워크 요청 및 응답에 대한 상세 로그를 출력, 이를 통해 개발 중 문제를 쉽게 식별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Lazy 초기화 사용: Retrofit 인스턴스 및 서비스 인터페이스는 lazy 초기화를 사용하여 필요할 때 생성, 이를 통해 앱의 메모리 사용량을 최적화하고, 네트워크 통신을 효율적으로 관리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13690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서버측 </a:t>
            </a:r>
            <a:r>
              <a:rPr lang="ko-KR" altLang="en-US"/>
              <a:t>설</a:t>
            </a:r>
            <a:r>
              <a:rPr lang="ko-KR" altLang="en-US"/>
              <a:t>정 </a:t>
            </a:r>
            <a:r>
              <a:rPr lang="ko-KR" altLang="en-US"/>
              <a:t>모</a:t>
            </a:r>
            <a:r>
              <a:rPr lang="ko-KR" altLang="en-US"/>
              <a:t>델 </a:t>
            </a:r>
            <a:r>
              <a:rPr lang="ko-KR" altLang="en-US"/>
              <a:t>설</a:t>
            </a:r>
            <a:r>
              <a:rPr lang="ko-KR" altLang="en-US"/>
              <a:t>계 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게시글(Board), 카테고리(Category), 사용자(User)의 관계를 중심으로 설계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다대일(ManyToOne) 관계가 형성되며, 이미지 파일 처리를 위해 Board 엔티티에는 MultipartFile 형태의 이미지를 받는 transient 필드가 포함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마이페이지 관련 엔티티 설계  :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사용자의 프로필 페이지를 효과적으로 표현하고 필요한 정보를 한 곳에 모으기 위해 마이페이지 디티오를 설계 ,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사용자가 작성한 게시글, 찜한 게시글, 결제 요청 목록 등을 포함하여 사용자에게 표시될 정보를 쉽게 제공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이렇게 함으로써 코드의 가독성과 유지보수성을 향상시키고, 프로필 페이지의 개발과 관리를 효율적으로 진행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서비스 및 컨트롤러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55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BoardApiController/Service :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게시물검색기능 , 전체게시물 목록조회 , 특정 게시물조회 , 특정게시물의 재료목록조회 , 특정 게시물의 총 가격 계산 , 특정 게시물의 가격갱신 구현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CategoryiController/Service: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전체카테고리목록조회 , 특정카테고리 조회, 특정 카테고리의 게시물목록조회 구현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FileUploadiController/Service: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파일업로드기능 및 파일저장 구현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UserApiControlleriController/Service: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로그인, 회원가입 기능 구현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모든컨트롤러에  ObjectMapper를 활용하여 Java 객체와 JSON 문자열 간 변환을 수행,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Java 8의 날짜 및 시간 API를 JSON 직렬화 및 역직렬화할 수 있도록 Jackson ObjectMapper에 JavaTimeModule을 등록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그 외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툴바 </a:t>
            </a:r>
            <a:r>
              <a:rPr lang="ko-KR" altLang="en-US"/>
              <a:t>, 메</a:t>
            </a:r>
            <a:r>
              <a:rPr lang="ko-KR" altLang="en-US"/>
              <a:t>인 </a:t>
            </a:r>
            <a:r>
              <a:rPr lang="ko-KR" altLang="en-US"/>
              <a:t>, 등</a:t>
            </a:r>
            <a:r>
              <a:rPr lang="ko-KR" altLang="en-US"/>
              <a:t>록 </a:t>
            </a:r>
            <a:r>
              <a:rPr lang="ko-KR" altLang="en-US"/>
              <a:t>리사이클러</a:t>
            </a:r>
            <a:r>
              <a:rPr lang="ko-KR" altLang="en-US"/>
              <a:t>뷰 </a:t>
            </a:r>
            <a:r>
              <a:rPr lang="ko-KR" altLang="en-US"/>
              <a:t>레이아</a:t>
            </a:r>
            <a:r>
              <a:rPr lang="ko-KR" altLang="en-US"/>
              <a:t>웃 </a:t>
            </a:r>
            <a:r>
              <a:rPr lang="ko-KR" altLang="en-US"/>
              <a:t>디자</a:t>
            </a:r>
            <a:r>
              <a:rPr lang="ko-KR" altLang="en-US"/>
              <a:t>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메인화면 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그리드</a:t>
            </a:r>
            <a:endParaRPr lang="ko-KR" altLang="en-US"/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리스트</a:t>
            </a:r>
            <a:endParaRPr lang="ko-KR" altLang="en-US"/>
          </a:p>
        </p:txBody>
      </p:sp>
      <p:pic>
        <p:nvPicPr>
          <p:cNvPr id="5" name="그림 1" descr="C:/Users/it/AppData/Roaming/PolarisOffice/ETemp/31332_10662328/fImage39508897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53310" y="1461770"/>
            <a:ext cx="2367915" cy="5076190"/>
          </a:xfrm>
          <a:prstGeom prst="rect"/>
          <a:noFill/>
        </p:spPr>
      </p:pic>
      <p:pic>
        <p:nvPicPr>
          <p:cNvPr id="6" name="그림 2" descr="C:/Users/it/AppData/Roaming/PolarisOffice/ETemp/31332_10662328/fImage26842698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79435" y="1192530"/>
            <a:ext cx="2480310" cy="53454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메인화면 </a:t>
            </a:r>
            <a:r>
              <a:rPr lang="ko-KR" altLang="en-US"/>
              <a:t>- 검</a:t>
            </a:r>
            <a:r>
              <a:rPr lang="ko-KR" altLang="en-US"/>
              <a:t>색</a:t>
            </a:r>
            <a:endParaRPr lang="ko-KR" altLang="en-US"/>
          </a:p>
        </p:txBody>
      </p:sp>
      <p:pic>
        <p:nvPicPr>
          <p:cNvPr id="5" name="그림 3" descr="C:/Users/it/AppData/Roaming/PolarisOffice/ETemp/31332_10662328/fImage209423105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68010" y="243205"/>
            <a:ext cx="3093085" cy="66154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메인화면 </a:t>
            </a:r>
            <a:r>
              <a:rPr lang="ko-KR" altLang="en-US"/>
              <a:t>카테고</a:t>
            </a:r>
            <a:r>
              <a:rPr lang="ko-KR" altLang="en-US"/>
              <a:t>리 </a:t>
            </a:r>
            <a:r>
              <a:rPr lang="ko-KR" altLang="en-US"/>
              <a:t>정</a:t>
            </a:r>
            <a:r>
              <a:rPr lang="ko-KR" altLang="en-US"/>
              <a:t>렬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밥류</a:t>
            </a:r>
            <a:endParaRPr lang="ko-KR" altLang="en-US"/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면류</a:t>
            </a:r>
            <a:endParaRPr lang="ko-KR" altLang="en-US"/>
          </a:p>
        </p:txBody>
      </p:sp>
      <p:pic>
        <p:nvPicPr>
          <p:cNvPr id="5" name="그림 4" descr="C:/Users/it/AppData/Roaming/PolarisOffice/ETemp/31332_10662328/fImage258943112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84450" y="1513205"/>
            <a:ext cx="2328545" cy="5153025"/>
          </a:xfrm>
          <a:prstGeom prst="rect"/>
          <a:noFill/>
        </p:spPr>
      </p:pic>
      <p:pic>
        <p:nvPicPr>
          <p:cNvPr id="6" name="그림 5" descr="C:/Users/it/AppData/Roaming/PolarisOffice/ETemp/31332_10662328/fImage212611113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1370" y="1334135"/>
            <a:ext cx="2494915" cy="55245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클라이언트 -</a:t>
            </a:r>
            <a:r>
              <a:rPr lang="ko-KR" altLang="en-US"/>
              <a:t> </a:t>
            </a:r>
            <a:r>
              <a:rPr lang="ko-KR" altLang="en-US"/>
              <a:t>툴바 및 </a:t>
            </a:r>
            <a:r>
              <a:rPr lang="ko-KR" altLang="en-US"/>
              <a:t>옵</a:t>
            </a:r>
            <a:r>
              <a:rPr lang="ko-KR" altLang="en-US"/>
              <a:t>션 </a:t>
            </a:r>
            <a:r>
              <a:rPr lang="ko-KR" altLang="en-US"/>
              <a:t>메</a:t>
            </a:r>
            <a:r>
              <a:rPr lang="ko-KR" altLang="en-US"/>
              <a:t>뉴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01955" y="1530350"/>
            <a:ext cx="10516235" cy="44646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모든 액티비티에서 공통으로 사용되는 툴바 설정 및 옵선메뉴,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홈버튼 활성화를 위해 BaseActivity작성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공통적인 UI 및 인터랙션 요소를 관리하기 위해 사용되며, 다른 모든 액티비티가 이를 상속받음으로써  코드의 중복을 줄이고 일관된 사용자 경험을 제공</a:t>
            </a:r>
            <a:endParaRPr lang="ko-KR" altLang="en-US"/>
          </a:p>
        </p:txBody>
      </p:sp>
      <p:sp>
        <p:nvSpPr>
          <p:cNvPr id="4" name="텍스트 상자 12"/>
          <p:cNvSpPr txBox="1">
            <a:spLocks/>
          </p:cNvSpPr>
          <p:nvPr/>
        </p:nvSpPr>
        <p:spPr>
          <a:xfrm rot="0">
            <a:off x="6837045" y="3873500"/>
            <a:ext cx="46990" cy="2298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메인화면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카테고리별 정렬 및 검색 기능: 사용자는 네비게이션 드로어를 통해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카테고리별 게시물을 필터링할 수 있으며,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검색바를 통해 키워드 기반으로 게시물을 검색할 수 있음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네비게이션 드로어와 툴바 설정,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게시물 데이터를 비동기적으로 로딩,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해당 게시물의 상세페이지 이동 구현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RecyclerView 설정: BoardAdapter를 사용하여 게시물 목록을 표시,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사용자는 레이아웃 변경 버튼을 통해 그리드 뷰와 리스트 뷰 사이를 전환할 수 있으며,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	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게시물 클릭 시 상세 페이지로 이동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등록 </a:t>
            </a:r>
            <a:r>
              <a:rPr lang="ko-KR" altLang="en-US"/>
              <a:t>페이</a:t>
            </a:r>
            <a:r>
              <a:rPr lang="ko-KR" altLang="en-US"/>
              <a:t>지</a:t>
            </a:r>
            <a:endParaRPr lang="ko-KR" altLang="en-US"/>
          </a:p>
        </p:txBody>
      </p:sp>
      <p:pic>
        <p:nvPicPr>
          <p:cNvPr id="4" name="그림 6" descr="C:/Users/it/AppData/Roaming/PolarisOffice/ETemp/31332_10662328/fImage13809118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96865" y="76835"/>
            <a:ext cx="3159125" cy="63074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등록 </a:t>
            </a:r>
            <a:r>
              <a:rPr lang="ko-KR" altLang="en-US"/>
              <a:t>화</a:t>
            </a:r>
            <a:r>
              <a:rPr lang="ko-KR" altLang="en-US"/>
              <a:t>면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55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사용자 정보를 SharedPreferences의 getUserName 메서드로 비동기적으로 폼데이터에 인서트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재료 및 카테고리를 enqueue() 메서드를 사용하여 비동기적으로 서버 요청을 실행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서버 응답이 도착하면 onResponse() 콜백 후 카테고리 및 재료 로드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이미지 업로드: 사용자가 이미지를 선택하면 ActivityResultLauncher를 통해 갤러리에서 이미지를 가져오고, 선택된 이미지는 Retrofit을 사용하여 서버에 업로드.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동적 폼 추가: 사용자는 재료 입력 폼을 동적으로 추가할 수 있으며, 각 폼은 카테고리와 재료 이름을 선택하는 드롭다운 스피너를 포함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데이터 제출: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기능 분리 및 모듈화,확장성을 위해 서브밋 엔드포인트를 레시피와 폼으로 구분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(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submitAllForms(재료 폼 )은 RequestBody를통해  본문(body) 전체를 해당 파라미터로 바인딩,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submitRecipe(레시피) 는 RequestParam을 통해  이미지 파일과 같은 멀티파트 데이터를 처리하기 위해)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사용자가 모든 정보를 입력하고 제출 버튼을 클릭하면, 입력된 데이터는 API 호출을 통해 서버로 전송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등록 후 </a:t>
            </a:r>
            <a:endParaRPr lang="ko-KR" altLang="en-US"/>
          </a:p>
        </p:txBody>
      </p:sp>
      <p:pic>
        <p:nvPicPr>
          <p:cNvPr id="5" name="그림 7" descr="C:/Users/it/AppData/Roaming/PolarisOffice/ETemp/31332_10662328/fImage14262125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70075" y="1603375"/>
            <a:ext cx="2710180" cy="5050155"/>
          </a:xfrm>
          <a:prstGeom prst="rect"/>
          <a:noFill/>
        </p:spPr>
      </p:pic>
      <p:pic>
        <p:nvPicPr>
          <p:cNvPr id="6" name="그림 9" descr="C:/Users/it/AppData/Roaming/PolarisOffice/ETemp/31332_10662328/fImage224511127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52945" y="692785"/>
            <a:ext cx="2696210" cy="59607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16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ksn4831</dc:creator>
  <cp:lastModifiedBy>ksn4831</cp:lastModifiedBy>
  <dc:title>PowerPoint 프레젠테이션</dc:title>
  <cp:version>9.104.197.51428</cp:version>
</cp:coreProperties>
</file>