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8337-F7AC-4FBF-8433-45C75EF7F95F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E4C2-B737-4F0E-A217-132CC641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749330" y="3853465"/>
            <a:ext cx="575269" cy="794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0733" y="1643664"/>
            <a:ext cx="575269" cy="794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67600" y="1643664"/>
            <a:ext cx="575269" cy="794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49331" y="1643665"/>
            <a:ext cx="575269" cy="7947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43400" y="1643664"/>
            <a:ext cx="575269" cy="794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000" y="1643664"/>
            <a:ext cx="575269" cy="794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9228"/>
            <a:ext cx="1625397" cy="1625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03" y="249228"/>
            <a:ext cx="1625397" cy="162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9228"/>
            <a:ext cx="1625397" cy="16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98" y="249228"/>
            <a:ext cx="1625397" cy="1625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9228"/>
            <a:ext cx="1625397" cy="16253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853731" y="3853464"/>
            <a:ext cx="575269" cy="7947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391400" y="3853464"/>
            <a:ext cx="575269" cy="794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267200" y="3853464"/>
            <a:ext cx="575269" cy="794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66800" y="3853464"/>
            <a:ext cx="575269" cy="7947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459028"/>
            <a:ext cx="1625397" cy="16253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03" y="2459028"/>
            <a:ext cx="1625397" cy="16253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59028"/>
            <a:ext cx="1625397" cy="16253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98" y="2459028"/>
            <a:ext cx="1625397" cy="16253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5902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</dc:creator>
  <cp:lastModifiedBy>Jyothi</cp:lastModifiedBy>
  <cp:revision>6</cp:revision>
  <dcterms:created xsi:type="dcterms:W3CDTF">2016-01-28T03:54:40Z</dcterms:created>
  <dcterms:modified xsi:type="dcterms:W3CDTF">2016-01-30T14:44:11Z</dcterms:modified>
</cp:coreProperties>
</file>