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F48A-38DF-434A-B569-EA623F0ED6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291F-DDAD-48F1-ACD6-43ECE045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2209800" y="3276600"/>
            <a:ext cx="1219200" cy="10668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124200" y="2667000"/>
            <a:ext cx="1219200" cy="16764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38600" y="2057400"/>
            <a:ext cx="1219200" cy="2286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9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</dc:creator>
  <cp:lastModifiedBy>Jyothi</cp:lastModifiedBy>
  <cp:revision>3</cp:revision>
  <dcterms:created xsi:type="dcterms:W3CDTF">2016-01-05T05:25:17Z</dcterms:created>
  <dcterms:modified xsi:type="dcterms:W3CDTF">2016-01-05T06:06:31Z</dcterms:modified>
</cp:coreProperties>
</file>