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38" autoAdjust="0"/>
    <p:restoredTop sz="94660"/>
  </p:normalViewPr>
  <p:slideViewPr>
    <p:cSldViewPr>
      <p:cViewPr>
        <p:scale>
          <a:sx n="62" d="100"/>
          <a:sy n="62" d="100"/>
        </p:scale>
        <p:origin x="-1848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9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0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1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0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8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3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6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5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8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2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Technology Competition </a:t>
            </a:r>
            <a:br>
              <a:rPr lang="en-US" dirty="0" smtClean="0"/>
            </a:br>
            <a:r>
              <a:rPr lang="en-US" dirty="0" smtClean="0"/>
              <a:t>Diagram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Ananya and </a:t>
            </a:r>
            <a:r>
              <a:rPr lang="en-US" dirty="0" err="1" smtClean="0"/>
              <a:t>Dhivnish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7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9300" y="534265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  position JSON for the puzzle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28600" y="534265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Find Puzzle Number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848100" y="534265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Find number of chess pieces 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877165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14700" y="87716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exagon 27"/>
          <p:cNvSpPr/>
          <p:nvPr/>
        </p:nvSpPr>
        <p:spPr>
          <a:xfrm>
            <a:off x="5676900" y="572365"/>
            <a:ext cx="1276350" cy="609600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Loop for every Piece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7581900" y="534265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Draw sprite for the Piece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143500" y="87716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953250" y="877165"/>
            <a:ext cx="628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30" idx="0"/>
            <a:endCxn id="28" idx="4"/>
          </p:cNvCxnSpPr>
          <p:nvPr/>
        </p:nvCxnSpPr>
        <p:spPr>
          <a:xfrm rot="16200000" flipH="1" flipV="1">
            <a:off x="7010400" y="-646835"/>
            <a:ext cx="38100" cy="2400300"/>
          </a:xfrm>
          <a:prstGeom prst="bentConnector3">
            <a:avLst>
              <a:gd name="adj1" fmla="val -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4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9300" y="534265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  </a:t>
            </a:r>
            <a:r>
              <a:rPr lang="en-US" sz="1200" dirty="0" smtClean="0"/>
              <a:t>puzzle </a:t>
            </a:r>
            <a:r>
              <a:rPr lang="en-US" sz="1200" dirty="0" smtClean="0"/>
              <a:t>JSON for the puzzle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28600" y="534265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Find Puzzle Number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848100" y="534265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Find </a:t>
            </a:r>
            <a:r>
              <a:rPr lang="en-US" sz="1200" dirty="0" smtClean="0"/>
              <a:t>options and answer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877165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14700" y="87716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76900" y="516080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Draw Options in the Room</a:t>
            </a:r>
            <a:endParaRPr lang="en-US" sz="1200" dirty="0"/>
          </a:p>
        </p:txBody>
      </p:sp>
      <p:cxnSp>
        <p:nvCxnSpPr>
          <p:cNvPr id="32" name="Straight Arrow Connector 31"/>
          <p:cNvCxnSpPr>
            <a:endCxn id="30" idx="1"/>
          </p:cNvCxnSpPr>
          <p:nvPr/>
        </p:nvCxnSpPr>
        <p:spPr>
          <a:xfrm flipV="1">
            <a:off x="5143500" y="858980"/>
            <a:ext cx="533400" cy="18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3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0574" y="2286000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Close Game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015821" y="304800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Receive User Input</a:t>
            </a:r>
            <a:endParaRPr lang="en-US" sz="1200" dirty="0"/>
          </a:p>
        </p:txBody>
      </p:sp>
      <p:sp>
        <p:nvSpPr>
          <p:cNvPr id="2" name="Flowchart: Decision 1"/>
          <p:cNvSpPr/>
          <p:nvPr/>
        </p:nvSpPr>
        <p:spPr>
          <a:xfrm>
            <a:off x="4015821" y="1381125"/>
            <a:ext cx="1295400" cy="9144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Input?</a:t>
            </a:r>
            <a:endParaRPr lang="en-US" sz="1200" dirty="0"/>
          </a:p>
        </p:txBody>
      </p:sp>
      <p:cxnSp>
        <p:nvCxnSpPr>
          <p:cNvPr id="9" name="Elbow Connector 8"/>
          <p:cNvCxnSpPr>
            <a:stCxn id="2" idx="1"/>
            <a:endCxn id="4" idx="0"/>
          </p:cNvCxnSpPr>
          <p:nvPr/>
        </p:nvCxnSpPr>
        <p:spPr>
          <a:xfrm rot="10800000" flipV="1">
            <a:off x="1438275" y="1838324"/>
            <a:ext cx="2577547" cy="4476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81972" y="1524000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ESC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7162800" y="2209800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Show Message to enter 1, 2, 3,4, ESC</a:t>
            </a:r>
            <a:endParaRPr lang="en-US" sz="1200" dirty="0"/>
          </a:p>
        </p:txBody>
      </p:sp>
      <p:cxnSp>
        <p:nvCxnSpPr>
          <p:cNvPr id="16" name="Elbow Connector 15"/>
          <p:cNvCxnSpPr>
            <a:stCxn id="2" idx="3"/>
            <a:endCxn id="15" idx="0"/>
          </p:cNvCxnSpPr>
          <p:nvPr/>
        </p:nvCxnSpPr>
        <p:spPr>
          <a:xfrm>
            <a:off x="5311221" y="1838325"/>
            <a:ext cx="2499279" cy="3714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2694" y="1524000"/>
            <a:ext cx="1419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 1, 2, 3, 4 or ESC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4015821" y="2686050"/>
            <a:ext cx="1295400" cy="9144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If Correct?</a:t>
            </a:r>
            <a:endParaRPr lang="en-US" sz="1200" dirty="0"/>
          </a:p>
        </p:txBody>
      </p:sp>
      <p:cxnSp>
        <p:nvCxnSpPr>
          <p:cNvPr id="20" name="Elbow Connector 19"/>
          <p:cNvCxnSpPr>
            <a:stCxn id="2" idx="2"/>
            <a:endCxn id="22" idx="0"/>
          </p:cNvCxnSpPr>
          <p:nvPr/>
        </p:nvCxnSpPr>
        <p:spPr>
          <a:xfrm rot="5400000">
            <a:off x="4468259" y="2490787"/>
            <a:ext cx="390525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162800" y="3567499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Show Message to enter 1, 2, 3,4, ESC</a:t>
            </a:r>
            <a:endParaRPr lang="en-US" sz="1200" dirty="0"/>
          </a:p>
        </p:txBody>
      </p:sp>
      <p:cxnSp>
        <p:nvCxnSpPr>
          <p:cNvPr id="26" name="Elbow Connector 25"/>
          <p:cNvCxnSpPr>
            <a:stCxn id="22" idx="3"/>
            <a:endCxn id="27" idx="0"/>
          </p:cNvCxnSpPr>
          <p:nvPr/>
        </p:nvCxnSpPr>
        <p:spPr>
          <a:xfrm>
            <a:off x="5311221" y="3143250"/>
            <a:ext cx="2499279" cy="4242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59545" y="2971800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33" name="Flowchart: Decision 32"/>
          <p:cNvSpPr/>
          <p:nvPr/>
        </p:nvSpPr>
        <p:spPr>
          <a:xfrm>
            <a:off x="3755330" y="3990975"/>
            <a:ext cx="1816383" cy="9144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Solved All puzzles in the level?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226481" y="6629400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 to Next Puzzle</a:t>
            </a:r>
            <a:endParaRPr lang="en-US" sz="1200" dirty="0"/>
          </a:p>
        </p:txBody>
      </p:sp>
      <p:sp>
        <p:nvSpPr>
          <p:cNvPr id="35" name="Flowchart: Decision 34"/>
          <p:cNvSpPr/>
          <p:nvPr/>
        </p:nvSpPr>
        <p:spPr>
          <a:xfrm>
            <a:off x="4015821" y="5334000"/>
            <a:ext cx="1295400" cy="9144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Last Level?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7162800" y="6629400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Show Message to Game Finished</a:t>
            </a:r>
            <a:endParaRPr lang="en-US" sz="1200" dirty="0"/>
          </a:p>
        </p:txBody>
      </p:sp>
      <p:cxnSp>
        <p:nvCxnSpPr>
          <p:cNvPr id="37" name="Elbow Connector 36"/>
          <p:cNvCxnSpPr>
            <a:stCxn id="35" idx="3"/>
            <a:endCxn id="36" idx="0"/>
          </p:cNvCxnSpPr>
          <p:nvPr/>
        </p:nvCxnSpPr>
        <p:spPr>
          <a:xfrm>
            <a:off x="5311221" y="5791200"/>
            <a:ext cx="2499279" cy="838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25347" y="547610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4009471" y="6629400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Congratulate Completion of level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2195853" y="6629400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 to Next Level</a:t>
            </a:r>
            <a:endParaRPr lang="en-US" sz="1200" dirty="0"/>
          </a:p>
        </p:txBody>
      </p:sp>
      <p:cxnSp>
        <p:nvCxnSpPr>
          <p:cNvPr id="41" name="Elbow Connector 40"/>
          <p:cNvCxnSpPr>
            <a:stCxn id="22" idx="2"/>
            <a:endCxn id="33" idx="0"/>
          </p:cNvCxnSpPr>
          <p:nvPr/>
        </p:nvCxnSpPr>
        <p:spPr>
          <a:xfrm rot="16200000" flipH="1">
            <a:off x="4468259" y="3795711"/>
            <a:ext cx="39052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3" idx="1"/>
            <a:endCxn id="34" idx="0"/>
          </p:cNvCxnSpPr>
          <p:nvPr/>
        </p:nvCxnSpPr>
        <p:spPr>
          <a:xfrm rot="10800000" flipV="1">
            <a:off x="874182" y="4448174"/>
            <a:ext cx="2881149" cy="21812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3" idx="2"/>
            <a:endCxn id="35" idx="0"/>
          </p:cNvCxnSpPr>
          <p:nvPr/>
        </p:nvCxnSpPr>
        <p:spPr>
          <a:xfrm rot="5400000">
            <a:off x="4449210" y="5119687"/>
            <a:ext cx="42862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5" idx="2"/>
            <a:endCxn id="39" idx="0"/>
          </p:cNvCxnSpPr>
          <p:nvPr/>
        </p:nvCxnSpPr>
        <p:spPr>
          <a:xfrm rot="5400000">
            <a:off x="4469846" y="6435725"/>
            <a:ext cx="381000" cy="63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9" idx="1"/>
            <a:endCxn id="40" idx="3"/>
          </p:cNvCxnSpPr>
          <p:nvPr/>
        </p:nvCxnSpPr>
        <p:spPr>
          <a:xfrm rot="10800000">
            <a:off x="3491253" y="6972300"/>
            <a:ext cx="51821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0" idx="1"/>
            <a:endCxn id="34" idx="3"/>
          </p:cNvCxnSpPr>
          <p:nvPr/>
        </p:nvCxnSpPr>
        <p:spPr>
          <a:xfrm rot="10800000">
            <a:off x="1521881" y="6972300"/>
            <a:ext cx="67397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2" idx="0"/>
          </p:cNvCxnSpPr>
          <p:nvPr/>
        </p:nvCxnSpPr>
        <p:spPr>
          <a:xfrm rot="5400000">
            <a:off x="4474609" y="1185862"/>
            <a:ext cx="384175" cy="63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794763" y="365721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923068" y="501890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2998447" y="4114800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4785919" y="6300400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5804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126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Technology Competition  Diagram  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Competition  Diagram</dc:title>
  <dc:creator>Jyothi</dc:creator>
  <cp:lastModifiedBy>Jyothi</cp:lastModifiedBy>
  <cp:revision>13</cp:revision>
  <dcterms:created xsi:type="dcterms:W3CDTF">2015-12-29T23:57:50Z</dcterms:created>
  <dcterms:modified xsi:type="dcterms:W3CDTF">2015-12-30T05:40:07Z</dcterms:modified>
</cp:coreProperties>
</file>