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5C66D-0868-454F-89C6-B10F69835A6C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DBCC-573C-44C3-A253-D009EE01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2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5C66D-0868-454F-89C6-B10F69835A6C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DBCC-573C-44C3-A253-D009EE01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5C66D-0868-454F-89C6-B10F69835A6C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DBCC-573C-44C3-A253-D009EE01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7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5C66D-0868-454F-89C6-B10F69835A6C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DBCC-573C-44C3-A253-D009EE01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5C66D-0868-454F-89C6-B10F69835A6C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DBCC-573C-44C3-A253-D009EE01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5C66D-0868-454F-89C6-B10F69835A6C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DBCC-573C-44C3-A253-D009EE01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6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5C66D-0868-454F-89C6-B10F69835A6C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DBCC-573C-44C3-A253-D009EE01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2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5C66D-0868-454F-89C6-B10F69835A6C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DBCC-573C-44C3-A253-D009EE01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77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5C66D-0868-454F-89C6-B10F69835A6C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DBCC-573C-44C3-A253-D009EE01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8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5C66D-0868-454F-89C6-B10F69835A6C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DBCC-573C-44C3-A253-D009EE01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5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5C66D-0868-454F-89C6-B10F69835A6C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DBCC-573C-44C3-A253-D009EE01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7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5C66D-0868-454F-89C6-B10F69835A6C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3DBCC-573C-44C3-A253-D009EE01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3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8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887" y="381000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162" y="723900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762" y="452437"/>
            <a:ext cx="2438400" cy="243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349" y="762000"/>
            <a:ext cx="2438400" cy="2438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rot="317189">
            <a:off x="2364263" y="3355894"/>
            <a:ext cx="1856891" cy="489114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prstTxWarp prst="textDeflateBottom">
              <a:avLst>
                <a:gd name="adj" fmla="val 100000"/>
              </a:avLst>
            </a:prstTxWarp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Chess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 rot="269415">
            <a:off x="4832412" y="3211753"/>
            <a:ext cx="1856891" cy="489114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prstTxWarp prst="textDeflateBottom">
              <a:avLst>
                <a:gd name="adj" fmla="val 100000"/>
              </a:avLst>
            </a:prstTxWarp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Fun  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91000" y="2867561"/>
            <a:ext cx="7040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</a:t>
            </a:r>
            <a:endParaRPr lang="en-US" sz="8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8327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Jyothi</dc:creator>
  <cp:lastModifiedBy>Jyothi</cp:lastModifiedBy>
  <cp:revision>3</cp:revision>
  <dcterms:created xsi:type="dcterms:W3CDTF">2016-01-07T00:02:15Z</dcterms:created>
  <dcterms:modified xsi:type="dcterms:W3CDTF">2016-01-10T03:20:26Z</dcterms:modified>
</cp:coreProperties>
</file>