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E97-8BEE-4447-8531-34F94C3FC8CA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A236-2562-43B3-A0CF-85766352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9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E97-8BEE-4447-8531-34F94C3FC8CA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A236-2562-43B3-A0CF-85766352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E97-8BEE-4447-8531-34F94C3FC8CA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A236-2562-43B3-A0CF-85766352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0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E97-8BEE-4447-8531-34F94C3FC8CA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A236-2562-43B3-A0CF-85766352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1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E97-8BEE-4447-8531-34F94C3FC8CA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A236-2562-43B3-A0CF-85766352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0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E97-8BEE-4447-8531-34F94C3FC8CA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A236-2562-43B3-A0CF-85766352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4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E97-8BEE-4447-8531-34F94C3FC8CA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A236-2562-43B3-A0CF-85766352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8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E97-8BEE-4447-8531-34F94C3FC8CA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A236-2562-43B3-A0CF-85766352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3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E97-8BEE-4447-8531-34F94C3FC8CA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A236-2562-43B3-A0CF-85766352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6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E97-8BEE-4447-8531-34F94C3FC8CA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A236-2562-43B3-A0CF-85766352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5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2E97-8BEE-4447-8531-34F94C3FC8CA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A236-2562-43B3-A0CF-85766352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8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62E97-8BEE-4447-8531-34F94C3FC8CA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2A236-2562-43B3-A0CF-85766352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2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Technology Competition </a:t>
            </a:r>
            <a:br>
              <a:rPr lang="en-US" dirty="0" smtClean="0"/>
            </a:br>
            <a:r>
              <a:rPr lang="en-US" dirty="0" smtClean="0"/>
              <a:t>Diagram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Ananya and </a:t>
            </a:r>
            <a:r>
              <a:rPr lang="en-US" dirty="0" err="1" smtClean="0"/>
              <a:t>Dhivnish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07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19300" y="534265"/>
            <a:ext cx="12954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  position JSON for the puzzle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28600" y="534265"/>
            <a:ext cx="12954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Find Puzzle Number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848100" y="534265"/>
            <a:ext cx="12954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Find number of chess pieces </a:t>
            </a:r>
            <a:endParaRPr lang="en-US" sz="1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24000" y="877165"/>
            <a:ext cx="495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14700" y="877165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exagon 27"/>
          <p:cNvSpPr/>
          <p:nvPr/>
        </p:nvSpPr>
        <p:spPr>
          <a:xfrm>
            <a:off x="5676900" y="572365"/>
            <a:ext cx="1276350" cy="609600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Loop for every Piece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7581900" y="534265"/>
            <a:ext cx="12954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Draw sprite for the Piece</a:t>
            </a:r>
            <a:endParaRPr lang="en-US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143500" y="877165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953250" y="877165"/>
            <a:ext cx="628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30" idx="0"/>
            <a:endCxn id="28" idx="4"/>
          </p:cNvCxnSpPr>
          <p:nvPr/>
        </p:nvCxnSpPr>
        <p:spPr>
          <a:xfrm rot="16200000" flipH="1" flipV="1">
            <a:off x="7010400" y="-646835"/>
            <a:ext cx="38100" cy="2400300"/>
          </a:xfrm>
          <a:prstGeom prst="bentConnector3">
            <a:avLst>
              <a:gd name="adj1" fmla="val -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43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30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Technology Competition  Diagram  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Competition  Diagram  </dc:title>
  <dc:creator>Jyothi</dc:creator>
  <cp:lastModifiedBy>Jyothi</cp:lastModifiedBy>
  <cp:revision>4</cp:revision>
  <dcterms:created xsi:type="dcterms:W3CDTF">2015-12-29T23:57:50Z</dcterms:created>
  <dcterms:modified xsi:type="dcterms:W3CDTF">2015-12-30T02:52:34Z</dcterms:modified>
</cp:coreProperties>
</file>