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58" y="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8337-F7AC-4FBF-8433-45C75EF7F95F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E4C2-B737-4F0E-A217-132CC641E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1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8337-F7AC-4FBF-8433-45C75EF7F95F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E4C2-B737-4F0E-A217-132CC641E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99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8337-F7AC-4FBF-8433-45C75EF7F95F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E4C2-B737-4F0E-A217-132CC641E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5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8337-F7AC-4FBF-8433-45C75EF7F95F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E4C2-B737-4F0E-A217-132CC641E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61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8337-F7AC-4FBF-8433-45C75EF7F95F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E4C2-B737-4F0E-A217-132CC641E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47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8337-F7AC-4FBF-8433-45C75EF7F95F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E4C2-B737-4F0E-A217-132CC641E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19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8337-F7AC-4FBF-8433-45C75EF7F95F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E4C2-B737-4F0E-A217-132CC641E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41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8337-F7AC-4FBF-8433-45C75EF7F95F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E4C2-B737-4F0E-A217-132CC641E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97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8337-F7AC-4FBF-8433-45C75EF7F95F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E4C2-B737-4F0E-A217-132CC641E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53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8337-F7AC-4FBF-8433-45C75EF7F95F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E4C2-B737-4F0E-A217-132CC641E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88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8337-F7AC-4FBF-8433-45C75EF7F95F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E4C2-B737-4F0E-A217-132CC641E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89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48337-F7AC-4FBF-8433-45C75EF7F95F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CE4C2-B737-4F0E-A217-132CC641E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4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33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5749330" y="3853465"/>
            <a:ext cx="575269" cy="79473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860733" y="1643664"/>
            <a:ext cx="575269" cy="7947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67600" y="1643664"/>
            <a:ext cx="575269" cy="7947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749331" y="1643665"/>
            <a:ext cx="575269" cy="7947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343400" y="1643664"/>
            <a:ext cx="575269" cy="79473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43000" y="1643664"/>
            <a:ext cx="575269" cy="7947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49228"/>
            <a:ext cx="1625397" cy="16253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303" y="249228"/>
            <a:ext cx="1625397" cy="16253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49228"/>
            <a:ext cx="1625397" cy="16253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698" y="249228"/>
            <a:ext cx="1625397" cy="16253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249228"/>
            <a:ext cx="1625397" cy="16253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2853731" y="3853464"/>
            <a:ext cx="575269" cy="79473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7391400" y="3853464"/>
            <a:ext cx="575269" cy="79473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4267200" y="3853464"/>
            <a:ext cx="575269" cy="79473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1066800" y="3853464"/>
            <a:ext cx="575269" cy="79473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459028"/>
            <a:ext cx="1625397" cy="162539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103" y="2459028"/>
            <a:ext cx="1625397" cy="162539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59028"/>
            <a:ext cx="1625397" cy="16253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498" y="2459028"/>
            <a:ext cx="1625397" cy="162539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2459028"/>
            <a:ext cx="1625397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165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49228"/>
            <a:ext cx="1625397" cy="16253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303" y="249228"/>
            <a:ext cx="1625397" cy="16253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49228"/>
            <a:ext cx="1625397" cy="16253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698" y="249228"/>
            <a:ext cx="1625397" cy="16253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249228"/>
            <a:ext cx="1625397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305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9764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Jyothi</dc:creator>
  <cp:lastModifiedBy>Jyothi</cp:lastModifiedBy>
  <cp:revision>8</cp:revision>
  <dcterms:created xsi:type="dcterms:W3CDTF">2016-01-28T03:54:40Z</dcterms:created>
  <dcterms:modified xsi:type="dcterms:W3CDTF">2016-02-27T15:06:17Z</dcterms:modified>
</cp:coreProperties>
</file>