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11A9D-1DE5-4F0B-80C9-051901EBB71C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D049-9CED-459E-AA8F-6F90A755F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D049-9CED-459E-AA8F-6F90A755FD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91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2C51-1561-4EB6-9C93-546E852DCB67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6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F845-7EA5-4853-9502-4FE804A20DD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81-7D1E-4C4F-8E47-F066BE0397FB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6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8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CA8E-85F6-4F89-8F99-8BC756F6499E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5F2-E306-4003-BE76-D53FFDC75E6D}" type="datetime1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8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AAE5-9493-4102-AAC4-C32F29644CF5}" type="datetime1">
              <a:rPr lang="fr-FR" smtClean="0"/>
              <a:t>20/05/2015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2621-94DB-4F6F-A900-E67BE057B93C}" type="datetime1">
              <a:rPr lang="fr-FR" smtClean="0"/>
              <a:t>20/05/2015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835-99A2-4966-A1AD-B12BD8DBA2F4}" type="datetime1">
              <a:rPr lang="fr-FR" smtClean="0"/>
              <a:t>20/05/2015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A0C033-B7EF-41FA-9F2C-587AE82FF26F}" type="datetime1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46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0AD-6076-431B-9033-EEB312E14D36}" type="datetime1">
              <a:rPr lang="fr-FR" smtClean="0"/>
              <a:t>20/05/2015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3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1DC12F-2558-48E8-8199-85DA5BCD3AE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ChessRPG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cap="none" dirty="0" smtClean="0"/>
              <a:t>Pierre-Louis </a:t>
            </a:r>
            <a:r>
              <a:rPr lang="fr-FR" cap="none" dirty="0" err="1" smtClean="0"/>
              <a:t>Gondras</a:t>
            </a:r>
            <a:r>
              <a:rPr lang="fr-FR" cap="none" dirty="0" smtClean="0"/>
              <a:t/>
            </a:r>
            <a:br>
              <a:rPr lang="fr-FR" cap="none" dirty="0" smtClean="0"/>
            </a:br>
            <a:r>
              <a:rPr lang="fr-FR" cap="none" dirty="0" smtClean="0"/>
              <a:t>Robin </a:t>
            </a:r>
            <a:r>
              <a:rPr lang="fr-FR" cap="none" dirty="0" err="1" smtClean="0"/>
              <a:t>Greyl</a:t>
            </a:r>
            <a:r>
              <a:rPr lang="fr-FR" cap="none" dirty="0"/>
              <a:t/>
            </a:r>
            <a:br>
              <a:rPr lang="fr-FR" cap="none" dirty="0"/>
            </a:br>
            <a:r>
              <a:rPr lang="fr-FR" cap="none" dirty="0" err="1" smtClean="0"/>
              <a:t>Tiffanie</a:t>
            </a:r>
            <a:r>
              <a:rPr lang="fr-FR" cap="none" dirty="0" smtClean="0"/>
              <a:t> </a:t>
            </a:r>
            <a:r>
              <a:rPr lang="fr-FR" cap="none" dirty="0" err="1" smtClean="0"/>
              <a:t>Schreyeck</a:t>
            </a:r>
            <a:endParaRPr lang="fr-FR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FF0-C704-4BDF-851F-BCB6753F83E5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2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: 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1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: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1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: </a:t>
            </a:r>
            <a:r>
              <a:rPr lang="fr-FR" dirty="0" err="1" smtClean="0"/>
              <a:t>AfficheNCURSES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50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: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56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1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jeu	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704273"/>
              </p:ext>
            </p:extLst>
          </p:nvPr>
        </p:nvGraphicFramePr>
        <p:xfrm>
          <a:off x="1096963" y="1846262"/>
          <a:ext cx="10058400" cy="357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493284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Echec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RPG</a:t>
                      </a:r>
                      <a:endParaRPr lang="fr-FR" sz="3200" dirty="0"/>
                    </a:p>
                  </a:txBody>
                  <a:tcPr/>
                </a:tc>
              </a:tr>
              <a:tr h="29942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Plateau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Pièces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Déplacement</a:t>
                      </a:r>
                      <a:r>
                        <a:rPr lang="fr-FR" baseline="0" dirty="0" smtClean="0"/>
                        <a:t> des pièces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Combat</a:t>
                      </a:r>
                      <a:r>
                        <a:rPr lang="fr-FR" baseline="0" dirty="0" smtClean="0"/>
                        <a:t> entre les pièces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Points de vie et d’attaque pour chaque pièce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Tuer le roi pour gagner la partie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5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Choix du nom des joueurs, des différents types de pièces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Jeu fonctionnel avec une interface graphique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Affichage des PV &amp; PA au survol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Affichage des logs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6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7135" y="196722"/>
            <a:ext cx="10058400" cy="774700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des modules</a:t>
            </a:r>
            <a:endParaRPr lang="fr-FR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969003" y="548140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Couleur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889638" y="375882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8048368" y="375882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8048368" y="462011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Piece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8048368" y="2895480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969003" y="203213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2711836" y="105375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AfficheSDL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226170" y="105608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AfficheNCURSES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en angle 22"/>
          <p:cNvCxnSpPr>
            <a:stCxn id="9" idx="1"/>
            <a:endCxn id="12" idx="2"/>
          </p:cNvCxnSpPr>
          <p:nvPr/>
        </p:nvCxnSpPr>
        <p:spPr>
          <a:xfrm rot="10800000">
            <a:off x="3018223" y="4253096"/>
            <a:ext cx="1950781" cy="147544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9" idx="3"/>
            <a:endCxn id="14" idx="2"/>
          </p:cNvCxnSpPr>
          <p:nvPr/>
        </p:nvCxnSpPr>
        <p:spPr>
          <a:xfrm flipV="1">
            <a:off x="7226170" y="5114386"/>
            <a:ext cx="1950782" cy="6141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4" idx="0"/>
            <a:endCxn id="13" idx="2"/>
          </p:cNvCxnSpPr>
          <p:nvPr/>
        </p:nvCxnSpPr>
        <p:spPr>
          <a:xfrm rot="5400000" flipH="1" flipV="1">
            <a:off x="8993442" y="4436606"/>
            <a:ext cx="367021" cy="12700"/>
          </a:xfrm>
          <a:prstGeom prst="bentConnector3">
            <a:avLst>
              <a:gd name="adj1" fmla="val 47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3" idx="0"/>
            <a:endCxn id="15" idx="2"/>
          </p:cNvCxnSpPr>
          <p:nvPr/>
        </p:nvCxnSpPr>
        <p:spPr>
          <a:xfrm rot="5400000" flipH="1" flipV="1">
            <a:off x="8992415" y="3574288"/>
            <a:ext cx="369075" cy="12700"/>
          </a:xfrm>
          <a:prstGeom prst="bentConnector3">
            <a:avLst>
              <a:gd name="adj1" fmla="val 49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5" idx="0"/>
            <a:endCxn id="17" idx="3"/>
          </p:cNvCxnSpPr>
          <p:nvPr/>
        </p:nvCxnSpPr>
        <p:spPr>
          <a:xfrm rot="16200000" flipV="1">
            <a:off x="7893456" y="1611984"/>
            <a:ext cx="616210" cy="19507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2" idx="0"/>
            <a:endCxn id="17" idx="1"/>
          </p:cNvCxnSpPr>
          <p:nvPr/>
        </p:nvCxnSpPr>
        <p:spPr>
          <a:xfrm rot="5400000" flipH="1" flipV="1">
            <a:off x="3253835" y="2043658"/>
            <a:ext cx="1479555" cy="19507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endCxn id="18" idx="3"/>
          </p:cNvCxnSpPr>
          <p:nvPr/>
        </p:nvCxnSpPr>
        <p:spPr>
          <a:xfrm rot="16200000" flipV="1">
            <a:off x="4926735" y="1343161"/>
            <a:ext cx="731243" cy="64670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 rot="5400000" flipH="1" flipV="1">
            <a:off x="6538360" y="1344325"/>
            <a:ext cx="728914" cy="646705"/>
          </a:xfrm>
          <a:prstGeom prst="bentConnector3">
            <a:avLst>
              <a:gd name="adj1" fmla="val 10068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7135" y="196722"/>
            <a:ext cx="10058400" cy="774700"/>
          </a:xfrm>
        </p:spPr>
        <p:txBody>
          <a:bodyPr>
            <a:normAutofit/>
          </a:bodyPr>
          <a:lstStyle/>
          <a:p>
            <a:r>
              <a:rPr lang="fr-FR" dirty="0" smtClean="0"/>
              <a:t>Répartition</a:t>
            </a:r>
            <a:endParaRPr lang="fr-FR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969003" y="548140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Couleur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889638" y="375882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8048368" y="375882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8048368" y="462011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Piece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8048368" y="2895480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969003" y="203213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2711836" y="105375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AfficheSDL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226170" y="105608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AfficheNCURSES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en angle 22"/>
          <p:cNvCxnSpPr>
            <a:stCxn id="9" idx="1"/>
            <a:endCxn id="12" idx="2"/>
          </p:cNvCxnSpPr>
          <p:nvPr/>
        </p:nvCxnSpPr>
        <p:spPr>
          <a:xfrm rot="10800000">
            <a:off x="3018223" y="4253096"/>
            <a:ext cx="1950781" cy="147544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9" idx="3"/>
            <a:endCxn id="14" idx="2"/>
          </p:cNvCxnSpPr>
          <p:nvPr/>
        </p:nvCxnSpPr>
        <p:spPr>
          <a:xfrm flipV="1">
            <a:off x="7226170" y="5114386"/>
            <a:ext cx="1950782" cy="6141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4" idx="0"/>
            <a:endCxn id="13" idx="2"/>
          </p:cNvCxnSpPr>
          <p:nvPr/>
        </p:nvCxnSpPr>
        <p:spPr>
          <a:xfrm rot="5400000" flipH="1" flipV="1">
            <a:off x="8993442" y="4436606"/>
            <a:ext cx="367021" cy="12700"/>
          </a:xfrm>
          <a:prstGeom prst="bentConnector3">
            <a:avLst>
              <a:gd name="adj1" fmla="val 47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3" idx="0"/>
            <a:endCxn id="15" idx="2"/>
          </p:cNvCxnSpPr>
          <p:nvPr/>
        </p:nvCxnSpPr>
        <p:spPr>
          <a:xfrm rot="5400000" flipH="1" flipV="1">
            <a:off x="8992415" y="3574288"/>
            <a:ext cx="369075" cy="12700"/>
          </a:xfrm>
          <a:prstGeom prst="bentConnector3">
            <a:avLst>
              <a:gd name="adj1" fmla="val 49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5" idx="0"/>
            <a:endCxn id="17" idx="3"/>
          </p:cNvCxnSpPr>
          <p:nvPr/>
        </p:nvCxnSpPr>
        <p:spPr>
          <a:xfrm rot="16200000" flipV="1">
            <a:off x="7893456" y="1611984"/>
            <a:ext cx="616210" cy="19507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2" idx="0"/>
            <a:endCxn id="17" idx="1"/>
          </p:cNvCxnSpPr>
          <p:nvPr/>
        </p:nvCxnSpPr>
        <p:spPr>
          <a:xfrm rot="5400000" flipH="1" flipV="1">
            <a:off x="3253835" y="2043658"/>
            <a:ext cx="1479555" cy="19507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endCxn id="18" idx="3"/>
          </p:cNvCxnSpPr>
          <p:nvPr/>
        </p:nvCxnSpPr>
        <p:spPr>
          <a:xfrm rot="16200000" flipV="1">
            <a:off x="4926735" y="1343161"/>
            <a:ext cx="731243" cy="64670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 rot="5400000" flipH="1" flipV="1">
            <a:off x="6538360" y="1344325"/>
            <a:ext cx="728914" cy="646705"/>
          </a:xfrm>
          <a:prstGeom prst="bentConnector3">
            <a:avLst>
              <a:gd name="adj1" fmla="val 10068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9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: Couleur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835-99A2-4966-A1AD-B12BD8DBA2F4}" type="datetime1">
              <a:rPr lang="fr-FR" smtClean="0"/>
              <a:t>20/05/2015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80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: </a:t>
            </a:r>
            <a:r>
              <a:rPr lang="fr-FR" dirty="0" err="1" smtClean="0"/>
              <a:t>Piece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08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: 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23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: Plateau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20/05/2015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3141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152</Words>
  <Application>Microsoft Office PowerPoint</Application>
  <PresentationFormat>Grand écran</PresentationFormat>
  <Paragraphs>98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Rétrospective</vt:lpstr>
      <vt:lpstr>ChessRPG</vt:lpstr>
      <vt:lpstr>Principe du jeu </vt:lpstr>
      <vt:lpstr>Fonctionnalités</vt:lpstr>
      <vt:lpstr>Diagramme des modules</vt:lpstr>
      <vt:lpstr>Répartition</vt:lpstr>
      <vt:lpstr>Module : Couleur</vt:lpstr>
      <vt:lpstr>Module : Piece</vt:lpstr>
      <vt:lpstr>Module : Case</vt:lpstr>
      <vt:lpstr>Module : Plateau</vt:lpstr>
      <vt:lpstr>Module : Joueur</vt:lpstr>
      <vt:lpstr>Module : Jeu</vt:lpstr>
      <vt:lpstr>Module : AfficheNCURSES</vt:lpstr>
      <vt:lpstr>Module : AfficheSDL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ChessRPG</dc:title>
  <dc:creator>Robin</dc:creator>
  <cp:lastModifiedBy>Robin</cp:lastModifiedBy>
  <cp:revision>4</cp:revision>
  <dcterms:created xsi:type="dcterms:W3CDTF">2015-05-20T10:41:01Z</dcterms:created>
  <dcterms:modified xsi:type="dcterms:W3CDTF">2015-05-20T11:16:28Z</dcterms:modified>
</cp:coreProperties>
</file>