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1A9D-1DE5-4F0B-80C9-051901EBB71C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D049-9CED-459E-AA8F-6F90A755F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D049-9CED-459E-AA8F-6F90A755F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2C51-1561-4EB6-9C93-546E852DCB67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F845-7EA5-4853-9502-4FE804A20DD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81-7D1E-4C4F-8E47-F066BE0397FB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A8E-85F6-4F89-8F99-8BC756F6499E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5F2-E306-4003-BE76-D53FFDC75E6D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AAE5-9493-4102-AAC4-C32F29644CF5}" type="datetime1">
              <a:rPr lang="fr-FR" smtClean="0"/>
              <a:t>25/05/2015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2621-94DB-4F6F-A900-E67BE057B93C}" type="datetime1">
              <a:rPr lang="fr-FR" smtClean="0"/>
              <a:t>25/05/2015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0C033-B7EF-41FA-9F2C-587AE82FF26F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0AD-6076-431B-9033-EEB312E14D36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DC12F-2558-48E8-8199-85DA5BCD3AE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Pierre-Louis </a:t>
            </a:r>
            <a:r>
              <a:rPr lang="fr-FR" cap="none" dirty="0" err="1" smtClean="0"/>
              <a:t>Gondras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Robin </a:t>
            </a:r>
            <a:r>
              <a:rPr lang="fr-FR" cap="none" dirty="0" err="1" smtClean="0"/>
              <a:t>Greyl</a:t>
            </a:r>
            <a:r>
              <a:rPr lang="fr-FR" cap="none" dirty="0"/>
              <a:t/>
            </a:r>
            <a:br>
              <a:rPr lang="fr-FR" cap="none" dirty="0"/>
            </a:br>
            <a:r>
              <a:rPr lang="fr-FR" cap="none" dirty="0" err="1" smtClean="0"/>
              <a:t>Tiffanie</a:t>
            </a:r>
            <a:r>
              <a:rPr lang="fr-FR" cap="none" dirty="0" smtClean="0"/>
              <a:t> </a:t>
            </a:r>
            <a:r>
              <a:rPr lang="fr-FR" cap="none" dirty="0" err="1" smtClean="0"/>
              <a:t>Schreyeck</a:t>
            </a:r>
            <a:endParaRPr lang="fr-FR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FF0-C704-4BDF-851F-BCB6753F83E5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2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Plateau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**</a:t>
            </a:r>
            <a:r>
              <a:rPr lang="fr-FR" dirty="0"/>
              <a:t> </a:t>
            </a:r>
            <a:r>
              <a:rPr lang="fr-FR" dirty="0" err="1"/>
              <a:t>echiquier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nbTours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Plateau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353" y="3857414"/>
            <a:ext cx="581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reinitCouleursEchiquier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initPlateau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C1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C2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1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{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Plateau</a:t>
            </a:r>
            <a:r>
              <a:rPr lang="fr-FR" dirty="0" smtClean="0"/>
              <a:t> </a:t>
            </a:r>
            <a:r>
              <a:rPr lang="fr-FR" dirty="0" err="1"/>
              <a:t>plateau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J1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J2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* </a:t>
            </a:r>
            <a:r>
              <a:rPr lang="fr-FR" dirty="0" err="1"/>
              <a:t>joueurActif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>
                <a:solidFill>
                  <a:srgbClr val="002060"/>
                </a:solidFill>
              </a:rPr>
              <a:t>char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log[1000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/>
              <a:t>} </a:t>
            </a:r>
            <a:r>
              <a:rPr lang="fr-FR" dirty="0"/>
              <a:t>Jeu</a:t>
            </a:r>
            <a:r>
              <a:rPr lang="fr-FR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08230" y="4510658"/>
            <a:ext cx="887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selectPiece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/>
              <a:t>deplacerPiece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combatPieces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pieceAtt</a:t>
            </a:r>
            <a:r>
              <a:rPr lang="fr-FR" dirty="0"/>
              <a:t>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pieceDef</a:t>
            </a:r>
            <a:r>
              <a:rPr lang="fr-FR" dirty="0"/>
              <a:t>,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nbCasesControlees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>
                <a:solidFill>
                  <a:schemeClr val="tx1"/>
                </a:solidFill>
              </a:rPr>
              <a:t>Case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casesControlees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nbPiecesControlees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8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nbDeplacementsPossibles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    </a:t>
            </a:r>
            <a:r>
              <a:rPr lang="fr-FR" sz="1600" b="1" dirty="0" smtClean="0">
                <a:solidFill>
                  <a:schemeClr val="tx1"/>
                </a:solidFill>
              </a:rPr>
              <a:t>Case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deplacementsPossibles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}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IApiece</a:t>
            </a:r>
            <a:r>
              <a:rPr lang="fr-FR" sz="1600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42384" y="1845734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iaPiecesJ1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iaPiecesJ2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FF0000"/>
                </a:solidFill>
              </a:rPr>
              <a:t>} </a:t>
            </a:r>
            <a:r>
              <a:rPr lang="fr-FR" sz="1600" dirty="0" err="1"/>
              <a:t>IAjeu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AfficheNCURSES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>
              <a:solidFill>
                <a:srgbClr val="00206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affichage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WINDOW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win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boucleEvent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typedef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struct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{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/>
              <a:t>Jeu</a:t>
            </a:r>
            <a:r>
              <a:rPr lang="fr-FR" dirty="0" smtClean="0"/>
              <a:t> </a:t>
            </a:r>
            <a:r>
              <a:rPr lang="fr-FR" dirty="0" err="1" smtClean="0"/>
              <a:t>jeu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 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surface_ecran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surfaces_piecesJ1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surfaces_piecesJ2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 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surfaces_couleurs_cases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surfaces_texte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lettres[16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TTF_Font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polices[3]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/>
              <a:t>logs[10]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 smtClean="0"/>
              <a:t>} </a:t>
            </a:r>
            <a:r>
              <a:rPr lang="fr-FR" dirty="0" err="1" smtClean="0"/>
              <a:t>JeuSDL</a:t>
            </a:r>
            <a:r>
              <a:rPr lang="fr-FR" dirty="0" smtClean="0">
                <a:solidFill>
                  <a:srgbClr val="FF0000"/>
                </a:solidFill>
              </a:rPr>
              <a:t> ;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897367" y="411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52735" y="3452241"/>
            <a:ext cx="33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SdlInit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SdlBoucle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239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du cahier des charges initial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des contraintes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Programme fonctionnel (modules, </a:t>
            </a:r>
            <a:r>
              <a:rPr lang="fr-FR" dirty="0" err="1" smtClean="0"/>
              <a:t>ncurses</a:t>
            </a:r>
            <a:r>
              <a:rPr lang="fr-FR" dirty="0" smtClean="0"/>
              <a:t>, SDL)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Fonctionnalité supplémentaire : IA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	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4273"/>
              </p:ext>
            </p:extLst>
          </p:nvPr>
        </p:nvGraphicFramePr>
        <p:xfrm>
          <a:off x="1096963" y="1846262"/>
          <a:ext cx="10058400" cy="357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93284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Echec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RPG</a:t>
                      </a:r>
                      <a:endParaRPr lang="fr-FR" sz="3200" dirty="0"/>
                    </a:p>
                  </a:txBody>
                  <a:tcPr/>
                </a:tc>
              </a:tr>
              <a:tr h="29942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Plateau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Pièces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des pièces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Combat</a:t>
                      </a:r>
                      <a:r>
                        <a:rPr lang="fr-FR" baseline="0" dirty="0" smtClean="0"/>
                        <a:t> entre les pièces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Points de vie et d’attaque pour chaque pièce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Tuer le roi pour gagner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Choix du nom des joueurs, des différents types de pièces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Jeu fonctionnel avec une interface graphique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Affichage des PV &amp; PA au survol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Affichage des logs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possibilité de jouer contre l’IA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des modules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9" idx="1"/>
            <a:endCxn id="12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3"/>
            <a:endCxn id="14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3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" idx="0"/>
            <a:endCxn id="15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7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2" idx="0"/>
            <a:endCxn id="17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>
            <a:stCxn id="17" idx="0"/>
            <a:endCxn id="28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8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endCxn id="19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8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endCxn id="18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en angle 37"/>
          <p:cNvCxnSpPr>
            <a:stCxn id="22" idx="1"/>
            <a:endCxn id="24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2" idx="3"/>
            <a:endCxn id="28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28" idx="0"/>
            <a:endCxn id="26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26" idx="0"/>
            <a:endCxn id="30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30" idx="0"/>
            <a:endCxn id="32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4" idx="0"/>
            <a:endCxn id="32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32" idx="0"/>
            <a:endCxn id="44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44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endCxn id="36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44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endCxn id="34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Couleur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BLANC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NOIR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BLEU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JAUNE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NUM_COULEUR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Couleur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25/05/2015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6</a:t>
            </a:fld>
            <a:endParaRPr lang="fr-FR"/>
          </a:p>
        </p:txBody>
      </p:sp>
      <p:sp>
        <p:nvSpPr>
          <p:cNvPr id="7" name="Accolade fermante 6"/>
          <p:cNvSpPr/>
          <p:nvPr/>
        </p:nvSpPr>
        <p:spPr>
          <a:xfrm rot="5400000">
            <a:off x="4071486" y="895151"/>
            <a:ext cx="255069" cy="2748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/>
          <p:nvPr/>
        </p:nvCxnSpPr>
        <p:spPr>
          <a:xfrm>
            <a:off x="6506678" y="2141622"/>
            <a:ext cx="1183907" cy="582327"/>
          </a:xfrm>
          <a:prstGeom prst="bentConnector3">
            <a:avLst>
              <a:gd name="adj1" fmla="val 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7" idx="1"/>
          </p:cNvCxnSpPr>
          <p:nvPr/>
        </p:nvCxnSpPr>
        <p:spPr>
          <a:xfrm rot="16200000" flipH="1" flipV="1">
            <a:off x="3610553" y="2985158"/>
            <a:ext cx="1176935" cy="1"/>
          </a:xfrm>
          <a:prstGeom prst="bentConnector3">
            <a:avLst>
              <a:gd name="adj1" fmla="val 63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90585" y="2539283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Dernier élément </a:t>
            </a:r>
            <a:r>
              <a:rPr lang="fr-FR" dirty="0" smtClean="0">
                <a:sym typeface="Wingdings" panose="05000000000000000000" pitchFamily="2" charset="2"/>
              </a:rPr>
              <a:t> nombre d’éléments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409491" y="3578895"/>
            <a:ext cx="35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Couleurs disponibles pour les pièces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4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002060"/>
                </a:solidFill>
              </a:rPr>
              <a:t>char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nomJoueur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13</a:t>
            </a:r>
            <a:r>
              <a:rPr lang="fr-FR" dirty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  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nbPieces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ensPieces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16</a:t>
            </a:r>
            <a:r>
              <a:rPr lang="fr-FR" dirty="0">
                <a:solidFill>
                  <a:srgbClr val="FF0000"/>
                </a:solidFill>
              </a:rPr>
              <a:t>];</a:t>
            </a:r>
          </a:p>
          <a:p>
            <a:r>
              <a:rPr lang="fr-FR" dirty="0">
                <a:solidFill>
                  <a:srgbClr val="FF0000"/>
                </a:solidFill>
              </a:rPr>
              <a:t>} </a:t>
            </a:r>
            <a:r>
              <a:rPr lang="fr-FR" dirty="0"/>
              <a:t> Joueur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dirty="0">
                <a:solidFill>
                  <a:srgbClr val="FF0000"/>
                </a:solidFill>
              </a:rPr>
              <a:t> {</a:t>
            </a:r>
            <a:r>
              <a:rPr lang="fr-FR" dirty="0"/>
              <a:t>PION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TOUR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CAVALIER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FOU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DAME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ROI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Type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Type </a:t>
            </a:r>
            <a:r>
              <a:rPr lang="fr-FR" dirty="0" err="1"/>
              <a:t>type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Couleur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pointsVie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pointsAttaque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8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55561" y="3672748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Type</a:t>
            </a:r>
            <a:r>
              <a:rPr lang="fr-FR" dirty="0"/>
              <a:t> </a:t>
            </a:r>
            <a:r>
              <a:rPr lang="fr-FR" dirty="0" err="1"/>
              <a:t>type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CBLANC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CNOIR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CBLEU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CROUGE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CouleurCase</a:t>
            </a:r>
            <a:r>
              <a:rPr lang="fr-FR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en-US" b="1" dirty="0" err="1">
                <a:solidFill>
                  <a:srgbClr val="002060"/>
                </a:solidFill>
              </a:rPr>
              <a:t>typedef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struct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b="1" dirty="0" err="1"/>
              <a:t>CouleurCase</a:t>
            </a:r>
            <a:r>
              <a:rPr lang="en-US" dirty="0"/>
              <a:t> </a:t>
            </a:r>
            <a:r>
              <a:rPr lang="en-US" dirty="0" err="1"/>
              <a:t>couleurCase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Piece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/>
              <a:t>piece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Case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9</a:t>
            </a:fld>
            <a:endParaRPr lang="fr-FR"/>
          </a:p>
        </p:txBody>
      </p:sp>
      <p:cxnSp>
        <p:nvCxnSpPr>
          <p:cNvPr id="8" name="Connecteur en angle 7"/>
          <p:cNvCxnSpPr/>
          <p:nvPr/>
        </p:nvCxnSpPr>
        <p:spPr>
          <a:xfrm>
            <a:off x="5733535" y="2163294"/>
            <a:ext cx="576648" cy="329513"/>
          </a:xfrm>
          <a:prstGeom prst="bentConnector3">
            <a:avLst>
              <a:gd name="adj1" fmla="val 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>
            <a:off x="4860324" y="2163294"/>
            <a:ext cx="1449859" cy="67876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10183" y="231818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Survol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10183" y="2647696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Atteignable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10183" y="3672748"/>
            <a:ext cx="307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bool</a:t>
            </a:r>
            <a:r>
              <a:rPr lang="fr-FR" dirty="0" smtClean="0"/>
              <a:t> </a:t>
            </a:r>
            <a:r>
              <a:rPr lang="fr-FR" dirty="0" err="1" smtClean="0"/>
              <a:t>caseValide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x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detruireCase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*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500</Words>
  <Application>Microsoft Office PowerPoint</Application>
  <PresentationFormat>Grand écran</PresentationFormat>
  <Paragraphs>187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ChessRPG</vt:lpstr>
      <vt:lpstr>Principe du jeu </vt:lpstr>
      <vt:lpstr>Fonctionnalités</vt:lpstr>
      <vt:lpstr>Diagramme des modules</vt:lpstr>
      <vt:lpstr>Répartition</vt:lpstr>
      <vt:lpstr>Module : Couleur</vt:lpstr>
      <vt:lpstr>Module : Joueur</vt:lpstr>
      <vt:lpstr>Module : Piece</vt:lpstr>
      <vt:lpstr>Module : Case</vt:lpstr>
      <vt:lpstr>Module : Plateau</vt:lpstr>
      <vt:lpstr>Module : Jeu</vt:lpstr>
      <vt:lpstr>Module : IA</vt:lpstr>
      <vt:lpstr>Module : AfficheNCURSES</vt:lpstr>
      <vt:lpstr>Module : AfficheSDL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ChessRPG</dc:title>
  <dc:creator>Robin</dc:creator>
  <cp:lastModifiedBy>Robin</cp:lastModifiedBy>
  <cp:revision>9</cp:revision>
  <dcterms:created xsi:type="dcterms:W3CDTF">2015-05-20T10:41:01Z</dcterms:created>
  <dcterms:modified xsi:type="dcterms:W3CDTF">2015-05-25T20:34:31Z</dcterms:modified>
</cp:coreProperties>
</file>