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9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金宝 王" userId="4e55f5ef50f45cdd" providerId="LiveId" clId="{C90DD0C9-40EA-4411-ACB9-BD65A636B4B6}"/>
    <pc:docChg chg="addSld delSld modSld delMainMaster modMainMaster">
      <pc:chgData name="金宝 王" userId="4e55f5ef50f45cdd" providerId="LiveId" clId="{C90DD0C9-40EA-4411-ACB9-BD65A636B4B6}" dt="2025-06-03T01:33:47.330" v="4" actId="47"/>
      <pc:docMkLst>
        <pc:docMk/>
      </pc:docMkLst>
      <pc:sldChg chg="modSp new del">
        <pc:chgData name="金宝 王" userId="4e55f5ef50f45cdd" providerId="LiveId" clId="{C90DD0C9-40EA-4411-ACB9-BD65A636B4B6}" dt="2025-06-03T01:33:47.330" v="4" actId="47"/>
        <pc:sldMkLst>
          <pc:docMk/>
          <pc:sldMk cId="2270290157" sldId="256"/>
        </pc:sldMkLst>
        <pc:spChg chg="mod">
          <ac:chgData name="金宝 王" userId="4e55f5ef50f45cdd" providerId="LiveId" clId="{C90DD0C9-40EA-4411-ACB9-BD65A636B4B6}" dt="2025-06-03T01:33:36.764" v="1"/>
          <ac:spMkLst>
            <pc:docMk/>
            <pc:sldMk cId="2270290157" sldId="256"/>
            <ac:spMk id="2" creationId="{31592D79-893A-87A4-E22C-254CCBBB9BC8}"/>
          </ac:spMkLst>
        </pc:spChg>
        <pc:spChg chg="mod">
          <ac:chgData name="金宝 王" userId="4e55f5ef50f45cdd" providerId="LiveId" clId="{C90DD0C9-40EA-4411-ACB9-BD65A636B4B6}" dt="2025-06-03T01:33:36.764" v="1"/>
          <ac:spMkLst>
            <pc:docMk/>
            <pc:sldMk cId="2270290157" sldId="256"/>
            <ac:spMk id="3" creationId="{AE4D4AEC-DBAF-B94B-0920-D4662F9B3C40}"/>
          </ac:spMkLst>
        </pc:spChg>
      </pc:sldChg>
      <pc:sldChg chg="new del">
        <pc:chgData name="金宝 王" userId="4e55f5ef50f45cdd" providerId="LiveId" clId="{C90DD0C9-40EA-4411-ACB9-BD65A636B4B6}" dt="2025-06-03T01:33:47.330" v="4" actId="47"/>
        <pc:sldMkLst>
          <pc:docMk/>
          <pc:sldMk cId="346178003" sldId="257"/>
        </pc:sldMkLst>
      </pc:sldChg>
      <pc:sldChg chg="add">
        <pc:chgData name="金宝 王" userId="4e55f5ef50f45cdd" providerId="LiveId" clId="{C90DD0C9-40EA-4411-ACB9-BD65A636B4B6}" dt="2025-06-03T01:33:44.683" v="3"/>
        <pc:sldMkLst>
          <pc:docMk/>
          <pc:sldMk cId="0" sldId="957"/>
        </pc:sldMkLst>
      </pc:sldChg>
      <pc:sldMasterChg chg="modSp modSldLayout">
        <pc:chgData name="金宝 王" userId="4e55f5ef50f45cdd" providerId="LiveId" clId="{C90DD0C9-40EA-4411-ACB9-BD65A636B4B6}" dt="2025-06-03T01:33:36.764" v="1"/>
        <pc:sldMasterMkLst>
          <pc:docMk/>
          <pc:sldMasterMk cId="362025820" sldId="2147483648"/>
        </pc:sldMasterMkLst>
        <pc:spChg chg="mod">
          <ac:chgData name="金宝 王" userId="4e55f5ef50f45cdd" providerId="LiveId" clId="{C90DD0C9-40EA-4411-ACB9-BD65A636B4B6}" dt="2025-06-03T01:33:36.764" v="1"/>
          <ac:spMkLst>
            <pc:docMk/>
            <pc:sldMasterMk cId="362025820" sldId="2147483648"/>
            <ac:spMk id="2" creationId="{2225BB4E-6B96-F61A-213C-C792E46B7AC4}"/>
          </ac:spMkLst>
        </pc:spChg>
        <pc:spChg chg="mod">
          <ac:chgData name="金宝 王" userId="4e55f5ef50f45cdd" providerId="LiveId" clId="{C90DD0C9-40EA-4411-ACB9-BD65A636B4B6}" dt="2025-06-03T01:33:36.764" v="1"/>
          <ac:spMkLst>
            <pc:docMk/>
            <pc:sldMasterMk cId="362025820" sldId="2147483648"/>
            <ac:spMk id="3" creationId="{151C8570-C252-31EB-B66E-CE96DF0EA7C3}"/>
          </ac:spMkLst>
        </pc:spChg>
        <pc:spChg chg="mod">
          <ac:chgData name="金宝 王" userId="4e55f5ef50f45cdd" providerId="LiveId" clId="{C90DD0C9-40EA-4411-ACB9-BD65A636B4B6}" dt="2025-06-03T01:33:36.764" v="1"/>
          <ac:spMkLst>
            <pc:docMk/>
            <pc:sldMasterMk cId="362025820" sldId="2147483648"/>
            <ac:spMk id="4" creationId="{D83DA182-6BE6-1B73-71D8-7A2C0C0F57FF}"/>
          </ac:spMkLst>
        </pc:spChg>
        <pc:spChg chg="mod">
          <ac:chgData name="金宝 王" userId="4e55f5ef50f45cdd" providerId="LiveId" clId="{C90DD0C9-40EA-4411-ACB9-BD65A636B4B6}" dt="2025-06-03T01:33:36.764" v="1"/>
          <ac:spMkLst>
            <pc:docMk/>
            <pc:sldMasterMk cId="362025820" sldId="2147483648"/>
            <ac:spMk id="5" creationId="{C91BC710-FD87-280D-92A4-F50E1110ED7F}"/>
          </ac:spMkLst>
        </pc:spChg>
        <pc:spChg chg="mod">
          <ac:chgData name="金宝 王" userId="4e55f5ef50f45cdd" providerId="LiveId" clId="{C90DD0C9-40EA-4411-ACB9-BD65A636B4B6}" dt="2025-06-03T01:33:36.764" v="1"/>
          <ac:spMkLst>
            <pc:docMk/>
            <pc:sldMasterMk cId="362025820" sldId="2147483648"/>
            <ac:spMk id="6" creationId="{A3EDD7DB-53F7-903C-53C8-7F7266DF3C99}"/>
          </ac:spMkLst>
        </pc:spChg>
        <pc:sldLayoutChg chg="modSp">
          <pc:chgData name="金宝 王" userId="4e55f5ef50f45cdd" providerId="LiveId" clId="{C90DD0C9-40EA-4411-ACB9-BD65A636B4B6}" dt="2025-06-03T01:33:36.764" v="1"/>
          <pc:sldLayoutMkLst>
            <pc:docMk/>
            <pc:sldMasterMk cId="362025820" sldId="2147483648"/>
            <pc:sldLayoutMk cId="444077447" sldId="2147483649"/>
          </pc:sldLayoutMkLst>
          <pc:spChg chg="mod">
            <ac:chgData name="金宝 王" userId="4e55f5ef50f45cdd" providerId="LiveId" clId="{C90DD0C9-40EA-4411-ACB9-BD65A636B4B6}" dt="2025-06-03T01:33:36.764" v="1"/>
            <ac:spMkLst>
              <pc:docMk/>
              <pc:sldMasterMk cId="362025820" sldId="2147483648"/>
              <pc:sldLayoutMk cId="444077447" sldId="2147483649"/>
              <ac:spMk id="2" creationId="{E9104D8A-8538-7865-AFB3-E148B58F7AAA}"/>
            </ac:spMkLst>
          </pc:spChg>
          <pc:spChg chg="mod">
            <ac:chgData name="金宝 王" userId="4e55f5ef50f45cdd" providerId="LiveId" clId="{C90DD0C9-40EA-4411-ACB9-BD65A636B4B6}" dt="2025-06-03T01:33:36.764" v="1"/>
            <ac:spMkLst>
              <pc:docMk/>
              <pc:sldMasterMk cId="362025820" sldId="2147483648"/>
              <pc:sldLayoutMk cId="444077447" sldId="2147483649"/>
              <ac:spMk id="3" creationId="{E127E265-F6A7-E5C5-1D2A-2BBC6A72DFF0}"/>
            </ac:spMkLst>
          </pc:spChg>
        </pc:sldLayoutChg>
        <pc:sldLayoutChg chg="modSp">
          <pc:chgData name="金宝 王" userId="4e55f5ef50f45cdd" providerId="LiveId" clId="{C90DD0C9-40EA-4411-ACB9-BD65A636B4B6}" dt="2025-06-03T01:33:36.764" v="1"/>
          <pc:sldLayoutMkLst>
            <pc:docMk/>
            <pc:sldMasterMk cId="362025820" sldId="2147483648"/>
            <pc:sldLayoutMk cId="2581861800" sldId="2147483651"/>
          </pc:sldLayoutMkLst>
          <pc:spChg chg="mod">
            <ac:chgData name="金宝 王" userId="4e55f5ef50f45cdd" providerId="LiveId" clId="{C90DD0C9-40EA-4411-ACB9-BD65A636B4B6}" dt="2025-06-03T01:33:36.764" v="1"/>
            <ac:spMkLst>
              <pc:docMk/>
              <pc:sldMasterMk cId="362025820" sldId="2147483648"/>
              <pc:sldLayoutMk cId="2581861800" sldId="2147483651"/>
              <ac:spMk id="2" creationId="{E0448BBC-F551-2A70-E58E-A3AA0D7A87A4}"/>
            </ac:spMkLst>
          </pc:spChg>
          <pc:spChg chg="mod">
            <ac:chgData name="金宝 王" userId="4e55f5ef50f45cdd" providerId="LiveId" clId="{C90DD0C9-40EA-4411-ACB9-BD65A636B4B6}" dt="2025-06-03T01:33:36.764" v="1"/>
            <ac:spMkLst>
              <pc:docMk/>
              <pc:sldMasterMk cId="362025820" sldId="2147483648"/>
              <pc:sldLayoutMk cId="2581861800" sldId="2147483651"/>
              <ac:spMk id="3" creationId="{C1D5BDB1-449F-B54F-71CC-219516D39042}"/>
            </ac:spMkLst>
          </pc:spChg>
        </pc:sldLayoutChg>
        <pc:sldLayoutChg chg="modSp">
          <pc:chgData name="金宝 王" userId="4e55f5ef50f45cdd" providerId="LiveId" clId="{C90DD0C9-40EA-4411-ACB9-BD65A636B4B6}" dt="2025-06-03T01:33:36.764" v="1"/>
          <pc:sldLayoutMkLst>
            <pc:docMk/>
            <pc:sldMasterMk cId="362025820" sldId="2147483648"/>
            <pc:sldLayoutMk cId="56346316" sldId="2147483652"/>
          </pc:sldLayoutMkLst>
          <pc:spChg chg="mod">
            <ac:chgData name="金宝 王" userId="4e55f5ef50f45cdd" providerId="LiveId" clId="{C90DD0C9-40EA-4411-ACB9-BD65A636B4B6}" dt="2025-06-03T01:33:36.764" v="1"/>
            <ac:spMkLst>
              <pc:docMk/>
              <pc:sldMasterMk cId="362025820" sldId="2147483648"/>
              <pc:sldLayoutMk cId="56346316" sldId="2147483652"/>
              <ac:spMk id="3" creationId="{B29A990B-94A2-FC85-B40B-33C5668AC0F5}"/>
            </ac:spMkLst>
          </pc:spChg>
          <pc:spChg chg="mod">
            <ac:chgData name="金宝 王" userId="4e55f5ef50f45cdd" providerId="LiveId" clId="{C90DD0C9-40EA-4411-ACB9-BD65A636B4B6}" dt="2025-06-03T01:33:36.764" v="1"/>
            <ac:spMkLst>
              <pc:docMk/>
              <pc:sldMasterMk cId="362025820" sldId="2147483648"/>
              <pc:sldLayoutMk cId="56346316" sldId="2147483652"/>
              <ac:spMk id="4" creationId="{8EC2D963-71A4-2774-0DD2-657CF36696C8}"/>
            </ac:spMkLst>
          </pc:spChg>
        </pc:sldLayoutChg>
        <pc:sldLayoutChg chg="modSp">
          <pc:chgData name="金宝 王" userId="4e55f5ef50f45cdd" providerId="LiveId" clId="{C90DD0C9-40EA-4411-ACB9-BD65A636B4B6}" dt="2025-06-03T01:33:36.764" v="1"/>
          <pc:sldLayoutMkLst>
            <pc:docMk/>
            <pc:sldMasterMk cId="362025820" sldId="2147483648"/>
            <pc:sldLayoutMk cId="3822971032" sldId="2147483653"/>
          </pc:sldLayoutMkLst>
          <pc:spChg chg="mod">
            <ac:chgData name="金宝 王" userId="4e55f5ef50f45cdd" providerId="LiveId" clId="{C90DD0C9-40EA-4411-ACB9-BD65A636B4B6}" dt="2025-06-03T01:33:36.764" v="1"/>
            <ac:spMkLst>
              <pc:docMk/>
              <pc:sldMasterMk cId="362025820" sldId="2147483648"/>
              <pc:sldLayoutMk cId="3822971032" sldId="2147483653"/>
              <ac:spMk id="2" creationId="{81A57393-EB34-E674-0512-143E8FC70D13}"/>
            </ac:spMkLst>
          </pc:spChg>
          <pc:spChg chg="mod">
            <ac:chgData name="金宝 王" userId="4e55f5ef50f45cdd" providerId="LiveId" clId="{C90DD0C9-40EA-4411-ACB9-BD65A636B4B6}" dt="2025-06-03T01:33:36.764" v="1"/>
            <ac:spMkLst>
              <pc:docMk/>
              <pc:sldMasterMk cId="362025820" sldId="2147483648"/>
              <pc:sldLayoutMk cId="3822971032" sldId="2147483653"/>
              <ac:spMk id="3" creationId="{37B07AB9-403F-0FBF-F41B-04916E5DA79D}"/>
            </ac:spMkLst>
          </pc:spChg>
          <pc:spChg chg="mod">
            <ac:chgData name="金宝 王" userId="4e55f5ef50f45cdd" providerId="LiveId" clId="{C90DD0C9-40EA-4411-ACB9-BD65A636B4B6}" dt="2025-06-03T01:33:36.764" v="1"/>
            <ac:spMkLst>
              <pc:docMk/>
              <pc:sldMasterMk cId="362025820" sldId="2147483648"/>
              <pc:sldLayoutMk cId="3822971032" sldId="2147483653"/>
              <ac:spMk id="4" creationId="{6438BF93-C81A-F53D-A411-00DB867D9953}"/>
            </ac:spMkLst>
          </pc:spChg>
          <pc:spChg chg="mod">
            <ac:chgData name="金宝 王" userId="4e55f5ef50f45cdd" providerId="LiveId" clId="{C90DD0C9-40EA-4411-ACB9-BD65A636B4B6}" dt="2025-06-03T01:33:36.764" v="1"/>
            <ac:spMkLst>
              <pc:docMk/>
              <pc:sldMasterMk cId="362025820" sldId="2147483648"/>
              <pc:sldLayoutMk cId="3822971032" sldId="2147483653"/>
              <ac:spMk id="5" creationId="{F3DE4839-AB9F-E9E6-EDE1-2C6A86F2B23B}"/>
            </ac:spMkLst>
          </pc:spChg>
          <pc:spChg chg="mod">
            <ac:chgData name="金宝 王" userId="4e55f5ef50f45cdd" providerId="LiveId" clId="{C90DD0C9-40EA-4411-ACB9-BD65A636B4B6}" dt="2025-06-03T01:33:36.764" v="1"/>
            <ac:spMkLst>
              <pc:docMk/>
              <pc:sldMasterMk cId="362025820" sldId="2147483648"/>
              <pc:sldLayoutMk cId="3822971032" sldId="2147483653"/>
              <ac:spMk id="6" creationId="{A7405CFE-206D-0F8F-3BAE-F9CCC821504A}"/>
            </ac:spMkLst>
          </pc:spChg>
        </pc:sldLayoutChg>
        <pc:sldLayoutChg chg="modSp">
          <pc:chgData name="金宝 王" userId="4e55f5ef50f45cdd" providerId="LiveId" clId="{C90DD0C9-40EA-4411-ACB9-BD65A636B4B6}" dt="2025-06-03T01:33:36.764" v="1"/>
          <pc:sldLayoutMkLst>
            <pc:docMk/>
            <pc:sldMasterMk cId="362025820" sldId="2147483648"/>
            <pc:sldLayoutMk cId="2470992554" sldId="2147483656"/>
          </pc:sldLayoutMkLst>
          <pc:spChg chg="mod">
            <ac:chgData name="金宝 王" userId="4e55f5ef50f45cdd" providerId="LiveId" clId="{C90DD0C9-40EA-4411-ACB9-BD65A636B4B6}" dt="2025-06-03T01:33:36.764" v="1"/>
            <ac:spMkLst>
              <pc:docMk/>
              <pc:sldMasterMk cId="362025820" sldId="2147483648"/>
              <pc:sldLayoutMk cId="2470992554" sldId="2147483656"/>
              <ac:spMk id="2" creationId="{D7499E6E-C89E-2CCE-0CDB-3AC2ED2ED652}"/>
            </ac:spMkLst>
          </pc:spChg>
          <pc:spChg chg="mod">
            <ac:chgData name="金宝 王" userId="4e55f5ef50f45cdd" providerId="LiveId" clId="{C90DD0C9-40EA-4411-ACB9-BD65A636B4B6}" dt="2025-06-03T01:33:36.764" v="1"/>
            <ac:spMkLst>
              <pc:docMk/>
              <pc:sldMasterMk cId="362025820" sldId="2147483648"/>
              <pc:sldLayoutMk cId="2470992554" sldId="2147483656"/>
              <ac:spMk id="3" creationId="{10727B70-B67C-2FC6-873F-0DC38F8789B1}"/>
            </ac:spMkLst>
          </pc:spChg>
          <pc:spChg chg="mod">
            <ac:chgData name="金宝 王" userId="4e55f5ef50f45cdd" providerId="LiveId" clId="{C90DD0C9-40EA-4411-ACB9-BD65A636B4B6}" dt="2025-06-03T01:33:36.764" v="1"/>
            <ac:spMkLst>
              <pc:docMk/>
              <pc:sldMasterMk cId="362025820" sldId="2147483648"/>
              <pc:sldLayoutMk cId="2470992554" sldId="2147483656"/>
              <ac:spMk id="4" creationId="{73D3BAF1-3EBF-F159-D237-495E0F1E9FDE}"/>
            </ac:spMkLst>
          </pc:spChg>
        </pc:sldLayoutChg>
        <pc:sldLayoutChg chg="modSp">
          <pc:chgData name="金宝 王" userId="4e55f5ef50f45cdd" providerId="LiveId" clId="{C90DD0C9-40EA-4411-ACB9-BD65A636B4B6}" dt="2025-06-03T01:33:36.764" v="1"/>
          <pc:sldLayoutMkLst>
            <pc:docMk/>
            <pc:sldMasterMk cId="362025820" sldId="2147483648"/>
            <pc:sldLayoutMk cId="3646358293" sldId="2147483657"/>
          </pc:sldLayoutMkLst>
          <pc:spChg chg="mod">
            <ac:chgData name="金宝 王" userId="4e55f5ef50f45cdd" providerId="LiveId" clId="{C90DD0C9-40EA-4411-ACB9-BD65A636B4B6}" dt="2025-06-03T01:33:36.764" v="1"/>
            <ac:spMkLst>
              <pc:docMk/>
              <pc:sldMasterMk cId="362025820" sldId="2147483648"/>
              <pc:sldLayoutMk cId="3646358293" sldId="2147483657"/>
              <ac:spMk id="2" creationId="{684292D5-7073-591A-3528-4AD6A4864ED9}"/>
            </ac:spMkLst>
          </pc:spChg>
          <pc:spChg chg="mod">
            <ac:chgData name="金宝 王" userId="4e55f5ef50f45cdd" providerId="LiveId" clId="{C90DD0C9-40EA-4411-ACB9-BD65A636B4B6}" dt="2025-06-03T01:33:36.764" v="1"/>
            <ac:spMkLst>
              <pc:docMk/>
              <pc:sldMasterMk cId="362025820" sldId="2147483648"/>
              <pc:sldLayoutMk cId="3646358293" sldId="2147483657"/>
              <ac:spMk id="3" creationId="{6B1C09D7-EE3B-EB58-7EF8-8CDAC450CD53}"/>
            </ac:spMkLst>
          </pc:spChg>
          <pc:spChg chg="mod">
            <ac:chgData name="金宝 王" userId="4e55f5ef50f45cdd" providerId="LiveId" clId="{C90DD0C9-40EA-4411-ACB9-BD65A636B4B6}" dt="2025-06-03T01:33:36.764" v="1"/>
            <ac:spMkLst>
              <pc:docMk/>
              <pc:sldMasterMk cId="362025820" sldId="2147483648"/>
              <pc:sldLayoutMk cId="3646358293" sldId="2147483657"/>
              <ac:spMk id="4" creationId="{5B33C94D-529E-C606-759D-DBBCA98450E3}"/>
            </ac:spMkLst>
          </pc:spChg>
        </pc:sldLayoutChg>
        <pc:sldLayoutChg chg="modSp">
          <pc:chgData name="金宝 王" userId="4e55f5ef50f45cdd" providerId="LiveId" clId="{C90DD0C9-40EA-4411-ACB9-BD65A636B4B6}" dt="2025-06-03T01:33:36.764" v="1"/>
          <pc:sldLayoutMkLst>
            <pc:docMk/>
            <pc:sldMasterMk cId="362025820" sldId="2147483648"/>
            <pc:sldLayoutMk cId="3231821784" sldId="2147483659"/>
          </pc:sldLayoutMkLst>
          <pc:spChg chg="mod">
            <ac:chgData name="金宝 王" userId="4e55f5ef50f45cdd" providerId="LiveId" clId="{C90DD0C9-40EA-4411-ACB9-BD65A636B4B6}" dt="2025-06-03T01:33:36.764" v="1"/>
            <ac:spMkLst>
              <pc:docMk/>
              <pc:sldMasterMk cId="362025820" sldId="2147483648"/>
              <pc:sldLayoutMk cId="3231821784" sldId="2147483659"/>
              <ac:spMk id="2" creationId="{170704A2-7709-D635-4207-B4BAA6287A7C}"/>
            </ac:spMkLst>
          </pc:spChg>
          <pc:spChg chg="mod">
            <ac:chgData name="金宝 王" userId="4e55f5ef50f45cdd" providerId="LiveId" clId="{C90DD0C9-40EA-4411-ACB9-BD65A636B4B6}" dt="2025-06-03T01:33:36.764" v="1"/>
            <ac:spMkLst>
              <pc:docMk/>
              <pc:sldMasterMk cId="362025820" sldId="2147483648"/>
              <pc:sldLayoutMk cId="3231821784" sldId="2147483659"/>
              <ac:spMk id="3" creationId="{47915310-09C4-233D-7124-B5E83B5DC9F2}"/>
            </ac:spMkLst>
          </pc:spChg>
        </pc:sldLayoutChg>
      </pc:sldMasterChg>
      <pc:sldMasterChg chg="del delSldLayout">
        <pc:chgData name="金宝 王" userId="4e55f5ef50f45cdd" providerId="LiveId" clId="{C90DD0C9-40EA-4411-ACB9-BD65A636B4B6}" dt="2025-06-03T01:33:47.330" v="4" actId="47"/>
        <pc:sldMasterMkLst>
          <pc:docMk/>
          <pc:sldMasterMk cId="3039723815" sldId="2147483660"/>
        </pc:sldMasterMkLst>
        <pc:sldLayoutChg chg="del">
          <pc:chgData name="金宝 王" userId="4e55f5ef50f45cdd" providerId="LiveId" clId="{C90DD0C9-40EA-4411-ACB9-BD65A636B4B6}" dt="2025-06-03T01:33:47.330" v="4" actId="47"/>
          <pc:sldLayoutMkLst>
            <pc:docMk/>
            <pc:sldMasterMk cId="3039723815" sldId="2147483660"/>
            <pc:sldLayoutMk cId="1220793857" sldId="2147483661"/>
          </pc:sldLayoutMkLst>
        </pc:sldLayoutChg>
        <pc:sldLayoutChg chg="del">
          <pc:chgData name="金宝 王" userId="4e55f5ef50f45cdd" providerId="LiveId" clId="{C90DD0C9-40EA-4411-ACB9-BD65A636B4B6}" dt="2025-06-03T01:33:47.330" v="4" actId="47"/>
          <pc:sldLayoutMkLst>
            <pc:docMk/>
            <pc:sldMasterMk cId="3039723815" sldId="2147483660"/>
            <pc:sldLayoutMk cId="1825443166" sldId="2147483662"/>
          </pc:sldLayoutMkLst>
        </pc:sldLayoutChg>
        <pc:sldLayoutChg chg="del">
          <pc:chgData name="金宝 王" userId="4e55f5ef50f45cdd" providerId="LiveId" clId="{C90DD0C9-40EA-4411-ACB9-BD65A636B4B6}" dt="2025-06-03T01:33:47.330" v="4" actId="47"/>
          <pc:sldLayoutMkLst>
            <pc:docMk/>
            <pc:sldMasterMk cId="3039723815" sldId="2147483660"/>
            <pc:sldLayoutMk cId="706576852" sldId="2147483663"/>
          </pc:sldLayoutMkLst>
        </pc:sldLayoutChg>
        <pc:sldLayoutChg chg="del">
          <pc:chgData name="金宝 王" userId="4e55f5ef50f45cdd" providerId="LiveId" clId="{C90DD0C9-40EA-4411-ACB9-BD65A636B4B6}" dt="2025-06-03T01:33:47.330" v="4" actId="47"/>
          <pc:sldLayoutMkLst>
            <pc:docMk/>
            <pc:sldMasterMk cId="3039723815" sldId="2147483660"/>
            <pc:sldLayoutMk cId="4086575309" sldId="2147483664"/>
          </pc:sldLayoutMkLst>
        </pc:sldLayoutChg>
        <pc:sldLayoutChg chg="del">
          <pc:chgData name="金宝 王" userId="4e55f5ef50f45cdd" providerId="LiveId" clId="{C90DD0C9-40EA-4411-ACB9-BD65A636B4B6}" dt="2025-06-03T01:33:47.330" v="4" actId="47"/>
          <pc:sldLayoutMkLst>
            <pc:docMk/>
            <pc:sldMasterMk cId="3039723815" sldId="2147483660"/>
            <pc:sldLayoutMk cId="713151488" sldId="2147483665"/>
          </pc:sldLayoutMkLst>
        </pc:sldLayoutChg>
        <pc:sldLayoutChg chg="del">
          <pc:chgData name="金宝 王" userId="4e55f5ef50f45cdd" providerId="LiveId" clId="{C90DD0C9-40EA-4411-ACB9-BD65A636B4B6}" dt="2025-06-03T01:33:47.330" v="4" actId="47"/>
          <pc:sldLayoutMkLst>
            <pc:docMk/>
            <pc:sldMasterMk cId="3039723815" sldId="2147483660"/>
            <pc:sldLayoutMk cId="2032594480" sldId="2147483666"/>
          </pc:sldLayoutMkLst>
        </pc:sldLayoutChg>
        <pc:sldLayoutChg chg="del">
          <pc:chgData name="金宝 王" userId="4e55f5ef50f45cdd" providerId="LiveId" clId="{C90DD0C9-40EA-4411-ACB9-BD65A636B4B6}" dt="2025-06-03T01:33:47.330" v="4" actId="47"/>
          <pc:sldLayoutMkLst>
            <pc:docMk/>
            <pc:sldMasterMk cId="3039723815" sldId="2147483660"/>
            <pc:sldLayoutMk cId="3008557687" sldId="2147483667"/>
          </pc:sldLayoutMkLst>
        </pc:sldLayoutChg>
        <pc:sldLayoutChg chg="del">
          <pc:chgData name="金宝 王" userId="4e55f5ef50f45cdd" providerId="LiveId" clId="{C90DD0C9-40EA-4411-ACB9-BD65A636B4B6}" dt="2025-06-03T01:33:47.330" v="4" actId="47"/>
          <pc:sldLayoutMkLst>
            <pc:docMk/>
            <pc:sldMasterMk cId="3039723815" sldId="2147483660"/>
            <pc:sldLayoutMk cId="1527684739" sldId="2147483668"/>
          </pc:sldLayoutMkLst>
        </pc:sldLayoutChg>
        <pc:sldLayoutChg chg="del">
          <pc:chgData name="金宝 王" userId="4e55f5ef50f45cdd" providerId="LiveId" clId="{C90DD0C9-40EA-4411-ACB9-BD65A636B4B6}" dt="2025-06-03T01:33:47.330" v="4" actId="47"/>
          <pc:sldLayoutMkLst>
            <pc:docMk/>
            <pc:sldMasterMk cId="3039723815" sldId="2147483660"/>
            <pc:sldLayoutMk cId="427988435" sldId="2147483669"/>
          </pc:sldLayoutMkLst>
        </pc:sldLayoutChg>
        <pc:sldLayoutChg chg="del">
          <pc:chgData name="金宝 王" userId="4e55f5ef50f45cdd" providerId="LiveId" clId="{C90DD0C9-40EA-4411-ACB9-BD65A636B4B6}" dt="2025-06-03T01:33:47.330" v="4" actId="47"/>
          <pc:sldLayoutMkLst>
            <pc:docMk/>
            <pc:sldMasterMk cId="3039723815" sldId="2147483660"/>
            <pc:sldLayoutMk cId="2987301152" sldId="2147483670"/>
          </pc:sldLayoutMkLst>
        </pc:sldLayoutChg>
        <pc:sldLayoutChg chg="del">
          <pc:chgData name="金宝 王" userId="4e55f5ef50f45cdd" providerId="LiveId" clId="{C90DD0C9-40EA-4411-ACB9-BD65A636B4B6}" dt="2025-06-03T01:33:47.330" v="4" actId="47"/>
          <pc:sldLayoutMkLst>
            <pc:docMk/>
            <pc:sldMasterMk cId="3039723815" sldId="2147483660"/>
            <pc:sldLayoutMk cId="52050863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78387-8CFE-4242-BFB2-F8A726CB93BD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67EAD-80E0-48EB-B9C6-59F4BAE7E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43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145412" name="Footer Placeholder 3"/>
          <p:cNvSpPr>
            <a:spLocks noGrp="1"/>
          </p:cNvSpPr>
          <p:nvPr>
            <p:ph type="ftr" sz="quarter" idx="4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© DB-LAB (2003)</a:t>
            </a:r>
          </a:p>
        </p:txBody>
      </p:sp>
      <p:sp>
        <p:nvSpPr>
          <p:cNvPr id="1454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fld id="{A4CE218F-B3C2-4F1A-AFEC-C2E7597ED334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t>1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71E74C-BB33-4869-80FF-CDA466E540B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fld id="{1C2CA0DB-C05B-4418-87A1-7388AE59AB3D}" type="datetime1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t>2025/6/3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06405" indent="0" algn="ctr">
              <a:buNone/>
              <a:defRPr/>
            </a:lvl2pPr>
            <a:lvl3pPr marL="812810" indent="0" algn="ctr">
              <a:buNone/>
              <a:defRPr/>
            </a:lvl3pPr>
            <a:lvl4pPr marL="1219215" indent="0" algn="ctr">
              <a:buNone/>
              <a:defRPr/>
            </a:lvl4pPr>
            <a:lvl5pPr marL="1625620" indent="0" algn="ctr">
              <a:buNone/>
              <a:defRPr/>
            </a:lvl5pPr>
            <a:lvl6pPr marL="2032025" indent="0" algn="ctr">
              <a:buNone/>
              <a:defRPr/>
            </a:lvl6pPr>
            <a:lvl7pPr marL="2438430" indent="0" algn="ctr">
              <a:buNone/>
              <a:defRPr/>
            </a:lvl7pPr>
            <a:lvl8pPr marL="2844836" indent="0" algn="ctr">
              <a:buNone/>
              <a:defRPr/>
            </a:lvl8pPr>
            <a:lvl9pPr marL="3251241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057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354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74639"/>
            <a:ext cx="6036733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9504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4706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9733" y="1600201"/>
            <a:ext cx="404706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5306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7602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89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556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89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78"/>
            </a:lvl1pPr>
            <a:lvl2pPr marL="406405" indent="0">
              <a:buNone/>
              <a:defRPr sz="1600"/>
            </a:lvl2pPr>
            <a:lvl3pPr marL="812810" indent="0">
              <a:buNone/>
              <a:defRPr sz="1422"/>
            </a:lvl3pPr>
            <a:lvl4pPr marL="1219215" indent="0">
              <a:buNone/>
              <a:defRPr sz="1244"/>
            </a:lvl4pPr>
            <a:lvl5pPr marL="1625620" indent="0">
              <a:buNone/>
              <a:defRPr sz="1244"/>
            </a:lvl5pPr>
            <a:lvl6pPr marL="2032025" indent="0">
              <a:buNone/>
              <a:defRPr sz="1244"/>
            </a:lvl6pPr>
            <a:lvl7pPr marL="2438430" indent="0">
              <a:buNone/>
              <a:defRPr sz="1244"/>
            </a:lvl7pPr>
            <a:lvl8pPr marL="2844836" indent="0">
              <a:buNone/>
              <a:defRPr sz="1244"/>
            </a:lvl8pPr>
            <a:lvl9pPr marL="3251241" indent="0">
              <a:buNone/>
              <a:defRPr sz="124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793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47067" cy="4525963"/>
          </a:xfrm>
          <a:prstGeom prst="rect">
            <a:avLst/>
          </a:prstGeo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9733" y="1600201"/>
            <a:ext cx="4047067" cy="4525963"/>
          </a:xfrm>
          <a:prstGeom prst="rect">
            <a:avLst/>
          </a:prstGeo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46465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12" cy="3951288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378" y="1535113"/>
            <a:ext cx="404142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378" y="2174875"/>
            <a:ext cx="4041422" cy="3951288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347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4190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3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89" cy="1162050"/>
          </a:xfrm>
          <a:prstGeom prst="rect">
            <a:avLst/>
          </a:prstGeo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756" y="273051"/>
            <a:ext cx="5111044" cy="5853113"/>
          </a:xfrm>
          <a:prstGeom prst="rect">
            <a:avLst/>
          </a:prstGeo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89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370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11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11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11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336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D1046C2-AD9A-49A9-A285-9E87A7FC034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1968" y="79376"/>
            <a:ext cx="1756833" cy="823913"/>
            <a:chOff x="45" y="50"/>
            <a:chExt cx="1107" cy="519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6760E108-82E4-4CE9-BAC1-EDD30035E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21"/>
              <a:ext cx="576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华文行楷" panose="02010800040101010101" pitchFamily="2" charset="-122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华文行楷" panose="02010800040101010101" pitchFamily="2" charset="-122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华文行楷" panose="02010800040101010101" pitchFamily="2" charset="-122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华文行楷" panose="02010800040101010101" pitchFamily="2" charset="-122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华文行楷" panose="020108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华文行楷" panose="020108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华文行楷" panose="020108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华文行楷" panose="020108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Schoolbook" panose="02040604050505020304" pitchFamily="18" charset="0"/>
                  <a:ea typeface="华文行楷" panose="02010800040101010101" pitchFamily="2" charset="-122"/>
                </a:defRPr>
              </a:lvl9pPr>
            </a:lstStyle>
            <a:p>
              <a:pPr algn="ctr">
                <a:lnSpc>
                  <a:spcPct val="95000"/>
                </a:lnSpc>
                <a:buClr>
                  <a:srgbClr val="990000"/>
                </a:buClr>
                <a:buSzPct val="50000"/>
                <a:buFont typeface="Times New Roman" panose="02020603050405020304" pitchFamily="18" charset="0"/>
                <a:buNone/>
                <a:defRPr/>
              </a:pPr>
              <a:r>
                <a:rPr lang="en-GB" altLang="zh-CN" sz="1422" b="1" dirty="0">
                  <a:solidFill>
                    <a:srgbClr val="99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HIT</a:t>
              </a:r>
              <a:r>
                <a:rPr lang="en-US" altLang="zh-CN" sz="1422" b="1" dirty="0">
                  <a:solidFill>
                    <a:srgbClr val="99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</a:t>
              </a:r>
              <a:br>
                <a:rPr lang="en-GB" altLang="zh-CN" sz="1422" b="1" dirty="0">
                  <a:solidFill>
                    <a:srgbClr val="99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en-US" altLang="zh-CN" sz="1422" b="1" dirty="0">
                  <a:solidFill>
                    <a:srgbClr val="99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SE</a:t>
              </a:r>
              <a:endParaRPr lang="en-GB" altLang="zh-CN" sz="1422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B0F6A9-AB28-4B3C-A9BA-BDC97374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" y="50"/>
              <a:ext cx="579" cy="5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9824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Arial" charset="0"/>
          <a:ea typeface="宋体" pitchFamily="2" charset="-122"/>
        </a:defRPr>
      </a:lvl5pPr>
      <a:lvl6pPr marL="406405" algn="ctr" rtl="0" fontAlgn="base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Arial" charset="0"/>
          <a:ea typeface="宋体" pitchFamily="2" charset="-122"/>
        </a:defRPr>
      </a:lvl6pPr>
      <a:lvl7pPr marL="812810" algn="ctr" rtl="0" fontAlgn="base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Arial" charset="0"/>
          <a:ea typeface="宋体" pitchFamily="2" charset="-122"/>
        </a:defRPr>
      </a:lvl7pPr>
      <a:lvl8pPr marL="1219215" algn="ctr" rtl="0" fontAlgn="base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Arial" charset="0"/>
          <a:ea typeface="宋体" pitchFamily="2" charset="-122"/>
        </a:defRPr>
      </a:lvl8pPr>
      <a:lvl9pPr marL="1625620" algn="ctr" rtl="0" fontAlgn="base">
        <a:spcBef>
          <a:spcPct val="0"/>
        </a:spcBef>
        <a:spcAft>
          <a:spcPct val="0"/>
        </a:spcAft>
        <a:defRPr sz="391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04804" indent="-304804" algn="l" rtl="0" eaLnBrk="0" fontAlgn="base" hangingPunct="0">
        <a:spcBef>
          <a:spcPct val="20000"/>
        </a:spcBef>
        <a:spcAft>
          <a:spcPct val="0"/>
        </a:spcAft>
        <a:buChar char="•"/>
        <a:defRPr sz="2844">
          <a:solidFill>
            <a:schemeClr val="tx1"/>
          </a:solidFill>
          <a:latin typeface="+mn-lt"/>
          <a:ea typeface="+mn-ea"/>
          <a:cs typeface="+mn-cs"/>
        </a:defRPr>
      </a:lvl1pPr>
      <a:lvl2pPr marL="660408" indent="-254003" algn="l" rtl="0" eaLnBrk="0" fontAlgn="base" hangingPunct="0">
        <a:spcBef>
          <a:spcPct val="20000"/>
        </a:spcBef>
        <a:spcAft>
          <a:spcPct val="0"/>
        </a:spcAft>
        <a:buChar char="–"/>
        <a:defRPr sz="2489">
          <a:solidFill>
            <a:schemeClr val="tx1"/>
          </a:solidFill>
          <a:latin typeface="+mn-lt"/>
          <a:ea typeface="+mn-ea"/>
        </a:defRPr>
      </a:lvl2pPr>
      <a:lvl3pPr marL="1016013" indent="-203203" algn="l" rtl="0" eaLnBrk="0" fontAlgn="base" hangingPunct="0">
        <a:spcBef>
          <a:spcPct val="20000"/>
        </a:spcBef>
        <a:spcAft>
          <a:spcPct val="0"/>
        </a:spcAft>
        <a:buChar char="•"/>
        <a:defRPr sz="2133">
          <a:solidFill>
            <a:schemeClr val="tx1"/>
          </a:solidFill>
          <a:latin typeface="+mn-lt"/>
          <a:ea typeface="+mn-ea"/>
        </a:defRPr>
      </a:lvl3pPr>
      <a:lvl4pPr marL="1422418" indent="-203203" algn="l" rtl="0" eaLnBrk="0" fontAlgn="base" hangingPunct="0">
        <a:spcBef>
          <a:spcPct val="20000"/>
        </a:spcBef>
        <a:spcAft>
          <a:spcPct val="0"/>
        </a:spcAft>
        <a:buChar char="–"/>
        <a:defRPr sz="1778">
          <a:solidFill>
            <a:schemeClr val="tx1"/>
          </a:solidFill>
          <a:latin typeface="+mn-lt"/>
          <a:ea typeface="+mn-ea"/>
        </a:defRPr>
      </a:lvl4pPr>
      <a:lvl5pPr marL="1828823" indent="-203203" algn="l" rtl="0" eaLnBrk="0" fontAlgn="base" hangingPunct="0">
        <a:spcBef>
          <a:spcPct val="20000"/>
        </a:spcBef>
        <a:spcAft>
          <a:spcPct val="0"/>
        </a:spcAft>
        <a:buChar char="»"/>
        <a:defRPr sz="1778">
          <a:solidFill>
            <a:schemeClr val="tx1"/>
          </a:solidFill>
          <a:latin typeface="+mn-lt"/>
          <a:ea typeface="+mn-ea"/>
        </a:defRPr>
      </a:lvl5pPr>
      <a:lvl6pPr marL="2235228" indent="-203203" algn="l" rtl="0" fontAlgn="base">
        <a:spcBef>
          <a:spcPct val="20000"/>
        </a:spcBef>
        <a:spcAft>
          <a:spcPct val="0"/>
        </a:spcAft>
        <a:buChar char="»"/>
        <a:defRPr sz="1778">
          <a:solidFill>
            <a:schemeClr val="tx1"/>
          </a:solidFill>
          <a:latin typeface="+mn-lt"/>
          <a:ea typeface="+mn-ea"/>
        </a:defRPr>
      </a:lvl6pPr>
      <a:lvl7pPr marL="2641633" indent="-203203" algn="l" rtl="0" fontAlgn="base">
        <a:spcBef>
          <a:spcPct val="20000"/>
        </a:spcBef>
        <a:spcAft>
          <a:spcPct val="0"/>
        </a:spcAft>
        <a:buChar char="»"/>
        <a:defRPr sz="1778">
          <a:solidFill>
            <a:schemeClr val="tx1"/>
          </a:solidFill>
          <a:latin typeface="+mn-lt"/>
          <a:ea typeface="+mn-ea"/>
        </a:defRPr>
      </a:lvl7pPr>
      <a:lvl8pPr marL="3048038" indent="-203203" algn="l" rtl="0" fontAlgn="base">
        <a:spcBef>
          <a:spcPct val="20000"/>
        </a:spcBef>
        <a:spcAft>
          <a:spcPct val="0"/>
        </a:spcAft>
        <a:buChar char="»"/>
        <a:defRPr sz="1778">
          <a:solidFill>
            <a:schemeClr val="tx1"/>
          </a:solidFill>
          <a:latin typeface="+mn-lt"/>
          <a:ea typeface="+mn-ea"/>
        </a:defRPr>
      </a:lvl8pPr>
      <a:lvl9pPr marL="3454443" indent="-203203" algn="l" rtl="0" fontAlgn="base">
        <a:spcBef>
          <a:spcPct val="20000"/>
        </a:spcBef>
        <a:spcAft>
          <a:spcPct val="0"/>
        </a:spcAft>
        <a:buChar char="»"/>
        <a:defRPr sz="177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Oval 4"/>
          <p:cNvSpPr>
            <a:spLocks noChangeArrowheads="1"/>
          </p:cNvSpPr>
          <p:nvPr/>
        </p:nvSpPr>
        <p:spPr bwMode="auto">
          <a:xfrm>
            <a:off x="347133" y="2469445"/>
            <a:ext cx="383822" cy="38382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3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sp>
        <p:nvSpPr>
          <p:cNvPr id="125955" name="Oval 5"/>
          <p:cNvSpPr>
            <a:spLocks noChangeArrowheads="1"/>
          </p:cNvSpPr>
          <p:nvPr/>
        </p:nvSpPr>
        <p:spPr bwMode="auto">
          <a:xfrm>
            <a:off x="1308101" y="1636889"/>
            <a:ext cx="383822" cy="38382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3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b</a:t>
            </a:r>
          </a:p>
        </p:txBody>
      </p:sp>
      <p:sp>
        <p:nvSpPr>
          <p:cNvPr id="125956" name="Oval 6"/>
          <p:cNvSpPr>
            <a:spLocks noChangeArrowheads="1"/>
          </p:cNvSpPr>
          <p:nvPr/>
        </p:nvSpPr>
        <p:spPr bwMode="auto">
          <a:xfrm>
            <a:off x="1308101" y="3237089"/>
            <a:ext cx="383822" cy="38382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3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h</a:t>
            </a:r>
          </a:p>
        </p:txBody>
      </p:sp>
      <p:sp>
        <p:nvSpPr>
          <p:cNvPr id="125957" name="Oval 7"/>
          <p:cNvSpPr>
            <a:spLocks noChangeArrowheads="1"/>
          </p:cNvSpPr>
          <p:nvPr/>
        </p:nvSpPr>
        <p:spPr bwMode="auto">
          <a:xfrm>
            <a:off x="2267656" y="2532945"/>
            <a:ext cx="383822" cy="38382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3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</a:t>
            </a:r>
          </a:p>
        </p:txBody>
      </p:sp>
      <p:sp>
        <p:nvSpPr>
          <p:cNvPr id="125958" name="Oval 8"/>
          <p:cNvSpPr>
            <a:spLocks noChangeArrowheads="1"/>
          </p:cNvSpPr>
          <p:nvPr/>
        </p:nvSpPr>
        <p:spPr bwMode="auto">
          <a:xfrm>
            <a:off x="3292123" y="1444978"/>
            <a:ext cx="385233" cy="38382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3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c</a:t>
            </a:r>
          </a:p>
        </p:txBody>
      </p:sp>
      <p:sp>
        <p:nvSpPr>
          <p:cNvPr id="125959" name="Oval 9"/>
          <p:cNvSpPr>
            <a:spLocks noChangeArrowheads="1"/>
          </p:cNvSpPr>
          <p:nvPr/>
        </p:nvSpPr>
        <p:spPr bwMode="auto">
          <a:xfrm>
            <a:off x="3292123" y="3173589"/>
            <a:ext cx="385233" cy="38382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3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g</a:t>
            </a:r>
          </a:p>
        </p:txBody>
      </p:sp>
      <p:sp>
        <p:nvSpPr>
          <p:cNvPr id="125960" name="Oval 10"/>
          <p:cNvSpPr>
            <a:spLocks noChangeArrowheads="1"/>
          </p:cNvSpPr>
          <p:nvPr/>
        </p:nvSpPr>
        <p:spPr bwMode="auto">
          <a:xfrm>
            <a:off x="4892323" y="1444978"/>
            <a:ext cx="385233" cy="38382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3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d</a:t>
            </a:r>
          </a:p>
        </p:txBody>
      </p:sp>
      <p:sp>
        <p:nvSpPr>
          <p:cNvPr id="125961" name="Oval 11"/>
          <p:cNvSpPr>
            <a:spLocks noChangeArrowheads="1"/>
          </p:cNvSpPr>
          <p:nvPr/>
        </p:nvSpPr>
        <p:spPr bwMode="auto">
          <a:xfrm>
            <a:off x="4892323" y="3173589"/>
            <a:ext cx="385233" cy="38382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3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f</a:t>
            </a:r>
          </a:p>
        </p:txBody>
      </p:sp>
      <p:sp>
        <p:nvSpPr>
          <p:cNvPr id="125962" name="Oval 12"/>
          <p:cNvSpPr>
            <a:spLocks noChangeArrowheads="1"/>
          </p:cNvSpPr>
          <p:nvPr/>
        </p:nvSpPr>
        <p:spPr bwMode="auto">
          <a:xfrm>
            <a:off x="6300612" y="2404533"/>
            <a:ext cx="383822" cy="38382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3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e</a:t>
            </a:r>
          </a:p>
        </p:txBody>
      </p:sp>
      <p:sp>
        <p:nvSpPr>
          <p:cNvPr id="125963" name="Line 13"/>
          <p:cNvSpPr>
            <a:spLocks noChangeShapeType="1"/>
          </p:cNvSpPr>
          <p:nvPr/>
        </p:nvSpPr>
        <p:spPr bwMode="auto">
          <a:xfrm flipV="1">
            <a:off x="667456" y="1957212"/>
            <a:ext cx="704144" cy="57573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defTabSz="812810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964" name="Line 14"/>
          <p:cNvSpPr>
            <a:spLocks noChangeShapeType="1"/>
          </p:cNvSpPr>
          <p:nvPr/>
        </p:nvSpPr>
        <p:spPr bwMode="auto">
          <a:xfrm>
            <a:off x="667456" y="2788356"/>
            <a:ext cx="704144" cy="512234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defTabSz="812810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965" name="Line 15"/>
          <p:cNvSpPr>
            <a:spLocks noChangeShapeType="1"/>
          </p:cNvSpPr>
          <p:nvPr/>
        </p:nvSpPr>
        <p:spPr bwMode="auto">
          <a:xfrm>
            <a:off x="1500012" y="2020711"/>
            <a:ext cx="0" cy="1216378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defTabSz="812810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966" name="Line 16"/>
          <p:cNvSpPr>
            <a:spLocks noChangeShapeType="1"/>
          </p:cNvSpPr>
          <p:nvPr/>
        </p:nvSpPr>
        <p:spPr bwMode="auto">
          <a:xfrm flipV="1">
            <a:off x="1691923" y="2853267"/>
            <a:ext cx="639233" cy="447323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defTabSz="812810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967" name="Line 17"/>
          <p:cNvSpPr>
            <a:spLocks noChangeShapeType="1"/>
          </p:cNvSpPr>
          <p:nvPr/>
        </p:nvSpPr>
        <p:spPr bwMode="auto">
          <a:xfrm flipV="1">
            <a:off x="2587978" y="1828800"/>
            <a:ext cx="767644" cy="767644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defTabSz="812810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968" name="Line 18"/>
          <p:cNvSpPr>
            <a:spLocks noChangeShapeType="1"/>
          </p:cNvSpPr>
          <p:nvPr/>
        </p:nvSpPr>
        <p:spPr bwMode="auto">
          <a:xfrm flipV="1">
            <a:off x="1691923" y="1700389"/>
            <a:ext cx="1600200" cy="128411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defTabSz="812810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969" name="Line 19"/>
          <p:cNvSpPr>
            <a:spLocks noChangeShapeType="1"/>
          </p:cNvSpPr>
          <p:nvPr/>
        </p:nvSpPr>
        <p:spPr bwMode="auto">
          <a:xfrm>
            <a:off x="3677356" y="1636889"/>
            <a:ext cx="1214967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defTabSz="812810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970" name="Line 20"/>
          <p:cNvSpPr>
            <a:spLocks noChangeShapeType="1"/>
          </p:cNvSpPr>
          <p:nvPr/>
        </p:nvSpPr>
        <p:spPr bwMode="auto">
          <a:xfrm>
            <a:off x="5276145" y="1700390"/>
            <a:ext cx="1087966" cy="769055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defTabSz="812810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971" name="Line 21"/>
          <p:cNvSpPr>
            <a:spLocks noChangeShapeType="1"/>
          </p:cNvSpPr>
          <p:nvPr/>
        </p:nvSpPr>
        <p:spPr bwMode="auto">
          <a:xfrm flipV="1">
            <a:off x="5211234" y="2788356"/>
            <a:ext cx="1152877" cy="512234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defTabSz="812810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972" name="Line 22"/>
          <p:cNvSpPr>
            <a:spLocks noChangeShapeType="1"/>
          </p:cNvSpPr>
          <p:nvPr/>
        </p:nvSpPr>
        <p:spPr bwMode="auto">
          <a:xfrm>
            <a:off x="3611034" y="1828800"/>
            <a:ext cx="1344788" cy="1344789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defTabSz="812810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973" name="Line 23"/>
          <p:cNvSpPr>
            <a:spLocks noChangeShapeType="1"/>
          </p:cNvSpPr>
          <p:nvPr/>
        </p:nvSpPr>
        <p:spPr bwMode="auto">
          <a:xfrm>
            <a:off x="2651479" y="2853267"/>
            <a:ext cx="640644" cy="383822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defTabSz="812810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974" name="Line 24"/>
          <p:cNvSpPr>
            <a:spLocks noChangeShapeType="1"/>
          </p:cNvSpPr>
          <p:nvPr/>
        </p:nvSpPr>
        <p:spPr bwMode="auto">
          <a:xfrm>
            <a:off x="3677356" y="3429000"/>
            <a:ext cx="1214967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defTabSz="812810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975" name="Line 25"/>
          <p:cNvSpPr>
            <a:spLocks noChangeShapeType="1"/>
          </p:cNvSpPr>
          <p:nvPr/>
        </p:nvSpPr>
        <p:spPr bwMode="auto">
          <a:xfrm>
            <a:off x="5084234" y="1828800"/>
            <a:ext cx="0" cy="1344789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defTabSz="812810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976" name="Line 26"/>
          <p:cNvSpPr>
            <a:spLocks noChangeShapeType="1"/>
          </p:cNvSpPr>
          <p:nvPr/>
        </p:nvSpPr>
        <p:spPr bwMode="auto">
          <a:xfrm>
            <a:off x="1755422" y="3492500"/>
            <a:ext cx="15367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defTabSz="812810" fontAlgn="base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5977" name="Text Box 27"/>
          <p:cNvSpPr txBox="1">
            <a:spLocks noChangeArrowheads="1"/>
          </p:cNvSpPr>
          <p:nvPr/>
        </p:nvSpPr>
        <p:spPr bwMode="auto">
          <a:xfrm>
            <a:off x="795867" y="2020711"/>
            <a:ext cx="383822" cy="4205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133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125978" name="Text Box 28"/>
          <p:cNvSpPr txBox="1">
            <a:spLocks noChangeArrowheads="1"/>
          </p:cNvSpPr>
          <p:nvPr/>
        </p:nvSpPr>
        <p:spPr bwMode="auto">
          <a:xfrm>
            <a:off x="2267656" y="1381478"/>
            <a:ext cx="383822" cy="4205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133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125979" name="Text Box 29"/>
          <p:cNvSpPr txBox="1">
            <a:spLocks noChangeArrowheads="1"/>
          </p:cNvSpPr>
          <p:nvPr/>
        </p:nvSpPr>
        <p:spPr bwMode="auto">
          <a:xfrm>
            <a:off x="4188178" y="1253067"/>
            <a:ext cx="383822" cy="4205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133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125980" name="Text Box 30"/>
          <p:cNvSpPr txBox="1">
            <a:spLocks noChangeArrowheads="1"/>
          </p:cNvSpPr>
          <p:nvPr/>
        </p:nvSpPr>
        <p:spPr bwMode="auto">
          <a:xfrm>
            <a:off x="5851878" y="1828800"/>
            <a:ext cx="383822" cy="4205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133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9</a:t>
            </a:r>
          </a:p>
        </p:txBody>
      </p:sp>
      <p:sp>
        <p:nvSpPr>
          <p:cNvPr id="125981" name="Text Box 31"/>
          <p:cNvSpPr txBox="1">
            <a:spLocks noChangeArrowheads="1"/>
          </p:cNvSpPr>
          <p:nvPr/>
        </p:nvSpPr>
        <p:spPr bwMode="auto">
          <a:xfrm>
            <a:off x="5084234" y="2404533"/>
            <a:ext cx="447322" cy="7487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133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14</a:t>
            </a:r>
          </a:p>
        </p:txBody>
      </p:sp>
      <p:sp>
        <p:nvSpPr>
          <p:cNvPr id="125982" name="Text Box 32"/>
          <p:cNvSpPr txBox="1">
            <a:spLocks noChangeArrowheads="1"/>
          </p:cNvSpPr>
          <p:nvPr/>
        </p:nvSpPr>
        <p:spPr bwMode="auto">
          <a:xfrm>
            <a:off x="5659968" y="3045178"/>
            <a:ext cx="448733" cy="74879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133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125983" name="Text Box 33"/>
          <p:cNvSpPr txBox="1">
            <a:spLocks noChangeArrowheads="1"/>
          </p:cNvSpPr>
          <p:nvPr/>
        </p:nvSpPr>
        <p:spPr bwMode="auto">
          <a:xfrm>
            <a:off x="4123267" y="3429000"/>
            <a:ext cx="383822" cy="4205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133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25984" name="Text Box 34"/>
          <p:cNvSpPr txBox="1">
            <a:spLocks noChangeArrowheads="1"/>
          </p:cNvSpPr>
          <p:nvPr/>
        </p:nvSpPr>
        <p:spPr bwMode="auto">
          <a:xfrm>
            <a:off x="2331156" y="3492500"/>
            <a:ext cx="383822" cy="4205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133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</a:t>
            </a:r>
          </a:p>
        </p:txBody>
      </p:sp>
      <p:sp>
        <p:nvSpPr>
          <p:cNvPr id="125985" name="Text Box 35"/>
          <p:cNvSpPr txBox="1">
            <a:spLocks noChangeArrowheads="1"/>
          </p:cNvSpPr>
          <p:nvPr/>
        </p:nvSpPr>
        <p:spPr bwMode="auto">
          <a:xfrm>
            <a:off x="730956" y="3045178"/>
            <a:ext cx="383822" cy="4205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133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125986" name="Text Box 36"/>
          <p:cNvSpPr txBox="1">
            <a:spLocks noChangeArrowheads="1"/>
          </p:cNvSpPr>
          <p:nvPr/>
        </p:nvSpPr>
        <p:spPr bwMode="auto">
          <a:xfrm>
            <a:off x="2843389" y="2724856"/>
            <a:ext cx="383822" cy="4205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133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</p:txBody>
      </p:sp>
      <p:sp>
        <p:nvSpPr>
          <p:cNvPr id="125987" name="Text Box 37"/>
          <p:cNvSpPr txBox="1">
            <a:spLocks noChangeArrowheads="1"/>
          </p:cNvSpPr>
          <p:nvPr/>
        </p:nvSpPr>
        <p:spPr bwMode="auto">
          <a:xfrm>
            <a:off x="2651478" y="1957211"/>
            <a:ext cx="383822" cy="4205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133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2</a:t>
            </a:r>
          </a:p>
        </p:txBody>
      </p:sp>
      <p:sp>
        <p:nvSpPr>
          <p:cNvPr id="125988" name="Text Box 38"/>
          <p:cNvSpPr txBox="1">
            <a:spLocks noChangeArrowheads="1"/>
          </p:cNvSpPr>
          <p:nvPr/>
        </p:nvSpPr>
        <p:spPr bwMode="auto">
          <a:xfrm>
            <a:off x="3996267" y="2404533"/>
            <a:ext cx="383822" cy="4205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133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</p:txBody>
      </p:sp>
      <p:sp>
        <p:nvSpPr>
          <p:cNvPr id="125989" name="Text Box 39"/>
          <p:cNvSpPr txBox="1">
            <a:spLocks noChangeArrowheads="1"/>
          </p:cNvSpPr>
          <p:nvPr/>
        </p:nvSpPr>
        <p:spPr bwMode="auto">
          <a:xfrm>
            <a:off x="1755422" y="2788355"/>
            <a:ext cx="385234" cy="4205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133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125990" name="Text Box 40"/>
          <p:cNvSpPr txBox="1">
            <a:spLocks noChangeArrowheads="1"/>
          </p:cNvSpPr>
          <p:nvPr/>
        </p:nvSpPr>
        <p:spPr bwMode="auto">
          <a:xfrm>
            <a:off x="1178279" y="2462389"/>
            <a:ext cx="448733" cy="4205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133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11</a:t>
            </a:r>
          </a:p>
        </p:txBody>
      </p:sp>
      <p:sp>
        <p:nvSpPr>
          <p:cNvPr id="804905" name="Oval 41"/>
          <p:cNvSpPr>
            <a:spLocks noChangeArrowheads="1"/>
          </p:cNvSpPr>
          <p:nvPr/>
        </p:nvSpPr>
        <p:spPr bwMode="auto">
          <a:xfrm>
            <a:off x="347133" y="2473678"/>
            <a:ext cx="383822" cy="383822"/>
          </a:xfrm>
          <a:prstGeom prst="ellipse">
            <a:avLst/>
          </a:prstGeom>
          <a:solidFill>
            <a:schemeClr val="bg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133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a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67456" y="1642534"/>
            <a:ext cx="1024467" cy="896056"/>
            <a:chOff x="836" y="1752"/>
            <a:chExt cx="726" cy="635"/>
          </a:xfrm>
        </p:grpSpPr>
        <p:sp>
          <p:nvSpPr>
            <p:cNvPr id="126089" name="Line 43"/>
            <p:cNvSpPr>
              <a:spLocks noChangeShapeType="1"/>
            </p:cNvSpPr>
            <p:nvPr/>
          </p:nvSpPr>
          <p:spPr bwMode="auto">
            <a:xfrm flipV="1">
              <a:off x="836" y="1979"/>
              <a:ext cx="499" cy="408"/>
            </a:xfrm>
            <a:prstGeom prst="line">
              <a:avLst/>
            </a:prstGeom>
            <a:noFill/>
            <a:ln w="571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defTabSz="8128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6090" name="Oval 44"/>
            <p:cNvSpPr>
              <a:spLocks noChangeArrowheads="1"/>
            </p:cNvSpPr>
            <p:nvPr/>
          </p:nvSpPr>
          <p:spPr bwMode="auto">
            <a:xfrm>
              <a:off x="1290" y="1752"/>
              <a:ext cx="272" cy="272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812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3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691923" y="1450622"/>
            <a:ext cx="1985433" cy="383822"/>
            <a:chOff x="1562" y="1616"/>
            <a:chExt cx="1406" cy="272"/>
          </a:xfrm>
        </p:grpSpPr>
        <p:sp>
          <p:nvSpPr>
            <p:cNvPr id="126087" name="Oval 46"/>
            <p:cNvSpPr>
              <a:spLocks noChangeArrowheads="1"/>
            </p:cNvSpPr>
            <p:nvPr/>
          </p:nvSpPr>
          <p:spPr bwMode="auto">
            <a:xfrm>
              <a:off x="2696" y="1616"/>
              <a:ext cx="272" cy="272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812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3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126088" name="Line 47"/>
            <p:cNvSpPr>
              <a:spLocks noChangeShapeType="1"/>
            </p:cNvSpPr>
            <p:nvPr/>
          </p:nvSpPr>
          <p:spPr bwMode="auto">
            <a:xfrm flipV="1">
              <a:off x="1562" y="1797"/>
              <a:ext cx="1134" cy="91"/>
            </a:xfrm>
            <a:prstGeom prst="line">
              <a:avLst/>
            </a:prstGeom>
            <a:noFill/>
            <a:ln w="571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defTabSz="8128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2267656" y="1834445"/>
            <a:ext cx="1087966" cy="1087967"/>
            <a:chOff x="1970" y="1888"/>
            <a:chExt cx="771" cy="771"/>
          </a:xfrm>
        </p:grpSpPr>
        <p:sp>
          <p:nvSpPr>
            <p:cNvPr id="126085" name="Oval 49"/>
            <p:cNvSpPr>
              <a:spLocks noChangeArrowheads="1"/>
            </p:cNvSpPr>
            <p:nvPr/>
          </p:nvSpPr>
          <p:spPr bwMode="auto">
            <a:xfrm>
              <a:off x="1970" y="2387"/>
              <a:ext cx="272" cy="272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812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3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i</a:t>
              </a:r>
            </a:p>
          </p:txBody>
        </p:sp>
        <p:sp>
          <p:nvSpPr>
            <p:cNvPr id="126086" name="Line 50"/>
            <p:cNvSpPr>
              <a:spLocks noChangeShapeType="1"/>
            </p:cNvSpPr>
            <p:nvPr/>
          </p:nvSpPr>
          <p:spPr bwMode="auto">
            <a:xfrm flipV="1">
              <a:off x="2197" y="1888"/>
              <a:ext cx="544" cy="544"/>
            </a:xfrm>
            <a:prstGeom prst="line">
              <a:avLst/>
            </a:prstGeom>
            <a:noFill/>
            <a:ln w="571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defTabSz="8128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3611034" y="1834444"/>
            <a:ext cx="1666522" cy="1727200"/>
            <a:chOff x="2922" y="1888"/>
            <a:chExt cx="1180" cy="1224"/>
          </a:xfrm>
        </p:grpSpPr>
        <p:sp>
          <p:nvSpPr>
            <p:cNvPr id="126083" name="Oval 52"/>
            <p:cNvSpPr>
              <a:spLocks noChangeArrowheads="1"/>
            </p:cNvSpPr>
            <p:nvPr/>
          </p:nvSpPr>
          <p:spPr bwMode="auto">
            <a:xfrm>
              <a:off x="3830" y="2840"/>
              <a:ext cx="272" cy="272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812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3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f</a:t>
              </a:r>
            </a:p>
          </p:txBody>
        </p:sp>
        <p:sp>
          <p:nvSpPr>
            <p:cNvPr id="126084" name="Line 53"/>
            <p:cNvSpPr>
              <a:spLocks noChangeShapeType="1"/>
            </p:cNvSpPr>
            <p:nvPr/>
          </p:nvSpPr>
          <p:spPr bwMode="auto">
            <a:xfrm>
              <a:off x="2922" y="1888"/>
              <a:ext cx="953" cy="952"/>
            </a:xfrm>
            <a:prstGeom prst="line">
              <a:avLst/>
            </a:prstGeom>
            <a:noFill/>
            <a:ln w="571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defTabSz="8128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3292122" y="3177822"/>
            <a:ext cx="1663700" cy="383822"/>
            <a:chOff x="2696" y="2840"/>
            <a:chExt cx="1179" cy="272"/>
          </a:xfrm>
        </p:grpSpPr>
        <p:sp>
          <p:nvSpPr>
            <p:cNvPr id="126081" name="Oval 55"/>
            <p:cNvSpPr>
              <a:spLocks noChangeArrowheads="1"/>
            </p:cNvSpPr>
            <p:nvPr/>
          </p:nvSpPr>
          <p:spPr bwMode="auto">
            <a:xfrm>
              <a:off x="2696" y="2840"/>
              <a:ext cx="272" cy="272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812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3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g</a:t>
              </a:r>
            </a:p>
          </p:txBody>
        </p:sp>
        <p:sp>
          <p:nvSpPr>
            <p:cNvPr id="126082" name="Line 56"/>
            <p:cNvSpPr>
              <a:spLocks noChangeShapeType="1"/>
            </p:cNvSpPr>
            <p:nvPr/>
          </p:nvSpPr>
          <p:spPr bwMode="auto">
            <a:xfrm>
              <a:off x="2968" y="3022"/>
              <a:ext cx="907" cy="0"/>
            </a:xfrm>
            <a:prstGeom prst="line">
              <a:avLst/>
            </a:prstGeom>
            <a:noFill/>
            <a:ln w="571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defTabSz="8128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1308101" y="3242733"/>
            <a:ext cx="1984022" cy="383822"/>
            <a:chOff x="1290" y="2886"/>
            <a:chExt cx="1406" cy="272"/>
          </a:xfrm>
        </p:grpSpPr>
        <p:sp>
          <p:nvSpPr>
            <p:cNvPr id="126079" name="Oval 58"/>
            <p:cNvSpPr>
              <a:spLocks noChangeArrowheads="1"/>
            </p:cNvSpPr>
            <p:nvPr/>
          </p:nvSpPr>
          <p:spPr bwMode="auto">
            <a:xfrm>
              <a:off x="1290" y="2886"/>
              <a:ext cx="272" cy="272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812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3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h</a:t>
              </a:r>
            </a:p>
          </p:txBody>
        </p:sp>
        <p:sp>
          <p:nvSpPr>
            <p:cNvPr id="126080" name="Line 59"/>
            <p:cNvSpPr>
              <a:spLocks noChangeShapeType="1"/>
            </p:cNvSpPr>
            <p:nvPr/>
          </p:nvSpPr>
          <p:spPr bwMode="auto">
            <a:xfrm flipH="1">
              <a:off x="1516" y="3067"/>
              <a:ext cx="1180" cy="0"/>
            </a:xfrm>
            <a:prstGeom prst="line">
              <a:avLst/>
            </a:prstGeom>
            <a:noFill/>
            <a:ln w="571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defTabSz="8128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3675945" y="1450622"/>
            <a:ext cx="1600200" cy="383822"/>
            <a:chOff x="2968" y="1616"/>
            <a:chExt cx="1134" cy="272"/>
          </a:xfrm>
        </p:grpSpPr>
        <p:sp>
          <p:nvSpPr>
            <p:cNvPr id="126077" name="Oval 61"/>
            <p:cNvSpPr>
              <a:spLocks noChangeArrowheads="1"/>
            </p:cNvSpPr>
            <p:nvPr/>
          </p:nvSpPr>
          <p:spPr bwMode="auto">
            <a:xfrm>
              <a:off x="3830" y="1616"/>
              <a:ext cx="272" cy="272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812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3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126078" name="Line 62"/>
            <p:cNvSpPr>
              <a:spLocks noChangeShapeType="1"/>
            </p:cNvSpPr>
            <p:nvPr/>
          </p:nvSpPr>
          <p:spPr bwMode="auto">
            <a:xfrm>
              <a:off x="2968" y="1752"/>
              <a:ext cx="862" cy="0"/>
            </a:xfrm>
            <a:prstGeom prst="line">
              <a:avLst/>
            </a:prstGeom>
            <a:noFill/>
            <a:ln w="571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defTabSz="8128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5277556" y="1706034"/>
            <a:ext cx="1406878" cy="1087966"/>
            <a:chOff x="4102" y="1797"/>
            <a:chExt cx="998" cy="771"/>
          </a:xfrm>
        </p:grpSpPr>
        <p:sp>
          <p:nvSpPr>
            <p:cNvPr id="126075" name="Oval 64"/>
            <p:cNvSpPr>
              <a:spLocks noChangeArrowheads="1"/>
            </p:cNvSpPr>
            <p:nvPr/>
          </p:nvSpPr>
          <p:spPr bwMode="auto">
            <a:xfrm>
              <a:off x="4828" y="2296"/>
              <a:ext cx="272" cy="272"/>
            </a:xfrm>
            <a:prstGeom prst="ellipse">
              <a:avLst/>
            </a:prstGeom>
            <a:solidFill>
              <a:schemeClr val="bg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defTabSz="81281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3" i="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rPr>
                <a:t>e</a:t>
              </a:r>
            </a:p>
          </p:txBody>
        </p:sp>
        <p:sp>
          <p:nvSpPr>
            <p:cNvPr id="126076" name="Line 65"/>
            <p:cNvSpPr>
              <a:spLocks noChangeShapeType="1"/>
            </p:cNvSpPr>
            <p:nvPr/>
          </p:nvSpPr>
          <p:spPr bwMode="auto">
            <a:xfrm>
              <a:off x="4102" y="1797"/>
              <a:ext cx="771" cy="544"/>
            </a:xfrm>
            <a:prstGeom prst="line">
              <a:avLst/>
            </a:prstGeom>
            <a:noFill/>
            <a:ln w="5715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defTabSz="81281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26000" name="Text Box 66"/>
          <p:cNvSpPr txBox="1">
            <a:spLocks noChangeArrowheads="1"/>
          </p:cNvSpPr>
          <p:nvPr/>
        </p:nvSpPr>
        <p:spPr bwMode="auto">
          <a:xfrm>
            <a:off x="7325078" y="1508478"/>
            <a:ext cx="704144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</a:t>
            </a:r>
            <a:r>
              <a:rPr lang="en-US" altLang="zh-CN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[v]</a:t>
            </a:r>
          </a:p>
        </p:txBody>
      </p:sp>
      <p:sp>
        <p:nvSpPr>
          <p:cNvPr id="126001" name="Text Box 129"/>
          <p:cNvSpPr txBox="1">
            <a:spLocks noChangeArrowheads="1"/>
          </p:cNvSpPr>
          <p:nvPr/>
        </p:nvSpPr>
        <p:spPr bwMode="auto">
          <a:xfrm>
            <a:off x="8029222" y="1508478"/>
            <a:ext cx="959556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key[v]</a:t>
            </a:r>
          </a:p>
        </p:txBody>
      </p:sp>
      <p:sp>
        <p:nvSpPr>
          <p:cNvPr id="126002" name="Text Box 130"/>
          <p:cNvSpPr txBox="1">
            <a:spLocks noChangeArrowheads="1"/>
          </p:cNvSpPr>
          <p:nvPr/>
        </p:nvSpPr>
        <p:spPr bwMode="auto">
          <a:xfrm>
            <a:off x="6814256" y="1996723"/>
            <a:ext cx="509411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</a:p>
        </p:txBody>
      </p:sp>
      <p:sp>
        <p:nvSpPr>
          <p:cNvPr id="126003" name="Text Box 131"/>
          <p:cNvSpPr txBox="1">
            <a:spLocks noChangeArrowheads="1"/>
          </p:cNvSpPr>
          <p:nvPr/>
        </p:nvSpPr>
        <p:spPr bwMode="auto">
          <a:xfrm>
            <a:off x="6814256" y="2469445"/>
            <a:ext cx="509411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</a:p>
        </p:txBody>
      </p:sp>
      <p:sp>
        <p:nvSpPr>
          <p:cNvPr id="126004" name="Text Box 132"/>
          <p:cNvSpPr txBox="1">
            <a:spLocks noChangeArrowheads="1"/>
          </p:cNvSpPr>
          <p:nvPr/>
        </p:nvSpPr>
        <p:spPr bwMode="auto">
          <a:xfrm>
            <a:off x="6814256" y="2956278"/>
            <a:ext cx="509411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c</a:t>
            </a:r>
          </a:p>
        </p:txBody>
      </p:sp>
      <p:sp>
        <p:nvSpPr>
          <p:cNvPr id="126005" name="Text Box 133"/>
          <p:cNvSpPr txBox="1">
            <a:spLocks noChangeArrowheads="1"/>
          </p:cNvSpPr>
          <p:nvPr/>
        </p:nvSpPr>
        <p:spPr bwMode="auto">
          <a:xfrm>
            <a:off x="6814256" y="3429000"/>
            <a:ext cx="509411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d</a:t>
            </a:r>
          </a:p>
        </p:txBody>
      </p:sp>
      <p:sp>
        <p:nvSpPr>
          <p:cNvPr id="126006" name="Text Box 134"/>
          <p:cNvSpPr txBox="1">
            <a:spLocks noChangeArrowheads="1"/>
          </p:cNvSpPr>
          <p:nvPr/>
        </p:nvSpPr>
        <p:spPr bwMode="auto">
          <a:xfrm>
            <a:off x="6814256" y="3901723"/>
            <a:ext cx="509411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e</a:t>
            </a:r>
          </a:p>
        </p:txBody>
      </p:sp>
      <p:sp>
        <p:nvSpPr>
          <p:cNvPr id="126007" name="Text Box 135"/>
          <p:cNvSpPr txBox="1">
            <a:spLocks noChangeArrowheads="1"/>
          </p:cNvSpPr>
          <p:nvPr/>
        </p:nvSpPr>
        <p:spPr bwMode="auto">
          <a:xfrm>
            <a:off x="6814256" y="4388556"/>
            <a:ext cx="509411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</a:p>
        </p:txBody>
      </p:sp>
      <p:sp>
        <p:nvSpPr>
          <p:cNvPr id="126008" name="Text Box 136"/>
          <p:cNvSpPr txBox="1">
            <a:spLocks noChangeArrowheads="1"/>
          </p:cNvSpPr>
          <p:nvPr/>
        </p:nvSpPr>
        <p:spPr bwMode="auto">
          <a:xfrm>
            <a:off x="6814256" y="4876800"/>
            <a:ext cx="509411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g</a:t>
            </a:r>
          </a:p>
        </p:txBody>
      </p:sp>
      <p:sp>
        <p:nvSpPr>
          <p:cNvPr id="126009" name="Text Box 137"/>
          <p:cNvSpPr txBox="1">
            <a:spLocks noChangeArrowheads="1"/>
          </p:cNvSpPr>
          <p:nvPr/>
        </p:nvSpPr>
        <p:spPr bwMode="auto">
          <a:xfrm>
            <a:off x="6814256" y="5324123"/>
            <a:ext cx="509411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h</a:t>
            </a:r>
          </a:p>
        </p:txBody>
      </p:sp>
      <p:sp>
        <p:nvSpPr>
          <p:cNvPr id="126010" name="Text Box 138"/>
          <p:cNvSpPr txBox="1">
            <a:spLocks noChangeArrowheads="1"/>
          </p:cNvSpPr>
          <p:nvPr/>
        </p:nvSpPr>
        <p:spPr bwMode="auto">
          <a:xfrm>
            <a:off x="6814256" y="5796845"/>
            <a:ext cx="509411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 i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</a:t>
            </a:r>
          </a:p>
        </p:txBody>
      </p:sp>
      <p:sp>
        <p:nvSpPr>
          <p:cNvPr id="126011" name="Text Box 139"/>
          <p:cNvSpPr txBox="1">
            <a:spLocks noChangeArrowheads="1"/>
          </p:cNvSpPr>
          <p:nvPr/>
        </p:nvSpPr>
        <p:spPr bwMode="auto">
          <a:xfrm>
            <a:off x="7323667" y="1967089"/>
            <a:ext cx="704145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null</a:t>
            </a:r>
          </a:p>
        </p:txBody>
      </p:sp>
      <p:sp>
        <p:nvSpPr>
          <p:cNvPr id="126012" name="Text Box 140"/>
          <p:cNvSpPr txBox="1">
            <a:spLocks noChangeArrowheads="1"/>
          </p:cNvSpPr>
          <p:nvPr/>
        </p:nvSpPr>
        <p:spPr bwMode="auto">
          <a:xfrm>
            <a:off x="7323667" y="2492022"/>
            <a:ext cx="704145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null</a:t>
            </a:r>
          </a:p>
        </p:txBody>
      </p:sp>
      <p:sp>
        <p:nvSpPr>
          <p:cNvPr id="126013" name="Text Box 141"/>
          <p:cNvSpPr txBox="1">
            <a:spLocks noChangeArrowheads="1"/>
          </p:cNvSpPr>
          <p:nvPr/>
        </p:nvSpPr>
        <p:spPr bwMode="auto">
          <a:xfrm>
            <a:off x="7323667" y="2978856"/>
            <a:ext cx="704145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null</a:t>
            </a:r>
          </a:p>
        </p:txBody>
      </p:sp>
      <p:sp>
        <p:nvSpPr>
          <p:cNvPr id="126014" name="Text Box 142"/>
          <p:cNvSpPr txBox="1">
            <a:spLocks noChangeArrowheads="1"/>
          </p:cNvSpPr>
          <p:nvPr/>
        </p:nvSpPr>
        <p:spPr bwMode="auto">
          <a:xfrm>
            <a:off x="7323667" y="3429000"/>
            <a:ext cx="704145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null</a:t>
            </a:r>
          </a:p>
        </p:txBody>
      </p:sp>
      <p:sp>
        <p:nvSpPr>
          <p:cNvPr id="126015" name="Text Box 143"/>
          <p:cNvSpPr txBox="1">
            <a:spLocks noChangeArrowheads="1"/>
          </p:cNvSpPr>
          <p:nvPr/>
        </p:nvSpPr>
        <p:spPr bwMode="auto">
          <a:xfrm>
            <a:off x="7323667" y="3915834"/>
            <a:ext cx="704145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null</a:t>
            </a:r>
          </a:p>
        </p:txBody>
      </p:sp>
      <p:sp>
        <p:nvSpPr>
          <p:cNvPr id="126016" name="Text Box 144"/>
          <p:cNvSpPr txBox="1">
            <a:spLocks noChangeArrowheads="1"/>
          </p:cNvSpPr>
          <p:nvPr/>
        </p:nvSpPr>
        <p:spPr bwMode="auto">
          <a:xfrm>
            <a:off x="7323667" y="4388556"/>
            <a:ext cx="704145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null</a:t>
            </a:r>
          </a:p>
        </p:txBody>
      </p:sp>
      <p:sp>
        <p:nvSpPr>
          <p:cNvPr id="126017" name="Text Box 145"/>
          <p:cNvSpPr txBox="1">
            <a:spLocks noChangeArrowheads="1"/>
          </p:cNvSpPr>
          <p:nvPr/>
        </p:nvSpPr>
        <p:spPr bwMode="auto">
          <a:xfrm>
            <a:off x="7323667" y="4861278"/>
            <a:ext cx="704145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null</a:t>
            </a:r>
          </a:p>
        </p:txBody>
      </p:sp>
      <p:sp>
        <p:nvSpPr>
          <p:cNvPr id="126018" name="Text Box 146"/>
          <p:cNvSpPr txBox="1">
            <a:spLocks noChangeArrowheads="1"/>
          </p:cNvSpPr>
          <p:nvPr/>
        </p:nvSpPr>
        <p:spPr bwMode="auto">
          <a:xfrm>
            <a:off x="7323667" y="5310012"/>
            <a:ext cx="704145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null</a:t>
            </a:r>
          </a:p>
        </p:txBody>
      </p:sp>
      <p:sp>
        <p:nvSpPr>
          <p:cNvPr id="126019" name="Text Box 150"/>
          <p:cNvSpPr txBox="1">
            <a:spLocks noChangeArrowheads="1"/>
          </p:cNvSpPr>
          <p:nvPr/>
        </p:nvSpPr>
        <p:spPr bwMode="auto">
          <a:xfrm>
            <a:off x="7323666" y="5796845"/>
            <a:ext cx="705556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null</a:t>
            </a:r>
          </a:p>
        </p:txBody>
      </p:sp>
      <p:sp>
        <p:nvSpPr>
          <p:cNvPr id="126020" name="Text Box 151"/>
          <p:cNvSpPr txBox="1">
            <a:spLocks noChangeArrowheads="1"/>
          </p:cNvSpPr>
          <p:nvPr/>
        </p:nvSpPr>
        <p:spPr bwMode="auto">
          <a:xfrm>
            <a:off x="8029222" y="1996723"/>
            <a:ext cx="959556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126021" name="Text Box 152"/>
          <p:cNvSpPr txBox="1">
            <a:spLocks noChangeArrowheads="1"/>
          </p:cNvSpPr>
          <p:nvPr/>
        </p:nvSpPr>
        <p:spPr bwMode="auto">
          <a:xfrm>
            <a:off x="8029222" y="2469445"/>
            <a:ext cx="959556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+</a:t>
            </a:r>
          </a:p>
        </p:txBody>
      </p:sp>
      <p:sp>
        <p:nvSpPr>
          <p:cNvPr id="126022" name="Text Box 153"/>
          <p:cNvSpPr txBox="1">
            <a:spLocks noChangeArrowheads="1"/>
          </p:cNvSpPr>
          <p:nvPr/>
        </p:nvSpPr>
        <p:spPr bwMode="auto">
          <a:xfrm>
            <a:off x="8029222" y="2956278"/>
            <a:ext cx="959556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+</a:t>
            </a:r>
          </a:p>
        </p:txBody>
      </p:sp>
      <p:sp>
        <p:nvSpPr>
          <p:cNvPr id="126023" name="Text Box 154"/>
          <p:cNvSpPr txBox="1">
            <a:spLocks noChangeArrowheads="1"/>
          </p:cNvSpPr>
          <p:nvPr/>
        </p:nvSpPr>
        <p:spPr bwMode="auto">
          <a:xfrm>
            <a:off x="8029222" y="3429000"/>
            <a:ext cx="959556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+</a:t>
            </a:r>
          </a:p>
        </p:txBody>
      </p:sp>
      <p:sp>
        <p:nvSpPr>
          <p:cNvPr id="126024" name="Text Box 155"/>
          <p:cNvSpPr txBox="1">
            <a:spLocks noChangeArrowheads="1"/>
          </p:cNvSpPr>
          <p:nvPr/>
        </p:nvSpPr>
        <p:spPr bwMode="auto">
          <a:xfrm>
            <a:off x="8029222" y="3915834"/>
            <a:ext cx="959556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+</a:t>
            </a:r>
          </a:p>
        </p:txBody>
      </p:sp>
      <p:sp>
        <p:nvSpPr>
          <p:cNvPr id="126025" name="Text Box 156"/>
          <p:cNvSpPr txBox="1">
            <a:spLocks noChangeArrowheads="1"/>
          </p:cNvSpPr>
          <p:nvPr/>
        </p:nvSpPr>
        <p:spPr bwMode="auto">
          <a:xfrm>
            <a:off x="8029222" y="4388556"/>
            <a:ext cx="959556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+</a:t>
            </a:r>
          </a:p>
        </p:txBody>
      </p:sp>
      <p:sp>
        <p:nvSpPr>
          <p:cNvPr id="126026" name="Text Box 157"/>
          <p:cNvSpPr txBox="1">
            <a:spLocks noChangeArrowheads="1"/>
          </p:cNvSpPr>
          <p:nvPr/>
        </p:nvSpPr>
        <p:spPr bwMode="auto">
          <a:xfrm>
            <a:off x="8029222" y="4876800"/>
            <a:ext cx="959556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+</a:t>
            </a:r>
          </a:p>
        </p:txBody>
      </p:sp>
      <p:sp>
        <p:nvSpPr>
          <p:cNvPr id="126027" name="Text Box 158"/>
          <p:cNvSpPr txBox="1">
            <a:spLocks noChangeArrowheads="1"/>
          </p:cNvSpPr>
          <p:nvPr/>
        </p:nvSpPr>
        <p:spPr bwMode="auto">
          <a:xfrm>
            <a:off x="8029222" y="5324123"/>
            <a:ext cx="959556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+</a:t>
            </a:r>
          </a:p>
        </p:txBody>
      </p:sp>
      <p:sp>
        <p:nvSpPr>
          <p:cNvPr id="126028" name="Text Box 159"/>
          <p:cNvSpPr txBox="1">
            <a:spLocks noChangeArrowheads="1"/>
          </p:cNvSpPr>
          <p:nvPr/>
        </p:nvSpPr>
        <p:spPr bwMode="auto">
          <a:xfrm>
            <a:off x="8029222" y="5796845"/>
            <a:ext cx="959556" cy="44794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+</a:t>
            </a:r>
          </a:p>
        </p:txBody>
      </p:sp>
      <p:grpSp>
        <p:nvGrpSpPr>
          <p:cNvPr id="10" name="Group 165"/>
          <p:cNvGrpSpPr>
            <a:grpSpLocks/>
          </p:cNvGrpSpPr>
          <p:nvPr/>
        </p:nvGrpSpPr>
        <p:grpSpPr bwMode="auto">
          <a:xfrm>
            <a:off x="7325078" y="2469445"/>
            <a:ext cx="1663700" cy="451556"/>
            <a:chOff x="5191" y="1480"/>
            <a:chExt cx="1179" cy="320"/>
          </a:xfrm>
        </p:grpSpPr>
        <p:sp>
          <p:nvSpPr>
            <p:cNvPr id="126073" name="Text Box 160"/>
            <p:cNvSpPr txBox="1">
              <a:spLocks noChangeArrowheads="1"/>
            </p:cNvSpPr>
            <p:nvPr/>
          </p:nvSpPr>
          <p:spPr bwMode="auto">
            <a:xfrm>
              <a:off x="5690" y="1480"/>
              <a:ext cx="680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26074" name="Text Box 163"/>
            <p:cNvSpPr txBox="1">
              <a:spLocks noChangeArrowheads="1"/>
            </p:cNvSpPr>
            <p:nvPr/>
          </p:nvSpPr>
          <p:spPr bwMode="auto">
            <a:xfrm>
              <a:off x="5191" y="1483"/>
              <a:ext cx="499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a</a:t>
              </a:r>
            </a:p>
          </p:txBody>
        </p:sp>
      </p:grpSp>
      <p:grpSp>
        <p:nvGrpSpPr>
          <p:cNvPr id="11" name="Group 166"/>
          <p:cNvGrpSpPr>
            <a:grpSpLocks/>
          </p:cNvGrpSpPr>
          <p:nvPr/>
        </p:nvGrpSpPr>
        <p:grpSpPr bwMode="auto">
          <a:xfrm>
            <a:off x="7323667" y="5349525"/>
            <a:ext cx="1665111" cy="447322"/>
            <a:chOff x="5190" y="3503"/>
            <a:chExt cx="1180" cy="317"/>
          </a:xfrm>
        </p:grpSpPr>
        <p:sp>
          <p:nvSpPr>
            <p:cNvPr id="126071" name="Text Box 161"/>
            <p:cNvSpPr txBox="1">
              <a:spLocks noChangeArrowheads="1"/>
            </p:cNvSpPr>
            <p:nvPr/>
          </p:nvSpPr>
          <p:spPr bwMode="auto">
            <a:xfrm>
              <a:off x="5690" y="3503"/>
              <a:ext cx="680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126072" name="Text Box 164"/>
            <p:cNvSpPr txBox="1">
              <a:spLocks noChangeArrowheads="1"/>
            </p:cNvSpPr>
            <p:nvPr/>
          </p:nvSpPr>
          <p:spPr bwMode="auto">
            <a:xfrm>
              <a:off x="5190" y="3503"/>
              <a:ext cx="499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a</a:t>
              </a:r>
            </a:p>
          </p:txBody>
        </p:sp>
      </p:grpSp>
      <p:sp>
        <p:nvSpPr>
          <p:cNvPr id="805031" name="Text Box 167"/>
          <p:cNvSpPr txBox="1">
            <a:spLocks noChangeArrowheads="1"/>
          </p:cNvSpPr>
          <p:nvPr/>
        </p:nvSpPr>
        <p:spPr bwMode="auto">
          <a:xfrm>
            <a:off x="8027811" y="1996723"/>
            <a:ext cx="959556" cy="44794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</a:p>
        </p:txBody>
      </p:sp>
      <p:sp>
        <p:nvSpPr>
          <p:cNvPr id="805032" name="Text Box 168"/>
          <p:cNvSpPr txBox="1">
            <a:spLocks noChangeArrowheads="1"/>
          </p:cNvSpPr>
          <p:nvPr/>
        </p:nvSpPr>
        <p:spPr bwMode="auto">
          <a:xfrm>
            <a:off x="8027811" y="2469445"/>
            <a:ext cx="959556" cy="44794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4</a:t>
            </a:r>
          </a:p>
        </p:txBody>
      </p:sp>
      <p:grpSp>
        <p:nvGrpSpPr>
          <p:cNvPr id="12" name="Group 172"/>
          <p:cNvGrpSpPr>
            <a:grpSpLocks/>
          </p:cNvGrpSpPr>
          <p:nvPr/>
        </p:nvGrpSpPr>
        <p:grpSpPr bwMode="auto">
          <a:xfrm>
            <a:off x="7322256" y="2956281"/>
            <a:ext cx="1666522" cy="447322"/>
            <a:chOff x="5189" y="3503"/>
            <a:chExt cx="1181" cy="317"/>
          </a:xfrm>
        </p:grpSpPr>
        <p:sp>
          <p:nvSpPr>
            <p:cNvPr id="126069" name="Text Box 173"/>
            <p:cNvSpPr txBox="1">
              <a:spLocks noChangeArrowheads="1"/>
            </p:cNvSpPr>
            <p:nvPr/>
          </p:nvSpPr>
          <p:spPr bwMode="auto">
            <a:xfrm>
              <a:off x="5690" y="3503"/>
              <a:ext cx="680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8</a:t>
              </a:r>
            </a:p>
          </p:txBody>
        </p:sp>
        <p:sp>
          <p:nvSpPr>
            <p:cNvPr id="126070" name="Text Box 174"/>
            <p:cNvSpPr txBox="1">
              <a:spLocks noChangeArrowheads="1"/>
            </p:cNvSpPr>
            <p:nvPr/>
          </p:nvSpPr>
          <p:spPr bwMode="auto">
            <a:xfrm>
              <a:off x="5189" y="3503"/>
              <a:ext cx="499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b</a:t>
              </a:r>
            </a:p>
          </p:txBody>
        </p:sp>
      </p:grpSp>
      <p:sp>
        <p:nvSpPr>
          <p:cNvPr id="805039" name="Text Box 175"/>
          <p:cNvSpPr txBox="1">
            <a:spLocks noChangeArrowheads="1"/>
          </p:cNvSpPr>
          <p:nvPr/>
        </p:nvSpPr>
        <p:spPr bwMode="auto">
          <a:xfrm>
            <a:off x="8027811" y="2956278"/>
            <a:ext cx="959556" cy="44794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8</a:t>
            </a:r>
          </a:p>
        </p:txBody>
      </p:sp>
      <p:grpSp>
        <p:nvGrpSpPr>
          <p:cNvPr id="13" name="Group 176"/>
          <p:cNvGrpSpPr>
            <a:grpSpLocks/>
          </p:cNvGrpSpPr>
          <p:nvPr/>
        </p:nvGrpSpPr>
        <p:grpSpPr bwMode="auto">
          <a:xfrm>
            <a:off x="7323667" y="3429003"/>
            <a:ext cx="1665111" cy="447322"/>
            <a:chOff x="5190" y="3503"/>
            <a:chExt cx="1180" cy="317"/>
          </a:xfrm>
        </p:grpSpPr>
        <p:sp>
          <p:nvSpPr>
            <p:cNvPr id="126067" name="Text Box 177"/>
            <p:cNvSpPr txBox="1">
              <a:spLocks noChangeArrowheads="1"/>
            </p:cNvSpPr>
            <p:nvPr/>
          </p:nvSpPr>
          <p:spPr bwMode="auto">
            <a:xfrm>
              <a:off x="5690" y="3503"/>
              <a:ext cx="680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126068" name="Text Box 178"/>
            <p:cNvSpPr txBox="1">
              <a:spLocks noChangeArrowheads="1"/>
            </p:cNvSpPr>
            <p:nvPr/>
          </p:nvSpPr>
          <p:spPr bwMode="auto">
            <a:xfrm>
              <a:off x="5190" y="3503"/>
              <a:ext cx="499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c</a:t>
              </a:r>
            </a:p>
          </p:txBody>
        </p:sp>
      </p:grpSp>
      <p:grpSp>
        <p:nvGrpSpPr>
          <p:cNvPr id="14" name="Group 179"/>
          <p:cNvGrpSpPr>
            <a:grpSpLocks/>
          </p:cNvGrpSpPr>
          <p:nvPr/>
        </p:nvGrpSpPr>
        <p:grpSpPr bwMode="auto">
          <a:xfrm>
            <a:off x="7323667" y="4388558"/>
            <a:ext cx="1665111" cy="447322"/>
            <a:chOff x="5190" y="3503"/>
            <a:chExt cx="1180" cy="317"/>
          </a:xfrm>
        </p:grpSpPr>
        <p:sp>
          <p:nvSpPr>
            <p:cNvPr id="126065" name="Text Box 180"/>
            <p:cNvSpPr txBox="1">
              <a:spLocks noChangeArrowheads="1"/>
            </p:cNvSpPr>
            <p:nvPr/>
          </p:nvSpPr>
          <p:spPr bwMode="auto">
            <a:xfrm>
              <a:off x="5690" y="3503"/>
              <a:ext cx="680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126066" name="Text Box 181"/>
            <p:cNvSpPr txBox="1">
              <a:spLocks noChangeArrowheads="1"/>
            </p:cNvSpPr>
            <p:nvPr/>
          </p:nvSpPr>
          <p:spPr bwMode="auto">
            <a:xfrm>
              <a:off x="5190" y="3503"/>
              <a:ext cx="499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c</a:t>
              </a:r>
            </a:p>
          </p:txBody>
        </p:sp>
      </p:grpSp>
      <p:grpSp>
        <p:nvGrpSpPr>
          <p:cNvPr id="15" name="Group 182"/>
          <p:cNvGrpSpPr>
            <a:grpSpLocks/>
          </p:cNvGrpSpPr>
          <p:nvPr/>
        </p:nvGrpSpPr>
        <p:grpSpPr bwMode="auto">
          <a:xfrm>
            <a:off x="7322256" y="5796847"/>
            <a:ext cx="1666522" cy="447322"/>
            <a:chOff x="5189" y="3503"/>
            <a:chExt cx="1181" cy="317"/>
          </a:xfrm>
        </p:grpSpPr>
        <p:sp>
          <p:nvSpPr>
            <p:cNvPr id="126063" name="Text Box 183"/>
            <p:cNvSpPr txBox="1">
              <a:spLocks noChangeArrowheads="1"/>
            </p:cNvSpPr>
            <p:nvPr/>
          </p:nvSpPr>
          <p:spPr bwMode="auto">
            <a:xfrm>
              <a:off x="5690" y="3503"/>
              <a:ext cx="680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26064" name="Text Box 184"/>
            <p:cNvSpPr txBox="1">
              <a:spLocks noChangeArrowheads="1"/>
            </p:cNvSpPr>
            <p:nvPr/>
          </p:nvSpPr>
          <p:spPr bwMode="auto">
            <a:xfrm>
              <a:off x="5189" y="3503"/>
              <a:ext cx="499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c</a:t>
              </a:r>
            </a:p>
          </p:txBody>
        </p:sp>
      </p:grpSp>
      <p:sp>
        <p:nvSpPr>
          <p:cNvPr id="805049" name="Text Box 185"/>
          <p:cNvSpPr txBox="1">
            <a:spLocks noChangeArrowheads="1"/>
          </p:cNvSpPr>
          <p:nvPr/>
        </p:nvSpPr>
        <p:spPr bwMode="auto">
          <a:xfrm>
            <a:off x="8029222" y="5796845"/>
            <a:ext cx="959556" cy="44794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</a:p>
        </p:txBody>
      </p:sp>
      <p:grpSp>
        <p:nvGrpSpPr>
          <p:cNvPr id="16" name="Group 186"/>
          <p:cNvGrpSpPr>
            <a:grpSpLocks/>
          </p:cNvGrpSpPr>
          <p:nvPr/>
        </p:nvGrpSpPr>
        <p:grpSpPr bwMode="auto">
          <a:xfrm>
            <a:off x="7323667" y="5349525"/>
            <a:ext cx="1665111" cy="447322"/>
            <a:chOff x="5190" y="3503"/>
            <a:chExt cx="1180" cy="317"/>
          </a:xfrm>
        </p:grpSpPr>
        <p:sp>
          <p:nvSpPr>
            <p:cNvPr id="126061" name="Text Box 187"/>
            <p:cNvSpPr txBox="1">
              <a:spLocks noChangeArrowheads="1"/>
            </p:cNvSpPr>
            <p:nvPr/>
          </p:nvSpPr>
          <p:spPr bwMode="auto">
            <a:xfrm>
              <a:off x="5690" y="3503"/>
              <a:ext cx="680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126062" name="Text Box 188"/>
            <p:cNvSpPr txBox="1">
              <a:spLocks noChangeArrowheads="1"/>
            </p:cNvSpPr>
            <p:nvPr/>
          </p:nvSpPr>
          <p:spPr bwMode="auto">
            <a:xfrm>
              <a:off x="5190" y="3503"/>
              <a:ext cx="499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</a:t>
              </a:r>
            </a:p>
          </p:txBody>
        </p:sp>
      </p:grpSp>
      <p:grpSp>
        <p:nvGrpSpPr>
          <p:cNvPr id="17" name="Group 189"/>
          <p:cNvGrpSpPr>
            <a:grpSpLocks/>
          </p:cNvGrpSpPr>
          <p:nvPr/>
        </p:nvGrpSpPr>
        <p:grpSpPr bwMode="auto">
          <a:xfrm>
            <a:off x="7323667" y="4876803"/>
            <a:ext cx="1665111" cy="447322"/>
            <a:chOff x="5190" y="3503"/>
            <a:chExt cx="1180" cy="317"/>
          </a:xfrm>
        </p:grpSpPr>
        <p:sp>
          <p:nvSpPr>
            <p:cNvPr id="126059" name="Text Box 190"/>
            <p:cNvSpPr txBox="1">
              <a:spLocks noChangeArrowheads="1"/>
            </p:cNvSpPr>
            <p:nvPr/>
          </p:nvSpPr>
          <p:spPr bwMode="auto">
            <a:xfrm>
              <a:off x="5690" y="3503"/>
              <a:ext cx="680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6</a:t>
              </a:r>
            </a:p>
          </p:txBody>
        </p:sp>
        <p:sp>
          <p:nvSpPr>
            <p:cNvPr id="126060" name="Text Box 191"/>
            <p:cNvSpPr txBox="1">
              <a:spLocks noChangeArrowheads="1"/>
            </p:cNvSpPr>
            <p:nvPr/>
          </p:nvSpPr>
          <p:spPr bwMode="auto">
            <a:xfrm>
              <a:off x="5190" y="3503"/>
              <a:ext cx="499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i</a:t>
              </a:r>
            </a:p>
          </p:txBody>
        </p:sp>
      </p:grpSp>
      <p:sp>
        <p:nvSpPr>
          <p:cNvPr id="805056" name="Text Box 192"/>
          <p:cNvSpPr txBox="1">
            <a:spLocks noChangeArrowheads="1"/>
          </p:cNvSpPr>
          <p:nvPr/>
        </p:nvSpPr>
        <p:spPr bwMode="auto">
          <a:xfrm>
            <a:off x="8029222" y="4388556"/>
            <a:ext cx="959556" cy="44794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4</a:t>
            </a:r>
          </a:p>
        </p:txBody>
      </p:sp>
      <p:grpSp>
        <p:nvGrpSpPr>
          <p:cNvPr id="18" name="Group 193"/>
          <p:cNvGrpSpPr>
            <a:grpSpLocks/>
          </p:cNvGrpSpPr>
          <p:nvPr/>
        </p:nvGrpSpPr>
        <p:grpSpPr bwMode="auto">
          <a:xfrm>
            <a:off x="7323667" y="4876803"/>
            <a:ext cx="1665111" cy="447322"/>
            <a:chOff x="5190" y="3503"/>
            <a:chExt cx="1180" cy="317"/>
          </a:xfrm>
        </p:grpSpPr>
        <p:sp>
          <p:nvSpPr>
            <p:cNvPr id="126057" name="Text Box 194"/>
            <p:cNvSpPr txBox="1">
              <a:spLocks noChangeArrowheads="1"/>
            </p:cNvSpPr>
            <p:nvPr/>
          </p:nvSpPr>
          <p:spPr bwMode="auto">
            <a:xfrm>
              <a:off x="5690" y="3503"/>
              <a:ext cx="680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126058" name="Text Box 195"/>
            <p:cNvSpPr txBox="1">
              <a:spLocks noChangeArrowheads="1"/>
            </p:cNvSpPr>
            <p:nvPr/>
          </p:nvSpPr>
          <p:spPr bwMode="auto">
            <a:xfrm>
              <a:off x="5190" y="3503"/>
              <a:ext cx="499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f</a:t>
              </a:r>
            </a:p>
          </p:txBody>
        </p:sp>
      </p:grpSp>
      <p:grpSp>
        <p:nvGrpSpPr>
          <p:cNvPr id="19" name="Group 196"/>
          <p:cNvGrpSpPr>
            <a:grpSpLocks/>
          </p:cNvGrpSpPr>
          <p:nvPr/>
        </p:nvGrpSpPr>
        <p:grpSpPr bwMode="auto">
          <a:xfrm>
            <a:off x="7323667" y="3915836"/>
            <a:ext cx="1665111" cy="447322"/>
            <a:chOff x="5190" y="3503"/>
            <a:chExt cx="1180" cy="317"/>
          </a:xfrm>
        </p:grpSpPr>
        <p:sp>
          <p:nvSpPr>
            <p:cNvPr id="126055" name="Text Box 197"/>
            <p:cNvSpPr txBox="1">
              <a:spLocks noChangeArrowheads="1"/>
            </p:cNvSpPr>
            <p:nvPr/>
          </p:nvSpPr>
          <p:spPr bwMode="auto">
            <a:xfrm>
              <a:off x="5690" y="3503"/>
              <a:ext cx="680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10</a:t>
              </a:r>
            </a:p>
          </p:txBody>
        </p:sp>
        <p:sp>
          <p:nvSpPr>
            <p:cNvPr id="126056" name="Text Box 198"/>
            <p:cNvSpPr txBox="1">
              <a:spLocks noChangeArrowheads="1"/>
            </p:cNvSpPr>
            <p:nvPr/>
          </p:nvSpPr>
          <p:spPr bwMode="auto">
            <a:xfrm>
              <a:off x="5190" y="3503"/>
              <a:ext cx="499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f</a:t>
              </a:r>
            </a:p>
          </p:txBody>
        </p:sp>
      </p:grpSp>
      <p:grpSp>
        <p:nvGrpSpPr>
          <p:cNvPr id="20" name="Group 200"/>
          <p:cNvGrpSpPr>
            <a:grpSpLocks/>
          </p:cNvGrpSpPr>
          <p:nvPr/>
        </p:nvGrpSpPr>
        <p:grpSpPr bwMode="auto">
          <a:xfrm>
            <a:off x="7323667" y="5349525"/>
            <a:ext cx="1665111" cy="447322"/>
            <a:chOff x="5190" y="3503"/>
            <a:chExt cx="1180" cy="317"/>
          </a:xfrm>
        </p:grpSpPr>
        <p:sp>
          <p:nvSpPr>
            <p:cNvPr id="126053" name="Text Box 201"/>
            <p:cNvSpPr txBox="1">
              <a:spLocks noChangeArrowheads="1"/>
            </p:cNvSpPr>
            <p:nvPr/>
          </p:nvSpPr>
          <p:spPr bwMode="auto">
            <a:xfrm>
              <a:off x="5690" y="3503"/>
              <a:ext cx="680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1</a:t>
              </a:r>
            </a:p>
          </p:txBody>
        </p:sp>
        <p:sp>
          <p:nvSpPr>
            <p:cNvPr id="126054" name="Text Box 202"/>
            <p:cNvSpPr txBox="1">
              <a:spLocks noChangeArrowheads="1"/>
            </p:cNvSpPr>
            <p:nvPr/>
          </p:nvSpPr>
          <p:spPr bwMode="auto">
            <a:xfrm>
              <a:off x="5190" y="3503"/>
              <a:ext cx="499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g</a:t>
              </a:r>
            </a:p>
          </p:txBody>
        </p:sp>
      </p:grpSp>
      <p:sp>
        <p:nvSpPr>
          <p:cNvPr id="805067" name="Text Box 203"/>
          <p:cNvSpPr txBox="1">
            <a:spLocks noChangeArrowheads="1"/>
          </p:cNvSpPr>
          <p:nvPr/>
        </p:nvSpPr>
        <p:spPr bwMode="auto">
          <a:xfrm>
            <a:off x="8029222" y="5349523"/>
            <a:ext cx="959556" cy="44794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</a:p>
        </p:txBody>
      </p:sp>
      <p:sp>
        <p:nvSpPr>
          <p:cNvPr id="805068" name="Text Box 204"/>
          <p:cNvSpPr txBox="1">
            <a:spLocks noChangeArrowheads="1"/>
          </p:cNvSpPr>
          <p:nvPr/>
        </p:nvSpPr>
        <p:spPr bwMode="auto">
          <a:xfrm>
            <a:off x="8029222" y="4876800"/>
            <a:ext cx="959556" cy="44794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</a:p>
        </p:txBody>
      </p:sp>
      <p:sp>
        <p:nvSpPr>
          <p:cNvPr id="805069" name="Text Box 205"/>
          <p:cNvSpPr txBox="1">
            <a:spLocks noChangeArrowheads="1"/>
          </p:cNvSpPr>
          <p:nvPr/>
        </p:nvSpPr>
        <p:spPr bwMode="auto">
          <a:xfrm>
            <a:off x="8029222" y="3429000"/>
            <a:ext cx="959556" cy="44794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7</a:t>
            </a:r>
          </a:p>
        </p:txBody>
      </p:sp>
      <p:grpSp>
        <p:nvGrpSpPr>
          <p:cNvPr id="21" name="Group 206"/>
          <p:cNvGrpSpPr>
            <a:grpSpLocks/>
          </p:cNvGrpSpPr>
          <p:nvPr/>
        </p:nvGrpSpPr>
        <p:grpSpPr bwMode="auto">
          <a:xfrm>
            <a:off x="7323667" y="3915836"/>
            <a:ext cx="1665111" cy="447322"/>
            <a:chOff x="5190" y="3503"/>
            <a:chExt cx="1180" cy="317"/>
          </a:xfrm>
        </p:grpSpPr>
        <p:sp>
          <p:nvSpPr>
            <p:cNvPr id="126051" name="Text Box 207"/>
            <p:cNvSpPr txBox="1">
              <a:spLocks noChangeArrowheads="1"/>
            </p:cNvSpPr>
            <p:nvPr/>
          </p:nvSpPr>
          <p:spPr bwMode="auto">
            <a:xfrm>
              <a:off x="5690" y="3503"/>
              <a:ext cx="680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9</a:t>
              </a:r>
            </a:p>
          </p:txBody>
        </p:sp>
        <p:sp>
          <p:nvSpPr>
            <p:cNvPr id="126052" name="Text Box 208"/>
            <p:cNvSpPr txBox="1">
              <a:spLocks noChangeArrowheads="1"/>
            </p:cNvSpPr>
            <p:nvPr/>
          </p:nvSpPr>
          <p:spPr bwMode="auto">
            <a:xfrm>
              <a:off x="5190" y="3503"/>
              <a:ext cx="499" cy="317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 defTabSz="81281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311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d</a:t>
              </a:r>
            </a:p>
          </p:txBody>
        </p:sp>
      </p:grpSp>
      <p:sp>
        <p:nvSpPr>
          <p:cNvPr id="805073" name="Text Box 209"/>
          <p:cNvSpPr txBox="1">
            <a:spLocks noChangeArrowheads="1"/>
          </p:cNvSpPr>
          <p:nvPr/>
        </p:nvSpPr>
        <p:spPr bwMode="auto">
          <a:xfrm>
            <a:off x="8029222" y="3941234"/>
            <a:ext cx="959556" cy="447943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defTabSz="81281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311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9</a:t>
            </a:r>
          </a:p>
        </p:txBody>
      </p:sp>
      <p:sp>
        <p:nvSpPr>
          <p:cNvPr id="805074" name="Rectangle 210"/>
          <p:cNvSpPr>
            <a:spLocks noChangeArrowheads="1"/>
          </p:cNvSpPr>
          <p:nvPr/>
        </p:nvSpPr>
        <p:spPr bwMode="auto">
          <a:xfrm>
            <a:off x="5524506" y="498123"/>
            <a:ext cx="3546116" cy="56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81281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556" b="1" dirty="0">
                <a:solidFill>
                  <a:srgbClr val="8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Prim</a:t>
            </a:r>
            <a:r>
              <a:rPr lang="zh-CN" altLang="en-US" sz="3556" b="1" dirty="0">
                <a:solidFill>
                  <a:srgbClr val="80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算法实例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0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05" grpId="0" animBg="1"/>
      <p:bldP spid="805031" grpId="0" animBg="1"/>
      <p:bldP spid="805032" grpId="0" animBg="1"/>
      <p:bldP spid="805039" grpId="0" animBg="1"/>
      <p:bldP spid="805049" grpId="0" build="allAtOnce" animBg="1"/>
      <p:bldP spid="805056" grpId="0" animBg="1"/>
      <p:bldP spid="805067" grpId="0" animBg="1"/>
      <p:bldP spid="805068" grpId="0" build="allAtOnce" animBg="1"/>
      <p:bldP spid="805069" grpId="0" build="allAtOnce" animBg="1"/>
      <p:bldP spid="805073" grpId="0" build="allAtOnce" animBg="1"/>
    </p:bldLst>
  </p:timing>
</p:sld>
</file>

<file path=ppt/theme/theme1.xml><?xml version="1.0" encoding="utf-8"?>
<a:theme xmlns:a="http://schemas.openxmlformats.org/drawingml/2006/main" name="hit">
  <a:themeElements>
    <a:clrScheme name="hi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it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h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118</Words>
  <Application>Microsoft Office PowerPoint</Application>
  <PresentationFormat>全屏显示(4:3)</PresentationFormat>
  <Paragraphs>98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宋体</vt:lpstr>
      <vt:lpstr>Arial</vt:lpstr>
      <vt:lpstr>Tahoma</vt:lpstr>
      <vt:lpstr>Times New Roman</vt:lpstr>
      <vt:lpstr>hit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金宝 王</dc:creator>
  <cp:lastModifiedBy>金宝 王</cp:lastModifiedBy>
  <cp:revision>1</cp:revision>
  <dcterms:created xsi:type="dcterms:W3CDTF">2025-06-03T01:33:27Z</dcterms:created>
  <dcterms:modified xsi:type="dcterms:W3CDTF">2025-06-03T01:33:49Z</dcterms:modified>
</cp:coreProperties>
</file>