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12"/>
  </p:notesMasterIdLst>
  <p:sldIdLst>
    <p:sldId id="256" r:id="rId2"/>
    <p:sldId id="257" r:id="rId3"/>
    <p:sldId id="265" r:id="rId4"/>
    <p:sldId id="258" r:id="rId5"/>
    <p:sldId id="262" r:id="rId6"/>
    <p:sldId id="261" r:id="rId7"/>
    <p:sldId id="259" r:id="rId8"/>
    <p:sldId id="264" r:id="rId9"/>
    <p:sldId id="260"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61"/>
    <p:restoredTop sz="77228"/>
  </p:normalViewPr>
  <p:slideViewPr>
    <p:cSldViewPr snapToGrid="0">
      <p:cViewPr>
        <p:scale>
          <a:sx n="114" d="100"/>
          <a:sy n="114" d="100"/>
        </p:scale>
        <p:origin x="1064" y="352"/>
      </p:cViewPr>
      <p:guideLst/>
    </p:cSldViewPr>
  </p:slideViewPr>
  <p:outlineViewPr>
    <p:cViewPr>
      <p:scale>
        <a:sx n="33" d="100"/>
        <a:sy n="33" d="100"/>
      </p:scale>
      <p:origin x="0" y="-160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899"/>
    </inkml:context>
    <inkml:brush xml:id="br0">
      <inkml:brushProperty name="width" value="0.1" units="cm"/>
      <inkml:brushProperty name="height" value="0.1"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0 1 24575,'0'23'0,"0"13"0,0-14 0,0 26 0,0-21 0,0 19 0,0 0 0,0-10 0,0 3 0,0-16 0,0-2 0,0-8 0,0-1 0,0-5 0,0 1 0,0-1 0,0 1 0,0-1 0,0 1 0,0 3 0,0 2 0,0 4 0,0-5 0,0 4 0,0-8 0,0 4 0,0-5 0,0 1 0,0-1 0,0 1 0,4-1 0,-4-5 0,4-7 0,-4-3 0,0-3 0,0 4 0,0-1 0,-4 1 0,4-1 0,-4 4 0,4 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08"/>
    </inkml:context>
    <inkml:brush xml:id="br0">
      <inkml:brushProperty name="width" value="0.05" units="cm"/>
      <inkml:brushProperty name="height" value="0.05" units="cm"/>
    </inkml:brush>
  </inkml:definitions>
  <inkml:trace contextRef="#ctx0" brushRef="#br0">303 1 24575,'-6'0'0,"-1"0"0,0 0 0,-2 3 0,-2 0 0,1 1 0,-8 3 0,9-6 0,-6 2 0,5 0 0,2 1 0,-1 3 0,2-1 0,0 1 0,1 2 0,-1-1 0,0 4 0,0-1 0,4-1 0,0 8 0,3-1 0,6 28 0,1-5 0,11 17 0,0-9 0,11-6 0,-7-6 0,3-6 0,-8-4 0,-1-6 0,-1-4 0,-5-7 0,-3-2 0,-4-1 0,-3 1 0,0 0 0,0-1 0,-3 4 0,-1 0 0,-3 1 0,0 1 0,1-5 0,-4 6 0,-6-3 0,1 1 0,-5-2 0,10-5 0,-3-1 0,3-3 0,-9 0 0,-2 0 0,-14 0 0,-3-5 0,6 0 0,3-1 0,16 0 0,2 5 0,2-5 0,8 0 0,2 1 0,5-1 0,-2 6 0,-1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09"/>
    </inkml:context>
    <inkml:brush xml:id="br0">
      <inkml:brushProperty name="width" value="0.05" units="cm"/>
      <inkml:brushProperty name="height" value="0.05" units="cm"/>
    </inkml:brush>
  </inkml:definitions>
  <inkml:trace contextRef="#ctx0" brushRef="#br0">10 0 24575,'-4'10'0,"1"0"0,7 9 0,0 1 0,7 0 0,-2 4 0,4-9 0,-5 3 0,2-7 0,-4 1 0,1-4 0,2 4 0,-1-4 0,4 4 0,-4-4 0,1 4 0,-2-4 0,-1 4 0,1-5 0,0 6 0,-1-6 0,1 6 0,0-6 0,-1 6 0,-2-6 0,3 11 0,-7-9 0,4 6 0,-4-8 0,0-1 0,0 1 0,0-1 0,0 1 0,-3 3 0,0-3 0,-7 3 0,2-4 0,-1-2 0,2-1 0,0-3 0,0 0 0,1 0 0,-1 0 0,-3 0 0,0-3 0,-4-1 0,4 0 0,-3-2 0,6 3 0,-3-4 0,3-3 0,0 3 0,1-6 0,-1 5 0,0-4 0,1 4 0,2-1 0,1 2 0,6-3 0,0 0 0,1 2 0,-1 2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10"/>
    </inkml:context>
    <inkml:brush xml:id="br0">
      <inkml:brushProperty name="width" value="0.05" units="cm"/>
      <inkml:brushProperty name="height" value="0.05" units="cm"/>
    </inkml:brush>
  </inkml:definitions>
  <inkml:trace contextRef="#ctx0" brushRef="#br0">16 247 24575,'-4'-7'0,"-3"-8"0,6 3 0,-2-6 0,3-1 0,0 4 0,0-4 0,0 9 0,0-3 0,0 5 0,0-4 0,0 4 0,0-1 0,0 2 0,0 0 0,0 0 0,0 1 0,3-4 0,0 2 0,7-1 0,-3 2 0,3 3 0,-4 1 0,1 3 0,0 0 0,-1 0 0,1 0 0,0-3 0,-1-1 0,-2 1 0,-1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11"/>
    </inkml:context>
    <inkml:brush xml:id="br0">
      <inkml:brushProperty name="width" value="0.1" units="cm"/>
      <inkml:brushProperty name="height" value="0.1" units="cm"/>
      <inkml:brushProperty name="color" value="#004F8B"/>
    </inkml:brush>
  </inkml:definitions>
  <inkml:trace contextRef="#ctx0" brushRef="#br0">216 4 24575,'-11'-4'0,"-2"4"0,6 4 0,-6 2 0,6 1 0,-6 0 0,3-1 0,-1 1 0,1-1 0,4 1 0,-1 3 0,0-3 0,4 3 0,0-4 0,3 1 0,0-1 0,0 1 0,0 0 0,0-1 0,0 1 0,0 3 0,3 5 0,1 0 0,4 4 0,-1-1 0,0-6 0,0 6 0,-3-8 0,2 4 0,-3-4 0,1 0 0,-1-4 0,-3 1 0,0 0 0,0-1 0,-3 1 0,-1-1 0,-2 1 0,-1-3 0,0-1 0,0-3 0,1 0 0,-1 0 0,0 0 0,1 0 0,-4 0 0,-1-3 0,-2-1 0,2-3 0,-1 0 0,4 1 0,-1-1 0,2 0 0,0 1 0,6-1 0,-1 3 0,5 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12"/>
    </inkml:context>
    <inkml:brush xml:id="br0">
      <inkml:brushProperty name="width" value="0.1" units="cm"/>
      <inkml:brushProperty name="height" value="0.1" units="cm"/>
      <inkml:brushProperty name="color" value="#004F8B"/>
    </inkml:brush>
  </inkml:definitions>
  <inkml:trace contextRef="#ctx0" brushRef="#br0">115 0 24575,'-6'11'0,"1"-5"0,-8 0 0,3-2 0,-4 5 0,1-1 0,-1 1 0,4-2 0,0 0 0,4-1 0,-1 1 0,3-1 0,1 1 0,3 0 0,0-1 0,0 1 0,0-1 0,0 1 0,3 3 0,1-3 0,2 3 0,1-1 0,0-1 0,2 1 0,-2-2 0,3-3 0,-3-2 0,2 1 0,-1-2 0,1 2 0,-2-3 0,0 0 0,-1 0 0,1 0 0,-1 0 0,1 0 0,0 0 0,-1 0 0,1 0 0,-1 0 0,1 0 0,0 0 0,-1 0 0,1 0 0,0-3 0,-1-1 0,4-5 0,-3 1 0,0-2 0,-4 4 0,-3-1 0,0 0 0,0 1 0,0-1 0,0-3 0,0 3 0,0-3 0,-3 0 0,-1 0 0,-3-1 0,0 1 0,1 7 0,2 0 0,1 3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13"/>
    </inkml:context>
    <inkml:brush xml:id="br0">
      <inkml:brushProperty name="width" value="0.1" units="cm"/>
      <inkml:brushProperty name="height" value="0.1" units="cm"/>
      <inkml:brushProperty name="color" value="#004F8B"/>
    </inkml:brush>
  </inkml:definitions>
  <inkml:trace contextRef="#ctx0" brushRef="#br0">82 1 24575,'-11'0'0,"-1"3"0,1 0 0,1 4 0,0-3 0,0 1 0,3-1 0,0 3 0,4-1 0,3 1 0,0 0 0,0-1 0,0 4 0,0-3 0,0 6 0,3-3 0,1 0 0,2 0 0,1-3 0,-1-1 0,1 1 0,0 0 0,-1-1 0,9 2 0,-6-2 0,6-1 0,-5 1 0,-3-6 0,3 3 0,-1-3 0,7 4 0,4 1 0,-3 0 0,1-2 0,-11-3 0,3 0 0,-3 0 0,-1 0 0,1 0 0,2-3 0,-1 0 0,1-4 0,-5 0 0,2 0 0,-2 1 0,-1-1 0,0 0 0,-6-3 0,-1 3 0,-2-6 0,2 6 0,-3-11 0,3 6 0,-3-4 0,3 6 0,-2 1 0,2 1 0,-2-2 0,-1 4 0,0 2 0,0 1 0,1 3 0,-1 0 0,0 0 0,0 0 0,1 0 0,-1 0 0,0 0 0,-2 0 0,-2 3 0,-2 1 0,-6 3 0,4 0 0,-9 1 0,15-4 0,-2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14"/>
    </inkml:context>
    <inkml:brush xml:id="br0">
      <inkml:brushProperty name="width" value="0.1" units="cm"/>
      <inkml:brushProperty name="height" value="0.1" units="cm"/>
      <inkml:brushProperty name="color" value="#004F8B"/>
    </inkml:brush>
  </inkml:definitions>
  <inkml:trace contextRef="#ctx0" brushRef="#br0">137 0 24575,'-11'25'0,"4"-9"0,3 2 0,4-12 0,6 10 0,-2-7 0,6 6 0,-4-8 0,4-1 0,-3 4 0,6-3 0,-6 6 0,6-6 0,-6 6 0,3-6 0,-3 3 0,-1-3 0,-2-1 0,-1 1 0,-3-1 0,0 1 0,0 0 0,0-1 0,0 1 0,0-1 0,0 1 0,0 0 0,-3-1 0,-4 1 0,0 3 0,-3-3 0,0 3 0,3-4 0,-3-2 0,3-1 0,-8 0 0,6 1 0,-6 1 0,8-2 0,1-3 0,-1 0 0,0 0 0,1 0 0,-1 0 0,0 0 0,-3 0 0,0-3 0,-1-1 0,-1-3 0,1 1 0,1-1 0,0 0 0,6 3 0,1 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15"/>
    </inkml:context>
    <inkml:brush xml:id="br0">
      <inkml:brushProperty name="width" value="0.1" units="cm"/>
      <inkml:brushProperty name="height" value="0.1" units="cm"/>
      <inkml:brushProperty name="color" value="#004F8B"/>
    </inkml:brush>
  </inkml:definitions>
  <inkml:trace contextRef="#ctx0" brushRef="#br0">21 43 24575,'-11'9'0,"4"-1"0,4 1 0,3-2 0,0-1 0,0 4 0,0-3 0,0 6 0,0-6 0,0 6 0,0-6 0,0 6 0,0-6 0,3 6 0,1-3 0,3 4 0,-1-4 0,1 0 0,-1-7 0,1 0 0,0-3 0,-1 0 0,1 0 0,-1 0 0,1 0 0,0 0 0,2-3 0,-4-1 0,4-5 0,-9 1 0,3-4 0,-3 4 0,0-5 0,0 6 0,0-6 0,0 6 0,0-6 0,0 6 0,0-3 0,0 3 0,0 0 0,0 1 0,0-1 0,-3-3 0,3 3 0,-6-6 0,2 5 0,-3-1 0,0 2 0,1 0 0,-4 1 0,2-1 0,-1 3 0,2 1 0,3 3 0,1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16"/>
    </inkml:context>
    <inkml:brush xml:id="br0">
      <inkml:brushProperty name="width" value="0.1" units="cm"/>
      <inkml:brushProperty name="height" value="0.1" units="cm"/>
      <inkml:brushProperty name="color" value="#004F8B"/>
    </inkml:brush>
  </inkml:definitions>
  <inkml:trace contextRef="#ctx0" brushRef="#br0">47 45 24575,'-3'10'0,"-1"0"0,0 0 0,-3 5 0,3 0 0,0 1 0,1-7 0,3 1 0,0-3 0,0 3 0,0-4 0,0 1 0,0 0 0,3-1 0,-3 1 0,6 2 0,-5-1 0,5 1 0,-2-2 0,2 0 0,1-1 0,-1-2 0,1-1 0,3 0 0,-3-2 0,3 2 0,-4-3 0,1 0 0,0 0 0,-1 0 0,1 0 0,-1 0 0,4-3 0,-3 2 0,6-5 0,-6 2 0,3-3 0,-3 1 0,-1-1 0,1-3 0,-1 3 0,1-6 0,-3 3 0,-1-1 0,-3-2 0,0 6 0,0-3 0,0 3 0,0 1 0,0-1 0,-3-3 0,-1 3 0,-3-3 0,0 0 0,1 0 0,-1-1 0,0 2 0,0 2 0,1 0 0,-4 0 0,3 4 0,-6-3 0,5 2 0,-1-3 0,2 4 0,0 0 0,0 3 0,1 0 0,-1 0 0,0 0 0,1 0 0,-4 0 0,-16 0 0,15 0 0,-10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17"/>
    </inkml:context>
    <inkml:brush xml:id="br0">
      <inkml:brushProperty name="width" value="0.05" units="cm"/>
      <inkml:brushProperty name="height" value="0.05" units="cm"/>
      <inkml:brushProperty name="color" value="#AB008B"/>
    </inkml:brush>
  </inkml:definitions>
  <inkml:trace contextRef="#ctx0" brushRef="#br0">488 43 24575,'1'-7'0,"-2"0"0,-6 1 0,-3-1 0,3 3 0,-11-3 0,9 6 0,-9-2 0,2 3 0,1 0 0,-4 0 0,6 0 0,0 0 0,2 0 0,1 0 0,4 0 0,-1 3 0,-3 0 0,3 4 0,-3-1 0,6 1 0,1 0 0,0 2 0,0-1 0,-1 1 0,1-2 0,3 2 0,0-1 0,0 4 0,0-1 0,0 2 0,0 0 0,0-2 0,0 1 0,0-4 0,0 1 0,3 1 0,0-3 0,4 6 0,0-3 0,-1 1 0,1-2 0,-1-2 0,1-1 0,0 1 0,-1 0 0,1-1 0,-3 1 0,-1 0 0,-3-1 0,0 1 0,-3 2 0,-1-1 0,-3 1 0,-3-2 0,3 0 0,-6-4 0,-3 4 0,2-6 0,-20 8 0,1-3 0,-5 9 0,3-4 0,15-3 0,-14 1 0,20-8 0,-11 5 0,18-6 0,0 0 0,1 0 0,2 0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00"/>
    </inkml:context>
    <inkml:brush xml:id="br0">
      <inkml:brushProperty name="width" value="0.1" units="cm"/>
      <inkml:brushProperty name="height" value="0.1" units="cm"/>
      <inkml:brushProperty name="color" value="#AE198D"/>
      <inkml:brushProperty name="inkEffects" value="galaxy"/>
      <inkml:brushProperty name="anchorX" value="-9407.19238"/>
      <inkml:brushProperty name="anchorY" value="-7825.96484"/>
      <inkml:brushProperty name="scaleFactor" value="0.5"/>
    </inkml:brush>
  </inkml:definitions>
  <inkml:trace contextRef="#ctx0" brushRef="#br0">1 0 24575,'20'0'0,"13"0"0,9 0 0,19 0 0,-17 0 0,7 0 0,-10 0 0,-5 0 0,-2 0 0,-13 0 0,-8 0 0,-2 0 0,13 0 0,-9 0 0,19 0 0,-16 0 0,8 0 0,-8 0 0,3 0 0,-4 0 0,-5 0 0,0 0 0,-5 0 0,1 0 0,-1 0 0,-3 0 0,0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18"/>
    </inkml:context>
    <inkml:brush xml:id="br0">
      <inkml:brushProperty name="width" value="0.05" units="cm"/>
      <inkml:brushProperty name="height" value="0.05" units="cm"/>
      <inkml:brushProperty name="color" value="#AB008B"/>
    </inkml:brush>
  </inkml:definitions>
  <inkml:trace contextRef="#ctx0" brushRef="#br0">41 0 24575,'-7'0'0,"0"3"0,0 1 0,1 5 0,-1 2 0,3-1 0,1 3 0,3-6 0,0 6 0,0-6 0,0 3 0,0-4 0,0 1 0,0-1 0,3 4 0,1-3 0,2 6 0,1-6 0,0 3 0,-1-6 0,1-1 0,0-3 0,-1 0 0,1 0 0,-1 0 0,1 0 0,0 0 0,-1 0 0,1 0 0,-1 0 0,4-3 0,-3 2 0,6-5 0,-6-1 0,3-3 0,0-1 0,-3 1 0,3 4 0,-7-1 0,0 0 0,-6-2 0,-1-2 0,-5-2 0,1 2 0,-4 1 0,4 4 0,-5-1 0,6 3 0,-3 1 0,3 3 0,1 0 0,-1 0 0,0 0 0,1 0 0,2 0 0,1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19"/>
    </inkml:context>
    <inkml:brush xml:id="br0">
      <inkml:brushProperty name="width" value="0.05" units="cm"/>
      <inkml:brushProperty name="height" value="0.05" units="cm"/>
      <inkml:brushProperty name="color" value="#AB008B"/>
    </inkml:brush>
  </inkml:definitions>
  <inkml:trace contextRef="#ctx0" brushRef="#br0">170 21 24575,'1'-11'0,"-2"4"0,-6 4 0,1 3 0,-1 0 0,0 3 0,0 9 0,-1 5 0,0 0 0,4-2 0,-2-5 0,5-3 0,-2 3 0,3 0 0,0 0 0,0 3 0,0 1 0,-3-1 0,-1 0 0,0 1 0,1-4 0,3 3 0,0-3 0,0 3 0,0 1 0,0-1 0,0 0 0,0 1 0,0-4 0,0 3 0,0-6 0,0 6 0,3-3 0,1 3 0,0-2 0,-1-2 0,0 1 0,-3-3 0,6 6 0,-2-6 0,2 6 0,-2-6 0,-1 3 0,0-1 0,1-1 0,-1 1 0,0-2 0,-3 0 0,0-1 0,0 1 0,0-1 0,0 1 0,-3 3 0,0-3 0,-4 3 0,0-7 0,-3 3 0,3-2 0,-6 0 0,6-2 0,-6-2 0,6 0 0,-3 0 0,3 0 0,0 0 0,1 0 0,-1 0 0,0 0 0,-3-3 0,3-3 0,3 1 0,2-1 0,5 6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20"/>
    </inkml:context>
    <inkml:brush xml:id="br0">
      <inkml:brushProperty name="width" value="0.05" units="cm"/>
      <inkml:brushProperty name="height" value="0.05" units="cm"/>
      <inkml:brushProperty name="color" value="#AB008B"/>
    </inkml:brush>
  </inkml:definitions>
  <inkml:trace contextRef="#ctx0" brushRef="#br0">35 1 24575,'-7'6'0,"-2"4"0,5-3 0,0 3 0,1-3 0,3 2 0,-3 2 0,3-1 0,-3 3 0,3-3 0,0 3 0,0-2 0,0 1 0,3-1 0,-3-1 0,6 3 0,-2-6 0,3 2 0,-1-2 0,1-3 0,-1-1 0,1-3 0,0 0 0,-1 0 0,1 0 0,-1 0 0,1 0 0,0 0 0,2 0 0,2-3 0,-1-1 0,0 0 0,-4-2 0,-2 3 0,-1-4 0,-3-3 0,0 3 0,0-3 0,0 3 0,0 0 0,0 1 0,-3-4 0,-1 0 0,-3-1 0,4 1 0,-3 1 0,2 1 0,0-2 0,-2 1 0,5 1 0,-5-1 0,3 5 0,-1 1 0,1 3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21"/>
    </inkml:context>
    <inkml:brush xml:id="br0">
      <inkml:brushProperty name="width" value="0.05" units="cm"/>
      <inkml:brushProperty name="height" value="0.05" units="cm"/>
      <inkml:brushProperty name="color" value="#AB008B"/>
    </inkml:brush>
  </inkml:definitions>
  <inkml:trace contextRef="#ctx0" brushRef="#br0">168 1 24575,'-7'0'0,"0"0"0,0 0 0,1 0 0,-4 3 0,3 1 0,-3 2 0,3 1 0,0-1 0,4 4 0,0-3 0,3 6 0,0-6 0,0 6 0,0-3 0,0 4 0,0-1 0,0 0 0,0 1 0,0-1 0,0-3 0,0 3 0,0-6 0,0 3 0,0-4 0,0 1 0,0 0 0,3 2 0,-3-1 0,3 1 0,-3-2 0,0 3 0,0-3 0,4 11 0,0-9 0,0 6 0,-1-9 0,-3 4 0,0-3 0,0 3 0,0-4 0,0 1 0,0 0 0,-3 2 0,0-1 0,-4 1 0,3-2 0,-2-1 0,2 1 0,-5 0 0,1-1 0,-4 1 0,4-4 0,-2 0 0,4-3 0,-1 0 0,0 0 0,0 0 0,1-3 0,2 0 0,1-1 0,3 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22"/>
    </inkml:context>
    <inkml:brush xml:id="br0">
      <inkml:brushProperty name="width" value="0.05" units="cm"/>
      <inkml:brushProperty name="height" value="0.05" units="cm"/>
      <inkml:brushProperty name="color" value="#AB008B"/>
    </inkml:brush>
  </inkml:definitions>
  <inkml:trace contextRef="#ctx0" brushRef="#br0">8 1 24575,'-4'6'0,"1"1"0,3 0 0,0-1 0,0 1 0,0 0 0,0 2 0,0-1 0,0 1 0,0-2 0,0-1 0,0 1 0,0 3 0,0-3 0,0 3 0,3-1 0,-2-1 0,1 1 0,1 1 0,1-3 0,3 3 0,-1-4 0,1-2 0,0-1 0,2 0 0,-1 1 0,1-1 0,-2 0 0,-1-3 0,1 0 0,0 0 0,-1-3 0,-2-1 0,2-2 0,-3-1 0,1-3 0,-1 3 0,-3-3 0,0 0 0,0 3 0,0-3 0,0 3 0,0 1 0,0-1 0,0 0 0,0-3 0,0 3 0,0-3 0,0 4 0,0-1 0,0 0 0,-3 0 0,-1 4 0,-2 0 0,-4 0 0,2-1 0,-1 0 0,2 1 0,0 3 0,3 0 0,1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23"/>
    </inkml:context>
    <inkml:brush xml:id="br0">
      <inkml:brushProperty name="width" value="0.05" units="cm"/>
      <inkml:brushProperty name="height" value="0.05" units="cm"/>
    </inkml:brush>
  </inkml:definitions>
  <inkml:trace contextRef="#ctx0" brushRef="#br0">868 1 24575,'-11'0'0,"-14"0"0,6 0 0,-10 0 0,7 0 0,4 0 0,-12 0 0,12 0 0,-12 0 0,12 0 0,-14 0 0,13 0 0,-19 4 0,14 5 0,-9 6 0,11 2 0,-5 2 0,9-6 0,-8 4 0,8-4 0,-3 4 0,3 5 0,-4-4 0,7 4 0,-5-5 0,10 0 0,-1-5 0,6 4 0,2-7 0,3 2 0,0 1 0,0 5 0,0 1 0,0 3 0,0 1 0,0-4 0,4 8 0,1-4 0,8 6 0,6 0 0,0-5 0,10 6 0,-5-5 0,0 4 0,5 2 0,-6-6 0,7 4 0,-7-9 0,5 9 0,-10-9 0,6 8 0,-11-9 0,3 3 0,-6-4 0,2-1 0,-4-3 0,0 3 0,-4-8 0,0 4 0,-4-5 0,0 1 0,-3-1 0,-6 1 0,-3 0 0,-10 0 0,0 1 0,-6 0 0,-5 1 0,4-1 0,-9 1 0,9-1 0,-4 0 0,5 0 0,6-4 0,-5 0 0,10-5 0,-10 0 0,9 0 0,-8 0 0,8 0 0,-8 0 0,8 0 0,-4-4 0,5-1 0,1-3 0,-1-1 0,0 1 0,4 3 0,-2-2 0,6 2 0,-3 1 0,5-3 0,-1 6 0,4-6 0,-2 6 0,5-5 0,-2 5 0,3-2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24"/>
    </inkml:context>
    <inkml:brush xml:id="br0">
      <inkml:brushProperty name="width" value="0.1" units="cm"/>
      <inkml:brushProperty name="height" value="0.1" units="cm"/>
      <inkml:brushProperty name="color" value="#004F8B"/>
    </inkml:brush>
  </inkml:definitions>
  <inkml:trace contextRef="#ctx0" brushRef="#br0">137 0 24575,'-11'25'0,"4"-9"0,3 2 0,4-12 0,6 10 0,-2-7 0,6 6 0,-4-8 0,4-1 0,-3 4 0,6-3 0,-6 6 0,6-6 0,-6 6 0,3-6 0,-3 3 0,-1-3 0,-2-1 0,-1 1 0,-3-1 0,0 1 0,0 0 0,0-1 0,0 1 0,0-1 0,0 1 0,0 0 0,-3-1 0,-4 1 0,0 3 0,-3-3 0,0 3 0,3-4 0,-3-2 0,3-1 0,-8 0 0,6 1 0,-6 1 0,8-2 0,1-3 0,-1 0 0,0 0 0,1 0 0,-1 0 0,0 0 0,-3 0 0,0-3 0,-1-1 0,-1-3 0,1 1 0,1-1 0,0 0 0,6 3 0,1 1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25"/>
    </inkml:context>
    <inkml:brush xml:id="br0">
      <inkml:brushProperty name="width" value="0.1" units="cm"/>
      <inkml:brushProperty name="height" value="0.1" units="cm"/>
      <inkml:brushProperty name="color" value="#004F8B"/>
    </inkml:brush>
  </inkml:definitions>
  <inkml:trace contextRef="#ctx0" brushRef="#br0">21 43 24575,'-11'9'0,"4"-1"0,4 1 0,3-2 0,0-1 0,0 4 0,0-3 0,0 6 0,0-6 0,0 6 0,0-6 0,0 6 0,0-6 0,3 6 0,1-3 0,3 4 0,-1-4 0,1 0 0,-1-7 0,1 0 0,0-3 0,-1 0 0,1 0 0,-1 0 0,1 0 0,0 0 0,2-3 0,-4-1 0,4-5 0,-9 1 0,3-4 0,-3 4 0,0-5 0,0 6 0,0-6 0,0 6 0,0-6 0,0 6 0,0-3 0,0 3 0,0 0 0,0 1 0,0-1 0,-3-3 0,3 3 0,-6-6 0,2 5 0,-3-1 0,0 2 0,1 0 0,-4 1 0,2-1 0,-1 3 0,2 1 0,3 3 0,1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26"/>
    </inkml:context>
    <inkml:brush xml:id="br0">
      <inkml:brushProperty name="width" value="0.1" units="cm"/>
      <inkml:brushProperty name="height" value="0.1" units="cm"/>
      <inkml:brushProperty name="color" value="#004F8B"/>
    </inkml:brush>
  </inkml:definitions>
  <inkml:trace contextRef="#ctx0" brushRef="#br0">47 45 24575,'-3'10'0,"-1"0"0,0 0 0,-3 5 0,3 0 0,0 1 0,1-7 0,3 1 0,0-3 0,0 3 0,0-4 0,0 1 0,0 0 0,3-1 0,-3 1 0,6 2 0,-5-1 0,5 1 0,-2-2 0,2 0 0,1-1 0,-1-2 0,1-1 0,3 0 0,-3-2 0,3 2 0,-4-3 0,1 0 0,0 0 0,-1 0 0,1 0 0,-1 0 0,4-3 0,-3 2 0,6-5 0,-6 2 0,3-3 0,-3 1 0,-1-1 0,1-3 0,-1 3 0,1-6 0,-3 3 0,-1-1 0,-3-2 0,0 6 0,0-3 0,0 3 0,0 1 0,0-1 0,-3-3 0,-1 3 0,-3-3 0,0 0 0,1 0 0,-1-1 0,0 2 0,0 2 0,1 0 0,-4 0 0,3 4 0,-6-3 0,5 2 0,-1-3 0,2 4 0,0 0 0,0 3 0,1 0 0,-1 0 0,0 0 0,1 0 0,-4 0 0,-16 0 0,15 0 0,-10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27"/>
    </inkml:context>
    <inkml:brush xml:id="br0">
      <inkml:brushProperty name="width" value="0.05" units="cm"/>
      <inkml:brushProperty name="height" value="0.05" units="cm"/>
      <inkml:brushProperty name="color" value="#E71224"/>
    </inkml:brush>
  </inkml:definitions>
  <inkml:trace contextRef="#ctx0" brushRef="#br0">335 1 24575,'-3'4'0,"-5"-1"0,0-3 0,-8 0 0,3 0 0,-4 0 0,5 0 0,-4 0 0,7 0 0,-3 0 0,5 0 0,-4 0 0,3 0 0,-7 0 0,7 3 0,-3 5 0,3 1 0,0 6 0,-4-2 0,3 4 0,-7-1 0,7-3 0,-3 3 0,8-8 0,-3 4 0,6-5 0,-3 1 0,4-1 0,0 1 0,0-1 0,0 0 0,0 0 0,4 1 0,0-1 0,7 5 0,-2 1 0,7 3 0,-3 1 0,4 0 0,-4-1 0,2 1 0,-5-1 0,5-3 0,-6-1 0,3 0 0,-4-3 0,0 2 0,-1-3 0,1-1 0,-1 1 0,1 3 0,0-2 0,0 2 0,-1 1 0,1-3 0,0 2 0,-1-3 0,-2-1 0,-2 1 0,0-1 0,-2 1 0,3-1 0,-4 0 0,0 0 0,-4-3 0,0-1 0,-4-3 0,-3 0 0,2 0 0,-7 4 0,3-3 0,-3 2 0,-1-3 0,0 0 0,-4 0 0,3 0 0,-9 0 0,9 0 0,-3 0 0,4 0 0,0 0 0,1 0 0,3 0 0,-3 0 0,7 0 0,-2 0 0,7-3 0,1-1 0,3 0 0,0 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01"/>
    </inkml:context>
    <inkml:brush xml:id="br0">
      <inkml:brushProperty name="width" value="0.1" units="cm"/>
      <inkml:brushProperty name="height" value="0.1" units="cm"/>
      <inkml:brushProperty name="color" value="#AE198D"/>
      <inkml:brushProperty name="inkEffects" value="galaxy"/>
      <inkml:brushProperty name="anchorX" value="-21695.03516"/>
      <inkml:brushProperty name="anchorY" value="-17688.42188"/>
      <inkml:brushProperty name="scaleFactor" value="0.5"/>
    </inkml:brush>
  </inkml:definitions>
  <inkml:trace contextRef="#ctx0" brushRef="#br0">1 1 24575,'0'10'0,"0"12"0,0-7 0,0 5 0,0 0 0,0-6 0,0 7 0,0 1 0,0-5 0,0 5 0,0-10 0,0 9 0,0-7 0,0 3 0,0-1 0,0-4 0,0 1 0,0-2 0,0-3 0,0-1 0,0 1 0,0-4 0,0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28"/>
    </inkml:context>
    <inkml:brush xml:id="br0">
      <inkml:brushProperty name="width" value="0.05" units="cm"/>
      <inkml:brushProperty name="height" value="0.05" units="cm"/>
      <inkml:brushProperty name="color" value="#E71224"/>
    </inkml:brush>
  </inkml:definitions>
  <inkml:trace contextRef="#ctx0" brushRef="#br0">0 1 24575,'0'7'0,"0"0"0,0 0 0,0 1 0,0 0 0,0-1 0,0 0 0,0 1 0,0-1 0,0 5 0,0-4 0,0 8 0,4-8 0,-3 8 0,5-7 0,-5 2 0,2 1 0,1-4 0,-3 4 0,2-5 0,-3 1 0,0 0 0,0-1 0,0 1 0,0-1 0,0 1 0,3-1 0,-2 1 0,2-1 0,1-3 0,-4-4 0,4-1 0,-4-2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29"/>
    </inkml:context>
    <inkml:brush xml:id="br0">
      <inkml:brushProperty name="width" value="0.05" units="cm"/>
      <inkml:brushProperty name="height" value="0.05" units="cm"/>
      <inkml:brushProperty name="color" value="#E71224"/>
    </inkml:brush>
  </inkml:definitions>
  <inkml:trace contextRef="#ctx0" brushRef="#br0">0 1 24575,'0'11'0,"0"-1"0,0-3 0,0 1 0,0 0 0,0-1 0,0 1 0,0-1 0,0 1 0,0-1 0,0 0 0,0 1 0,0-1 0,0 0 0,0 0 0,0 0 0,4 0 0,-4 0 0,7 0 0,-7 1 0,7-1 0,-7 0 0,7 0 0,-6 0 0,5 0 0,-5 0 0,5-3 0,-5 3 0,5-3 0,-5 3 0,5 0 0,-5 0 0,5 0 0,-5 0 0,5 0 0,-2 0 0,0-9 0,-1 3 0,-3-7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30"/>
    </inkml:context>
    <inkml:brush xml:id="br0">
      <inkml:brushProperty name="width" value="0.05" units="cm"/>
      <inkml:brushProperty name="height" value="0.05" units="cm"/>
      <inkml:brushProperty name="color" value="#E71224"/>
    </inkml:brush>
  </inkml:definitions>
  <inkml:trace contextRef="#ctx0" brushRef="#br0">132 1 24575,'-11'0'0,"0"0"0,4 0 0,-1 0 0,1 0 0,0 3 0,2 10 0,2 0 0,3 4 0,0-6 0,0-4 0,0 1 0,0 8 0,0-6 0,0 10 0,0-7 0,0 8 0,0-3 0,0 8 0,4-8 0,1 8 0,8-3 0,6 5 0,1 0 0,9 7 0,-4-4 0,1 3 0,3-4 0,-10-2 0,4-5 0,-9-1 0,-3-10 0,-3 0 0,0-5 0,-1 1 0,1 0 0,-4-1 0,-1 1 0,-3-1 0,0 1 0,0-1 0,0 0 0,-3-3 0,-1 3 0,-8-3 0,-1 0 0,-4 4 0,1-4 0,-6 5 0,4 0 0,-3-4 0,-1-2 0,4-3 0,1 0 0,1 0 0,7 0 0,-2 0 0,3 0 0,0 0 0,-3 0 0,2 0 0,-7 0 0,4 0 0,-1-3 0,-3-2 0,7 1 0,-2-3 0,6 3 0,-1 0 0,5-3 0,-3 6 0,4-2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31"/>
    </inkml:context>
    <inkml:brush xml:id="br0">
      <inkml:brushProperty name="width" value="0.05" units="cm"/>
      <inkml:brushProperty name="height" value="0.05" units="cm"/>
      <inkml:brushProperty name="color" value="#E71224"/>
    </inkml:brush>
  </inkml:definitions>
  <inkml:trace contextRef="#ctx0" brushRef="#br0">1 1 24575,'0'11'0,"0"-3"0,0 7 0,0-7 0,0 3 0,0-4 0,0 0 0,0 0 0,0 1 0,0-1 0,0 1 0,0-1 0,0 1 0,0-1 0,0 0 0,0 0 0,0 1 0,0-1 0,0 0 0,3-3 0,-2 3 0,6-4 0,-7 4 0,3 1 0,0-1 0,-2 0 0,6-3 0,-7-1 0,3-3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32"/>
    </inkml:context>
    <inkml:brush xml:id="br0">
      <inkml:brushProperty name="width" value="0.05" units="cm"/>
      <inkml:brushProperty name="height" value="0.05" units="cm"/>
      <inkml:brushProperty name="color" value="#E71224"/>
    </inkml:brush>
  </inkml:definitions>
  <inkml:trace contextRef="#ctx0" brushRef="#br0">0 1 24575,'0'5'0,"0"-2"0,0 11 0,0-2 0,0-4 0,0 8 0,0-8 0,0 8 0,0-8 0,0 8 0,0-7 0,0 2 0,0-3 0,0-1 0,0 1 0,0-1 0,0 1 0,0-1 0,0 0 0,0-10 0,0-7 0,0-17 0,0-2 0,0 8 0,0 9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33"/>
    </inkml:context>
    <inkml:brush xml:id="br0">
      <inkml:brushProperty name="width" value="0.05" units="cm"/>
      <inkml:brushProperty name="height" value="0.05" units="cm"/>
      <inkml:brushProperty name="color" value="#E71224"/>
    </inkml:brush>
  </inkml:definitions>
  <inkml:trace contextRef="#ctx0" brushRef="#br0">335 1 24575,'-3'4'0,"-5"-1"0,0-3 0,-8 0 0,3 0 0,-4 0 0,5 0 0,-4 0 0,7 0 0,-3 0 0,5 0 0,-4 0 0,3 0 0,-7 0 0,7 3 0,-3 5 0,3 1 0,0 6 0,-4-2 0,3 4 0,-7-1 0,7-3 0,-3 3 0,8-8 0,-3 4 0,6-5 0,-3 1 0,4-1 0,0 1 0,0-1 0,0 0 0,0 0 0,4 1 0,0-1 0,7 5 0,-2 1 0,7 3 0,-3 1 0,4 0 0,-4-1 0,2 1 0,-5-1 0,5-3 0,-6-1 0,3 0 0,-4-3 0,0 2 0,-1-3 0,1-1 0,-1 1 0,1 3 0,0-2 0,0 2 0,-1 1 0,1-3 0,0 2 0,-1-3 0,-2-1 0,-2 1 0,0-1 0,-2 1 0,3-1 0,-4 0 0,0 0 0,-4-3 0,0-1 0,-4-3 0,-3 0 0,2 0 0,-7 4 0,3-3 0,-3 2 0,-1-3 0,0 0 0,-4 0 0,3 0 0,-9 0 0,9 0 0,-3 0 0,4 0 0,0 0 0,1 0 0,3 0 0,-3 0 0,7 0 0,-2 0 0,7-3 0,1-1 0,3 0 0,0 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34"/>
    </inkml:context>
    <inkml:brush xml:id="br0">
      <inkml:brushProperty name="width" value="0.05" units="cm"/>
      <inkml:brushProperty name="height" value="0.05" units="cm"/>
      <inkml:brushProperty name="color" value="#E71224"/>
    </inkml:brush>
  </inkml:definitions>
  <inkml:trace contextRef="#ctx0" brushRef="#br0">1 1 24575,'0'7'0,"0"0"0,0 0 0,0 1 0,0 0 0,0-1 0,0 0 0,0 1 0,0-1 0,0 5 0,0-4 0,0 8 0,3-8 0,-2 8 0,6-7 0,-6 2 0,2 1 0,0-4 0,-2 4 0,3-5 0,-4 1 0,0-1 0,0 1 0,0 0 0,0-1 0,0 1 0,3-1 0,-2 1 0,2-1 0,0-3 0,-2-4 0,2-1 0,-3-2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35"/>
    </inkml:context>
    <inkml:brush xml:id="br0">
      <inkml:brushProperty name="width" value="0.05" units="cm"/>
      <inkml:brushProperty name="height" value="0.05" units="cm"/>
      <inkml:brushProperty name="color" value="#E71224"/>
    </inkml:brush>
  </inkml:definitions>
  <inkml:trace contextRef="#ctx0" brushRef="#br0">0 1 24575,'0'11'0,"0"-1"0,0-3 0,0 1 0,0 0 0,0-1 0,0 1 0,0-1 0,0 1 0,0-1 0,0 0 0,0 1 0,0-1 0,0 0 0,0 0 0,0 0 0,4 0 0,-4 0 0,7 0 0,-7 1 0,7-1 0,-7 0 0,7 0 0,-6 0 0,5 0 0,-5 0 0,5-3 0,-5 3 0,5-3 0,-5 3 0,5 0 0,-5 0 0,5 0 0,-5 0 0,5 0 0,-2 0 0,0-9 0,-1 3 0,-3-7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21:14.558"/>
    </inkml:context>
    <inkml:brush xml:id="br0">
      <inkml:brushProperty name="width" value="0.05" units="cm"/>
      <inkml:brushProperty name="height" value="0.05" units="cm"/>
      <inkml:brushProperty name="color" value="#FFC114"/>
    </inkml:brush>
  </inkml:definitions>
  <inkml:trace contextRef="#ctx0" brushRef="#br0">398 1 24575,'-15'0'0,"-2"0"0,-8 0 0,-1 0 0,1 4 0,4-3 0,3 2 0,-11 3 0,15-2 0,-14 2 0,20-3 0,-4 0 0,7 0 0,-1 7 0,6 6 0,0-2 0,0 11 0,0-5 0,0 5 0,0 1 0,4-1 0,-3-8 0,6 6 0,-3-11 0,4 7 0,-1-1 0,0-6 0,-3 3 0,2-5 0,-5-3 0,2 3 0,-3-4 0,-3 4 0,-1-3 0,-2 6 0,-4-6 0,2 3 0,-1-6 0,-1-2 0,-16 4 0,4-1 0,-8 1 0,11-2 0,5-4 0,4 0 0,0 0 0,3 0 0,1 0 0,2 0 0,1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21:15.614"/>
    </inkml:context>
    <inkml:brush xml:id="br0">
      <inkml:brushProperty name="width" value="0.05" units="cm"/>
      <inkml:brushProperty name="height" value="0.05" units="cm"/>
      <inkml:brushProperty name="color" value="#FFC114"/>
    </inkml:brush>
  </inkml:definitions>
  <inkml:trace contextRef="#ctx0" brushRef="#br0">1 1 24575,'0'10'0,"0"0"0,0 9 0,0-5 0,0 5 0,0-6 0,3 6 0,-2-7 0,7 11 0,-4-11 0,6 4 0,-2-7 0,4-2 0,-5-4 0,3 0 0,-3-3 0,2 3 0,-1-2 0,1 2 0,-2-3 0,0 0 0,2 0 0,-2 0 0,6 0 0,-6 0 0,3 0 0,-3-3 0,-7-4 0,3 0 0,-10-11 0,2 1 0,-7-9 0,3 6 0,-5 1 0,6 6 0,-5-1 0,6 4 0,0 0 0,4 9 0,9 11 0,2 2 0,-1 1 0,-1-7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02"/>
    </inkml:context>
    <inkml:brush xml:id="br0">
      <inkml:brushProperty name="width" value="0.1" units="cm"/>
      <inkml:brushProperty name="height" value="0.1" units="cm"/>
      <inkml:brushProperty name="color" value="#AE198D"/>
      <inkml:brushProperty name="inkEffects" value="galaxy"/>
      <inkml:brushProperty name="anchorX" value="-78670.78125"/>
      <inkml:brushProperty name="anchorY" value="-66124.96094"/>
      <inkml:brushProperty name="scaleFactor" value="0.5"/>
    </inkml:brush>
  </inkml:definitions>
  <inkml:trace contextRef="#ctx0" brushRef="#br0">1 1 24575,'0'27'0,"0"6"0,0 2 0,0 11 0,0-11 0,0 10 0,0 3 0,0-5 0,0 10 0,0-7 0,0-5 0,0-1 0,0-7 0,0-5 0,0-6 0,0-4 0,0-3 0,0-6 0,0 2 0,0-6 0,0-2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21:16.583"/>
    </inkml:context>
    <inkml:brush xml:id="br0">
      <inkml:brushProperty name="width" value="0.05" units="cm"/>
      <inkml:brushProperty name="height" value="0.05" units="cm"/>
      <inkml:brushProperty name="color" value="#FFC114"/>
    </inkml:brush>
  </inkml:definitions>
  <inkml:trace contextRef="#ctx0" brushRef="#br0">92 1 24575,'-7'6'0,"-1"7"0,2 1 0,-3 10 0,5-9 0,0 4 0,4-6 0,-3 0 0,0 1 0,-1-1 0,1-3 0,3 0 0,0-3 0,0-1 0,0 1 0,0 0 0,0-1 0,-3 1 0,-1-4 0,-2 0 0,-1-3 0,0 0 0,0 0 0,4 0 0,0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21:23.335"/>
    </inkml:context>
    <inkml:brush xml:id="br0">
      <inkml:brushProperty name="width" value="0.05" units="cm"/>
      <inkml:brushProperty name="height" value="0.05" units="cm"/>
      <inkml:brushProperty name="color" value="#FFC114"/>
    </inkml:brush>
  </inkml:definitions>
  <inkml:trace contextRef="#ctx0" brushRef="#br0">267 8 24575,'-10'-4'0,"2"1"0,-4 3 0,4 0 0,-4 0 0,1 0 0,-2 0 0,-1 0 0,1 0 0,-1 0 0,1 0 0,2 0 0,2 0 0,2 0 0,0 0 0,0 0 0,1 0 0,-1 0 0,0 3 0,4 0 0,0 7 0,3 0 0,5 19 0,0-7 0,9 14 0,-5-11 0,2-5 0,-3-1 0,-1-6 0,2-3 0,-2 0 0,3-3 0,-6-1 0,2 1 0,-3 0 0,4-1 0,0 4 0,-1-3 0,1 3 0,-4-4 0,0 1 0,0 3 0,1-3 0,0 3 0,-4-4 0,-7-2 0,-4 2 0,-2-6 0,0 3 0,-16-3 0,12 0 0,-12 0 0,19 0 0,0 0 0,3 0 0,0 0 0,1 0 0,-1 0 0,0 0 0,-3-3 0,3 0 0,-3-1 0,4-2 0,2 5 0,1-2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21:24.671"/>
    </inkml:context>
    <inkml:brush xml:id="br0">
      <inkml:brushProperty name="width" value="0.05" units="cm"/>
      <inkml:brushProperty name="height" value="0.05" units="cm"/>
      <inkml:brushProperty name="color" value="#FFC114"/>
    </inkml:brush>
  </inkml:definitions>
  <inkml:trace contextRef="#ctx0" brushRef="#br0">14 0 24575,'-7'3'0,"4"1"0,0 2 0,3 1 0,0 3 0,0-3 0,0 6 0,0-6 0,0 3 0,0-4 0,0 1 0,0 2 0,0-1 0,0 1 0,3 1 0,-3-3 0,6 3 0,1-3 0,0-1 0,6-2 0,-3 2 0,0-6 0,0 3 0,0-3 0,-3 0 0,6 0 0,-6 0 0,3 0 0,-4-3 0,-2 0 0,-1-4 0,-3 0 0,0 0 0,0 1 0,0-1 0,-3-3 0,-1 0 0,-3-1 0,1 2 0,-1-1 0,0 2 0,0 2 0,1 3 0,-1 3 0,-3-3 0,3-1 0,-3 0 0,0 1 0,0 0 0,-1 3 0,5-3 0,3 3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21:25.584"/>
    </inkml:context>
    <inkml:brush xml:id="br0">
      <inkml:brushProperty name="width" value="0.05" units="cm"/>
      <inkml:brushProperty name="height" value="0.05" units="cm"/>
      <inkml:brushProperty name="color" value="#FFC114"/>
    </inkml:brush>
  </inkml:definitions>
  <inkml:trace contextRef="#ctx0" brushRef="#br0">62 1 24575,'-9'9'0,"4"-1"0,-1 1 0,6 1 0,0-3 0,-4 11 0,4-9 0,-4 6 0,4-9 0,0 1 0,0 0 0,0-1 0,-3 1 0,-1-1 0,0 1 0,1 0 0,3-1 0,0 1 0,-3 0 0,0-1 0,-4 1 0,3-4 0,1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21:27.127"/>
    </inkml:context>
    <inkml:brush xml:id="br0">
      <inkml:brushProperty name="width" value="0.05" units="cm"/>
      <inkml:brushProperty name="height" value="0.05" units="cm"/>
      <inkml:brushProperty name="color" value="#FFC114"/>
    </inkml:brush>
  </inkml:definitions>
  <inkml:trace contextRef="#ctx0" brushRef="#br0">339 8 24575,'-7'-4'0,"1"1"0,-1 3 0,0 0 0,1 0 0,-1 0 0,0 0 0,0 3 0,1 3 0,-1 2 0,3 4 0,1-4 0,3 4 0,0-4 0,0 4 0,0-1 0,0 2 0,0 0 0,0-2 0,4 7 0,0-10 0,0 7 0,2-5 0,-2-3 0,2 6 0,1-6 0,0 6 0,-1-6 0,1 3 0,0-4 0,-1 1 0,1 0 0,-4-1 0,0 1 0,0 3 0,2 5 0,-1-3 0,-1 3 0,-3-8 0,-3-1 0,0 1 0,-4-1 0,0-2 0,-2-1 0,-7-3 0,-14 0 0,-8 0 0,-10-5 0,11 0 0,7-2 0,-4-2 0,19 8 0,-18-8 0,24 5 0,-9-4 0,8 2 0,2-1 0,2 0 0,6 0 0,3 1 0,-2 2 0,2 1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21:28.419"/>
    </inkml:context>
    <inkml:brush xml:id="br0">
      <inkml:brushProperty name="width" value="0.05" units="cm"/>
      <inkml:brushProperty name="height" value="0.05" units="cm"/>
      <inkml:brushProperty name="color" value="#FFC114"/>
    </inkml:brush>
  </inkml:definitions>
  <inkml:trace contextRef="#ctx0" brushRef="#br0">45 55 24575,'-7'0'0,"0"0"0,1 0 0,-1 0 0,0 0 0,0 3 0,4 1 0,3 5 0,3 1 0,4-2 0,2 1 0,2-8 0,-1 1 0,0-2 0,-1 3 0,-1 1 0,1 0 0,-2-1 0,0-3 0,-1 0 0,1 0 0,-1 0 0,1 0 0,0 0 0,-1 0 0,1-3 0,-3-1 0,-4-6 0,-1 0 0,-5-4 0,2 1 0,-3 2 0,1 2 0,-1 2 0,0 0 0,0 0 0,1 4 0,-1 0 0,0 3 0,1-3 0,-1 2 0,0-2 0,0 3 0,1-3 0,-1 2 0,3-2 0,1 3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21:29.244"/>
    </inkml:context>
    <inkml:brush xml:id="br0">
      <inkml:brushProperty name="width" value="0.05" units="cm"/>
      <inkml:brushProperty name="height" value="0.05" units="cm"/>
      <inkml:brushProperty name="color" value="#FFC114"/>
    </inkml:brush>
  </inkml:definitions>
  <inkml:trace contextRef="#ctx0" brushRef="#br0">158 0 24575,'-7'4'0,"0"2"0,1-3 0,-1 4 0,0 0 0,0-1 0,1 4 0,-1 0 0,3 1 0,-4 16 0,4-12 0,-6 18 0,3-18 0,-1 4 0,1 0 0,0-5 0,-4 2 0,4-6 0,-3-7 0,3 0 0,1-3 0,2 0 0,1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18:46:49.608"/>
    </inkml:context>
    <inkml:brush xml:id="br0">
      <inkml:brushProperty name="width" value="0.1" units="cm"/>
      <inkml:brushProperty name="height" value="0.1"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0 1 24575,'0'23'0,"0"13"0,0-14 0,0 26 0,0-21 0,0 19 0,0 0 0,0-10 0,0 3 0,0-16 0,0-2 0,0-8 0,0-1 0,0-5 0,0 1 0,0-1 0,0 1 0,0-1 0,0 1 0,0 3 0,0 2 0,0 4 0,0-5 0,0 4 0,0-8 0,0 4 0,0-5 0,0 1 0,0-1 0,0 1 0,4-1 0,-4-5 0,4-7 0,-4-3 0,0-3 0,0 4 0,0-1 0,-4 1 0,4-1 0,-4 4 0,4 1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18:46:49.609"/>
    </inkml:context>
    <inkml:brush xml:id="br0">
      <inkml:brushProperty name="width" value="0.1" units="cm"/>
      <inkml:brushProperty name="height" value="0.1" units="cm"/>
      <inkml:brushProperty name="color" value="#AE198D"/>
      <inkml:brushProperty name="inkEffects" value="galaxy"/>
      <inkml:brushProperty name="anchorX" value="-9407.19238"/>
      <inkml:brushProperty name="anchorY" value="-7825.96484"/>
      <inkml:brushProperty name="scaleFactor" value="0.5"/>
    </inkml:brush>
  </inkml:definitions>
  <inkml:trace contextRef="#ctx0" brushRef="#br0">1 0 24575,'20'0'0,"13"0"0,9 0 0,19 0 0,-17 0 0,7 0 0,-10 0 0,-5 0 0,-2 0 0,-13 0 0,-8 0 0,-2 0 0,13 0 0,-9 0 0,19 0 0,-16 0 0,8 0 0,-8 0 0,3 0 0,-4 0 0,-5 0 0,0 0 0,-5 0 0,1 0 0,-1 0 0,-3 0 0,0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18:46:49.610"/>
    </inkml:context>
    <inkml:brush xml:id="br0">
      <inkml:brushProperty name="width" value="0.1" units="cm"/>
      <inkml:brushProperty name="height" value="0.1" units="cm"/>
      <inkml:brushProperty name="color" value="#AE198D"/>
      <inkml:brushProperty name="inkEffects" value="galaxy"/>
      <inkml:brushProperty name="anchorX" value="-21695.03516"/>
      <inkml:brushProperty name="anchorY" value="-17688.42188"/>
      <inkml:brushProperty name="scaleFactor" value="0.5"/>
    </inkml:brush>
  </inkml:definitions>
  <inkml:trace contextRef="#ctx0" brushRef="#br0">1 1 24575,'0'10'0,"0"12"0,0-7 0,0 5 0,0 0 0,0-6 0,0 7 0,0 1 0,0-5 0,0 5 0,0-10 0,0 9 0,0-7 0,0 3 0,0-1 0,0-4 0,0 1 0,0-2 0,0-3 0,0-1 0,0 1 0,0-4 0,0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03"/>
    </inkml:context>
    <inkml:brush xml:id="br0">
      <inkml:brushProperty name="width" value="0.1" units="cm"/>
      <inkml:brushProperty name="height" value="0.1" units="cm"/>
      <inkml:brushProperty name="color" value="#AE198D"/>
      <inkml:brushProperty name="inkEffects" value="galaxy"/>
      <inkml:brushProperty name="anchorX" value="-91740.51563"/>
      <inkml:brushProperty name="anchorY" value="-82565.96875"/>
      <inkml:brushProperty name="scaleFactor" value="0.5"/>
    </inkml:brush>
  </inkml:definitions>
  <inkml:trace contextRef="#ctx0" brushRef="#br0">1 0 24575,'11'0'0,"8"0"0,-1 0 0,10 0 0,-6 0 0,10 0 0,-13 0 0,13 0 0,-14 0 0,3 0 0,-8 0 0,7 0 0,-6 0 0,3 0 0,9 0 0,-6 0 0,8 0 0,4 0 0,-13 0 0,19 0 0,-14 0 0,8 0 0,-4 0 0,-6 0 0,5 0 0,-5 0 0,1 0 0,-2 0 0,-4 0 0,-4 0 0,-2 0 0,-3 0 0,-1 0 0,1 0 0,-1 0 0,0 0 0,0 0 0,1 0 0,3 0 0,-3 0 0,3 0 0,-4 0 0,1 0 0,-4 0 0,-1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18:46:49.611"/>
    </inkml:context>
    <inkml:brush xml:id="br0">
      <inkml:brushProperty name="width" value="0.1" units="cm"/>
      <inkml:brushProperty name="height" value="0.1" units="cm"/>
      <inkml:brushProperty name="color" value="#AE198D"/>
      <inkml:brushProperty name="inkEffects" value="galaxy"/>
      <inkml:brushProperty name="anchorX" value="-78670.78125"/>
      <inkml:brushProperty name="anchorY" value="-66124.96094"/>
      <inkml:brushProperty name="scaleFactor" value="0.5"/>
    </inkml:brush>
  </inkml:definitions>
  <inkml:trace contextRef="#ctx0" brushRef="#br0">1 1 24575,'0'27'0,"0"6"0,0 2 0,0 11 0,0-11 0,0 10 0,0 3 0,0-5 0,0 10 0,0-7 0,0-5 0,0-1 0,0-7 0,0-5 0,0-6 0,0-4 0,0-3 0,0-6 0,0 2 0,0-6 0,0-2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18:46:49.612"/>
    </inkml:context>
    <inkml:brush xml:id="br0">
      <inkml:brushProperty name="width" value="0.1" units="cm"/>
      <inkml:brushProperty name="height" value="0.1" units="cm"/>
      <inkml:brushProperty name="color" value="#AE198D"/>
      <inkml:brushProperty name="inkEffects" value="galaxy"/>
      <inkml:brushProperty name="anchorX" value="-91740.51563"/>
      <inkml:brushProperty name="anchorY" value="-82565.96875"/>
      <inkml:brushProperty name="scaleFactor" value="0.5"/>
    </inkml:brush>
  </inkml:definitions>
  <inkml:trace contextRef="#ctx0" brushRef="#br0">1 0 24575,'11'0'0,"8"0"0,-1 0 0,10 0 0,-6 0 0,10 0 0,-13 0 0,13 0 0,-14 0 0,3 0 0,-8 0 0,7 0 0,-6 0 0,3 0 0,9 0 0,-6 0 0,8 0 0,4 0 0,-13 0 0,19 0 0,-14 0 0,8 0 0,-4 0 0,-6 0 0,5 0 0,-5 0 0,1 0 0,-2 0 0,-4 0 0,-4 0 0,-2 0 0,-3 0 0,-1 0 0,1 0 0,-1 0 0,0 0 0,0 0 0,1 0 0,3 0 0,-3 0 0,3 0 0,-4 0 0,1 0 0,-4 0 0,-1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18:46:49.613"/>
    </inkml:context>
    <inkml:brush xml:id="br0">
      <inkml:brushProperty name="width" value="0.1" units="cm"/>
      <inkml:brushProperty name="height" value="0.1" units="cm"/>
      <inkml:brushProperty name="color" value="#AE198D"/>
      <inkml:brushProperty name="inkEffects" value="galaxy"/>
      <inkml:brushProperty name="anchorX" value="-201743.32813"/>
      <inkml:brushProperty name="anchorY" value="-214479.92188"/>
      <inkml:brushProperty name="scaleFactor" value="0.5"/>
    </inkml:brush>
  </inkml:definitions>
  <inkml:trace contextRef="#ctx0" brushRef="#br0">216 0 24575,'-11'7'0,"1"-4"0,4 0 0,-1-3 0,-3 0 0,3 0 0,-6 0 0,3 0 0,-4 0 0,1 0 0,-1 3 0,4-2 0,0 2 0,0 0 0,3 4 0,-6 0 0,6 3 0,-3-4 0,0 1 0,3-1 0,-3 1 0,6 0 0,1 2 0,3 2 0,0 2 0,0 0 0,0 6 0,0-4 0,0 3 0,0-4 0,4 4 0,-3-6 0,3 6 0,-1-8 0,0 4 0,4-4 0,0 0 0,-1-4 0,1 1 0,-1-3 0,1-1 0,0-3 0,-1 0 0,4 0 0,-3 0 0,3 0 0,-1 0 0,2 0 0,-1 0 0,3 0 0,-3 0 0,3 0 0,1 0 0,-1 3 0,-3-3 0,0 3 0,-3-3 0,-1-3 0,4-1 0,-3-2 0,3-1 0,-4 0 0,1 1 0,0-1 0,-1 0 0,4 0 0,-3 1 0,3-1 0,-6 0 0,1-3 0,-1 3 0,3-6 0,-4 6 0,3-6 0,-2 6 0,3-6 0,-4 2 0,0 1 0,0-3 0,1 6 0,-1-3 0,0 3 0,-3 1 0,0-1 0,-3-3 0,0 3 0,-4-3 0,0 0 0,-3 3 0,0-3 0,0 3 0,0 1 0,3 2 0,-3-2 0,3 2 0,-3 0 0,3 1 0,1 3 0,2 0 0,1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18:46:49.614"/>
    </inkml:context>
    <inkml:brush xml:id="br0">
      <inkml:brushProperty name="width" value="0.1" units="cm"/>
      <inkml:brushProperty name="height" value="0.1" units="cm"/>
      <inkml:brushProperty name="color" value="#AE198D"/>
      <inkml:brushProperty name="inkEffects" value="galaxy"/>
      <inkml:brushProperty name="anchorX" value="-244577.1875"/>
      <inkml:brushProperty name="anchorY" value="-242170.73438"/>
      <inkml:brushProperty name="scaleFactor" value="0.5"/>
    </inkml:brush>
  </inkml:definitions>
  <inkml:trace contextRef="#ctx0" brushRef="#br0">0 0 24575,'4'17'0,"-1"5"0,-3-2 0,0 5 0,0 1 0,0 9 0,0 3 0,0 9 0,0-9 0,0 7 0,0-17 0,0 7 0,0-10 0,0-5 0,0-1 0,0-6 0,0 6 0,0-4 0,0 9 0,0-4 0,0 0 0,0-1 0,0-9 0,0 3 0,0-6 0,0 6 0,0-3 0,0 3 0,0 1 0,0-1 0,0 6 0,0-5 0,0 5 0,0-6 0,0-2 0,0-2 0,0-2 0,0 0 0,3 2 0,-2-1 0,2 1 0,-3 1 0,0-3 0,0 3 0,0-10 0,0-6 0,0 0 0,0-3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18:46:49.615"/>
    </inkml:context>
    <inkml:brush xml:id="br0">
      <inkml:brushProperty name="width" value="0.1" units="cm"/>
      <inkml:brushProperty name="height" value="0.1" units="cm"/>
      <inkml:brushProperty name="color" value="#AE198D"/>
      <inkml:brushProperty name="inkEffects" value="galaxy"/>
      <inkml:brushProperty name="anchorX" value="-262516.84375"/>
      <inkml:brushProperty name="anchorY" value="-253297.14063"/>
      <inkml:brushProperty name="scaleFactor" value="0.5"/>
    </inkml:brush>
  </inkml:definitions>
  <inkml:trace contextRef="#ctx0" brushRef="#br0">0 1 24575,'3'10'0,"1"-1"0,3-5 0,17 4 0,-10-3 0,20 4 0,-14-1 0,6 0 0,-6-3 0,4 3 0,-12-7 0,11 2 0,-11-3 0,12 4 0,-13 0 0,4 0 0,-5-1 0,6-3 0,4 0 0,5 0 0,1 0 0,-1 0 0,-5 0 0,-1 0 0,0 0 0,1 0 0,5 0 0,-5 0 0,4 0 0,-4 0 0,0 0 0,-1 0 0,-9 0 0,3 0 0,-6 0 0,3 0 0,-3 0 0,-1 0 0,1 0 0,-1 0 0,1 0 0,3 0 0,-3 0 0,3 0 0,-4 0 0,1 0 0,0 0 0,-4 0 0,0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18:46:49.616"/>
    </inkml:context>
    <inkml:brush xml:id="br0">
      <inkml:brushProperty name="width" value="0.1" units="cm"/>
      <inkml:brushProperty name="height" value="0.1" units="cm"/>
      <inkml:brushProperty name="color" value="#AE198D"/>
      <inkml:brushProperty name="inkEffects" value="galaxy"/>
      <inkml:brushProperty name="anchorX" value="-280851"/>
      <inkml:brushProperty name="anchorY" value="-263575.53125"/>
      <inkml:brushProperty name="scaleFactor" value="0.5"/>
    </inkml:brush>
  </inkml:definitions>
  <inkml:trace contextRef="#ctx0" brushRef="#br0">0 7 24575,'10'-4'0,"0"1"0,0 3 0,-3 0 0,6 0 0,-6 0 0,5 0 0,-1 3 0,2 1 0,-2 2 0,-2-2 0,-2-1 0,8 1 0,-7 0 0,10 3 0,-10 0 0,1-1 0,-2 1 0,0-1 0,2 1 0,-1 3 0,1-3 0,-5 3 0,-1-4 0,0 4 0,0-3 0,1 3 0,-1-4 0,-3 1 0,0 3 0,0-3 0,0 3 0,0-4 0,-3 4 0,-1-3 0,-2 3 0,-1-4 0,0 1 0,0 0 0,1-1 0,-1 1 0,0-3 0,0-2 0,1-2 0,-1 0 0,0 0 0,1 0 0,-1 0 0,0 0 0,0 0 0,1-3 0,2 0 0,1-4 0,6 0 0,0 4 0,4 0 0,3 5 0,0-1 0,3 5 0,1-2 0,-1 2 0,0 1 0,1 0 0,-1 2 0,0-1 0,1 4 0,-1-4 0,0 4 0,1-5 0,-4 3 0,0-6 0,-1 2 0,-1-3 0,1 4 0,1 0 0,0-1 0,1 1 0,-2-4 0,1 3 0,-3-2 0,6 0 0,-6-1 0,6 0 0,-6-3 0,3 3 0,-1-3 0,2 0 0,-1 0 0,3 0 0,-3 0 0,3 0 0,-2 0 0,-2 0 0,-2 0 0,0 0 0,-1 0 0,1 0 0,-4 0 0,0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18:46:49.620"/>
    </inkml:context>
    <inkml:brush xml:id="br0">
      <inkml:brushProperty name="width" value="0.1" units="cm"/>
      <inkml:brushProperty name="height" value="0.1" units="cm"/>
      <inkml:brushProperty name="color" value="#004F8B"/>
    </inkml:brush>
  </inkml:definitions>
  <inkml:trace contextRef="#ctx0" brushRef="#br0">216 4 24575,'-11'-4'0,"-2"4"0,6 4 0,-6 2 0,6 1 0,-6 0 0,3-1 0,-1 1 0,1-1 0,4 1 0,-1 3 0,0-3 0,4 3 0,0-4 0,3 1 0,0-1 0,0 1 0,0 0 0,0-1 0,0 1 0,0 3 0,3 5 0,1 0 0,4 4 0,-1-1 0,0-6 0,0 6 0,-3-8 0,2 4 0,-3-4 0,1 0 0,-1-4 0,-3 1 0,0 0 0,0-1 0,-3 1 0,-1-1 0,-2 1 0,-1-3 0,0-1 0,0-3 0,1 0 0,-1 0 0,0 0 0,1 0 0,-4 0 0,-1-3 0,-2-1 0,2-3 0,-1 0 0,4 1 0,-1-1 0,2 0 0,0 1 0,6-1 0,-1 3 0,5 1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18:46:49.621"/>
    </inkml:context>
    <inkml:brush xml:id="br0">
      <inkml:brushProperty name="width" value="0.1" units="cm"/>
      <inkml:brushProperty name="height" value="0.1" units="cm"/>
      <inkml:brushProperty name="color" value="#004F8B"/>
    </inkml:brush>
  </inkml:definitions>
  <inkml:trace contextRef="#ctx0" brushRef="#br0">115 0 24575,'-6'11'0,"1"-5"0,-8 0 0,3-2 0,-4 5 0,1-1 0,-1 1 0,4-2 0,0 0 0,4-1 0,-1 1 0,3-1 0,1 1 0,3 0 0,0-1 0,0 1 0,0-1 0,0 1 0,3 3 0,1-3 0,2 3 0,1-1 0,0-1 0,2 1 0,-2-2 0,3-3 0,-3-2 0,2 1 0,-1-2 0,1 2 0,-2-3 0,0 0 0,-1 0 0,1 0 0,-1 0 0,1 0 0,0 0 0,-1 0 0,1 0 0,-1 0 0,1 0 0,0 0 0,-1 0 0,1 0 0,0-3 0,-1-1 0,4-5 0,-3 1 0,0-2 0,-4 4 0,-3-1 0,0 0 0,0 1 0,0-1 0,0-3 0,0 3 0,0-3 0,-3 0 0,-1 0 0,-3-1 0,0 1 0,1 7 0,2 0 0,1 3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18:46:49.622"/>
    </inkml:context>
    <inkml:brush xml:id="br0">
      <inkml:brushProperty name="width" value="0.1" units="cm"/>
      <inkml:brushProperty name="height" value="0.1" units="cm"/>
      <inkml:brushProperty name="color" value="#004F8B"/>
    </inkml:brush>
  </inkml:definitions>
  <inkml:trace contextRef="#ctx0" brushRef="#br0">82 1 24575,'-11'0'0,"-1"3"0,1 0 0,1 4 0,0-3 0,0 1 0,3-1 0,0 3 0,4-1 0,3 1 0,0 0 0,0-1 0,0 4 0,0-3 0,0 6 0,3-3 0,1 0 0,2 0 0,1-3 0,-1-1 0,1 1 0,0 0 0,-1-1 0,9 2 0,-6-2 0,6-1 0,-5 1 0,-3-6 0,3 3 0,-1-3 0,7 4 0,4 1 0,-3 0 0,1-2 0,-11-3 0,3 0 0,-3 0 0,-1 0 0,1 0 0,2-3 0,-1 0 0,1-4 0,-5 0 0,2 0 0,-2 1 0,-1-1 0,0 0 0,-6-3 0,-1 3 0,-2-6 0,2 6 0,-3-11 0,3 6 0,-3-4 0,3 6 0,-2 1 0,2 1 0,-2-2 0,-1 4 0,0 2 0,0 1 0,1 3 0,-1 0 0,0 0 0,0 0 0,1 0 0,-1 0 0,0 0 0,-2 0 0,-2 3 0,-2 1 0,-6 3 0,4 0 0,-9 1 0,15-4 0,-2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18:46:49.630"/>
    </inkml:context>
    <inkml:brush xml:id="br0">
      <inkml:brushProperty name="width" value="0.05" units="cm"/>
      <inkml:brushProperty name="height" value="0.05" units="cm"/>
      <inkml:brushProperty name="color" value="#AB008B"/>
    </inkml:brush>
  </inkml:definitions>
  <inkml:trace contextRef="#ctx0" brushRef="#br0">168 1 24575,'-7'0'0,"0"0"0,0 0 0,1 0 0,-4 3 0,3 1 0,-3 2 0,3 1 0,0-1 0,4 4 0,0-3 0,3 6 0,0-6 0,0 6 0,0-3 0,0 4 0,0-1 0,0 0 0,0 1 0,0-1 0,0-3 0,0 3 0,0-6 0,0 3 0,0-4 0,0 1 0,0 0 0,3 2 0,-3-1 0,3 1 0,-3-2 0,0 3 0,0-3 0,4 11 0,0-9 0,0 6 0,-1-9 0,-3 4 0,0-3 0,0 3 0,0-4 0,0 1 0,0 0 0,-3 2 0,0-1 0,-4 1 0,3-2 0,-2-1 0,2 1 0,-5 0 0,1-1 0,-4 1 0,4-4 0,-2 0 0,4-3 0,-1 0 0,0 0 0,0 0 0,1-3 0,2 0 0,1-1 0,3 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04"/>
    </inkml:context>
    <inkml:brush xml:id="br0">
      <inkml:brushProperty name="width" value="0.1" units="cm"/>
      <inkml:brushProperty name="height" value="0.1" units="cm"/>
      <inkml:brushProperty name="color" value="#AE198D"/>
      <inkml:brushProperty name="inkEffects" value="galaxy"/>
      <inkml:brushProperty name="anchorX" value="-201743.32813"/>
      <inkml:brushProperty name="anchorY" value="-214479.92188"/>
      <inkml:brushProperty name="scaleFactor" value="0.5"/>
    </inkml:brush>
  </inkml:definitions>
  <inkml:trace contextRef="#ctx0" brushRef="#br0">216 0 24575,'-11'7'0,"1"-4"0,4 0 0,-1-3 0,-3 0 0,3 0 0,-6 0 0,3 0 0,-4 0 0,1 0 0,-1 3 0,4-2 0,0 2 0,0 0 0,3 4 0,-6 0 0,6 3 0,-3-4 0,0 1 0,3-1 0,-3 1 0,6 0 0,1 2 0,3 2 0,0 2 0,0 0 0,0 6 0,0-4 0,0 3 0,0-4 0,4 4 0,-3-6 0,3 6 0,-1-8 0,0 4 0,4-4 0,0 0 0,-1-4 0,1 1 0,-1-3 0,1-1 0,0-3 0,-1 0 0,4 0 0,-3 0 0,3 0 0,-1 0 0,2 0 0,-1 0 0,3 0 0,-3 0 0,3 0 0,1 0 0,-1 3 0,-3-3 0,0 3 0,-3-3 0,-1-3 0,4-1 0,-3-2 0,3-1 0,-4 0 0,1 1 0,0-1 0,-1 0 0,4 0 0,-3 1 0,3-1 0,-6 0 0,1-3 0,-1 3 0,3-6 0,-4 6 0,3-6 0,-2 6 0,3-6 0,-4 2 0,0 1 0,0-3 0,1 6 0,-1-3 0,0 3 0,-3 1 0,0-1 0,-3-3 0,0 3 0,-4-3 0,0 0 0,-3 3 0,0-3 0,0 3 0,0 1 0,3 2 0,-3-2 0,3 2 0,-3 0 0,3 1 0,1 3 0,2 0 0,1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18:46:49.631"/>
    </inkml:context>
    <inkml:brush xml:id="br0">
      <inkml:brushProperty name="width" value="0.05" units="cm"/>
      <inkml:brushProperty name="height" value="0.05" units="cm"/>
      <inkml:brushProperty name="color" value="#AB008B"/>
    </inkml:brush>
  </inkml:definitions>
  <inkml:trace contextRef="#ctx0" brushRef="#br0">8 1 24575,'-4'6'0,"1"1"0,3 0 0,0-1 0,0 1 0,0 0 0,0 2 0,0-1 0,0 1 0,0-2 0,0-1 0,0 1 0,0 3 0,0-3 0,0 3 0,3-1 0,-2-1 0,1 1 0,1 1 0,1-3 0,3 3 0,-1-4 0,1-2 0,0-1 0,2 0 0,-1 1 0,1-1 0,-2 0 0,-1-3 0,1 0 0,0 0 0,-1-3 0,-2-1 0,2-2 0,-3-1 0,1-3 0,-1 3 0,-3-3 0,0 0 0,0 3 0,0-3 0,0 3 0,0 1 0,0-1 0,0 0 0,0-3 0,0 3 0,0-3 0,0 4 0,0-1 0,0 0 0,-3 0 0,-1 4 0,-2 0 0,-4 0 0,2-1 0,-1 0 0,2 1 0,0 3 0,3 0 0,1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18:46:49.632"/>
    </inkml:context>
    <inkml:brush xml:id="br0">
      <inkml:brushProperty name="width" value="0.05" units="cm"/>
      <inkml:brushProperty name="height" value="0.05" units="cm"/>
    </inkml:brush>
  </inkml:definitions>
  <inkml:trace contextRef="#ctx0" brushRef="#br0">868 1 24575,'-11'0'0,"-14"0"0,6 0 0,-10 0 0,7 0 0,4 0 0,-12 0 0,12 0 0,-12 0 0,12 0 0,-14 0 0,13 0 0,-19 4 0,14 5 0,-9 6 0,11 2 0,-5 2 0,9-6 0,-8 4 0,8-4 0,-3 4 0,3 5 0,-4-4 0,7 4 0,-5-5 0,10 0 0,-1-5 0,6 4 0,2-7 0,3 2 0,0 1 0,0 5 0,0 1 0,0 3 0,0 1 0,0-4 0,4 8 0,1-4 0,8 6 0,6 0 0,0-5 0,10 6 0,-5-5 0,0 4 0,5 2 0,-6-6 0,7 4 0,-7-9 0,5 9 0,-10-9 0,6 8 0,-11-9 0,3 3 0,-6-4 0,2-1 0,-4-3 0,0 3 0,-4-8 0,0 4 0,-4-5 0,0 1 0,-3-1 0,-6 1 0,-3 0 0,-10 0 0,0 1 0,-6 0 0,-5 1 0,4-1 0,-9 1 0,9-1 0,-4 0 0,5 0 0,6-4 0,-5 0 0,10-5 0,-10 0 0,9 0 0,-8 0 0,8 0 0,-8 0 0,8 0 0,-4-4 0,5-1 0,1-3 0,-1-1 0,0 1 0,4 3 0,-2-2 0,6 2 0,-3 1 0,5-3 0,-1 6 0,4-6 0,-2 6 0,5-5 0,-2 5 0,3-2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18:46:49.642"/>
    </inkml:context>
    <inkml:brush xml:id="br0">
      <inkml:brushProperty name="width" value="0.05" units="cm"/>
      <inkml:brushProperty name="height" value="0.05" units="cm"/>
      <inkml:brushProperty name="color" value="#E71224"/>
    </inkml:brush>
  </inkml:definitions>
  <inkml:trace contextRef="#ctx0" brushRef="#br0">335 1 24575,'-3'4'0,"-5"-1"0,0-3 0,-8 0 0,3 0 0,-4 0 0,5 0 0,-4 0 0,7 0 0,-3 0 0,5 0 0,-4 0 0,3 0 0,-7 0 0,7 3 0,-3 5 0,3 1 0,0 6 0,-4-2 0,3 4 0,-7-1 0,7-3 0,-3 3 0,8-8 0,-3 4 0,6-5 0,-3 1 0,4-1 0,0 1 0,0-1 0,0 0 0,0 0 0,4 1 0,0-1 0,7 5 0,-2 1 0,7 3 0,-3 1 0,4 0 0,-4-1 0,2 1 0,-5-1 0,5-3 0,-6-1 0,3 0 0,-4-3 0,0 2 0,-1-3 0,1-1 0,-1 1 0,1 3 0,0-2 0,0 2 0,-1 1 0,1-3 0,0 2 0,-1-3 0,-2-1 0,-2 1 0,0-1 0,-2 1 0,3-1 0,-4 0 0,0 0 0,-4-3 0,0-1 0,-4-3 0,-3 0 0,2 0 0,-7 4 0,3-3 0,-3 2 0,-1-3 0,0 0 0,-4 0 0,3 0 0,-9 0 0,9 0 0,-3 0 0,4 0 0,0 0 0,1 0 0,3 0 0,-3 0 0,7 0 0,-2 0 0,7-3 0,1-1 0,3 0 0,0 1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18:46:49.643"/>
    </inkml:context>
    <inkml:brush xml:id="br0">
      <inkml:brushProperty name="width" value="0.05" units="cm"/>
      <inkml:brushProperty name="height" value="0.05" units="cm"/>
      <inkml:brushProperty name="color" value="#E71224"/>
    </inkml:brush>
  </inkml:definitions>
  <inkml:trace contextRef="#ctx0" brushRef="#br0">1 1 24575,'0'7'0,"0"0"0,0 0 0,0 1 0,0 0 0,0-1 0,0 0 0,0 1 0,0-1 0,0 5 0,0-4 0,0 8 0,3-8 0,-2 8 0,6-7 0,-6 2 0,2 1 0,0-4 0,-2 4 0,3-5 0,-4 1 0,0-1 0,0 1 0,0 0 0,0-1 0,0 1 0,3-1 0,-2 1 0,2-1 0,0-3 0,-2-4 0,2-1 0,-3-2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18:46:49.644"/>
    </inkml:context>
    <inkml:brush xml:id="br0">
      <inkml:brushProperty name="width" value="0.05" units="cm"/>
      <inkml:brushProperty name="height" value="0.05" units="cm"/>
      <inkml:brushProperty name="color" value="#E71224"/>
    </inkml:brush>
  </inkml:definitions>
  <inkml:trace contextRef="#ctx0" brushRef="#br0">0 1 24575,'0'11'0,"0"-1"0,0-3 0,0 1 0,0 0 0,0-1 0,0 1 0,0-1 0,0 1 0,0-1 0,0 0 0,0 1 0,0-1 0,0 0 0,0 0 0,0 0 0,4 0 0,-4 0 0,7 0 0,-7 1 0,7-1 0,-7 0 0,7 0 0,-6 0 0,5 0 0,-5 0 0,5-3 0,-5 3 0,5-3 0,-5 3 0,5 0 0,-5 0 0,5 0 0,-5 0 0,5 0 0,-2 0 0,0-9 0,-1 3 0,-3-7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18:46:49.651"/>
    </inkml:context>
    <inkml:brush xml:id="br0">
      <inkml:brushProperty name="width" value="0.05" units="cm"/>
      <inkml:brushProperty name="height" value="0.05" units="cm"/>
      <inkml:brushProperty name="color" value="#FFC114"/>
    </inkml:brush>
  </inkml:definitions>
  <inkml:trace contextRef="#ctx0" brushRef="#br0">339 8 24575,'-7'-4'0,"1"1"0,-1 3 0,0 0 0,1 0 0,-1 0 0,0 0 0,0 3 0,1 3 0,-1 2 0,3 4 0,1-4 0,3 4 0,0-4 0,0 4 0,0-1 0,0 2 0,0 0 0,0-2 0,4 7 0,0-10 0,0 7 0,2-5 0,-2-3 0,2 6 0,1-6 0,0 6 0,-1-6 0,1 3 0,0-4 0,-1 1 0,1 0 0,-4-1 0,0 1 0,0 3 0,2 5 0,-1-3 0,-1 3 0,-3-8 0,-3-1 0,0 1 0,-4-1 0,0-2 0,-2-1 0,-7-3 0,-14 0 0,-8 0 0,-10-5 0,11 0 0,7-2 0,-4-2 0,19 8 0,-18-8 0,24 5 0,-9-4 0,8 2 0,2-1 0,2 0 0,6 0 0,3 1 0,-2 2 0,2 1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18:46:49.652"/>
    </inkml:context>
    <inkml:brush xml:id="br0">
      <inkml:brushProperty name="width" value="0.05" units="cm"/>
      <inkml:brushProperty name="height" value="0.05" units="cm"/>
      <inkml:brushProperty name="color" value="#FFC114"/>
    </inkml:brush>
  </inkml:definitions>
  <inkml:trace contextRef="#ctx0" brushRef="#br0">45 55 24575,'-7'0'0,"0"0"0,1 0 0,-1 0 0,0 0 0,0 3 0,4 1 0,3 5 0,3 1 0,4-2 0,2 1 0,2-8 0,-1 1 0,0-2 0,-1 3 0,-1 1 0,1 0 0,-2-1 0,0-3 0,-1 0 0,1 0 0,-1 0 0,1 0 0,0 0 0,-1 0 0,1-3 0,-3-1 0,-4-6 0,-1 0 0,-5-4 0,2 1 0,-3 2 0,1 2 0,-1 2 0,0 0 0,0 0 0,1 4 0,-1 0 0,0 3 0,1-3 0,-1 2 0,0-2 0,0 3 0,1-3 0,-1 2 0,3-2 0,1 3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18:46:49.653"/>
    </inkml:context>
    <inkml:brush xml:id="br0">
      <inkml:brushProperty name="width" value="0.05" units="cm"/>
      <inkml:brushProperty name="height" value="0.05" units="cm"/>
      <inkml:brushProperty name="color" value="#FFC114"/>
    </inkml:brush>
  </inkml:definitions>
  <inkml:trace contextRef="#ctx0" brushRef="#br0">158 0 24575,'-7'4'0,"0"2"0,1-3 0,-1 4 0,0 0 0,0-1 0,1 4 0,-1 0 0,3 1 0,-4 16 0,4-12 0,-6 18 0,3-18 0,-1 4 0,1 0 0,0-5 0,-4 2 0,4-6 0,-3-7 0,3 0 0,1-3 0,2 0 0,1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05"/>
    </inkml:context>
    <inkml:brush xml:id="br0">
      <inkml:brushProperty name="width" value="0.1" units="cm"/>
      <inkml:brushProperty name="height" value="0.1" units="cm"/>
      <inkml:brushProperty name="color" value="#AE198D"/>
      <inkml:brushProperty name="inkEffects" value="galaxy"/>
      <inkml:brushProperty name="anchorX" value="-244577.1875"/>
      <inkml:brushProperty name="anchorY" value="-242170.73438"/>
      <inkml:brushProperty name="scaleFactor" value="0.5"/>
    </inkml:brush>
  </inkml:definitions>
  <inkml:trace contextRef="#ctx0" brushRef="#br0">0 0 24575,'4'17'0,"-1"5"0,-3-2 0,0 5 0,0 1 0,0 9 0,0 3 0,0 9 0,0-9 0,0 7 0,0-17 0,0 7 0,0-10 0,0-5 0,0-1 0,0-6 0,0 6 0,0-4 0,0 9 0,0-4 0,0 0 0,0-1 0,0-9 0,0 3 0,0-6 0,0 6 0,0-3 0,0 3 0,0 1 0,0-1 0,0 6 0,0-5 0,0 5 0,0-6 0,0-2 0,0-2 0,0-2 0,0 0 0,3 2 0,-2-1 0,2 1 0,-3 1 0,0-3 0,0 3 0,0-10 0,0-6 0,0 0 0,0-3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06"/>
    </inkml:context>
    <inkml:brush xml:id="br0">
      <inkml:brushProperty name="width" value="0.1" units="cm"/>
      <inkml:brushProperty name="height" value="0.1" units="cm"/>
      <inkml:brushProperty name="color" value="#AE198D"/>
      <inkml:brushProperty name="inkEffects" value="galaxy"/>
      <inkml:brushProperty name="anchorX" value="-262516.84375"/>
      <inkml:brushProperty name="anchorY" value="-253297.14063"/>
      <inkml:brushProperty name="scaleFactor" value="0.5"/>
    </inkml:brush>
  </inkml:definitions>
  <inkml:trace contextRef="#ctx0" brushRef="#br0">0 1 24575,'3'10'0,"1"-1"0,3-5 0,17 4 0,-10-3 0,20 4 0,-14-1 0,6 0 0,-6-3 0,4 3 0,-12-7 0,11 2 0,-11-3 0,12 4 0,-13 0 0,4 0 0,-5-1 0,6-3 0,4 0 0,5 0 0,1 0 0,-1 0 0,-5 0 0,-1 0 0,0 0 0,1 0 0,5 0 0,-5 0 0,4 0 0,-4 0 0,0 0 0,-1 0 0,-9 0 0,3 0 0,-6 0 0,3 0 0,-3 0 0,-1 0 0,1 0 0,-1 0 0,1 0 0,3 0 0,-3 0 0,3 0 0,-4 0 0,1 0 0,0 0 0,-4 0 0,0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07"/>
    </inkml:context>
    <inkml:brush xml:id="br0">
      <inkml:brushProperty name="width" value="0.1" units="cm"/>
      <inkml:brushProperty name="height" value="0.1" units="cm"/>
      <inkml:brushProperty name="color" value="#AE198D"/>
      <inkml:brushProperty name="inkEffects" value="galaxy"/>
      <inkml:brushProperty name="anchorX" value="-280851"/>
      <inkml:brushProperty name="anchorY" value="-263575.53125"/>
      <inkml:brushProperty name="scaleFactor" value="0.5"/>
    </inkml:brush>
  </inkml:definitions>
  <inkml:trace contextRef="#ctx0" brushRef="#br0">0 7 24575,'10'-4'0,"0"1"0,0 3 0,-3 0 0,6 0 0,-6 0 0,5 0 0,-1 3 0,2 1 0,-2 2 0,-2-2 0,-2-1 0,8 1 0,-7 0 0,10 3 0,-10 0 0,1-1 0,-2 1 0,0-1 0,2 1 0,-1 3 0,1-3 0,-5 3 0,-1-4 0,0 4 0,0-3 0,1 3 0,-1-4 0,-3 1 0,0 3 0,0-3 0,0 3 0,0-4 0,-3 4 0,-1-3 0,-2 3 0,-1-4 0,0 1 0,0 0 0,1-1 0,-1 1 0,0-3 0,0-2 0,1-2 0,-1 0 0,0 0 0,1 0 0,-1 0 0,0 0 0,0 0 0,1-3 0,2 0 0,1-4 0,6 0 0,0 4 0,4 0 0,3 5 0,0-1 0,3 5 0,1-2 0,-1 2 0,0 1 0,1 0 0,-1 2 0,0-1 0,1 4 0,-1-4 0,0 4 0,1-5 0,-4 3 0,0-6 0,-1 2 0,-1-3 0,1 4 0,1 0 0,0-1 0,1 1 0,-2-4 0,1 3 0,-3-2 0,6 0 0,-6-1 0,6 0 0,-6-3 0,3 3 0,-1-3 0,2 0 0,-1 0 0,3 0 0,-3 0 0,3 0 0,-2 0 0,-2 0 0,-2 0 0,0 0 0,-1 0 0,1 0 0,-4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DDDB32-CBED-1742-BF5C-CBE453A78555}" type="datetimeFigureOut">
              <a:rPr lang="en-US" smtClean="0"/>
              <a:t>10/7/24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D2F596-B250-E649-AFF0-5D7C58A4148A}" type="slidenum">
              <a:rPr lang="en-US" smtClean="0"/>
              <a:t>‹#›</a:t>
            </a:fld>
            <a:endParaRPr lang="en-US"/>
          </a:p>
        </p:txBody>
      </p:sp>
    </p:spTree>
    <p:extLst>
      <p:ext uri="{BB962C8B-B14F-4D97-AF65-F5344CB8AC3E}">
        <p14:creationId xmlns:p14="http://schemas.microsoft.com/office/powerpoint/2010/main" val="1624507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4D2F596-B250-E649-AFF0-5D7C58A4148A}" type="slidenum">
              <a:rPr lang="en-US" smtClean="0"/>
              <a:t>1</a:t>
            </a:fld>
            <a:endParaRPr lang="en-US"/>
          </a:p>
        </p:txBody>
      </p:sp>
    </p:spTree>
    <p:extLst>
      <p:ext uri="{BB962C8B-B14F-4D97-AF65-F5344CB8AC3E}">
        <p14:creationId xmlns:p14="http://schemas.microsoft.com/office/powerpoint/2010/main" val="850769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Latent variable models (LVMs) are used to capture the dynamics of neural circuits given recordings of signals from the brain – hidden/latent states represent the brain’s inner workings</a:t>
            </a:r>
            <a:br>
              <a:rPr lang="en-US" dirty="0"/>
            </a:br>
            <a:r>
              <a:rPr lang="en-US" dirty="0"/>
              <a:t>2. LVMs assume that the dynamical system remains fixed – given a stimulation the transitions will happen in the same way, not accounting for synaptic changes (brain evolving over </a:t>
            </a:r>
            <a:r>
              <a:rPr lang="en-US" dirty="0" err="1"/>
              <a:t>time,’learning</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We study the novel scenario of fitting LVMs to a learning brain using a student-teacher setting </a:t>
            </a:r>
            <a:r>
              <a:rPr lang="en-US" i="1" dirty="0"/>
              <a:t>(in a few slides) – we want the LVM to function like the monkey’s brain</a:t>
            </a:r>
            <a:endParaRPr lang="en-US" dirty="0"/>
          </a:p>
        </p:txBody>
      </p:sp>
      <p:sp>
        <p:nvSpPr>
          <p:cNvPr id="4" name="Slide Number Placeholder 3"/>
          <p:cNvSpPr>
            <a:spLocks noGrp="1"/>
          </p:cNvSpPr>
          <p:nvPr>
            <p:ph type="sldNum" sz="quarter" idx="5"/>
          </p:nvPr>
        </p:nvSpPr>
        <p:spPr/>
        <p:txBody>
          <a:bodyPr/>
          <a:lstStyle/>
          <a:p>
            <a:fld id="{24D2F596-B250-E649-AFF0-5D7C58A4148A}" type="slidenum">
              <a:rPr lang="en-US" smtClean="0"/>
              <a:t>2</a:t>
            </a:fld>
            <a:endParaRPr lang="en-US"/>
          </a:p>
        </p:txBody>
      </p:sp>
    </p:spTree>
    <p:extLst>
      <p:ext uri="{BB962C8B-B14F-4D97-AF65-F5344CB8AC3E}">
        <p14:creationId xmlns:p14="http://schemas.microsoft.com/office/powerpoint/2010/main" val="1815840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couple of words. Will elaborate more on this in the next slides. </a:t>
            </a:r>
          </a:p>
        </p:txBody>
      </p:sp>
      <p:sp>
        <p:nvSpPr>
          <p:cNvPr id="4" name="Slide Number Placeholder 3"/>
          <p:cNvSpPr>
            <a:spLocks noGrp="1"/>
          </p:cNvSpPr>
          <p:nvPr>
            <p:ph type="sldNum" sz="quarter" idx="5"/>
          </p:nvPr>
        </p:nvSpPr>
        <p:spPr/>
        <p:txBody>
          <a:bodyPr/>
          <a:lstStyle/>
          <a:p>
            <a:fld id="{24D2F596-B250-E649-AFF0-5D7C58A4148A}" type="slidenum">
              <a:rPr lang="en-US" smtClean="0"/>
              <a:t>3</a:t>
            </a:fld>
            <a:endParaRPr lang="en-US"/>
          </a:p>
        </p:txBody>
      </p:sp>
    </p:spTree>
    <p:extLst>
      <p:ext uri="{BB962C8B-B14F-4D97-AF65-F5344CB8AC3E}">
        <p14:creationId xmlns:p14="http://schemas.microsoft.com/office/powerpoint/2010/main" val="4265725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what ”bad” means</a:t>
            </a:r>
          </a:p>
        </p:txBody>
      </p:sp>
      <p:sp>
        <p:nvSpPr>
          <p:cNvPr id="4" name="Slide Number Placeholder 3"/>
          <p:cNvSpPr>
            <a:spLocks noGrp="1"/>
          </p:cNvSpPr>
          <p:nvPr>
            <p:ph type="sldNum" sz="quarter" idx="5"/>
          </p:nvPr>
        </p:nvSpPr>
        <p:spPr/>
        <p:txBody>
          <a:bodyPr/>
          <a:lstStyle/>
          <a:p>
            <a:fld id="{24D2F596-B250-E649-AFF0-5D7C58A4148A}" type="slidenum">
              <a:rPr lang="en-US" smtClean="0"/>
              <a:t>4</a:t>
            </a:fld>
            <a:endParaRPr lang="en-US"/>
          </a:p>
        </p:txBody>
      </p:sp>
    </p:spTree>
    <p:extLst>
      <p:ext uri="{BB962C8B-B14F-4D97-AF65-F5344CB8AC3E}">
        <p14:creationId xmlns:p14="http://schemas.microsoft.com/office/powerpoint/2010/main" val="686403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dirty="0"/>
                  <a:t>Explain the tuple. </a:t>
                </a:r>
              </a:p>
              <a:p>
                <a:pPr marL="342900" marR="0" lvl="0" indent="-342900" rtl="0">
                  <a:lnSpc>
                    <a:spcPct val="115000"/>
                  </a:lnSpc>
                  <a:spcBef>
                    <a:spcPts val="0"/>
                  </a:spcBef>
                  <a:spcAft>
                    <a:spcPts val="0"/>
                  </a:spcAft>
                  <a:buFont typeface="+mj-lt"/>
                  <a:buAutoNum type="arabicPeriod"/>
                </a:pPr>
                <a:r>
                  <a:rPr lang="en-US" sz="1800" kern="100" dirty="0">
                    <a:effectLst/>
                    <a:latin typeface="Aptos" panose="020B0004020202020204" pitchFamily="34" charset="0"/>
                    <a:ea typeface="Times New Roman" panose="02020603050405020304" pitchFamily="18" charset="0"/>
                    <a:cs typeface="Arial" panose="020B0604020202020204" pitchFamily="34" charset="0"/>
                  </a:rPr>
                  <a:t>Sample the initial hidden states using the initial distributions π. We can get, for instance, </a:t>
                </a:r>
                <a14:m>
                  <m:oMath xmlns:m="http://schemas.openxmlformats.org/officeDocument/2006/math">
                    <m:sSub>
                      <m:sSubPr>
                        <m:ctrlPr>
                          <a:rPr lang="en-US" sz="1800" i="1" kern="100">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kern="100">
                            <a:effectLst/>
                            <a:latin typeface="Cambria Math" panose="02040503050406030204" pitchFamily="18" charset="0"/>
                            <a:ea typeface="Times New Roman" panose="02020603050405020304" pitchFamily="18" charset="0"/>
                            <a:cs typeface="Arial" panose="020B0604020202020204" pitchFamily="34" charset="0"/>
                          </a:rPr>
                          <m:t>h</m:t>
                        </m:r>
                      </m:e>
                      <m:sub>
                        <m:r>
                          <a:rPr lang="en-US" sz="1800" i="1" kern="100">
                            <a:effectLst/>
                            <a:latin typeface="Cambria Math" panose="02040503050406030204" pitchFamily="18" charset="0"/>
                            <a:ea typeface="Times New Roman" panose="02020603050405020304" pitchFamily="18" charset="0"/>
                            <a:cs typeface="Arial" panose="020B0604020202020204" pitchFamily="34" charset="0"/>
                          </a:rPr>
                          <m:t>1</m:t>
                        </m:r>
                      </m:sub>
                    </m:sSub>
                    <m:r>
                      <a:rPr lang="en-US" sz="1800" i="1" kern="100">
                        <a:effectLst/>
                        <a:latin typeface="Cambria Math" panose="02040503050406030204" pitchFamily="18" charset="0"/>
                        <a:ea typeface="Times New Roman" panose="02020603050405020304" pitchFamily="18" charset="0"/>
                        <a:cs typeface="Arial" panose="020B0604020202020204" pitchFamily="34" charset="0"/>
                      </a:rPr>
                      <m:t>=3</m:t>
                    </m:r>
                  </m:oMath>
                </a14:m>
                <a:r>
                  <a:rPr lang="en-US" sz="1800" kern="100" dirty="0">
                    <a:effectLst/>
                    <a:latin typeface="Aptos" panose="020B0004020202020204" pitchFamily="34" charset="0"/>
                    <a:ea typeface="Times New Roman" panose="02020603050405020304" pitchFamily="18" charset="0"/>
                    <a:cs typeface="Arial" panose="020B0604020202020204" pitchFamily="34" charset="0"/>
                  </a:rPr>
                  <a:t>.</a:t>
                </a:r>
              </a:p>
              <a:p>
                <a:pPr marL="342900" marR="0" lvl="0" indent="-342900">
                  <a:lnSpc>
                    <a:spcPct val="115000"/>
                  </a:lnSpc>
                  <a:spcBef>
                    <a:spcPts val="0"/>
                  </a:spcBef>
                  <a:spcAft>
                    <a:spcPts val="0"/>
                  </a:spcAft>
                  <a:buFont typeface="+mj-lt"/>
                  <a:buAutoNum type="arabicPeriod"/>
                </a:pPr>
                <a:r>
                  <a:rPr lang="en-US" sz="1800" kern="100" dirty="0">
                    <a:effectLst/>
                    <a:latin typeface="Aptos" panose="020B0004020202020204" pitchFamily="34" charset="0"/>
                    <a:ea typeface="Times New Roman" panose="02020603050405020304" pitchFamily="18" charset="0"/>
                    <a:cs typeface="Arial" panose="020B0604020202020204" pitchFamily="34" charset="0"/>
                  </a:rPr>
                  <a:t>Sample the following hidden states using the transition matrix. E.g., if </a:t>
                </a:r>
                <a14:m>
                  <m:oMath xmlns:m="http://schemas.openxmlformats.org/officeDocument/2006/math">
                    <m:sSub>
                      <m:sSubPr>
                        <m:ctrlPr>
                          <a:rPr lang="en-US" sz="1800" i="1" kern="100">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kern="100">
                            <a:effectLst/>
                            <a:latin typeface="Cambria Math" panose="02040503050406030204" pitchFamily="18" charset="0"/>
                            <a:ea typeface="Times New Roman" panose="02020603050405020304" pitchFamily="18" charset="0"/>
                            <a:cs typeface="Arial" panose="020B0604020202020204" pitchFamily="34" charset="0"/>
                          </a:rPr>
                          <m:t>h</m:t>
                        </m:r>
                      </m:e>
                      <m:sub>
                        <m:r>
                          <a:rPr lang="en-US" sz="1800" i="1" kern="100">
                            <a:effectLst/>
                            <a:latin typeface="Cambria Math" panose="02040503050406030204" pitchFamily="18" charset="0"/>
                            <a:ea typeface="Times New Roman" panose="02020603050405020304" pitchFamily="18" charset="0"/>
                            <a:cs typeface="Arial" panose="020B0604020202020204" pitchFamily="34" charset="0"/>
                          </a:rPr>
                          <m:t>1</m:t>
                        </m:r>
                      </m:sub>
                    </m:sSub>
                    <m:r>
                      <a:rPr lang="en-US" sz="1800" i="1" kern="100">
                        <a:effectLst/>
                        <a:latin typeface="Cambria Math" panose="02040503050406030204" pitchFamily="18" charset="0"/>
                        <a:ea typeface="Times New Roman" panose="02020603050405020304" pitchFamily="18" charset="0"/>
                        <a:cs typeface="Arial" panose="020B0604020202020204" pitchFamily="34" charset="0"/>
                      </a:rPr>
                      <m:t>=3 </m:t>
                    </m:r>
                    <m:r>
                      <a:rPr lang="en-US" sz="1800" i="1" kern="100">
                        <a:effectLst/>
                        <a:latin typeface="Cambria Math" panose="02040503050406030204" pitchFamily="18" charset="0"/>
                        <a:ea typeface="Times New Roman" panose="02020603050405020304" pitchFamily="18" charset="0"/>
                        <a:cs typeface="Arial" panose="020B0604020202020204" pitchFamily="34" charset="0"/>
                      </a:rPr>
                      <m:t>𝑡h𝑒𝑛</m:t>
                    </m:r>
                  </m:oMath>
                </a14:m>
                <a:r>
                  <a:rPr lang="en-US" sz="1800" kern="100" dirty="0">
                    <a:effectLst/>
                    <a:latin typeface="Aptos" panose="020B0004020202020204" pitchFamily="34" charset="0"/>
                    <a:ea typeface="Times New Roman" panose="02020603050405020304" pitchFamily="18" charset="0"/>
                    <a:cs typeface="Arial" panose="020B0604020202020204" pitchFamily="34" charset="0"/>
                  </a:rPr>
                  <a:t> we sample </a:t>
                </a:r>
                <a14:m>
                  <m:oMath xmlns:m="http://schemas.openxmlformats.org/officeDocument/2006/math">
                    <m:sSub>
                      <m:sSubPr>
                        <m:ctrlPr>
                          <a:rPr lang="en-US" sz="1800" i="1" kern="100">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kern="100">
                            <a:effectLst/>
                            <a:latin typeface="Cambria Math" panose="02040503050406030204" pitchFamily="18" charset="0"/>
                            <a:ea typeface="Times New Roman" panose="02020603050405020304" pitchFamily="18" charset="0"/>
                            <a:cs typeface="Arial" panose="020B0604020202020204" pitchFamily="34" charset="0"/>
                          </a:rPr>
                          <m:t>h</m:t>
                        </m:r>
                      </m:e>
                      <m:sub>
                        <m:r>
                          <a:rPr lang="en-US" sz="1800" i="1" kern="100">
                            <a:effectLst/>
                            <a:latin typeface="Cambria Math" panose="02040503050406030204" pitchFamily="18" charset="0"/>
                            <a:ea typeface="Times New Roman" panose="02020603050405020304" pitchFamily="18" charset="0"/>
                            <a:cs typeface="Arial" panose="020B0604020202020204" pitchFamily="34" charset="0"/>
                          </a:rPr>
                          <m:t>1</m:t>
                        </m:r>
                      </m:sub>
                    </m:sSub>
                    <m:r>
                      <a:rPr lang="en-US" sz="1800" i="1" kern="100">
                        <a:effectLst/>
                        <a:latin typeface="Cambria Math" panose="02040503050406030204" pitchFamily="18" charset="0"/>
                        <a:ea typeface="Times New Roman" panose="02020603050405020304" pitchFamily="18" charset="0"/>
                        <a:cs typeface="Arial" panose="020B0604020202020204" pitchFamily="34" charset="0"/>
                      </a:rPr>
                      <m:t> </m:t>
                    </m:r>
                    <m:r>
                      <m:rPr>
                        <m:nor/>
                      </m:rPr>
                      <a:rPr lang="en-US" sz="1800" kern="100">
                        <a:effectLst/>
                        <a:latin typeface="Cambria Math" panose="02040503050406030204" pitchFamily="18" charset="0"/>
                        <a:ea typeface="Times New Roman" panose="02020603050405020304" pitchFamily="18" charset="0"/>
                        <a:cs typeface="Arial" panose="020B0604020202020204" pitchFamily="34" charset="0"/>
                      </a:rPr>
                      <m:t>from</m:t>
                    </m:r>
                    <m:r>
                      <a:rPr lang="en-US" sz="1800" i="1" kern="100">
                        <a:effectLst/>
                        <a:latin typeface="Cambria Math" panose="02040503050406030204" pitchFamily="18" charset="0"/>
                        <a:ea typeface="Times New Roman" panose="02020603050405020304" pitchFamily="18" charset="0"/>
                        <a:cs typeface="Arial" panose="020B0604020202020204" pitchFamily="34" charset="0"/>
                      </a:rPr>
                      <m:t> </m:t>
                    </m:r>
                    <m:r>
                      <a:rPr lang="en-US" sz="1800" i="1" kern="100">
                        <a:effectLst/>
                        <a:latin typeface="Cambria Math" panose="02040503050406030204" pitchFamily="18" charset="0"/>
                        <a:ea typeface="Times New Roman" panose="02020603050405020304" pitchFamily="18" charset="0"/>
                        <a:cs typeface="Arial" panose="020B0604020202020204" pitchFamily="34" charset="0"/>
                      </a:rPr>
                      <m:t>𝑝</m:t>
                    </m:r>
                    <m:r>
                      <a:rPr lang="en-US" sz="1800" i="1" kern="100">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1800" i="1" kern="100">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kern="100">
                            <a:effectLst/>
                            <a:latin typeface="Cambria Math" panose="02040503050406030204" pitchFamily="18" charset="0"/>
                            <a:ea typeface="Times New Roman" panose="02020603050405020304" pitchFamily="18" charset="0"/>
                            <a:cs typeface="Arial" panose="020B0604020202020204" pitchFamily="34" charset="0"/>
                          </a:rPr>
                          <m:t>h</m:t>
                        </m:r>
                      </m:e>
                      <m:sub>
                        <m:r>
                          <a:rPr lang="en-US" sz="1800" i="1" kern="100">
                            <a:effectLst/>
                            <a:latin typeface="Cambria Math" panose="02040503050406030204" pitchFamily="18" charset="0"/>
                            <a:ea typeface="Times New Roman" panose="02020603050405020304" pitchFamily="18" charset="0"/>
                            <a:cs typeface="Arial" panose="020B0604020202020204" pitchFamily="34" charset="0"/>
                          </a:rPr>
                          <m:t>2</m:t>
                        </m:r>
                      </m:sub>
                    </m:sSub>
                    <m:r>
                      <a:rPr lang="en-US" sz="1800" i="1" kern="100">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1800" i="1" kern="100">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kern="100">
                            <a:effectLst/>
                            <a:latin typeface="Cambria Math" panose="02040503050406030204" pitchFamily="18" charset="0"/>
                            <a:ea typeface="Times New Roman" panose="02020603050405020304" pitchFamily="18" charset="0"/>
                            <a:cs typeface="Arial" panose="020B0604020202020204" pitchFamily="34" charset="0"/>
                          </a:rPr>
                          <m:t>h</m:t>
                        </m:r>
                      </m:e>
                      <m:sub>
                        <m:r>
                          <a:rPr lang="en-US" sz="1800" i="1" kern="100">
                            <a:effectLst/>
                            <a:latin typeface="Cambria Math" panose="02040503050406030204" pitchFamily="18" charset="0"/>
                            <a:ea typeface="Times New Roman" panose="02020603050405020304" pitchFamily="18" charset="0"/>
                            <a:cs typeface="Arial" panose="020B0604020202020204" pitchFamily="34" charset="0"/>
                          </a:rPr>
                          <m:t>1</m:t>
                        </m:r>
                      </m:sub>
                    </m:sSub>
                    <m:r>
                      <a:rPr lang="en-US" sz="1800" i="1" kern="100">
                        <a:effectLst/>
                        <a:latin typeface="Cambria Math" panose="02040503050406030204" pitchFamily="18" charset="0"/>
                        <a:ea typeface="Times New Roman" panose="02020603050405020304" pitchFamily="18" charset="0"/>
                        <a:cs typeface="Arial" panose="020B0604020202020204" pitchFamily="34" charset="0"/>
                      </a:rPr>
                      <m:t>=3)</m:t>
                    </m:r>
                  </m:oMath>
                </a14:m>
                <a:r>
                  <a:rPr lang="en-US" sz="1800" kern="100" dirty="0">
                    <a:effectLst/>
                    <a:latin typeface="Aptos" panose="020B0004020202020204" pitchFamily="34" charset="0"/>
                    <a:ea typeface="Times New Roman" panose="02020603050405020304" pitchFamily="18" charset="0"/>
                    <a:cs typeface="Arial" panose="020B0604020202020204" pitchFamily="34" charset="0"/>
                  </a:rPr>
                  <a:t> </a:t>
                </a:r>
              </a:p>
              <a:p>
                <a:pPr marL="342900" marR="0" lvl="0" indent="-342900">
                  <a:lnSpc>
                    <a:spcPct val="115000"/>
                  </a:lnSpc>
                  <a:spcBef>
                    <a:spcPts val="0"/>
                  </a:spcBef>
                  <a:spcAft>
                    <a:spcPts val="0"/>
                  </a:spcAft>
                  <a:buFont typeface="+mj-lt"/>
                  <a:buAutoNum type="arabicPeriod"/>
                </a:pPr>
                <a:r>
                  <a:rPr lang="en-US" sz="1800" kern="100" dirty="0">
                    <a:effectLst/>
                    <a:latin typeface="Aptos" panose="020B0004020202020204" pitchFamily="34" charset="0"/>
                    <a:ea typeface="Times New Roman" panose="02020603050405020304" pitchFamily="18" charset="0"/>
                    <a:cs typeface="Arial" panose="020B0604020202020204" pitchFamily="34" charset="0"/>
                  </a:rPr>
                  <a:t>Similarly, we repeat the process for </a:t>
                </a:r>
                <a14:m>
                  <m:oMath xmlns:m="http://schemas.openxmlformats.org/officeDocument/2006/math">
                    <m:sSub>
                      <m:sSubPr>
                        <m:ctrlPr>
                          <a:rPr lang="en-US" sz="1800" i="1" kern="100">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kern="100">
                            <a:effectLst/>
                            <a:latin typeface="Cambria Math" panose="02040503050406030204" pitchFamily="18" charset="0"/>
                            <a:ea typeface="Times New Roman" panose="02020603050405020304" pitchFamily="18" charset="0"/>
                            <a:cs typeface="Arial" panose="020B0604020202020204" pitchFamily="34" charset="0"/>
                          </a:rPr>
                          <m:t>h</m:t>
                        </m:r>
                      </m:e>
                      <m:sub>
                        <m:r>
                          <a:rPr lang="en-US" sz="1800" i="1" kern="100">
                            <a:effectLst/>
                            <a:latin typeface="Cambria Math" panose="02040503050406030204" pitchFamily="18" charset="0"/>
                            <a:ea typeface="Times New Roman" panose="02020603050405020304" pitchFamily="18" charset="0"/>
                            <a:cs typeface="Arial" panose="020B0604020202020204" pitchFamily="34" charset="0"/>
                          </a:rPr>
                          <m:t>3</m:t>
                        </m:r>
                      </m:sub>
                    </m:sSub>
                    <m:r>
                      <a:rPr lang="en-US" sz="1800" i="1" kern="100">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1800" i="1" kern="100">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kern="100">
                            <a:effectLst/>
                            <a:latin typeface="Cambria Math" panose="02040503050406030204" pitchFamily="18" charset="0"/>
                            <a:ea typeface="Times New Roman" panose="02020603050405020304" pitchFamily="18" charset="0"/>
                            <a:cs typeface="Arial" panose="020B0604020202020204" pitchFamily="34" charset="0"/>
                          </a:rPr>
                          <m:t>h</m:t>
                        </m:r>
                      </m:e>
                      <m:sub>
                        <m:r>
                          <a:rPr lang="en-US" sz="1800" i="1" kern="100">
                            <a:effectLst/>
                            <a:latin typeface="Cambria Math" panose="02040503050406030204" pitchFamily="18" charset="0"/>
                            <a:ea typeface="Times New Roman" panose="02020603050405020304" pitchFamily="18" charset="0"/>
                            <a:cs typeface="Arial" panose="020B0604020202020204" pitchFamily="34" charset="0"/>
                          </a:rPr>
                          <m:t>4</m:t>
                        </m:r>
                      </m:sub>
                    </m:sSub>
                    <m:r>
                      <a:rPr lang="en-US" sz="1800" i="1" kern="100">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1800" i="1" kern="100">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kern="100">
                            <a:effectLst/>
                            <a:latin typeface="Cambria Math" panose="02040503050406030204" pitchFamily="18" charset="0"/>
                            <a:ea typeface="Times New Roman" panose="02020603050405020304" pitchFamily="18" charset="0"/>
                            <a:cs typeface="Arial" panose="020B0604020202020204" pitchFamily="34" charset="0"/>
                          </a:rPr>
                          <m:t>h</m:t>
                        </m:r>
                      </m:e>
                      <m:sub>
                        <m:r>
                          <a:rPr lang="en-US" sz="1800" i="1" kern="100">
                            <a:effectLst/>
                            <a:latin typeface="Cambria Math" panose="02040503050406030204" pitchFamily="18" charset="0"/>
                            <a:ea typeface="Times New Roman" panose="02020603050405020304" pitchFamily="18" charset="0"/>
                            <a:cs typeface="Arial" panose="020B0604020202020204" pitchFamily="34" charset="0"/>
                          </a:rPr>
                          <m:t>𝑇</m:t>
                        </m:r>
                      </m:sub>
                    </m:sSub>
                  </m:oMath>
                </a14:m>
                <a:endParaRPr lang="en-US" sz="1800" kern="100" dirty="0">
                  <a:effectLst/>
                  <a:latin typeface="Aptos" panose="020B0004020202020204" pitchFamily="34" charset="0"/>
                  <a:ea typeface="Times New Roman" panose="02020603050405020304" pitchFamily="18" charset="0"/>
                  <a:cs typeface="Arial" panose="020B0604020202020204" pitchFamily="34" charset="0"/>
                </a:endParaRPr>
              </a:p>
              <a:p>
                <a:pPr marL="342900" marR="0" lvl="0" indent="-342900">
                  <a:lnSpc>
                    <a:spcPct val="115000"/>
                  </a:lnSpc>
                  <a:spcBef>
                    <a:spcPts val="0"/>
                  </a:spcBef>
                  <a:spcAft>
                    <a:spcPts val="800"/>
                  </a:spcAft>
                  <a:buFont typeface="+mj-lt"/>
                  <a:buAutoNum type="arabicPeriod"/>
                </a:pPr>
                <a:r>
                  <a:rPr lang="en-US" sz="1800" kern="100" dirty="0">
                    <a:effectLst/>
                    <a:latin typeface="Aptos" panose="020B0004020202020204" pitchFamily="34" charset="0"/>
                    <a:ea typeface="Times New Roman" panose="02020603050405020304" pitchFamily="18" charset="0"/>
                    <a:cs typeface="Arial" panose="020B0604020202020204" pitchFamily="34" charset="0"/>
                  </a:rPr>
                  <a:t>Finally, using the emission matrix, </a:t>
                </a:r>
                <a14:m>
                  <m:oMath xmlns:m="http://schemas.openxmlformats.org/officeDocument/2006/math">
                    <m:d>
                      <m:dPr>
                        <m:begChr m:val="{"/>
                        <m:endChr m:val="}"/>
                        <m:ctrlPr>
                          <a:rPr lang="en-US" sz="1800" i="1" kern="100">
                            <a:effectLst/>
                            <a:latin typeface="Cambria Math" panose="02040503050406030204" pitchFamily="18" charset="0"/>
                            <a:ea typeface="Times New Roman" panose="02020603050405020304" pitchFamily="18" charset="0"/>
                            <a:cs typeface="Arial" panose="020B0604020202020204" pitchFamily="34" charset="0"/>
                          </a:rPr>
                        </m:ctrlPr>
                      </m:dPr>
                      <m:e>
                        <m:r>
                          <a:rPr lang="en-US" sz="1800" i="1" kern="100">
                            <a:effectLst/>
                            <a:latin typeface="Cambria Math" panose="02040503050406030204" pitchFamily="18" charset="0"/>
                            <a:ea typeface="Times New Roman" panose="02020603050405020304" pitchFamily="18" charset="0"/>
                            <a:cs typeface="Arial" panose="020B0604020202020204" pitchFamily="34" charset="0"/>
                          </a:rPr>
                          <m:t>𝜇</m:t>
                        </m:r>
                        <m:r>
                          <a:rPr lang="en-US" sz="1800" i="1" kern="100">
                            <a:effectLst/>
                            <a:latin typeface="Cambria Math" panose="02040503050406030204" pitchFamily="18" charset="0"/>
                            <a:ea typeface="Times New Roman" panose="02020603050405020304" pitchFamily="18" charset="0"/>
                            <a:cs typeface="Arial" panose="020B0604020202020204" pitchFamily="34" charset="0"/>
                          </a:rPr>
                          <m:t>,</m:t>
                        </m:r>
                        <m:r>
                          <m:rPr>
                            <m:sty m:val="p"/>
                          </m:rPr>
                          <a:rPr lang="en-US" sz="1800" kern="100">
                            <a:effectLst/>
                            <a:latin typeface="Cambria Math" panose="02040503050406030204" pitchFamily="18" charset="0"/>
                            <a:ea typeface="Times New Roman" panose="02020603050405020304" pitchFamily="18" charset="0"/>
                            <a:cs typeface="Arial" panose="020B0604020202020204" pitchFamily="34" charset="0"/>
                          </a:rPr>
                          <m:t>Σ</m:t>
                        </m:r>
                      </m:e>
                    </m:d>
                  </m:oMath>
                </a14:m>
                <a:r>
                  <a:rPr lang="en-US" sz="1800" kern="100" dirty="0">
                    <a:effectLst/>
                    <a:latin typeface="Aptos" panose="020B0004020202020204" pitchFamily="34" charset="0"/>
                    <a:ea typeface="Times New Roman" panose="02020603050405020304" pitchFamily="18" charset="0"/>
                    <a:cs typeface="Arial" panose="020B0604020202020204" pitchFamily="34" charset="0"/>
                  </a:rPr>
                  <a:t>, we sample the observations </a:t>
                </a:r>
                <a14:m>
                  <m:oMath xmlns:m="http://schemas.openxmlformats.org/officeDocument/2006/math">
                    <m:r>
                      <a:rPr lang="en-US" sz="1800" i="1" kern="100">
                        <a:effectLst/>
                        <a:latin typeface="Cambria Math" panose="02040503050406030204" pitchFamily="18" charset="0"/>
                        <a:ea typeface="Times New Roman" panose="02020603050405020304" pitchFamily="18" charset="0"/>
                        <a:cs typeface="Arial" panose="020B0604020202020204" pitchFamily="34" charset="0"/>
                      </a:rPr>
                      <m:t>𝑝</m:t>
                    </m:r>
                    <m:r>
                      <a:rPr lang="en-US" sz="1800" i="1" kern="100">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1800" i="1" kern="100">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kern="100">
                            <a:effectLst/>
                            <a:latin typeface="Cambria Math" panose="02040503050406030204" pitchFamily="18" charset="0"/>
                            <a:ea typeface="Times New Roman" panose="02020603050405020304" pitchFamily="18" charset="0"/>
                            <a:cs typeface="Arial" panose="020B0604020202020204" pitchFamily="34" charset="0"/>
                          </a:rPr>
                          <m:t>𝑣</m:t>
                        </m:r>
                      </m:e>
                      <m:sub>
                        <m:r>
                          <a:rPr lang="en-US" sz="1800" i="1" kern="100">
                            <a:effectLst/>
                            <a:latin typeface="Cambria Math" panose="02040503050406030204" pitchFamily="18" charset="0"/>
                            <a:ea typeface="Times New Roman" panose="02020603050405020304" pitchFamily="18" charset="0"/>
                            <a:cs typeface="Arial" panose="020B0604020202020204" pitchFamily="34" charset="0"/>
                          </a:rPr>
                          <m:t>0:</m:t>
                        </m:r>
                        <m:r>
                          <a:rPr lang="en-US" sz="1800" i="1" kern="100">
                            <a:effectLst/>
                            <a:latin typeface="Cambria Math" panose="02040503050406030204" pitchFamily="18" charset="0"/>
                            <a:ea typeface="Times New Roman" panose="02020603050405020304" pitchFamily="18" charset="0"/>
                            <a:cs typeface="Arial" panose="020B0604020202020204" pitchFamily="34" charset="0"/>
                          </a:rPr>
                          <m:t>𝑇</m:t>
                        </m:r>
                      </m:sub>
                    </m:sSub>
                    <m:r>
                      <a:rPr lang="en-US" sz="1800" i="1" kern="100">
                        <a:effectLst/>
                        <a:latin typeface="Cambria Math" panose="02040503050406030204" pitchFamily="18" charset="0"/>
                        <a:ea typeface="Times New Roman" panose="02020603050405020304" pitchFamily="18" charset="0"/>
                        <a:cs typeface="Arial" panose="020B0604020202020204" pitchFamily="34" charset="0"/>
                      </a:rPr>
                      <m:t>)</m:t>
                    </m:r>
                  </m:oMath>
                </a14:m>
                <a:r>
                  <a:rPr lang="en-US" sz="1800" kern="100" dirty="0">
                    <a:effectLst/>
                    <a:latin typeface="Aptos" panose="020B0004020202020204" pitchFamily="34" charset="0"/>
                    <a:ea typeface="Times New Roman" panose="02020603050405020304" pitchFamily="18" charset="0"/>
                    <a:cs typeface="Arial" panose="020B0604020202020204" pitchFamily="34" charset="0"/>
                  </a:rPr>
                  <a:t> from </a:t>
                </a:r>
                <a14:m>
                  <m:oMath xmlns:m="http://schemas.openxmlformats.org/officeDocument/2006/math">
                    <m:r>
                      <a:rPr lang="en-US" sz="1800" i="1" kern="100">
                        <a:effectLst/>
                        <a:latin typeface="Cambria Math" panose="02040503050406030204" pitchFamily="18" charset="0"/>
                        <a:ea typeface="Times New Roman" panose="02020603050405020304" pitchFamily="18" charset="0"/>
                        <a:cs typeface="Arial" panose="020B0604020202020204" pitchFamily="34" charset="0"/>
                      </a:rPr>
                      <m:t>𝑝</m:t>
                    </m:r>
                    <m:d>
                      <m:dPr>
                        <m:ctrlPr>
                          <a:rPr lang="en-US" sz="1800" i="1" kern="100">
                            <a:effectLst/>
                            <a:latin typeface="Cambria Math" panose="02040503050406030204" pitchFamily="18" charset="0"/>
                            <a:ea typeface="Times New Roman" panose="02020603050405020304" pitchFamily="18" charset="0"/>
                            <a:cs typeface="Arial" panose="020B0604020202020204" pitchFamily="34" charset="0"/>
                          </a:rPr>
                        </m:ctrlPr>
                      </m:dPr>
                      <m:e>
                        <m:sSub>
                          <m:sSubPr>
                            <m:ctrlPr>
                              <a:rPr lang="en-US" sz="1800" i="1" kern="100">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kern="100">
                                <a:effectLst/>
                                <a:latin typeface="Cambria Math" panose="02040503050406030204" pitchFamily="18" charset="0"/>
                                <a:ea typeface="Times New Roman" panose="02020603050405020304" pitchFamily="18" charset="0"/>
                                <a:cs typeface="Arial" panose="020B0604020202020204" pitchFamily="34" charset="0"/>
                              </a:rPr>
                              <m:t>𝑣</m:t>
                            </m:r>
                          </m:e>
                          <m:sub>
                            <m:r>
                              <a:rPr lang="en-US" sz="1800" i="1" kern="100">
                                <a:effectLst/>
                                <a:latin typeface="Cambria Math" panose="02040503050406030204" pitchFamily="18" charset="0"/>
                                <a:ea typeface="Times New Roman" panose="02020603050405020304" pitchFamily="18" charset="0"/>
                                <a:cs typeface="Arial" panose="020B0604020202020204" pitchFamily="34" charset="0"/>
                              </a:rPr>
                              <m:t>𝑡</m:t>
                            </m:r>
                          </m:sub>
                        </m:sSub>
                      </m:e>
                      <m:e>
                        <m:sSub>
                          <m:sSubPr>
                            <m:ctrlPr>
                              <a:rPr lang="en-US" sz="1800" i="1" kern="100">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kern="100">
                                <a:effectLst/>
                                <a:latin typeface="Cambria Math" panose="02040503050406030204" pitchFamily="18" charset="0"/>
                                <a:ea typeface="Times New Roman" panose="02020603050405020304" pitchFamily="18" charset="0"/>
                                <a:cs typeface="Arial" panose="020B0604020202020204" pitchFamily="34" charset="0"/>
                              </a:rPr>
                              <m:t>h</m:t>
                            </m:r>
                          </m:e>
                          <m:sub>
                            <m:r>
                              <a:rPr lang="en-US" sz="1800" i="1" kern="100">
                                <a:effectLst/>
                                <a:latin typeface="Cambria Math" panose="02040503050406030204" pitchFamily="18" charset="0"/>
                                <a:ea typeface="Times New Roman" panose="02020603050405020304" pitchFamily="18" charset="0"/>
                                <a:cs typeface="Arial" panose="020B0604020202020204" pitchFamily="34" charset="0"/>
                              </a:rPr>
                              <m:t>𝑡</m:t>
                            </m:r>
                          </m:sub>
                        </m:sSub>
                      </m:e>
                    </m:d>
                    <m:r>
                      <a:rPr lang="en-US" sz="1800" i="1" kern="100">
                        <a:effectLst/>
                        <a:latin typeface="Cambria Math" panose="02040503050406030204" pitchFamily="18" charset="0"/>
                        <a:ea typeface="Times New Roman" panose="02020603050405020304" pitchFamily="18" charset="0"/>
                        <a:cs typeface="Arial" panose="020B0604020202020204" pitchFamily="34" charset="0"/>
                      </a:rPr>
                      <m:t> , ∀</m:t>
                    </m:r>
                    <m:r>
                      <a:rPr lang="en-US" sz="1800" i="1" kern="100">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kern="100">
                        <a:effectLst/>
                        <a:latin typeface="Cambria Math" panose="02040503050406030204" pitchFamily="18" charset="0"/>
                        <a:ea typeface="Times New Roman" panose="02020603050405020304" pitchFamily="18" charset="0"/>
                        <a:cs typeface="Arial" panose="020B0604020202020204" pitchFamily="34" charset="0"/>
                      </a:rPr>
                      <m:t>∈</m:t>
                    </m:r>
                    <m:d>
                      <m:dPr>
                        <m:begChr m:val="["/>
                        <m:endChr m:val="]"/>
                        <m:ctrlPr>
                          <a:rPr lang="en-US" sz="1800" i="1" kern="100">
                            <a:effectLst/>
                            <a:latin typeface="Cambria Math" panose="02040503050406030204" pitchFamily="18" charset="0"/>
                            <a:ea typeface="Times New Roman" panose="02020603050405020304" pitchFamily="18" charset="0"/>
                            <a:cs typeface="Arial" panose="020B0604020202020204" pitchFamily="34" charset="0"/>
                          </a:rPr>
                        </m:ctrlPr>
                      </m:dPr>
                      <m:e>
                        <m:r>
                          <a:rPr lang="en-US" sz="1800" i="1" kern="100">
                            <a:effectLst/>
                            <a:latin typeface="Cambria Math" panose="02040503050406030204" pitchFamily="18" charset="0"/>
                            <a:ea typeface="Times New Roman" panose="02020603050405020304" pitchFamily="18" charset="0"/>
                            <a:cs typeface="Arial" panose="020B0604020202020204" pitchFamily="34" charset="0"/>
                          </a:rPr>
                          <m:t>𝑇</m:t>
                        </m:r>
                      </m:e>
                    </m:d>
                    <m:r>
                      <a:rPr lang="en-US" sz="1800" i="1" kern="100">
                        <a:effectLst/>
                        <a:latin typeface="Cambria Math" panose="02040503050406030204" pitchFamily="18" charset="0"/>
                        <a:ea typeface="Times New Roman" panose="02020603050405020304" pitchFamily="18" charset="0"/>
                        <a:cs typeface="Arial" panose="020B0604020202020204" pitchFamily="34" charset="0"/>
                      </a:rPr>
                      <m:t>∪{0}</m:t>
                    </m:r>
                  </m:oMath>
                </a14:m>
                <a:endParaRPr lang="en-US" sz="1800" kern="100" dirty="0">
                  <a:effectLst/>
                  <a:latin typeface="Aptos" panose="020B0004020202020204" pitchFamily="34" charset="0"/>
                  <a:ea typeface="Times New Roman" panose="02020603050405020304" pitchFamily="18" charset="0"/>
                  <a:cs typeface="Arial" panose="020B0604020202020204" pitchFamily="34" charset="0"/>
                </a:endParaRPr>
              </a:p>
              <a:p>
                <a:endParaRPr lang="en-US" dirty="0"/>
              </a:p>
            </p:txBody>
          </p:sp>
        </mc:Choice>
        <mc:Fallback>
          <p:sp>
            <p:nvSpPr>
              <p:cNvPr id="3" name="Notes Placeholder 2"/>
              <p:cNvSpPr>
                <a:spLocks noGrp="1"/>
              </p:cNvSpPr>
              <p:nvPr>
                <p:ph type="body" idx="1"/>
              </p:nvPr>
            </p:nvSpPr>
            <p:spPr/>
            <p:txBody>
              <a:bodyPr/>
              <a:lstStyle/>
              <a:p>
                <a:r>
                  <a:rPr lang="en-US" dirty="0"/>
                  <a:t>Explain the tuple. </a:t>
                </a:r>
              </a:p>
              <a:p>
                <a:pPr marL="342900" marR="0" lvl="0" indent="-342900" rtl="0">
                  <a:lnSpc>
                    <a:spcPct val="115000"/>
                  </a:lnSpc>
                  <a:spcBef>
                    <a:spcPts val="0"/>
                  </a:spcBef>
                  <a:spcAft>
                    <a:spcPts val="0"/>
                  </a:spcAft>
                  <a:buFont typeface="+mj-lt"/>
                  <a:buAutoNum type="arabicPeriod"/>
                </a:pPr>
                <a:r>
                  <a:rPr lang="en-US" sz="1800" kern="100" dirty="0">
                    <a:effectLst/>
                    <a:latin typeface="Aptos" panose="020B0004020202020204" pitchFamily="34" charset="0"/>
                    <a:ea typeface="Times New Roman" panose="02020603050405020304" pitchFamily="18" charset="0"/>
                    <a:cs typeface="Arial" panose="020B0604020202020204" pitchFamily="34" charset="0"/>
                  </a:rPr>
                  <a:t>Sample the initial hidden states using the initial distributions π. We can get, for instance, </a:t>
                </a:r>
                <a:r>
                  <a:rPr lang="en-US" sz="1800" i="0" kern="100">
                    <a:effectLst/>
                    <a:latin typeface="Cambria Math" panose="02040503050406030204" pitchFamily="18" charset="0"/>
                    <a:ea typeface="Times New Roman" panose="02020603050405020304" pitchFamily="18" charset="0"/>
                    <a:cs typeface="Arial" panose="020B0604020202020204" pitchFamily="34" charset="0"/>
                  </a:rPr>
                  <a:t>ℎ_1=3</a:t>
                </a:r>
                <a:r>
                  <a:rPr lang="en-US" sz="1800" kern="100" dirty="0">
                    <a:effectLst/>
                    <a:latin typeface="Aptos" panose="020B0004020202020204" pitchFamily="34" charset="0"/>
                    <a:ea typeface="Times New Roman" panose="02020603050405020304" pitchFamily="18" charset="0"/>
                    <a:cs typeface="Arial" panose="020B0604020202020204" pitchFamily="34" charset="0"/>
                  </a:rPr>
                  <a:t>.</a:t>
                </a:r>
              </a:p>
              <a:p>
                <a:pPr marL="342900" marR="0" lvl="0" indent="-342900">
                  <a:lnSpc>
                    <a:spcPct val="115000"/>
                  </a:lnSpc>
                  <a:spcBef>
                    <a:spcPts val="0"/>
                  </a:spcBef>
                  <a:spcAft>
                    <a:spcPts val="0"/>
                  </a:spcAft>
                  <a:buFont typeface="+mj-lt"/>
                  <a:buAutoNum type="arabicPeriod"/>
                </a:pPr>
                <a:r>
                  <a:rPr lang="en-US" sz="1800" kern="100" dirty="0">
                    <a:effectLst/>
                    <a:latin typeface="Aptos" panose="020B0004020202020204" pitchFamily="34" charset="0"/>
                    <a:ea typeface="Times New Roman" panose="02020603050405020304" pitchFamily="18" charset="0"/>
                    <a:cs typeface="Arial" panose="020B0604020202020204" pitchFamily="34" charset="0"/>
                  </a:rPr>
                  <a:t>Sample the following hidden states using the transition matrix. E.g., if </a:t>
                </a:r>
                <a:r>
                  <a:rPr lang="en-US" sz="1800" i="0" kern="100">
                    <a:effectLst/>
                    <a:latin typeface="Cambria Math" panose="02040503050406030204" pitchFamily="18" charset="0"/>
                    <a:ea typeface="Times New Roman" panose="02020603050405020304" pitchFamily="18" charset="0"/>
                    <a:cs typeface="Arial" panose="020B0604020202020204" pitchFamily="34" charset="0"/>
                  </a:rPr>
                  <a:t>ℎ_1=3 𝑡ℎ𝑒𝑛</a:t>
                </a:r>
                <a:r>
                  <a:rPr lang="en-US" sz="1800" kern="100" dirty="0">
                    <a:effectLst/>
                    <a:latin typeface="Aptos" panose="020B0004020202020204" pitchFamily="34" charset="0"/>
                    <a:ea typeface="Times New Roman" panose="02020603050405020304" pitchFamily="18" charset="0"/>
                    <a:cs typeface="Arial" panose="020B0604020202020204" pitchFamily="34" charset="0"/>
                  </a:rPr>
                  <a:t> we sample </a:t>
                </a:r>
                <a:r>
                  <a:rPr lang="en-US" sz="1800" i="0" kern="100">
                    <a:effectLst/>
                    <a:latin typeface="Cambria Math" panose="02040503050406030204" pitchFamily="18" charset="0"/>
                    <a:ea typeface="Times New Roman" panose="02020603050405020304" pitchFamily="18" charset="0"/>
                    <a:cs typeface="Arial" panose="020B0604020202020204" pitchFamily="34" charset="0"/>
                  </a:rPr>
                  <a:t>ℎ_1  "from" 𝑝(ℎ_2 |ℎ_1=3)</a:t>
                </a:r>
                <a:r>
                  <a:rPr lang="en-US" sz="1800" kern="100" dirty="0">
                    <a:effectLst/>
                    <a:latin typeface="Aptos" panose="020B0004020202020204" pitchFamily="34" charset="0"/>
                    <a:ea typeface="Times New Roman" panose="02020603050405020304" pitchFamily="18" charset="0"/>
                    <a:cs typeface="Arial" panose="020B0604020202020204" pitchFamily="34" charset="0"/>
                  </a:rPr>
                  <a:t> </a:t>
                </a:r>
              </a:p>
              <a:p>
                <a:pPr marL="342900" marR="0" lvl="0" indent="-342900">
                  <a:lnSpc>
                    <a:spcPct val="115000"/>
                  </a:lnSpc>
                  <a:spcBef>
                    <a:spcPts val="0"/>
                  </a:spcBef>
                  <a:spcAft>
                    <a:spcPts val="0"/>
                  </a:spcAft>
                  <a:buFont typeface="+mj-lt"/>
                  <a:buAutoNum type="arabicPeriod"/>
                </a:pPr>
                <a:r>
                  <a:rPr lang="en-US" sz="1800" kern="100" dirty="0">
                    <a:effectLst/>
                    <a:latin typeface="Aptos" panose="020B0004020202020204" pitchFamily="34" charset="0"/>
                    <a:ea typeface="Times New Roman" panose="02020603050405020304" pitchFamily="18" charset="0"/>
                    <a:cs typeface="Arial" panose="020B0604020202020204" pitchFamily="34" charset="0"/>
                  </a:rPr>
                  <a:t>Similarly, we repeat the process for </a:t>
                </a:r>
                <a:r>
                  <a:rPr lang="en-US" sz="1800" i="0" kern="100">
                    <a:effectLst/>
                    <a:latin typeface="Cambria Math" panose="02040503050406030204" pitchFamily="18" charset="0"/>
                    <a:ea typeface="Times New Roman" panose="02020603050405020304" pitchFamily="18" charset="0"/>
                    <a:cs typeface="Arial" panose="020B0604020202020204" pitchFamily="34" charset="0"/>
                  </a:rPr>
                  <a:t>ℎ_3,ℎ_4,…ℎ_𝑇</a:t>
                </a:r>
                <a:endParaRPr lang="en-US" sz="1800" kern="100" dirty="0">
                  <a:effectLst/>
                  <a:latin typeface="Aptos" panose="020B0004020202020204" pitchFamily="34" charset="0"/>
                  <a:ea typeface="Times New Roman" panose="02020603050405020304" pitchFamily="18" charset="0"/>
                  <a:cs typeface="Arial" panose="020B0604020202020204" pitchFamily="34" charset="0"/>
                </a:endParaRPr>
              </a:p>
              <a:p>
                <a:pPr marL="342900" marR="0" lvl="0" indent="-342900">
                  <a:lnSpc>
                    <a:spcPct val="115000"/>
                  </a:lnSpc>
                  <a:spcBef>
                    <a:spcPts val="0"/>
                  </a:spcBef>
                  <a:spcAft>
                    <a:spcPts val="800"/>
                  </a:spcAft>
                  <a:buFont typeface="+mj-lt"/>
                  <a:buAutoNum type="arabicPeriod"/>
                </a:pPr>
                <a:r>
                  <a:rPr lang="en-US" sz="1800" kern="100" dirty="0">
                    <a:effectLst/>
                    <a:latin typeface="Aptos" panose="020B0004020202020204" pitchFamily="34" charset="0"/>
                    <a:ea typeface="Times New Roman" panose="02020603050405020304" pitchFamily="18" charset="0"/>
                    <a:cs typeface="Arial" panose="020B0604020202020204" pitchFamily="34" charset="0"/>
                  </a:rPr>
                  <a:t>Finally, using the emission matrix, </a:t>
                </a:r>
                <a:r>
                  <a:rPr lang="en-US" sz="1800" i="0" kern="100">
                    <a:effectLst/>
                    <a:latin typeface="Cambria Math" panose="02040503050406030204" pitchFamily="18" charset="0"/>
                    <a:cs typeface="Arial" panose="020B0604020202020204" pitchFamily="34" charset="0"/>
                  </a:rPr>
                  <a:t>{</a:t>
                </a:r>
                <a:r>
                  <a:rPr lang="en-US" sz="1800" i="0" kern="100">
                    <a:effectLst/>
                    <a:latin typeface="Cambria Math" panose="02040503050406030204" pitchFamily="18" charset="0"/>
                    <a:ea typeface="Times New Roman" panose="02020603050405020304" pitchFamily="18" charset="0"/>
                    <a:cs typeface="Arial" panose="020B0604020202020204" pitchFamily="34" charset="0"/>
                  </a:rPr>
                  <a:t>𝜇,Σ}</a:t>
                </a:r>
                <a:r>
                  <a:rPr lang="en-US" sz="1800" kern="100" dirty="0">
                    <a:effectLst/>
                    <a:latin typeface="Aptos" panose="020B0004020202020204" pitchFamily="34" charset="0"/>
                    <a:ea typeface="Times New Roman" panose="02020603050405020304" pitchFamily="18" charset="0"/>
                    <a:cs typeface="Arial" panose="020B0604020202020204" pitchFamily="34" charset="0"/>
                  </a:rPr>
                  <a:t>, we sample the observations </a:t>
                </a:r>
                <a:r>
                  <a:rPr lang="en-US" sz="1800" i="0" kern="100">
                    <a:effectLst/>
                    <a:latin typeface="Cambria Math" panose="02040503050406030204" pitchFamily="18" charset="0"/>
                    <a:ea typeface="Times New Roman" panose="02020603050405020304" pitchFamily="18" charset="0"/>
                    <a:cs typeface="Arial" panose="020B0604020202020204" pitchFamily="34" charset="0"/>
                  </a:rPr>
                  <a:t>𝑝(𝑣_(0:𝑇))</a:t>
                </a:r>
                <a:r>
                  <a:rPr lang="en-US" sz="1800" kern="100" dirty="0">
                    <a:effectLst/>
                    <a:latin typeface="Aptos" panose="020B0004020202020204" pitchFamily="34" charset="0"/>
                    <a:ea typeface="Times New Roman" panose="02020603050405020304" pitchFamily="18" charset="0"/>
                    <a:cs typeface="Arial" panose="020B0604020202020204" pitchFamily="34" charset="0"/>
                  </a:rPr>
                  <a:t> from </a:t>
                </a:r>
                <a:r>
                  <a:rPr lang="en-US" sz="1800" i="0" kern="100">
                    <a:effectLst/>
                    <a:latin typeface="Cambria Math" panose="02040503050406030204" pitchFamily="18" charset="0"/>
                    <a:ea typeface="Times New Roman" panose="02020603050405020304" pitchFamily="18" charset="0"/>
                    <a:cs typeface="Arial" panose="020B0604020202020204" pitchFamily="34" charset="0"/>
                  </a:rPr>
                  <a:t>𝑝</a:t>
                </a:r>
                <a:r>
                  <a:rPr lang="en-US" sz="1800" i="0" kern="100">
                    <a:effectLst/>
                    <a:latin typeface="Cambria Math" panose="02040503050406030204" pitchFamily="18" charset="0"/>
                    <a:cs typeface="Arial" panose="020B0604020202020204" pitchFamily="34" charset="0"/>
                  </a:rPr>
                  <a:t>(</a:t>
                </a:r>
                <a:r>
                  <a:rPr lang="en-US" sz="1800" i="0" kern="100">
                    <a:effectLst/>
                    <a:latin typeface="Cambria Math" panose="02040503050406030204" pitchFamily="18" charset="0"/>
                    <a:ea typeface="Times New Roman" panose="02020603050405020304" pitchFamily="18" charset="0"/>
                    <a:cs typeface="Arial" panose="020B0604020202020204" pitchFamily="34" charset="0"/>
                  </a:rPr>
                  <a:t>𝑣_𝑡│ℎ_𝑡 )  , ∀𝑡∈</a:t>
                </a:r>
                <a:r>
                  <a:rPr lang="en-US" sz="1800" i="0" kern="100">
                    <a:effectLst/>
                    <a:latin typeface="Cambria Math" panose="02040503050406030204" pitchFamily="18" charset="0"/>
                    <a:cs typeface="Arial" panose="020B0604020202020204" pitchFamily="34" charset="0"/>
                  </a:rPr>
                  <a:t>[</a:t>
                </a:r>
                <a:r>
                  <a:rPr lang="en-US" sz="1800" i="0" kern="100">
                    <a:effectLst/>
                    <a:latin typeface="Cambria Math" panose="02040503050406030204" pitchFamily="18" charset="0"/>
                    <a:ea typeface="Times New Roman" panose="02020603050405020304" pitchFamily="18" charset="0"/>
                    <a:cs typeface="Arial" panose="020B0604020202020204" pitchFamily="34" charset="0"/>
                  </a:rPr>
                  <a:t>𝑇]∪{0}</a:t>
                </a:r>
                <a:endParaRPr lang="en-US" sz="1800" kern="100" dirty="0">
                  <a:effectLst/>
                  <a:latin typeface="Aptos" panose="020B0004020202020204" pitchFamily="34" charset="0"/>
                  <a:ea typeface="Times New Roman" panose="02020603050405020304" pitchFamily="18" charset="0"/>
                  <a:cs typeface="Arial" panose="020B0604020202020204" pitchFamily="34" charset="0"/>
                </a:endParaRPr>
              </a:p>
              <a:p>
                <a:endParaRPr lang="en-US" dirty="0"/>
              </a:p>
            </p:txBody>
          </p:sp>
        </mc:Fallback>
      </mc:AlternateContent>
      <p:sp>
        <p:nvSpPr>
          <p:cNvPr id="4" name="Slide Number Placeholder 3"/>
          <p:cNvSpPr>
            <a:spLocks noGrp="1"/>
          </p:cNvSpPr>
          <p:nvPr>
            <p:ph type="sldNum" sz="quarter" idx="5"/>
          </p:nvPr>
        </p:nvSpPr>
        <p:spPr/>
        <p:txBody>
          <a:bodyPr/>
          <a:lstStyle/>
          <a:p>
            <a:fld id="{24D2F596-B250-E649-AFF0-5D7C58A4148A}" type="slidenum">
              <a:rPr lang="en-US" smtClean="0"/>
              <a:t>5</a:t>
            </a:fld>
            <a:endParaRPr lang="en-US"/>
          </a:p>
        </p:txBody>
      </p:sp>
    </p:spTree>
    <p:extLst>
      <p:ext uri="{BB962C8B-B14F-4D97-AF65-F5344CB8AC3E}">
        <p14:creationId xmlns:p14="http://schemas.microsoft.com/office/powerpoint/2010/main" val="2017453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228600" indent="-228600">
                  <a:buAutoNum type="arabicPeriod"/>
                </a:pPr>
                <a:r>
                  <a:rPr lang="en-US" baseline="0" dirty="0"/>
                  <a:t>To represent the learning process, we </a:t>
                </a:r>
                <a:r>
                  <a:rPr lang="en-US" baseline="0" dirty="0" err="1"/>
                  <a:t>init</a:t>
                </a:r>
                <a:r>
                  <a:rPr lang="en-US" baseline="0" dirty="0"/>
                  <a:t> a teacher</a:t>
                </a:r>
              </a:p>
              <a:p>
                <a:pPr marL="228600" indent="-228600">
                  <a:buAutoNum type="arabicPeriod"/>
                </a:pPr>
                <a:r>
                  <a:rPr lang="en-US" baseline="0" dirty="0"/>
                  <a:t>How we </a:t>
                </a:r>
                <a:r>
                  <a:rPr lang="en-US" baseline="0" dirty="0" err="1"/>
                  <a:t>init</a:t>
                </a:r>
                <a:r>
                  <a:rPr lang="en-US" baseline="0" dirty="0"/>
                  <a:t> the teacher (size of dim, states, params type- diagonal…)</a:t>
                </a:r>
              </a:p>
              <a:p>
                <a:pPr marL="228600" indent="-228600">
                  <a:buAutoNum type="arabicPeriod"/>
                </a:pPr>
                <a:r>
                  <a:rPr lang="en-US" baseline="0" dirty="0"/>
                  <a:t>Explain the perturbation </a:t>
                </a:r>
                <a14:m>
                  <m:oMath xmlns:m="http://schemas.openxmlformats.org/officeDocument/2006/math">
                    <m:sSub>
                      <m:sSubPr>
                        <m:ctrlPr>
                          <a:rPr lang="en-US" sz="1200" i="1" kern="0" smtClean="0">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1200" i="1" kern="0">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𝑇</m:t>
                        </m:r>
                      </m:e>
                      <m:sub>
                        <m:r>
                          <a:rPr lang="en-US" sz="1200" i="1" kern="0">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𝑖</m:t>
                        </m:r>
                      </m:sub>
                    </m:sSub>
                    <m:r>
                      <m:rPr>
                        <m:nor/>
                      </m:rPr>
                      <a:rPr lang="en-US" sz="12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m:t> = </m:t>
                    </m:r>
                    <m:sSub>
                      <m:sSubPr>
                        <m:ctrlPr>
                          <a:rPr lang="en-US" sz="1200" i="1" kern="0">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1200" i="1" kern="0">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𝑇</m:t>
                        </m:r>
                      </m:e>
                      <m:sub>
                        <m:r>
                          <a:rPr lang="en-US" sz="1200" i="1" kern="0">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𝑖</m:t>
                        </m:r>
                        <m:r>
                          <a:rPr lang="en-US" sz="1200" i="1" kern="0">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−1</m:t>
                        </m:r>
                      </m:sub>
                    </m:sSub>
                    <m:r>
                      <m:rPr>
                        <m:nor/>
                      </m:rPr>
                      <a:rPr lang="en-US" sz="12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m:t> + </m:t>
                    </m:r>
                    <m:r>
                      <a:rPr lang="en-US" sz="1200" i="1" kern="0">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𝜖</m:t>
                    </m:r>
                  </m:oMath>
                </a14:m>
                <a:endParaRPr lang="en-US" baseline="0" dirty="0"/>
              </a:p>
              <a:p>
                <a:pPr marL="228600" indent="-228600">
                  <a:buAutoNum type="arabicPeriod"/>
                </a:pPr>
                <a:r>
                  <a:rPr lang="en-US" dirty="0"/>
                  <a:t>To capture</a:t>
                </a:r>
                <a:r>
                  <a:rPr lang="en-US" baseline="0" dirty="0"/>
                  <a:t> the learning process we use curriculum. Different options S1, S11, S01 … Explain notation</a:t>
                </a:r>
              </a:p>
              <a:p>
                <a:pPr marL="228600" indent="-228600">
                  <a:buAutoNum type="arabicPeriod"/>
                </a:pPr>
                <a:r>
                  <a:rPr lang="en-US" baseline="0" dirty="0"/>
                  <a:t>We evaluate the “next” teacher (i.e. the next timestamp in the learning process of the brain)</a:t>
                </a:r>
              </a:p>
            </p:txBody>
          </p:sp>
        </mc:Choice>
        <mc:Fallback>
          <p:sp>
            <p:nvSpPr>
              <p:cNvPr id="3" name="Notes Placeholder 2"/>
              <p:cNvSpPr>
                <a:spLocks noGrp="1"/>
              </p:cNvSpPr>
              <p:nvPr>
                <p:ph type="body" idx="1"/>
              </p:nvPr>
            </p:nvSpPr>
            <p:spPr/>
            <p:txBody>
              <a:bodyPr/>
              <a:lstStyle/>
              <a:p>
                <a:pPr marL="228600" indent="-228600">
                  <a:buAutoNum type="arabicPeriod"/>
                </a:pPr>
                <a:r>
                  <a:rPr lang="en-US" baseline="0" dirty="0"/>
                  <a:t>To represent the learning process, we </a:t>
                </a:r>
                <a:r>
                  <a:rPr lang="en-US" baseline="0" dirty="0" err="1"/>
                  <a:t>init</a:t>
                </a:r>
                <a:r>
                  <a:rPr lang="en-US" baseline="0" dirty="0"/>
                  <a:t> a teacher</a:t>
                </a:r>
              </a:p>
              <a:p>
                <a:pPr marL="228600" indent="-228600">
                  <a:buAutoNum type="arabicPeriod"/>
                </a:pPr>
                <a:r>
                  <a:rPr lang="en-US" baseline="0" dirty="0"/>
                  <a:t>How we </a:t>
                </a:r>
                <a:r>
                  <a:rPr lang="en-US" baseline="0" dirty="0" err="1"/>
                  <a:t>init</a:t>
                </a:r>
                <a:r>
                  <a:rPr lang="en-US" baseline="0" dirty="0"/>
                  <a:t> the teacher (size of dim, states, params type- diagonal…)</a:t>
                </a:r>
              </a:p>
              <a:p>
                <a:pPr marL="228600" indent="-228600">
                  <a:buAutoNum type="arabicPeriod"/>
                </a:pPr>
                <a:r>
                  <a:rPr lang="en-US" baseline="0" dirty="0"/>
                  <a:t>Explain the perturbation </a:t>
                </a:r>
                <a:r>
                  <a:rPr lang="en-US" sz="1200" i="0" kern="0">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a:t>𝑇_𝑖</a:t>
                </a:r>
                <a:r>
                  <a:rPr lang="en-US" sz="1200" i="0" kern="0" dirty="0">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a:t> " = </a:t>
                </a:r>
                <a:r>
                  <a:rPr lang="en-US" sz="1200" i="0" kern="0">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a:t>" 𝑇_(𝑖−1)</a:t>
                </a:r>
                <a:r>
                  <a:rPr lang="en-US" sz="1200" i="0" kern="0" dirty="0">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a:t> " + </a:t>
                </a:r>
                <a:r>
                  <a:rPr lang="en-US" sz="1200" i="0" kern="0">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a:t>" 𝜖</a:t>
                </a:r>
                <a:endParaRPr lang="en-US" baseline="0" dirty="0"/>
              </a:p>
              <a:p>
                <a:pPr marL="228600" indent="-228600">
                  <a:buAutoNum type="arabicPeriod"/>
                </a:pPr>
                <a:r>
                  <a:rPr lang="en-US" dirty="0"/>
                  <a:t>To capture</a:t>
                </a:r>
                <a:r>
                  <a:rPr lang="en-US" baseline="0" dirty="0"/>
                  <a:t> the learning process we use curriculum. Different options S1, S11, S01 … Explain notation</a:t>
                </a:r>
              </a:p>
              <a:p>
                <a:pPr marL="228600" indent="-228600">
                  <a:buAutoNum type="arabicPeriod"/>
                </a:pPr>
                <a:r>
                  <a:rPr lang="en-US" baseline="0" dirty="0"/>
                  <a:t>We evaluate the “next” teacher (i.e. the next timestamp in the learning process of the brain)</a:t>
                </a:r>
              </a:p>
            </p:txBody>
          </p:sp>
        </mc:Fallback>
      </mc:AlternateContent>
      <p:sp>
        <p:nvSpPr>
          <p:cNvPr id="4" name="Slide Number Placeholder 3"/>
          <p:cNvSpPr>
            <a:spLocks noGrp="1"/>
          </p:cNvSpPr>
          <p:nvPr>
            <p:ph type="sldNum" sz="quarter" idx="5"/>
          </p:nvPr>
        </p:nvSpPr>
        <p:spPr/>
        <p:txBody>
          <a:bodyPr/>
          <a:lstStyle/>
          <a:p>
            <a:fld id="{24D2F596-B250-E649-AFF0-5D7C58A4148A}" type="slidenum">
              <a:rPr lang="en-US" smtClean="0"/>
              <a:t>6</a:t>
            </a:fld>
            <a:endParaRPr lang="en-US"/>
          </a:p>
        </p:txBody>
      </p:sp>
    </p:spTree>
    <p:extLst>
      <p:ext uri="{BB962C8B-B14F-4D97-AF65-F5344CB8AC3E}">
        <p14:creationId xmlns:p14="http://schemas.microsoft.com/office/powerpoint/2010/main" val="2371014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familiarizing myself with the framework, I began comparing different settings and training methods for the students. </a:t>
            </a:r>
          </a:p>
          <a:p>
            <a:endParaRPr lang="en-US" dirty="0"/>
          </a:p>
          <a:p>
            <a:r>
              <a:rPr lang="en-US" dirty="0"/>
              <a:t>What I was hoping to see S11 is not optimal. Even though there are no grounds to believe that – Discuss in the next meeting. I believe, that if the second perturbation cancels the first, it will be lucrative to utilize the history. Otherwise, only train on the latest model (T1 in this case). So maybe, if we have a lot of perturbations, they might bring us back at some point? </a:t>
            </a:r>
          </a:p>
          <a:p>
            <a:endParaRPr lang="en-US" dirty="0"/>
          </a:p>
          <a:p>
            <a:endParaRPr lang="en-US" dirty="0"/>
          </a:p>
        </p:txBody>
      </p:sp>
      <p:sp>
        <p:nvSpPr>
          <p:cNvPr id="4" name="Slide Number Placeholder 3"/>
          <p:cNvSpPr>
            <a:spLocks noGrp="1"/>
          </p:cNvSpPr>
          <p:nvPr>
            <p:ph type="sldNum" sz="quarter" idx="5"/>
          </p:nvPr>
        </p:nvSpPr>
        <p:spPr/>
        <p:txBody>
          <a:bodyPr/>
          <a:lstStyle/>
          <a:p>
            <a:fld id="{24D2F596-B250-E649-AFF0-5D7C58A4148A}" type="slidenum">
              <a:rPr lang="en-US" smtClean="0"/>
              <a:t>7</a:t>
            </a:fld>
            <a:endParaRPr lang="en-US"/>
          </a:p>
        </p:txBody>
      </p:sp>
    </p:spTree>
    <p:extLst>
      <p:ext uri="{BB962C8B-B14F-4D97-AF65-F5344CB8AC3E}">
        <p14:creationId xmlns:p14="http://schemas.microsoft.com/office/powerpoint/2010/main" val="1275670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did expect improvement based on Kabir’s paper</a:t>
            </a:r>
          </a:p>
        </p:txBody>
      </p:sp>
      <p:sp>
        <p:nvSpPr>
          <p:cNvPr id="4" name="Slide Number Placeholder 3"/>
          <p:cNvSpPr>
            <a:spLocks noGrp="1"/>
          </p:cNvSpPr>
          <p:nvPr>
            <p:ph type="sldNum" sz="quarter" idx="5"/>
          </p:nvPr>
        </p:nvSpPr>
        <p:spPr/>
        <p:txBody>
          <a:bodyPr/>
          <a:lstStyle/>
          <a:p>
            <a:fld id="{24D2F596-B250-E649-AFF0-5D7C58A4148A}" type="slidenum">
              <a:rPr lang="en-US" smtClean="0"/>
              <a:t>8</a:t>
            </a:fld>
            <a:endParaRPr lang="en-US"/>
          </a:p>
        </p:txBody>
      </p:sp>
    </p:spTree>
    <p:extLst>
      <p:ext uri="{BB962C8B-B14F-4D97-AF65-F5344CB8AC3E}">
        <p14:creationId xmlns:p14="http://schemas.microsoft.com/office/powerpoint/2010/main" val="3529368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Then, perhaps, we’ll choose the likelihood over </a:t>
                </a:r>
                <a14:m>
                  <m:oMath xmlns:m="http://schemas.openxmlformats.org/officeDocument/2006/math">
                    <m:sSub>
                      <m:sSubPr>
                        <m:ctrlPr>
                          <a:rPr lang="en-US" sz="1200" i="1" dirty="0">
                            <a:latin typeface="Cambria Math" panose="02040503050406030204" pitchFamily="18" charset="0"/>
                          </a:rPr>
                        </m:ctrlPr>
                      </m:sSubPr>
                      <m:e>
                        <m:r>
                          <a:rPr lang="en-US" sz="1200" i="1" dirty="0">
                            <a:latin typeface="Cambria Math" panose="02040503050406030204" pitchFamily="18" charset="0"/>
                          </a:rPr>
                          <m:t>𝑇</m:t>
                        </m:r>
                      </m:e>
                      <m:sub>
                        <m:r>
                          <a:rPr lang="en-US" sz="1200" i="1" dirty="0">
                            <a:latin typeface="Cambria Math" panose="02040503050406030204" pitchFamily="18" charset="0"/>
                          </a:rPr>
                          <m:t>𝑘</m:t>
                        </m:r>
                      </m:sub>
                    </m:sSub>
                    <m:r>
                      <a:rPr lang="en-US" sz="1200" i="1" dirty="0">
                        <a:latin typeface="Cambria Math" panose="02040503050406030204" pitchFamily="18" charset="0"/>
                      </a:rPr>
                      <m:t> </m:t>
                    </m:r>
                  </m:oMath>
                </a14:m>
                <a:r>
                  <a:rPr lang="en-US" sz="12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as one of the axes. For the other/s there are several options. One could be the highest likelihood each model had over any of the models (the detect if ”overfitting” helped), and a third one could simply be a discrete grid [1…k] representing the teacher’s num over which the likelihood of each model was the best.</a:t>
                </a:r>
                <a:br>
                  <a:rPr lang="en-US" sz="12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br>
                <a:endParaRPr lang="en-US" sz="12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none" strike="noStrike" kern="0" spc="0" dirty="0">
                  <a:solidFill>
                    <a:schemeClr val="tx1"/>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Perturbations - (right now some of the perturbations are diagonal matrices)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none" strike="noStrike" kern="0" spc="0" dirty="0">
                  <a:solidFill>
                    <a:schemeClr val="tx1"/>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endParaRPr lang="en-US" dirty="0"/>
              </a:p>
            </p:txBody>
          </p:sp>
        </mc:Choice>
        <mc:Fallback>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Then, perhaps, we’ll choose the likelihood over </a:t>
                </a:r>
                <a:r>
                  <a:rPr lang="en-US" sz="1200" i="0" dirty="0">
                    <a:latin typeface="Cambria Math" panose="02040503050406030204" pitchFamily="18" charset="0"/>
                  </a:rPr>
                  <a:t>𝑇_𝑘  </a:t>
                </a:r>
                <a:r>
                  <a:rPr lang="en-US" sz="12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as one of the axes. For the other/s there are several options. One could be the highest likelihood each model had over any of the models (the detect if ”overfitting” helped), and a third one could simply be a discrete grid [1…k] representing the teacher’s num over which the likelihood of each model was the best.</a:t>
                </a:r>
                <a:br>
                  <a:rPr lang="en-US" sz="12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br>
                <a:endParaRPr lang="en-US" sz="12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none" strike="noStrike" kern="0" spc="0" dirty="0">
                  <a:solidFill>
                    <a:schemeClr val="tx1"/>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Perturbations - (right now some of the perturbations are diagonal matrices)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none" strike="noStrike" kern="0" spc="0" dirty="0">
                  <a:solidFill>
                    <a:schemeClr val="tx1"/>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endParaRPr lang="en-US" dirty="0"/>
              </a:p>
            </p:txBody>
          </p:sp>
        </mc:Fallback>
      </mc:AlternateContent>
      <p:sp>
        <p:nvSpPr>
          <p:cNvPr id="4" name="Slide Number Placeholder 3"/>
          <p:cNvSpPr>
            <a:spLocks noGrp="1"/>
          </p:cNvSpPr>
          <p:nvPr>
            <p:ph type="sldNum" sz="quarter" idx="5"/>
          </p:nvPr>
        </p:nvSpPr>
        <p:spPr/>
        <p:txBody>
          <a:bodyPr/>
          <a:lstStyle/>
          <a:p>
            <a:fld id="{24D2F596-B250-E649-AFF0-5D7C58A4148A}" type="slidenum">
              <a:rPr lang="en-US" smtClean="0"/>
              <a:t>9</a:t>
            </a:fld>
            <a:endParaRPr lang="en-US"/>
          </a:p>
        </p:txBody>
      </p:sp>
    </p:spTree>
    <p:extLst>
      <p:ext uri="{BB962C8B-B14F-4D97-AF65-F5344CB8AC3E}">
        <p14:creationId xmlns:p14="http://schemas.microsoft.com/office/powerpoint/2010/main" val="177275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10/7/24</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802454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10/7/24</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1606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10/7/24</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2959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10/7/24</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4689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10/7/24</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756375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10/7/24</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9061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10/7/24</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1388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10/7/24</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2032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10/7/24</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8450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10/7/24</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4500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10/7/24</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0393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10/7/24</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668854722"/>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i.org/10.1016/j.conb.2021.10.014" TargetMode="External"/><Relationship Id="rId2" Type="http://schemas.openxmlformats.org/officeDocument/2006/relationships/hyperlink" Target="http://arxiv.org/abs/2405.14425" TargetMode="External"/><Relationship Id="rId1" Type="http://schemas.openxmlformats.org/officeDocument/2006/relationships/slideLayout" Target="../slideLayouts/slideLayout2.xml"/><Relationship Id="rId6" Type="http://schemas.openxmlformats.org/officeDocument/2006/relationships/hyperlink" Target="https://neurallatents.github.io/" TargetMode="External"/><Relationship Id="rId5" Type="http://schemas.openxmlformats.org/officeDocument/2006/relationships/hyperlink" Target="https://doi.org/10.48550/arXiv.2109.04463" TargetMode="External"/><Relationship Id="rId4" Type="http://schemas.openxmlformats.org/officeDocument/2006/relationships/hyperlink" Target="https://pubmed.ncbi.nlm.nih.gov/37043892/"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arxiv.org/abs/2109.04463"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7.pn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6" Type="http://schemas.openxmlformats.org/officeDocument/2006/relationships/image" Target="../media/image26.png"/><Relationship Id="rId117" Type="http://schemas.openxmlformats.org/officeDocument/2006/relationships/customXml" Target="../ink/ink66.xml"/><Relationship Id="rId21" Type="http://schemas.openxmlformats.org/officeDocument/2006/relationships/customXml" Target="../ink/ink10.xml"/><Relationship Id="rId42" Type="http://schemas.openxmlformats.org/officeDocument/2006/relationships/image" Target="../media/image34.png"/><Relationship Id="rId47" Type="http://schemas.openxmlformats.org/officeDocument/2006/relationships/customXml" Target="../ink/ink23.xml"/><Relationship Id="rId63" Type="http://schemas.openxmlformats.org/officeDocument/2006/relationships/image" Target="../media/image43.png"/><Relationship Id="rId68" Type="http://schemas.openxmlformats.org/officeDocument/2006/relationships/customXml" Target="../ink/ink35.xml"/><Relationship Id="rId84" Type="http://schemas.openxmlformats.org/officeDocument/2006/relationships/image" Target="../media/image52.png"/><Relationship Id="rId89" Type="http://schemas.openxmlformats.org/officeDocument/2006/relationships/customXml" Target="../ink/ink47.xml"/><Relationship Id="rId112" Type="http://schemas.openxmlformats.org/officeDocument/2006/relationships/customXml" Target="../ink/ink61.xml"/><Relationship Id="rId16" Type="http://schemas.openxmlformats.org/officeDocument/2006/relationships/image" Target="../media/image21.png"/><Relationship Id="rId107" Type="http://schemas.openxmlformats.org/officeDocument/2006/relationships/customXml" Target="../ink/ink56.xml"/><Relationship Id="rId11" Type="http://schemas.openxmlformats.org/officeDocument/2006/relationships/customXml" Target="../ink/ink5.xml"/><Relationship Id="rId32" Type="http://schemas.openxmlformats.org/officeDocument/2006/relationships/image" Target="../media/image29.png"/><Relationship Id="rId37" Type="http://schemas.openxmlformats.org/officeDocument/2006/relationships/customXml" Target="../ink/ink18.xml"/><Relationship Id="rId53" Type="http://schemas.openxmlformats.org/officeDocument/2006/relationships/customXml" Target="../ink/ink26.xml"/><Relationship Id="rId58" Type="http://schemas.openxmlformats.org/officeDocument/2006/relationships/customXml" Target="../ink/ink30.xml"/><Relationship Id="rId74" Type="http://schemas.openxmlformats.org/officeDocument/2006/relationships/image" Target="../media/image47.png"/><Relationship Id="rId79" Type="http://schemas.openxmlformats.org/officeDocument/2006/relationships/customXml" Target="../ink/ink42.xml"/><Relationship Id="rId102" Type="http://schemas.openxmlformats.org/officeDocument/2006/relationships/image" Target="../media/image61.png"/><Relationship Id="rId5" Type="http://schemas.openxmlformats.org/officeDocument/2006/relationships/customXml" Target="../ink/ink2.xml"/><Relationship Id="rId90" Type="http://schemas.openxmlformats.org/officeDocument/2006/relationships/image" Target="../media/image55.png"/><Relationship Id="rId95" Type="http://schemas.openxmlformats.org/officeDocument/2006/relationships/customXml" Target="../ink/ink50.xml"/><Relationship Id="rId22" Type="http://schemas.openxmlformats.org/officeDocument/2006/relationships/image" Target="../media/image24.png"/><Relationship Id="rId27" Type="http://schemas.openxmlformats.org/officeDocument/2006/relationships/customXml" Target="../ink/ink13.xml"/><Relationship Id="rId43" Type="http://schemas.openxmlformats.org/officeDocument/2006/relationships/customXml" Target="../ink/ink21.xml"/><Relationship Id="rId48" Type="http://schemas.openxmlformats.org/officeDocument/2006/relationships/image" Target="../media/image37.png"/><Relationship Id="rId64" Type="http://schemas.openxmlformats.org/officeDocument/2006/relationships/customXml" Target="../ink/ink33.xml"/><Relationship Id="rId69" Type="http://schemas.openxmlformats.org/officeDocument/2006/relationships/customXml" Target="../ink/ink36.xml"/><Relationship Id="rId113" Type="http://schemas.openxmlformats.org/officeDocument/2006/relationships/customXml" Target="../ink/ink62.xml"/><Relationship Id="rId118" Type="http://schemas.openxmlformats.org/officeDocument/2006/relationships/customXml" Target="../ink/ink67.xml"/><Relationship Id="rId80" Type="http://schemas.openxmlformats.org/officeDocument/2006/relationships/image" Target="../media/image50.png"/><Relationship Id="rId85" Type="http://schemas.openxmlformats.org/officeDocument/2006/relationships/customXml" Target="../ink/ink45.xml"/><Relationship Id="rId12" Type="http://schemas.openxmlformats.org/officeDocument/2006/relationships/image" Target="../media/image19.png"/><Relationship Id="rId17" Type="http://schemas.openxmlformats.org/officeDocument/2006/relationships/customXml" Target="../ink/ink8.xml"/><Relationship Id="rId33" Type="http://schemas.openxmlformats.org/officeDocument/2006/relationships/customXml" Target="../ink/ink16.xml"/><Relationship Id="rId38" Type="http://schemas.openxmlformats.org/officeDocument/2006/relationships/image" Target="../media/image32.png"/><Relationship Id="rId59" Type="http://schemas.openxmlformats.org/officeDocument/2006/relationships/image" Target="../media/image41.png"/><Relationship Id="rId103" Type="http://schemas.openxmlformats.org/officeDocument/2006/relationships/customXml" Target="../ink/ink54.xml"/><Relationship Id="rId108" Type="http://schemas.openxmlformats.org/officeDocument/2006/relationships/customXml" Target="../ink/ink57.xml"/><Relationship Id="rId54" Type="http://schemas.openxmlformats.org/officeDocument/2006/relationships/customXml" Target="../ink/ink27.xml"/><Relationship Id="rId70" Type="http://schemas.openxmlformats.org/officeDocument/2006/relationships/customXml" Target="../ink/ink37.xml"/><Relationship Id="rId75" Type="http://schemas.openxmlformats.org/officeDocument/2006/relationships/customXml" Target="../ink/ink40.xml"/><Relationship Id="rId91" Type="http://schemas.openxmlformats.org/officeDocument/2006/relationships/customXml" Target="../ink/ink48.xml"/><Relationship Id="rId96"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16.png"/><Relationship Id="rId23" Type="http://schemas.openxmlformats.org/officeDocument/2006/relationships/customXml" Target="../ink/ink11.xml"/><Relationship Id="rId28" Type="http://schemas.openxmlformats.org/officeDocument/2006/relationships/image" Target="../media/image27.png"/><Relationship Id="rId49" Type="http://schemas.openxmlformats.org/officeDocument/2006/relationships/customXml" Target="../ink/ink24.xml"/><Relationship Id="rId114" Type="http://schemas.openxmlformats.org/officeDocument/2006/relationships/customXml" Target="../ink/ink63.xml"/><Relationship Id="rId10" Type="http://schemas.openxmlformats.org/officeDocument/2006/relationships/image" Target="../media/image18.png"/><Relationship Id="rId31" Type="http://schemas.openxmlformats.org/officeDocument/2006/relationships/customXml" Target="../ink/ink15.xml"/><Relationship Id="rId44" Type="http://schemas.openxmlformats.org/officeDocument/2006/relationships/image" Target="../media/image35.png"/><Relationship Id="rId52" Type="http://schemas.openxmlformats.org/officeDocument/2006/relationships/image" Target="../media/image39.png"/><Relationship Id="rId60" Type="http://schemas.openxmlformats.org/officeDocument/2006/relationships/customXml" Target="../ink/ink31.xml"/><Relationship Id="rId65" Type="http://schemas.openxmlformats.org/officeDocument/2006/relationships/image" Target="../media/image44.png"/><Relationship Id="rId73" Type="http://schemas.openxmlformats.org/officeDocument/2006/relationships/customXml" Target="../ink/ink39.xml"/><Relationship Id="rId78" Type="http://schemas.openxmlformats.org/officeDocument/2006/relationships/image" Target="../media/image49.png"/><Relationship Id="rId81" Type="http://schemas.openxmlformats.org/officeDocument/2006/relationships/customXml" Target="../ink/ink43.xml"/><Relationship Id="rId86" Type="http://schemas.openxmlformats.org/officeDocument/2006/relationships/image" Target="../media/image53.png"/><Relationship Id="rId94" Type="http://schemas.openxmlformats.org/officeDocument/2006/relationships/image" Target="../media/image57.png"/><Relationship Id="rId99" Type="http://schemas.openxmlformats.org/officeDocument/2006/relationships/customXml" Target="../ink/ink52.xml"/><Relationship Id="rId101" Type="http://schemas.openxmlformats.org/officeDocument/2006/relationships/customXml" Target="../ink/ink53.xml"/><Relationship Id="rId4" Type="http://schemas.openxmlformats.org/officeDocument/2006/relationships/image" Target="../media/image15.png"/><Relationship Id="rId9" Type="http://schemas.openxmlformats.org/officeDocument/2006/relationships/customXml" Target="../ink/ink4.xml"/><Relationship Id="rId13" Type="http://schemas.openxmlformats.org/officeDocument/2006/relationships/customXml" Target="../ink/ink6.xml"/><Relationship Id="rId18" Type="http://schemas.openxmlformats.org/officeDocument/2006/relationships/image" Target="../media/image22.png"/><Relationship Id="rId39" Type="http://schemas.openxmlformats.org/officeDocument/2006/relationships/customXml" Target="../ink/ink19.xml"/><Relationship Id="rId109" Type="http://schemas.openxmlformats.org/officeDocument/2006/relationships/customXml" Target="../ink/ink58.xml"/><Relationship Id="rId34" Type="http://schemas.openxmlformats.org/officeDocument/2006/relationships/image" Target="../media/image30.png"/><Relationship Id="rId50" Type="http://schemas.openxmlformats.org/officeDocument/2006/relationships/image" Target="../media/image38.png"/><Relationship Id="rId55" Type="http://schemas.openxmlformats.org/officeDocument/2006/relationships/customXml" Target="../ink/ink28.xml"/><Relationship Id="rId76" Type="http://schemas.openxmlformats.org/officeDocument/2006/relationships/image" Target="../media/image48.png"/><Relationship Id="rId97" Type="http://schemas.openxmlformats.org/officeDocument/2006/relationships/customXml" Target="../ink/ink51.xml"/><Relationship Id="rId104" Type="http://schemas.openxmlformats.org/officeDocument/2006/relationships/image" Target="../media/image62.png"/><Relationship Id="rId7" Type="http://schemas.openxmlformats.org/officeDocument/2006/relationships/customXml" Target="../ink/ink3.xml"/><Relationship Id="rId71" Type="http://schemas.openxmlformats.org/officeDocument/2006/relationships/customXml" Target="../ink/ink38.xml"/><Relationship Id="rId92" Type="http://schemas.openxmlformats.org/officeDocument/2006/relationships/image" Target="../media/image56.png"/><Relationship Id="rId2" Type="http://schemas.openxmlformats.org/officeDocument/2006/relationships/notesSlide" Target="../notesSlides/notesSlide7.xml"/><Relationship Id="rId29" Type="http://schemas.openxmlformats.org/officeDocument/2006/relationships/customXml" Target="../ink/ink14.xml"/><Relationship Id="rId24" Type="http://schemas.openxmlformats.org/officeDocument/2006/relationships/image" Target="../media/image25.png"/><Relationship Id="rId40" Type="http://schemas.openxmlformats.org/officeDocument/2006/relationships/image" Target="../media/image33.png"/><Relationship Id="rId45" Type="http://schemas.openxmlformats.org/officeDocument/2006/relationships/customXml" Target="../ink/ink22.xml"/><Relationship Id="rId66" Type="http://schemas.openxmlformats.org/officeDocument/2006/relationships/customXml" Target="../ink/ink34.xml"/><Relationship Id="rId87" Type="http://schemas.openxmlformats.org/officeDocument/2006/relationships/customXml" Target="../ink/ink46.xml"/><Relationship Id="rId110" Type="http://schemas.openxmlformats.org/officeDocument/2006/relationships/customXml" Target="../ink/ink59.xml"/><Relationship Id="rId115" Type="http://schemas.openxmlformats.org/officeDocument/2006/relationships/customXml" Target="../ink/ink64.xml"/><Relationship Id="rId61" Type="http://schemas.openxmlformats.org/officeDocument/2006/relationships/image" Target="../media/image42.png"/><Relationship Id="rId82" Type="http://schemas.openxmlformats.org/officeDocument/2006/relationships/image" Target="../media/image51.png"/><Relationship Id="rId19" Type="http://schemas.openxmlformats.org/officeDocument/2006/relationships/customXml" Target="../ink/ink9.xml"/><Relationship Id="rId14" Type="http://schemas.openxmlformats.org/officeDocument/2006/relationships/image" Target="../media/image20.png"/><Relationship Id="rId30" Type="http://schemas.openxmlformats.org/officeDocument/2006/relationships/image" Target="../media/image28.png"/><Relationship Id="rId35" Type="http://schemas.openxmlformats.org/officeDocument/2006/relationships/customXml" Target="../ink/ink17.xml"/><Relationship Id="rId56" Type="http://schemas.openxmlformats.org/officeDocument/2006/relationships/customXml" Target="../ink/ink29.xml"/><Relationship Id="rId77" Type="http://schemas.openxmlformats.org/officeDocument/2006/relationships/customXml" Target="../ink/ink41.xml"/><Relationship Id="rId100" Type="http://schemas.openxmlformats.org/officeDocument/2006/relationships/image" Target="../media/image60.png"/><Relationship Id="rId105" Type="http://schemas.openxmlformats.org/officeDocument/2006/relationships/customXml" Target="../ink/ink55.xml"/><Relationship Id="rId8" Type="http://schemas.openxmlformats.org/officeDocument/2006/relationships/image" Target="../media/image17.png"/><Relationship Id="rId51" Type="http://schemas.openxmlformats.org/officeDocument/2006/relationships/customXml" Target="../ink/ink25.xml"/><Relationship Id="rId72" Type="http://schemas.openxmlformats.org/officeDocument/2006/relationships/image" Target="../media/image46.png"/><Relationship Id="rId93" Type="http://schemas.openxmlformats.org/officeDocument/2006/relationships/customXml" Target="../ink/ink49.xml"/><Relationship Id="rId98" Type="http://schemas.openxmlformats.org/officeDocument/2006/relationships/image" Target="../media/image59.png"/><Relationship Id="rId3" Type="http://schemas.openxmlformats.org/officeDocument/2006/relationships/customXml" Target="../ink/ink1.xml"/><Relationship Id="rId25" Type="http://schemas.openxmlformats.org/officeDocument/2006/relationships/customXml" Target="../ink/ink12.xml"/><Relationship Id="rId46" Type="http://schemas.openxmlformats.org/officeDocument/2006/relationships/image" Target="../media/image36.png"/><Relationship Id="rId67" Type="http://schemas.openxmlformats.org/officeDocument/2006/relationships/image" Target="../media/image45.png"/><Relationship Id="rId116" Type="http://schemas.openxmlformats.org/officeDocument/2006/relationships/customXml" Target="../ink/ink65.xml"/><Relationship Id="rId20" Type="http://schemas.openxmlformats.org/officeDocument/2006/relationships/image" Target="../media/image23.png"/><Relationship Id="rId41" Type="http://schemas.openxmlformats.org/officeDocument/2006/relationships/customXml" Target="../ink/ink20.xml"/><Relationship Id="rId62" Type="http://schemas.openxmlformats.org/officeDocument/2006/relationships/customXml" Target="../ink/ink32.xml"/><Relationship Id="rId83" Type="http://schemas.openxmlformats.org/officeDocument/2006/relationships/customXml" Target="../ink/ink44.xml"/><Relationship Id="rId88" Type="http://schemas.openxmlformats.org/officeDocument/2006/relationships/image" Target="../media/image54.png"/><Relationship Id="rId111" Type="http://schemas.openxmlformats.org/officeDocument/2006/relationships/customXml" Target="../ink/ink60.xml"/><Relationship Id="rId15" Type="http://schemas.openxmlformats.org/officeDocument/2006/relationships/customXml" Target="../ink/ink7.xml"/><Relationship Id="rId36" Type="http://schemas.openxmlformats.org/officeDocument/2006/relationships/image" Target="../media/image31.png"/><Relationship Id="rId57" Type="http://schemas.openxmlformats.org/officeDocument/2006/relationships/image" Target="../media/image40.png"/><Relationship Id="rId106" Type="http://schemas.openxmlformats.org/officeDocument/2006/relationships/image" Target="../media/image63.png"/></Relationships>
</file>

<file path=ppt/slides/_rels/slide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BFCAA00-7C7B-2856-731B-F0E072A3E7A8}"/>
              </a:ext>
            </a:extLst>
          </p:cNvPr>
          <p:cNvPicPr>
            <a:picLocks noChangeAspect="1"/>
          </p:cNvPicPr>
          <p:nvPr/>
        </p:nvPicPr>
        <p:blipFill>
          <a:blip r:embed="rId3"/>
          <a:srcRect r="-1" b="24980"/>
          <a:stretch/>
        </p:blipFill>
        <p:spPr>
          <a:xfrm>
            <a:off x="20" y="10"/>
            <a:ext cx="12188932" cy="6857990"/>
          </a:xfrm>
          <a:prstGeom prst="rect">
            <a:avLst/>
          </a:prstGeom>
        </p:spPr>
      </p:pic>
      <p:sp>
        <p:nvSpPr>
          <p:cNvPr id="11" name="Rectangle">
            <a:extLst>
              <a:ext uri="{FF2B5EF4-FFF2-40B4-BE49-F238E27FC236}">
                <a16:creationId xmlns:a16="http://schemas.microsoft.com/office/drawing/2014/main" id="{9F0EA5A9-0D12-3644-BBEC-6D9D192EB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55908" cy="685800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3BA41D95-7FE2-261A-3130-E271251FBDDE}"/>
              </a:ext>
            </a:extLst>
          </p:cNvPr>
          <p:cNvSpPr>
            <a:spLocks noGrp="1"/>
          </p:cNvSpPr>
          <p:nvPr>
            <p:ph type="ctrTitle"/>
          </p:nvPr>
        </p:nvSpPr>
        <p:spPr>
          <a:xfrm>
            <a:off x="92317" y="140580"/>
            <a:ext cx="4647963" cy="3450844"/>
          </a:xfrm>
        </p:spPr>
        <p:txBody>
          <a:bodyPr>
            <a:normAutofit/>
          </a:bodyPr>
          <a:lstStyle/>
          <a:p>
            <a:r>
              <a:rPr lang="en-US" sz="4800" dirty="0"/>
              <a:t>Latent Variable Models of A Learning Brain</a:t>
            </a:r>
          </a:p>
        </p:txBody>
      </p:sp>
      <p:sp>
        <p:nvSpPr>
          <p:cNvPr id="3" name="Subtitle 2">
            <a:extLst>
              <a:ext uri="{FF2B5EF4-FFF2-40B4-BE49-F238E27FC236}">
                <a16:creationId xmlns:a16="http://schemas.microsoft.com/office/drawing/2014/main" id="{423C8D3B-8564-B552-DE8A-5A3A29C14754}"/>
              </a:ext>
            </a:extLst>
          </p:cNvPr>
          <p:cNvSpPr>
            <a:spLocks noGrp="1"/>
          </p:cNvSpPr>
          <p:nvPr>
            <p:ph type="subTitle" idx="1"/>
          </p:nvPr>
        </p:nvSpPr>
        <p:spPr>
          <a:xfrm>
            <a:off x="62309" y="4116747"/>
            <a:ext cx="3609982" cy="2380083"/>
          </a:xfrm>
        </p:spPr>
        <p:txBody>
          <a:bodyPr>
            <a:normAutofit/>
          </a:bodyPr>
          <a:lstStyle/>
          <a:p>
            <a:r>
              <a:rPr lang="en-US" dirty="0"/>
              <a:t>By Arnold Cheskis</a:t>
            </a:r>
          </a:p>
          <a:p>
            <a:endParaRPr lang="en-US" dirty="0"/>
          </a:p>
          <a:p>
            <a:r>
              <a:rPr lang="en-US" dirty="0"/>
              <a:t>Kabir Dabholkar</a:t>
            </a:r>
          </a:p>
          <a:p>
            <a:r>
              <a:rPr lang="en-US" dirty="0" err="1"/>
              <a:t>Omri</a:t>
            </a:r>
            <a:r>
              <a:rPr lang="en-US" dirty="0"/>
              <a:t> Barak</a:t>
            </a:r>
          </a:p>
        </p:txBody>
      </p:sp>
      <p:sp>
        <p:nvSpPr>
          <p:cNvPr id="13" name="Rectangle 12">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0282" y="1375495"/>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Rectangle 14">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0281" y="0"/>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900674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6BA93-D473-E123-0EFE-7272AAEE3DB1}"/>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B3562DC0-C23F-97CC-FBB1-ACBCF47C7B23}"/>
              </a:ext>
            </a:extLst>
          </p:cNvPr>
          <p:cNvSpPr>
            <a:spLocks noGrp="1"/>
          </p:cNvSpPr>
          <p:nvPr>
            <p:ph idx="1"/>
          </p:nvPr>
        </p:nvSpPr>
        <p:spPr>
          <a:xfrm>
            <a:off x="1587710" y="1765738"/>
            <a:ext cx="9486690" cy="4320430"/>
          </a:xfrm>
        </p:spPr>
        <p:txBody>
          <a:bodyPr>
            <a:normAutofit/>
          </a:bodyPr>
          <a:lstStyle/>
          <a:p>
            <a:pPr marL="0" marR="0">
              <a:lnSpc>
                <a:spcPct val="115000"/>
              </a:lnSpc>
              <a:spcBef>
                <a:spcPts val="0"/>
              </a:spcBef>
              <a:spcAft>
                <a:spcPts val="0"/>
              </a:spcAft>
            </a:pPr>
            <a:r>
              <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Dabholkar, K., &amp; Barak, O. (2024). </a:t>
            </a:r>
            <a:r>
              <a:rPr lang="en-US" sz="1400" i="1"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When predict can also explain: Few-shot prediction to select better neural </a:t>
            </a:r>
            <a:r>
              <a:rPr lang="en-US" sz="1400" i="1" dirty="0" err="1">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latents</a:t>
            </a:r>
            <a:r>
              <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(arXiv:2405.14425). </a:t>
            </a:r>
            <a:r>
              <a:rPr lang="en-US" sz="1400" dirty="0" err="1">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arXiv</a:t>
            </a:r>
            <a:r>
              <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a:t>
            </a:r>
            <a:r>
              <a:rPr lang="en-US" sz="1400" u="sng" dirty="0">
                <a:ln>
                  <a:noFill/>
                </a:ln>
                <a:effectLst/>
                <a:uFill>
                  <a:solidFill>
                    <a:srgbClr val="0563C1"/>
                  </a:solidFill>
                </a:uFill>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http://arxiv.org/abs/2405.14425</a:t>
            </a:r>
            <a:endPar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pPr marL="0" marR="0">
              <a:lnSpc>
                <a:spcPct val="115000"/>
              </a:lnSpc>
              <a:spcBef>
                <a:spcPts val="0"/>
              </a:spcBef>
              <a:spcAft>
                <a:spcPts val="0"/>
              </a:spcAft>
            </a:pPr>
            <a:r>
              <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Duncker, L., &amp; Sahani, M. (2021). Dynamics on the manifold: Identifying computational dynamical activity from neural population recordings. </a:t>
            </a:r>
            <a:r>
              <a:rPr lang="en-US" sz="1400" i="1"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Current Opinion in Neurobiology</a:t>
            </a:r>
            <a:r>
              <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a:t>
            </a:r>
            <a:r>
              <a:rPr lang="en-US" sz="1400" i="1"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70</a:t>
            </a:r>
            <a:r>
              <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163–170. </a:t>
            </a:r>
            <a:r>
              <a:rPr lang="en-US" sz="1400" u="sng" dirty="0">
                <a:ln>
                  <a:noFill/>
                </a:ln>
                <a:effectLst/>
                <a:uFill>
                  <a:solidFill>
                    <a:srgbClr val="0563C1"/>
                  </a:solidFill>
                </a:u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https://doi.org/10.1016/j.conb.2021.10.014</a:t>
            </a:r>
            <a:endPar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pPr marL="0" marR="0">
              <a:lnSpc>
                <a:spcPct val="115000"/>
              </a:lnSpc>
              <a:spcBef>
                <a:spcPts val="0"/>
              </a:spcBef>
              <a:spcAft>
                <a:spcPts val="0"/>
              </a:spcAft>
            </a:pPr>
            <a:r>
              <a:rPr lang="en-US" sz="1400" i="1"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Mathematical models of learning and what can be learned from them—PubMed</a:t>
            </a:r>
            <a:r>
              <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(n.d.). Retrieved August 4, 2024, from </a:t>
            </a:r>
            <a:r>
              <a:rPr lang="en-US" sz="1400" u="sng" dirty="0">
                <a:ln>
                  <a:noFill/>
                </a:ln>
                <a:effectLst/>
                <a:uFill>
                  <a:solidFill>
                    <a:srgbClr val="0563C1"/>
                  </a:solidFill>
                </a:uFill>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https://pubmed.ncbi.nlm.nih.gov/37043892/</a:t>
            </a:r>
            <a:endPar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pPr marL="0" marR="0">
              <a:lnSpc>
                <a:spcPct val="115000"/>
              </a:lnSpc>
              <a:spcBef>
                <a:spcPts val="0"/>
              </a:spcBef>
              <a:spcAft>
                <a:spcPts val="0"/>
              </a:spcAft>
            </a:pPr>
            <a:r>
              <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Pei, F., Ye, J., </a:t>
            </a:r>
            <a:r>
              <a:rPr lang="en-US" sz="1400" dirty="0" err="1">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Zoltowski</a:t>
            </a:r>
            <a:r>
              <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D., Wu, A., Chowdhury, R. H., Sohn, H., </a:t>
            </a:r>
            <a:r>
              <a:rPr lang="en-US" sz="1400" dirty="0" err="1">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O’Doherty</a:t>
            </a:r>
            <a:r>
              <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J. E., Shenoy, K. V., Kaufman, M. T., Churchland, M., </a:t>
            </a:r>
            <a:r>
              <a:rPr lang="en-US" sz="1400" dirty="0" err="1">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Jazayeri</a:t>
            </a:r>
            <a:r>
              <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M., Miller, L. E., Pillow, J., Park, I. M., Dyer, E. L., &amp; </a:t>
            </a:r>
            <a:r>
              <a:rPr lang="en-US" sz="1400" dirty="0" err="1">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Pandarinath</a:t>
            </a:r>
            <a:r>
              <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C. (2022). </a:t>
            </a:r>
            <a:r>
              <a:rPr lang="en-US" sz="1400" i="1"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Neural </a:t>
            </a:r>
            <a:r>
              <a:rPr lang="en-US" sz="1400" i="1" dirty="0" err="1">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Latents</a:t>
            </a:r>
            <a:r>
              <a:rPr lang="en-US" sz="1400" i="1"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Benchmark ’21: Evaluating latent variable models of neural population activity</a:t>
            </a:r>
            <a:r>
              <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(arXiv:2109.04463). </a:t>
            </a:r>
            <a:r>
              <a:rPr lang="en-US" sz="1400" dirty="0" err="1">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arXiv</a:t>
            </a:r>
            <a:r>
              <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a:t>
            </a:r>
            <a:r>
              <a:rPr lang="en-US" sz="1400" u="sng" dirty="0">
                <a:ln>
                  <a:noFill/>
                </a:ln>
                <a:effectLst/>
                <a:uFill>
                  <a:solidFill>
                    <a:srgbClr val="0563C1"/>
                  </a:solidFill>
                </a:u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https://doi.org/10.48550/arXiv.2109.04463</a:t>
            </a:r>
            <a:endPar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pPr marL="0" marR="0">
              <a:lnSpc>
                <a:spcPct val="115000"/>
              </a:lnSpc>
              <a:spcBef>
                <a:spcPts val="0"/>
              </a:spcBef>
              <a:spcAft>
                <a:spcPts val="0"/>
              </a:spcAft>
            </a:pPr>
            <a:r>
              <a:rPr lang="en-US" sz="1400" u="sng" dirty="0">
                <a:ln>
                  <a:noFill/>
                </a:ln>
                <a:effectLst/>
                <a:uFill>
                  <a:solidFill>
                    <a:srgbClr val="0563C1"/>
                  </a:solidFill>
                </a:u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https://neurallatents.github.io/</a:t>
            </a:r>
            <a:endPar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pPr marL="0" marR="0">
              <a:lnSpc>
                <a:spcPct val="115000"/>
              </a:lnSpc>
              <a:spcBef>
                <a:spcPts val="0"/>
              </a:spcBef>
              <a:spcAft>
                <a:spcPts val="0"/>
              </a:spcAft>
            </a:pPr>
            <a:r>
              <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Stanford document about HMM</a:t>
            </a:r>
            <a:br>
              <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br>
            <a:br>
              <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br>
            <a:r>
              <a:rPr lang="en-US" sz="1400" i="1"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Maybe:</a:t>
            </a:r>
            <a:endPar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r>
              <a:rPr lang="en-US" sz="1400" dirty="0">
                <a:effectLst/>
                <a:latin typeface="Segoe UI" panose="020B0502040204020203" pitchFamily="34" charset="0"/>
                <a:ea typeface="Segoe UI" panose="020B0502040204020203" pitchFamily="34" charset="0"/>
              </a:rPr>
              <a:t>Barak O. Recurrent neural networks as versatile tools of neuroscience research. Curr </a:t>
            </a:r>
            <a:r>
              <a:rPr lang="en-US" sz="1400" dirty="0" err="1">
                <a:effectLst/>
                <a:latin typeface="Segoe UI" panose="020B0502040204020203" pitchFamily="34" charset="0"/>
                <a:ea typeface="Segoe UI" panose="020B0502040204020203" pitchFamily="34" charset="0"/>
              </a:rPr>
              <a:t>Opin</a:t>
            </a:r>
            <a:r>
              <a:rPr lang="en-US" sz="1400" dirty="0">
                <a:effectLst/>
                <a:latin typeface="Segoe UI" panose="020B0502040204020203" pitchFamily="34" charset="0"/>
                <a:ea typeface="Segoe UI" panose="020B0502040204020203" pitchFamily="34" charset="0"/>
              </a:rPr>
              <a:t> </a:t>
            </a:r>
            <a:r>
              <a:rPr lang="en-US" sz="1400" dirty="0" err="1">
                <a:effectLst/>
                <a:latin typeface="Segoe UI" panose="020B0502040204020203" pitchFamily="34" charset="0"/>
                <a:ea typeface="Segoe UI" panose="020B0502040204020203" pitchFamily="34" charset="0"/>
              </a:rPr>
              <a:t>Neurobiol</a:t>
            </a:r>
            <a:r>
              <a:rPr lang="en-US" sz="1400" dirty="0">
                <a:effectLst/>
                <a:latin typeface="Segoe UI" panose="020B0502040204020203" pitchFamily="34" charset="0"/>
                <a:ea typeface="Segoe UI" panose="020B0502040204020203" pitchFamily="34" charset="0"/>
              </a:rPr>
              <a:t>. 2017 Oct;46:1-6. </a:t>
            </a:r>
            <a:r>
              <a:rPr lang="en-US" sz="1400" dirty="0" err="1">
                <a:effectLst/>
                <a:latin typeface="Segoe UI" panose="020B0502040204020203" pitchFamily="34" charset="0"/>
                <a:ea typeface="Segoe UI" panose="020B0502040204020203" pitchFamily="34" charset="0"/>
              </a:rPr>
              <a:t>doi</a:t>
            </a:r>
            <a:r>
              <a:rPr lang="en-US" sz="1400" dirty="0">
                <a:effectLst/>
                <a:latin typeface="Segoe UI" panose="020B0502040204020203" pitchFamily="34" charset="0"/>
                <a:ea typeface="Segoe UI" panose="020B0502040204020203" pitchFamily="34" charset="0"/>
              </a:rPr>
              <a:t>: 10.1016/j.conb.2017.06.003. </a:t>
            </a:r>
            <a:r>
              <a:rPr lang="en-US" sz="1400" dirty="0" err="1">
                <a:effectLst/>
                <a:latin typeface="Segoe UI" panose="020B0502040204020203" pitchFamily="34" charset="0"/>
                <a:ea typeface="Segoe UI" panose="020B0502040204020203" pitchFamily="34" charset="0"/>
              </a:rPr>
              <a:t>Epub</a:t>
            </a:r>
            <a:r>
              <a:rPr lang="en-US" sz="1400" dirty="0">
                <a:effectLst/>
                <a:latin typeface="Segoe UI" panose="020B0502040204020203" pitchFamily="34" charset="0"/>
                <a:ea typeface="Segoe UI" panose="020B0502040204020203" pitchFamily="34" charset="0"/>
              </a:rPr>
              <a:t> 2017 Jun 29. PMID: 28668365.</a:t>
            </a:r>
            <a:r>
              <a:rPr lang="en-US" sz="1800" dirty="0">
                <a:effectLst/>
              </a:rPr>
              <a:t> </a:t>
            </a:r>
            <a:endParaRPr lang="en-US" sz="1800" dirty="0"/>
          </a:p>
        </p:txBody>
      </p:sp>
    </p:spTree>
    <p:extLst>
      <p:ext uri="{BB962C8B-B14F-4D97-AF65-F5344CB8AC3E}">
        <p14:creationId xmlns:p14="http://schemas.microsoft.com/office/powerpoint/2010/main" val="1765418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A8DDA3-B4FC-D445-AA06-C92ABAE24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543" y="5476671"/>
            <a:ext cx="2770698" cy="138132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Rectangle 14">
            <a:extLst>
              <a:ext uri="{FF2B5EF4-FFF2-40B4-BE49-F238E27FC236}">
                <a16:creationId xmlns:a16="http://schemas.microsoft.com/office/drawing/2014/main" id="{9FD0692D-A304-5E4A-BCD9-C00690321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542" y="4101177"/>
            <a:ext cx="1373567" cy="2756824"/>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7C60215-4B65-B677-072D-9A37F0DAF811}"/>
              </a:ext>
            </a:extLst>
          </p:cNvPr>
          <p:cNvSpPr>
            <a:spLocks noGrp="1"/>
          </p:cNvSpPr>
          <p:nvPr>
            <p:ph type="title"/>
          </p:nvPr>
        </p:nvSpPr>
        <p:spPr>
          <a:xfrm>
            <a:off x="481268" y="265791"/>
            <a:ext cx="5060888" cy="720269"/>
          </a:xfrm>
        </p:spPr>
        <p:txBody>
          <a:bodyPr>
            <a:normAutofit/>
          </a:bodyPr>
          <a:lstStyle/>
          <a:p>
            <a:r>
              <a:rPr lang="en-US" sz="3700" dirty="0"/>
              <a:t>Background </a:t>
            </a:r>
          </a:p>
        </p:txBody>
      </p:sp>
      <p:sp>
        <p:nvSpPr>
          <p:cNvPr id="5" name="TextBox 4">
            <a:extLst>
              <a:ext uri="{FF2B5EF4-FFF2-40B4-BE49-F238E27FC236}">
                <a16:creationId xmlns:a16="http://schemas.microsoft.com/office/drawing/2014/main" id="{30AD3244-1817-6143-D1C9-7485807C8A39}"/>
              </a:ext>
            </a:extLst>
          </p:cNvPr>
          <p:cNvSpPr txBox="1"/>
          <p:nvPr/>
        </p:nvSpPr>
        <p:spPr>
          <a:xfrm>
            <a:off x="4088524" y="6402638"/>
            <a:ext cx="4225158" cy="369332"/>
          </a:xfrm>
          <a:prstGeom prst="rect">
            <a:avLst/>
          </a:prstGeom>
          <a:noFill/>
        </p:spPr>
        <p:txBody>
          <a:bodyPr wrap="square">
            <a:spAutoFit/>
          </a:bodyPr>
          <a:lstStyle/>
          <a:p>
            <a:endParaRPr lang="en-US" dirty="0"/>
          </a:p>
        </p:txBody>
      </p:sp>
      <p:sp>
        <p:nvSpPr>
          <p:cNvPr id="8" name="TextBox 7">
            <a:extLst>
              <a:ext uri="{FF2B5EF4-FFF2-40B4-BE49-F238E27FC236}">
                <a16:creationId xmlns:a16="http://schemas.microsoft.com/office/drawing/2014/main" id="{2EDC6380-FC80-F30E-936C-70E09A81499B}"/>
              </a:ext>
            </a:extLst>
          </p:cNvPr>
          <p:cNvSpPr txBox="1"/>
          <p:nvPr/>
        </p:nvSpPr>
        <p:spPr>
          <a:xfrm>
            <a:off x="10070647" y="6443236"/>
            <a:ext cx="6094140" cy="369332"/>
          </a:xfrm>
          <a:prstGeom prst="rect">
            <a:avLst/>
          </a:prstGeom>
          <a:noFill/>
        </p:spPr>
        <p:txBody>
          <a:bodyPr wrap="square">
            <a:spAutoFit/>
          </a:bodyPr>
          <a:lstStyle/>
          <a:p>
            <a:r>
              <a:rPr lang="en-US" b="0" i="0" u="sng" dirty="0">
                <a:effectLst/>
                <a:latin typeface="Lucida Grande" panose="020B0600040502020204" pitchFamily="34" charset="0"/>
                <a:hlinkClick r:id="rId3">
                  <a:extLst>
                    <a:ext uri="{A12FA001-AC4F-418D-AE19-62706E023703}">
                      <ahyp:hlinkClr xmlns:ahyp="http://schemas.microsoft.com/office/drawing/2018/hyperlinkcolor" val="tx"/>
                    </a:ext>
                  </a:extLst>
                </a:hlinkClick>
              </a:rPr>
              <a:t>arXiv:2109.04463</a:t>
            </a:r>
            <a:endParaRPr lang="en-US" dirty="0"/>
          </a:p>
        </p:txBody>
      </p:sp>
      <p:pic>
        <p:nvPicPr>
          <p:cNvPr id="9" name="Picture 8">
            <a:extLst>
              <a:ext uri="{FF2B5EF4-FFF2-40B4-BE49-F238E27FC236}">
                <a16:creationId xmlns:a16="http://schemas.microsoft.com/office/drawing/2014/main" id="{928BEA3F-CD81-9BB3-65C4-385D913A3F8F}"/>
              </a:ext>
            </a:extLst>
          </p:cNvPr>
          <p:cNvPicPr>
            <a:picLocks noChangeAspect="1"/>
          </p:cNvPicPr>
          <p:nvPr/>
        </p:nvPicPr>
        <p:blipFill>
          <a:blip r:embed="rId4"/>
          <a:srcRect t="9291" r="48998"/>
          <a:stretch/>
        </p:blipFill>
        <p:spPr>
          <a:xfrm>
            <a:off x="8088626" y="1288593"/>
            <a:ext cx="3964043" cy="5146963"/>
          </a:xfrm>
          <a:prstGeom prst="rect">
            <a:avLst/>
          </a:prstGeom>
        </p:spPr>
      </p:pic>
      <p:sp>
        <p:nvSpPr>
          <p:cNvPr id="20" name="Right Arrow 19">
            <a:extLst>
              <a:ext uri="{FF2B5EF4-FFF2-40B4-BE49-F238E27FC236}">
                <a16:creationId xmlns:a16="http://schemas.microsoft.com/office/drawing/2014/main" id="{BE707CEB-D47C-C4D3-DBA0-76F496A0DF26}"/>
              </a:ext>
            </a:extLst>
          </p:cNvPr>
          <p:cNvSpPr/>
          <p:nvPr/>
        </p:nvSpPr>
        <p:spPr>
          <a:xfrm rot="2833648">
            <a:off x="6876393" y="2525478"/>
            <a:ext cx="2151901" cy="135448"/>
          </a:xfrm>
          <a:prstGeom prst="rightArrow">
            <a:avLst>
              <a:gd name="adj1" fmla="val 33881"/>
              <a:gd name="adj2" fmla="val 5000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TextBox 20">
            <a:extLst>
              <a:ext uri="{FF2B5EF4-FFF2-40B4-BE49-F238E27FC236}">
                <a16:creationId xmlns:a16="http://schemas.microsoft.com/office/drawing/2014/main" id="{6DFB536D-2303-CE73-F74A-10A232F05955}"/>
              </a:ext>
            </a:extLst>
          </p:cNvPr>
          <p:cNvSpPr txBox="1"/>
          <p:nvPr/>
        </p:nvSpPr>
        <p:spPr>
          <a:xfrm>
            <a:off x="5930702" y="1288593"/>
            <a:ext cx="1829735" cy="646331"/>
          </a:xfrm>
          <a:prstGeom prst="rect">
            <a:avLst/>
          </a:prstGeom>
          <a:noFill/>
        </p:spPr>
        <p:txBody>
          <a:bodyPr wrap="square" rtlCol="0">
            <a:spAutoFit/>
          </a:bodyPr>
          <a:lstStyle/>
          <a:p>
            <a:r>
              <a:rPr lang="en-US" dirty="0"/>
              <a:t>Brain changes over time</a:t>
            </a:r>
          </a:p>
        </p:txBody>
      </p:sp>
      <p:pic>
        <p:nvPicPr>
          <p:cNvPr id="1026" name="Picture 2" descr="Latent Variable Models for Social ...">
            <a:extLst>
              <a:ext uri="{FF2B5EF4-FFF2-40B4-BE49-F238E27FC236}">
                <a16:creationId xmlns:a16="http://schemas.microsoft.com/office/drawing/2014/main" id="{9913DE78-461A-D64B-24A1-53FF42CDEE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268" y="1137241"/>
            <a:ext cx="3027763" cy="226790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BF42F78C-320E-22E5-1A92-1EA7E6263922}"/>
              </a:ext>
            </a:extLst>
          </p:cNvPr>
          <p:cNvSpPr txBox="1"/>
          <p:nvPr/>
        </p:nvSpPr>
        <p:spPr>
          <a:xfrm>
            <a:off x="166961" y="1242427"/>
            <a:ext cx="6094140" cy="369332"/>
          </a:xfrm>
          <a:prstGeom prst="rect">
            <a:avLst/>
          </a:prstGeom>
          <a:noFill/>
        </p:spPr>
        <p:txBody>
          <a:bodyPr wrap="square">
            <a:spAutoFit/>
          </a:bodyPr>
          <a:lstStyle/>
          <a:p>
            <a:r>
              <a:rPr lang="en-US" dirty="0"/>
              <a:t>LVM</a:t>
            </a:r>
          </a:p>
        </p:txBody>
      </p:sp>
      <p:pic>
        <p:nvPicPr>
          <p:cNvPr id="1034" name="Picture 10" descr="A hidden Markov model. We can model ...">
            <a:extLst>
              <a:ext uri="{FF2B5EF4-FFF2-40B4-BE49-F238E27FC236}">
                <a16:creationId xmlns:a16="http://schemas.microsoft.com/office/drawing/2014/main" id="{73F2D3A7-E78E-9199-D465-FDEDD028C6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9944" y="2938256"/>
            <a:ext cx="4132702" cy="1508142"/>
          </a:xfrm>
          <a:prstGeom prst="rect">
            <a:avLst/>
          </a:prstGeom>
          <a:noFill/>
          <a:extLst>
            <a:ext uri="{909E8E84-426E-40DD-AFC4-6F175D3DCCD1}">
              <a14:hiddenFill xmlns:a14="http://schemas.microsoft.com/office/drawing/2010/main">
                <a:solidFill>
                  <a:srgbClr val="FFFFFF"/>
                </a:solidFill>
              </a14:hiddenFill>
            </a:ext>
          </a:extLst>
        </p:spPr>
      </p:pic>
      <p:sp>
        <p:nvSpPr>
          <p:cNvPr id="31" name="Left Brace 30">
            <a:extLst>
              <a:ext uri="{FF2B5EF4-FFF2-40B4-BE49-F238E27FC236}">
                <a16:creationId xmlns:a16="http://schemas.microsoft.com/office/drawing/2014/main" id="{0759CCBA-7825-7498-E147-57D9B1259728}"/>
              </a:ext>
            </a:extLst>
          </p:cNvPr>
          <p:cNvSpPr/>
          <p:nvPr/>
        </p:nvSpPr>
        <p:spPr>
          <a:xfrm rot="16200000">
            <a:off x="5477600" y="3072567"/>
            <a:ext cx="587709" cy="336586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33" name="Straight Arrow Connector 32">
            <a:extLst>
              <a:ext uri="{FF2B5EF4-FFF2-40B4-BE49-F238E27FC236}">
                <a16:creationId xmlns:a16="http://schemas.microsoft.com/office/drawing/2014/main" id="{3221624C-1574-CAC8-408B-E4CADBC4F801}"/>
              </a:ext>
            </a:extLst>
          </p:cNvPr>
          <p:cNvCxnSpPr>
            <a:cxnSpLocks/>
          </p:cNvCxnSpPr>
          <p:nvPr/>
        </p:nvCxnSpPr>
        <p:spPr>
          <a:xfrm>
            <a:off x="5738472" y="5465520"/>
            <a:ext cx="2213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F186734-2B00-0CD7-97D5-E7A2312D4AA3}"/>
              </a:ext>
            </a:extLst>
          </p:cNvPr>
          <p:cNvCxnSpPr/>
          <p:nvPr/>
        </p:nvCxnSpPr>
        <p:spPr>
          <a:xfrm>
            <a:off x="5771454" y="5049352"/>
            <a:ext cx="0" cy="4273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9950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37E35-C706-8B01-AF00-1EA4ADF42144}"/>
              </a:ext>
            </a:extLst>
          </p:cNvPr>
          <p:cNvSpPr>
            <a:spLocks noGrp="1"/>
          </p:cNvSpPr>
          <p:nvPr>
            <p:ph type="title"/>
          </p:nvPr>
        </p:nvSpPr>
        <p:spPr/>
        <p:txBody>
          <a:bodyPr/>
          <a:lstStyle/>
          <a:p>
            <a:r>
              <a:rPr lang="en-US" dirty="0"/>
              <a:t>Student – Teacher settings</a:t>
            </a:r>
          </a:p>
        </p:txBody>
      </p:sp>
      <p:pic>
        <p:nvPicPr>
          <p:cNvPr id="4" name="Picture 8" descr="Hidden Markov Models showing the latent variable and a set of observations in our approach.  ">
            <a:extLst>
              <a:ext uri="{FF2B5EF4-FFF2-40B4-BE49-F238E27FC236}">
                <a16:creationId xmlns:a16="http://schemas.microsoft.com/office/drawing/2014/main" id="{D9ED5436-0B2B-0A22-D06C-F2DBEE05678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217991" y="1636481"/>
            <a:ext cx="4338353" cy="27050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The hidden Markov model as a graphical model. The blue circles indicate...  | Download Scientific Diagram">
            <a:extLst>
              <a:ext uri="{FF2B5EF4-FFF2-40B4-BE49-F238E27FC236}">
                <a16:creationId xmlns:a16="http://schemas.microsoft.com/office/drawing/2014/main" id="{23491055-5B2F-EDC3-CFE5-2C530F16A2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0802" y="5045523"/>
            <a:ext cx="2972729" cy="135711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B09240F-140B-7B54-7F33-DC83E4E4D5CD}"/>
              </a:ext>
            </a:extLst>
          </p:cNvPr>
          <p:cNvSpPr txBox="1"/>
          <p:nvPr/>
        </p:nvSpPr>
        <p:spPr>
          <a:xfrm>
            <a:off x="3779483" y="5346111"/>
            <a:ext cx="1438508" cy="369332"/>
          </a:xfrm>
          <a:prstGeom prst="rect">
            <a:avLst/>
          </a:prstGeom>
          <a:noFill/>
        </p:spPr>
        <p:txBody>
          <a:bodyPr wrap="square" rtlCol="0">
            <a:spAutoFit/>
          </a:bodyPr>
          <a:lstStyle/>
          <a:p>
            <a:pPr marL="0" algn="r" defTabSz="914400" rtl="1" eaLnBrk="1" latinLnBrk="0" hangingPunct="1"/>
            <a:r>
              <a:rPr lang="en-US" dirty="0"/>
              <a:t>Student</a:t>
            </a:r>
          </a:p>
        </p:txBody>
      </p:sp>
      <p:sp>
        <p:nvSpPr>
          <p:cNvPr id="8" name="TextBox 7">
            <a:extLst>
              <a:ext uri="{FF2B5EF4-FFF2-40B4-BE49-F238E27FC236}">
                <a16:creationId xmlns:a16="http://schemas.microsoft.com/office/drawing/2014/main" id="{4681931E-B670-4F45-5913-BC9400112924}"/>
              </a:ext>
            </a:extLst>
          </p:cNvPr>
          <p:cNvSpPr txBox="1"/>
          <p:nvPr/>
        </p:nvSpPr>
        <p:spPr>
          <a:xfrm>
            <a:off x="2810106" y="2363989"/>
            <a:ext cx="2211248" cy="646331"/>
          </a:xfrm>
          <a:prstGeom prst="rect">
            <a:avLst/>
          </a:prstGeom>
          <a:noFill/>
        </p:spPr>
        <p:txBody>
          <a:bodyPr wrap="square" rtlCol="0">
            <a:spAutoFit/>
          </a:bodyPr>
          <a:lstStyle/>
          <a:p>
            <a:pPr marL="0" algn="l" defTabSz="914400" eaLnBrk="1" latinLnBrk="0" hangingPunct="1"/>
            <a:r>
              <a:rPr lang="en-US" dirty="0"/>
              <a:t>Teacher</a:t>
            </a:r>
          </a:p>
          <a:p>
            <a:pPr marL="0" algn="r" defTabSz="914400" rtl="1" eaLnBrk="1" latinLnBrk="0" hangingPunct="1"/>
            <a:r>
              <a:rPr lang="en-US" dirty="0"/>
              <a:t>aka ”ground truth”</a:t>
            </a:r>
          </a:p>
        </p:txBody>
      </p:sp>
      <p:sp>
        <p:nvSpPr>
          <p:cNvPr id="9" name="Left Brace 8">
            <a:extLst>
              <a:ext uri="{FF2B5EF4-FFF2-40B4-BE49-F238E27FC236}">
                <a16:creationId xmlns:a16="http://schemas.microsoft.com/office/drawing/2014/main" id="{A053E42B-526D-4048-104B-7CA5A1E7A792}"/>
              </a:ext>
            </a:extLst>
          </p:cNvPr>
          <p:cNvSpPr/>
          <p:nvPr/>
        </p:nvSpPr>
        <p:spPr>
          <a:xfrm rot="16200000">
            <a:off x="7156064" y="2952496"/>
            <a:ext cx="587709" cy="336586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890673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DA97320-228E-48F3-BCFA-423F983C8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8144" y="566928"/>
            <a:ext cx="1133856" cy="6291072"/>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Rectangle 13">
            <a:extLst>
              <a:ext uri="{FF2B5EF4-FFF2-40B4-BE49-F238E27FC236}">
                <a16:creationId xmlns:a16="http://schemas.microsoft.com/office/drawing/2014/main" id="{2C9F0975-851A-4FEC-B19A-6EC12C0D5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5072" y="1"/>
            <a:ext cx="566928"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B83A6538-86EA-78BC-6D27-62C0F8225652}"/>
              </a:ext>
            </a:extLst>
          </p:cNvPr>
          <p:cNvSpPr>
            <a:spLocks noGrp="1"/>
          </p:cNvSpPr>
          <p:nvPr>
            <p:ph type="title"/>
          </p:nvPr>
        </p:nvSpPr>
        <p:spPr>
          <a:xfrm>
            <a:off x="758952" y="455613"/>
            <a:ext cx="5162346" cy="1549400"/>
          </a:xfrm>
        </p:spPr>
        <p:txBody>
          <a:bodyPr>
            <a:normAutofit/>
          </a:bodyPr>
          <a:lstStyle/>
          <a:p>
            <a:r>
              <a:rPr lang="en-US" dirty="0"/>
              <a:t>Goal (as of today)</a:t>
            </a:r>
          </a:p>
        </p:txBody>
      </p:sp>
      <p:sp>
        <p:nvSpPr>
          <p:cNvPr id="3" name="Content Placeholder 2">
            <a:extLst>
              <a:ext uri="{FF2B5EF4-FFF2-40B4-BE49-F238E27FC236}">
                <a16:creationId xmlns:a16="http://schemas.microsoft.com/office/drawing/2014/main" id="{9B296622-FA25-0043-D0FE-488419DA395D}"/>
              </a:ext>
            </a:extLst>
          </p:cNvPr>
          <p:cNvSpPr>
            <a:spLocks noGrp="1"/>
          </p:cNvSpPr>
          <p:nvPr>
            <p:ph idx="1"/>
          </p:nvPr>
        </p:nvSpPr>
        <p:spPr>
          <a:xfrm>
            <a:off x="123607" y="1521234"/>
            <a:ext cx="5624447" cy="1161591"/>
          </a:xfrm>
        </p:spPr>
        <p:txBody>
          <a:bodyPr>
            <a:normAutofit lnSpcReduction="10000"/>
          </a:bodyPr>
          <a:lstStyle/>
          <a:p>
            <a:pPr marL="0" indent="0">
              <a:buNone/>
            </a:pPr>
            <a:r>
              <a:rPr lang="en-US" b="1" dirty="0"/>
              <a:t>Deduce whether observing the learning process could help discriminate</a:t>
            </a:r>
            <a:br>
              <a:rPr lang="en-US" b="1" dirty="0"/>
            </a:br>
            <a:r>
              <a:rPr lang="en-US" b="1" dirty="0"/>
              <a:t> “bad” models</a:t>
            </a:r>
            <a:r>
              <a:rPr lang="en-US" b="1" baseline="30000" dirty="0"/>
              <a:t>(1)</a:t>
            </a:r>
            <a:r>
              <a:rPr lang="en-US" b="1" dirty="0"/>
              <a:t>  </a:t>
            </a:r>
            <a:r>
              <a:rPr lang="en-US" b="1" dirty="0">
                <a:sym typeface="Wingdings" pitchFamily="2" charset="2"/>
              </a:rPr>
              <a:t> </a:t>
            </a:r>
            <a:r>
              <a:rPr lang="en-US" b="1" dirty="0"/>
              <a:t>better models</a:t>
            </a:r>
          </a:p>
          <a:p>
            <a:endParaRPr lang="en-US" dirty="0"/>
          </a:p>
          <a:p>
            <a:pPr marL="0" indent="0">
              <a:buNone/>
            </a:pPr>
            <a:endParaRPr lang="en-US" dirty="0"/>
          </a:p>
        </p:txBody>
      </p:sp>
      <p:pic>
        <p:nvPicPr>
          <p:cNvPr id="5" name="Picture 2" descr="Schematic illustration of dynamic whole-brain networks using a hidden... |  Download Scientific Diagram">
            <a:extLst>
              <a:ext uri="{FF2B5EF4-FFF2-40B4-BE49-F238E27FC236}">
                <a16:creationId xmlns:a16="http://schemas.microsoft.com/office/drawing/2014/main" id="{DC42140D-B285-B718-EB20-291E9EB94B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311" t="32491" r="56817" b="59125"/>
          <a:stretch/>
        </p:blipFill>
        <p:spPr bwMode="auto">
          <a:xfrm>
            <a:off x="7755184" y="2964803"/>
            <a:ext cx="1012228" cy="12113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B90ABE3-6EB0-5470-FEDD-621E81DE997A}"/>
              </a:ext>
            </a:extLst>
          </p:cNvPr>
          <p:cNvSpPr txBox="1"/>
          <p:nvPr/>
        </p:nvSpPr>
        <p:spPr>
          <a:xfrm>
            <a:off x="136938" y="6035704"/>
            <a:ext cx="2144848" cy="392159"/>
          </a:xfrm>
          <a:prstGeom prst="rect">
            <a:avLst/>
          </a:prstGeom>
          <a:noFill/>
        </p:spPr>
        <p:txBody>
          <a:bodyPr wrap="square">
            <a:spAutoFit/>
          </a:bodyPr>
          <a:lstStyle/>
          <a:p>
            <a:pPr marL="0" marR="0">
              <a:lnSpc>
                <a:spcPct val="115000"/>
              </a:lnSpc>
              <a:spcBef>
                <a:spcPts val="0"/>
              </a:spcBef>
              <a:spcAft>
                <a:spcPts val="0"/>
              </a:spcAft>
            </a:pPr>
            <a:r>
              <a:rPr lang="en-US"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(1) </a:t>
            </a:r>
            <a:r>
              <a:rPr lang="en-US" sz="18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arXiv:2405.14425</a:t>
            </a:r>
          </a:p>
        </p:txBody>
      </p:sp>
      <p:pic>
        <p:nvPicPr>
          <p:cNvPr id="11" name="Picture 2" descr="Schematic illustration of dynamic whole-brain networks using a hidden... |  Download Scientific Diagram">
            <a:extLst>
              <a:ext uri="{FF2B5EF4-FFF2-40B4-BE49-F238E27FC236}">
                <a16:creationId xmlns:a16="http://schemas.microsoft.com/office/drawing/2014/main" id="{908B96A1-F86A-1128-17C3-B90A986C48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4853" t="48236" r="47017" b="43150"/>
          <a:stretch/>
        </p:blipFill>
        <p:spPr bwMode="auto">
          <a:xfrm>
            <a:off x="6060382" y="2951465"/>
            <a:ext cx="1017539" cy="121135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Schematic illustration of dynamic whole-brain networks using a hidden... |  Download Scientific Diagram">
            <a:extLst>
              <a:ext uri="{FF2B5EF4-FFF2-40B4-BE49-F238E27FC236}">
                <a16:creationId xmlns:a16="http://schemas.microsoft.com/office/drawing/2014/main" id="{F28B2EE9-414F-2483-A42B-FA83510DF63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150" t="48455" r="66624" b="42932"/>
          <a:stretch/>
        </p:blipFill>
        <p:spPr bwMode="auto">
          <a:xfrm>
            <a:off x="9648378" y="2951465"/>
            <a:ext cx="904480" cy="121135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2B46B035-2C0E-C540-9879-5D480611946A}"/>
              </a:ext>
            </a:extLst>
          </p:cNvPr>
          <p:cNvPicPr>
            <a:picLocks noChangeAspect="1"/>
          </p:cNvPicPr>
          <p:nvPr/>
        </p:nvPicPr>
        <p:blipFill>
          <a:blip r:embed="rId4"/>
          <a:srcRect l="4710" t="40286" r="79903" b="41466"/>
          <a:stretch/>
        </p:blipFill>
        <p:spPr>
          <a:xfrm>
            <a:off x="6002243" y="1784712"/>
            <a:ext cx="1195877" cy="1035404"/>
          </a:xfrm>
          <a:prstGeom prst="rect">
            <a:avLst/>
          </a:prstGeom>
        </p:spPr>
      </p:pic>
      <p:pic>
        <p:nvPicPr>
          <p:cNvPr id="16" name="Picture 15">
            <a:extLst>
              <a:ext uri="{FF2B5EF4-FFF2-40B4-BE49-F238E27FC236}">
                <a16:creationId xmlns:a16="http://schemas.microsoft.com/office/drawing/2014/main" id="{60D7CC11-DC0D-E5B7-4CC5-5A407D0EE993}"/>
              </a:ext>
            </a:extLst>
          </p:cNvPr>
          <p:cNvPicPr>
            <a:picLocks noChangeAspect="1"/>
          </p:cNvPicPr>
          <p:nvPr/>
        </p:nvPicPr>
        <p:blipFill>
          <a:blip r:embed="rId4"/>
          <a:srcRect l="34815" t="40286" r="48998" b="41466"/>
          <a:stretch/>
        </p:blipFill>
        <p:spPr>
          <a:xfrm>
            <a:off x="9416261" y="1759044"/>
            <a:ext cx="1258145" cy="1035404"/>
          </a:xfrm>
          <a:prstGeom prst="rect">
            <a:avLst/>
          </a:prstGeom>
        </p:spPr>
      </p:pic>
      <p:pic>
        <p:nvPicPr>
          <p:cNvPr id="17" name="Picture 16">
            <a:extLst>
              <a:ext uri="{FF2B5EF4-FFF2-40B4-BE49-F238E27FC236}">
                <a16:creationId xmlns:a16="http://schemas.microsoft.com/office/drawing/2014/main" id="{20F71039-088C-30C4-CA84-83A1BEB58087}"/>
              </a:ext>
            </a:extLst>
          </p:cNvPr>
          <p:cNvPicPr>
            <a:picLocks noChangeAspect="1"/>
          </p:cNvPicPr>
          <p:nvPr/>
        </p:nvPicPr>
        <p:blipFill>
          <a:blip r:embed="rId4"/>
          <a:srcRect l="19701" t="40286" r="64913" b="41466"/>
          <a:stretch/>
        </p:blipFill>
        <p:spPr>
          <a:xfrm>
            <a:off x="7653456" y="1769934"/>
            <a:ext cx="1195877" cy="1035404"/>
          </a:xfrm>
          <a:prstGeom prst="rect">
            <a:avLst/>
          </a:prstGeom>
        </p:spPr>
      </p:pic>
      <p:cxnSp>
        <p:nvCxnSpPr>
          <p:cNvPr id="19" name="Straight Arrow Connector 18">
            <a:extLst>
              <a:ext uri="{FF2B5EF4-FFF2-40B4-BE49-F238E27FC236}">
                <a16:creationId xmlns:a16="http://schemas.microsoft.com/office/drawing/2014/main" id="{FE0498FE-8F02-8DFB-B8AE-B4C70B2930CA}"/>
              </a:ext>
            </a:extLst>
          </p:cNvPr>
          <p:cNvCxnSpPr/>
          <p:nvPr/>
        </p:nvCxnSpPr>
        <p:spPr>
          <a:xfrm>
            <a:off x="5718531" y="1467763"/>
            <a:ext cx="49749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6" descr="The hidden Markov model as a graphical model. The blue circles indicate...  | Download Scientific Diagram">
            <a:extLst>
              <a:ext uri="{FF2B5EF4-FFF2-40B4-BE49-F238E27FC236}">
                <a16:creationId xmlns:a16="http://schemas.microsoft.com/office/drawing/2014/main" id="{4B9F9CC3-6703-446A-4467-B468A961EF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4304" y="4162820"/>
            <a:ext cx="2268031" cy="10354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7B5FFA32-BA71-44CE-62CC-5A9746C6B0A6}"/>
              </a:ext>
            </a:extLst>
          </p:cNvPr>
          <p:cNvPicPr>
            <a:picLocks noChangeAspect="1"/>
          </p:cNvPicPr>
          <p:nvPr/>
        </p:nvPicPr>
        <p:blipFill>
          <a:blip r:embed="rId4"/>
          <a:srcRect l="27511" t="72950" r="50369" b="5881"/>
          <a:stretch/>
        </p:blipFill>
        <p:spPr>
          <a:xfrm>
            <a:off x="7366507" y="4395467"/>
            <a:ext cx="1719249" cy="1201141"/>
          </a:xfrm>
          <a:prstGeom prst="rect">
            <a:avLst/>
          </a:prstGeom>
        </p:spPr>
      </p:pic>
      <p:pic>
        <p:nvPicPr>
          <p:cNvPr id="22" name="Picture 21">
            <a:extLst>
              <a:ext uri="{FF2B5EF4-FFF2-40B4-BE49-F238E27FC236}">
                <a16:creationId xmlns:a16="http://schemas.microsoft.com/office/drawing/2014/main" id="{E56FC4A1-5789-DC55-17E1-F06C274CF1EF}"/>
              </a:ext>
            </a:extLst>
          </p:cNvPr>
          <p:cNvPicPr>
            <a:picLocks noChangeAspect="1"/>
          </p:cNvPicPr>
          <p:nvPr/>
        </p:nvPicPr>
        <p:blipFill>
          <a:blip r:embed="rId4"/>
          <a:srcRect l="55945" t="72950" r="23089" b="5881"/>
          <a:stretch/>
        </p:blipFill>
        <p:spPr>
          <a:xfrm>
            <a:off x="9285858" y="4404426"/>
            <a:ext cx="1629521" cy="1201141"/>
          </a:xfrm>
          <a:prstGeom prst="rect">
            <a:avLst/>
          </a:prstGeom>
        </p:spPr>
      </p:pic>
      <p:pic>
        <p:nvPicPr>
          <p:cNvPr id="23" name="Picture 22">
            <a:extLst>
              <a:ext uri="{FF2B5EF4-FFF2-40B4-BE49-F238E27FC236}">
                <a16:creationId xmlns:a16="http://schemas.microsoft.com/office/drawing/2014/main" id="{916BBDED-83C4-34B3-EC02-68409686540D}"/>
              </a:ext>
            </a:extLst>
          </p:cNvPr>
          <p:cNvPicPr>
            <a:picLocks noChangeAspect="1"/>
          </p:cNvPicPr>
          <p:nvPr/>
        </p:nvPicPr>
        <p:blipFill>
          <a:blip r:embed="rId4"/>
          <a:srcRect l="30716" t="72950" r="50369" b="5881"/>
          <a:stretch/>
        </p:blipFill>
        <p:spPr>
          <a:xfrm>
            <a:off x="5777171" y="4369335"/>
            <a:ext cx="1470169" cy="1201141"/>
          </a:xfrm>
          <a:prstGeom prst="rect">
            <a:avLst/>
          </a:prstGeom>
        </p:spPr>
      </p:pic>
      <p:cxnSp>
        <p:nvCxnSpPr>
          <p:cNvPr id="25" name="Straight Connector 24">
            <a:extLst>
              <a:ext uri="{FF2B5EF4-FFF2-40B4-BE49-F238E27FC236}">
                <a16:creationId xmlns:a16="http://schemas.microsoft.com/office/drawing/2014/main" id="{1CBDA09A-5E6B-807C-28EB-458BE579869B}"/>
              </a:ext>
            </a:extLst>
          </p:cNvPr>
          <p:cNvCxnSpPr/>
          <p:nvPr/>
        </p:nvCxnSpPr>
        <p:spPr>
          <a:xfrm>
            <a:off x="6585967" y="1329388"/>
            <a:ext cx="0" cy="2459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65DC6D1-9F89-AAE1-603E-DC7B9D3B2878}"/>
              </a:ext>
            </a:extLst>
          </p:cNvPr>
          <p:cNvCxnSpPr/>
          <p:nvPr/>
        </p:nvCxnSpPr>
        <p:spPr>
          <a:xfrm>
            <a:off x="10010079" y="1344778"/>
            <a:ext cx="0" cy="2459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F157DAF-58F6-CDCC-F910-298925F9E017}"/>
              </a:ext>
            </a:extLst>
          </p:cNvPr>
          <p:cNvCxnSpPr/>
          <p:nvPr/>
        </p:nvCxnSpPr>
        <p:spPr>
          <a:xfrm>
            <a:off x="8211015" y="1329389"/>
            <a:ext cx="0" cy="2459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524CC985-74CF-DED4-8296-8C8B1DDAB0C3}"/>
                  </a:ext>
                </a:extLst>
              </p:cNvPr>
              <p:cNvSpPr txBox="1"/>
              <p:nvPr/>
            </p:nvSpPr>
            <p:spPr>
              <a:xfrm>
                <a:off x="6394896" y="911034"/>
                <a:ext cx="382142"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oMath>
                  </m:oMathPara>
                </a14:m>
                <a:endParaRPr lang="en-US" dirty="0"/>
              </a:p>
            </p:txBody>
          </p:sp>
        </mc:Choice>
        <mc:Fallback>
          <p:sp>
            <p:nvSpPr>
              <p:cNvPr id="29" name="TextBox 28">
                <a:extLst>
                  <a:ext uri="{FF2B5EF4-FFF2-40B4-BE49-F238E27FC236}">
                    <a16:creationId xmlns:a16="http://schemas.microsoft.com/office/drawing/2014/main" id="{524CC985-74CF-DED4-8296-8C8B1DDAB0C3}"/>
                  </a:ext>
                </a:extLst>
              </p:cNvPr>
              <p:cNvSpPr txBox="1">
                <a:spLocks noRot="1" noChangeAspect="1" noMove="1" noResize="1" noEditPoints="1" noAdjustHandles="1" noChangeArrowheads="1" noChangeShapeType="1" noTextEdit="1"/>
              </p:cNvSpPr>
              <p:nvPr/>
            </p:nvSpPr>
            <p:spPr>
              <a:xfrm>
                <a:off x="6394896" y="911034"/>
                <a:ext cx="382142"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7F70F13F-6BA6-20D1-F9E7-8E7D1FC66A5D}"/>
                  </a:ext>
                </a:extLst>
              </p:cNvPr>
              <p:cNvSpPr txBox="1"/>
              <p:nvPr/>
            </p:nvSpPr>
            <p:spPr>
              <a:xfrm>
                <a:off x="8014920" y="911034"/>
                <a:ext cx="382142"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oMath>
                  </m:oMathPara>
                </a14:m>
                <a:endParaRPr lang="en-US" dirty="0"/>
              </a:p>
            </p:txBody>
          </p:sp>
        </mc:Choice>
        <mc:Fallback>
          <p:sp>
            <p:nvSpPr>
              <p:cNvPr id="30" name="TextBox 29">
                <a:extLst>
                  <a:ext uri="{FF2B5EF4-FFF2-40B4-BE49-F238E27FC236}">
                    <a16:creationId xmlns:a16="http://schemas.microsoft.com/office/drawing/2014/main" id="{7F70F13F-6BA6-20D1-F9E7-8E7D1FC66A5D}"/>
                  </a:ext>
                </a:extLst>
              </p:cNvPr>
              <p:cNvSpPr txBox="1">
                <a:spLocks noRot="1" noChangeAspect="1" noMove="1" noResize="1" noEditPoints="1" noAdjustHandles="1" noChangeArrowheads="1" noChangeShapeType="1" noTextEdit="1"/>
              </p:cNvSpPr>
              <p:nvPr/>
            </p:nvSpPr>
            <p:spPr>
              <a:xfrm>
                <a:off x="8014920" y="911034"/>
                <a:ext cx="382142"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1A8B263B-FD2E-01FF-C8F7-7E473F39EFC0}"/>
                  </a:ext>
                </a:extLst>
              </p:cNvPr>
              <p:cNvSpPr txBox="1"/>
              <p:nvPr/>
            </p:nvSpPr>
            <p:spPr>
              <a:xfrm>
                <a:off x="9854262" y="960057"/>
                <a:ext cx="382142"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2</m:t>
                          </m:r>
                        </m:sub>
                      </m:sSub>
                    </m:oMath>
                  </m:oMathPara>
                </a14:m>
                <a:endParaRPr lang="en-US" dirty="0"/>
              </a:p>
            </p:txBody>
          </p:sp>
        </mc:Choice>
        <mc:Fallback>
          <p:sp>
            <p:nvSpPr>
              <p:cNvPr id="31" name="TextBox 30">
                <a:extLst>
                  <a:ext uri="{FF2B5EF4-FFF2-40B4-BE49-F238E27FC236}">
                    <a16:creationId xmlns:a16="http://schemas.microsoft.com/office/drawing/2014/main" id="{1A8B263B-FD2E-01FF-C8F7-7E473F39EFC0}"/>
                  </a:ext>
                </a:extLst>
              </p:cNvPr>
              <p:cNvSpPr txBox="1">
                <a:spLocks noRot="1" noChangeAspect="1" noMove="1" noResize="1" noEditPoints="1" noAdjustHandles="1" noChangeArrowheads="1" noChangeShapeType="1" noTextEdit="1"/>
              </p:cNvSpPr>
              <p:nvPr/>
            </p:nvSpPr>
            <p:spPr>
              <a:xfrm>
                <a:off x="9854262" y="960057"/>
                <a:ext cx="382142" cy="369332"/>
              </a:xfrm>
              <a:prstGeom prst="rect">
                <a:avLst/>
              </a:prstGeom>
              <a:blipFill>
                <a:blip r:embed="rId8"/>
                <a:stretch>
                  <a:fillRect/>
                </a:stretch>
              </a:blipFill>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A658B123-5352-57B4-0056-5752D13DBF92}"/>
              </a:ext>
            </a:extLst>
          </p:cNvPr>
          <p:cNvCxnSpPr>
            <a:cxnSpLocks/>
          </p:cNvCxnSpPr>
          <p:nvPr/>
        </p:nvCxnSpPr>
        <p:spPr>
          <a:xfrm flipV="1">
            <a:off x="9359771" y="5731110"/>
            <a:ext cx="740847" cy="6414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BC4AA9C-68B2-8B77-3C74-A2E1C1284B50}"/>
              </a:ext>
            </a:extLst>
          </p:cNvPr>
          <p:cNvCxnSpPr>
            <a:cxnSpLocks/>
          </p:cNvCxnSpPr>
          <p:nvPr/>
        </p:nvCxnSpPr>
        <p:spPr>
          <a:xfrm flipH="1" flipV="1">
            <a:off x="4295932" y="5266928"/>
            <a:ext cx="209276" cy="3035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6BC5D03-0B12-DC79-E5F6-059BDD8983EC}"/>
              </a:ext>
            </a:extLst>
          </p:cNvPr>
          <p:cNvCxnSpPr>
            <a:cxnSpLocks/>
          </p:cNvCxnSpPr>
          <p:nvPr/>
        </p:nvCxnSpPr>
        <p:spPr>
          <a:xfrm flipH="1" flipV="1">
            <a:off x="4486365" y="4937248"/>
            <a:ext cx="1053422" cy="677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Arc 54">
            <a:extLst>
              <a:ext uri="{FF2B5EF4-FFF2-40B4-BE49-F238E27FC236}">
                <a16:creationId xmlns:a16="http://schemas.microsoft.com/office/drawing/2014/main" id="{2D5DA857-10E3-DF2E-7A8B-3435EB91D589}"/>
              </a:ext>
            </a:extLst>
          </p:cNvPr>
          <p:cNvSpPr/>
          <p:nvPr/>
        </p:nvSpPr>
        <p:spPr>
          <a:xfrm rot="10450751">
            <a:off x="4474491" y="4621100"/>
            <a:ext cx="6172641" cy="1227273"/>
          </a:xfrm>
          <a:prstGeom prst="arc">
            <a:avLst>
              <a:gd name="adj1" fmla="val 13226209"/>
              <a:gd name="adj2" fmla="val 21598202"/>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Arc 55">
            <a:extLst>
              <a:ext uri="{FF2B5EF4-FFF2-40B4-BE49-F238E27FC236}">
                <a16:creationId xmlns:a16="http://schemas.microsoft.com/office/drawing/2014/main" id="{B15823BB-46C3-4415-B81C-8CE3A351FBAE}"/>
              </a:ext>
            </a:extLst>
          </p:cNvPr>
          <p:cNvSpPr/>
          <p:nvPr/>
        </p:nvSpPr>
        <p:spPr>
          <a:xfrm rot="11005953">
            <a:off x="2924012" y="5087623"/>
            <a:ext cx="11559121" cy="1227273"/>
          </a:xfrm>
          <a:prstGeom prst="arc">
            <a:avLst>
              <a:gd name="adj1" fmla="val 13226209"/>
              <a:gd name="adj2" fmla="val 21827"/>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highlight>
                <a:srgbClr val="FFFF00"/>
              </a:highlight>
            </a:endParaRPr>
          </a:p>
        </p:txBody>
      </p:sp>
    </p:spTree>
    <p:extLst>
      <p:ext uri="{BB962C8B-B14F-4D97-AF65-F5344CB8AC3E}">
        <p14:creationId xmlns:p14="http://schemas.microsoft.com/office/powerpoint/2010/main" val="3731240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89" name="Rectangle 4288">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0" name="Rectangle 4289">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65153"/>
            <a:ext cx="5106593"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1" name="Rectangle 4290">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3788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E6A71A-9F9E-743D-644D-A405EE1B6725}"/>
              </a:ext>
            </a:extLst>
          </p:cNvPr>
          <p:cNvSpPr>
            <a:spLocks noGrp="1"/>
          </p:cNvSpPr>
          <p:nvPr>
            <p:ph type="title"/>
          </p:nvPr>
        </p:nvSpPr>
        <p:spPr>
          <a:xfrm>
            <a:off x="5121918" y="323386"/>
            <a:ext cx="7067034" cy="1682396"/>
          </a:xfrm>
        </p:spPr>
        <p:txBody>
          <a:bodyPr>
            <a:normAutofit/>
          </a:bodyPr>
          <a:lstStyle/>
          <a:p>
            <a:pPr>
              <a:lnSpc>
                <a:spcPct val="90000"/>
              </a:lnSpc>
            </a:pPr>
            <a:r>
              <a:rPr lang="en-US" sz="3200" dirty="0"/>
              <a:t>Hidden Markovian Models (HMMs)</a:t>
            </a:r>
            <a:br>
              <a:rPr lang="en-US" sz="3200" dirty="0"/>
            </a:br>
            <a:endParaRPr lang="en-US" sz="32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8CC5561-F93D-2EA0-708F-757FEDBB34BC}"/>
                  </a:ext>
                </a:extLst>
              </p:cNvPr>
              <p:cNvSpPr>
                <a:spLocks noGrp="1"/>
              </p:cNvSpPr>
              <p:nvPr>
                <p:ph idx="1"/>
              </p:nvPr>
            </p:nvSpPr>
            <p:spPr>
              <a:xfrm>
                <a:off x="5277533" y="1315845"/>
                <a:ext cx="6740478" cy="5452946"/>
              </a:xfrm>
            </p:spPr>
            <p:txBody>
              <a:bodyPr>
                <a:normAutofit/>
              </a:bodyPr>
              <a:lstStyle/>
              <a:p>
                <a:pPr>
                  <a:lnSpc>
                    <a:spcPct val="100000"/>
                  </a:lnSpc>
                </a:pPr>
                <a:r>
                  <a:rPr lang="en-US" sz="2000" dirty="0">
                    <a:effectLst/>
                    <a:latin typeface="Aptos" panose="020B0004020202020204" pitchFamily="34" charset="0"/>
                    <a:ea typeface="Aptos" panose="020B0004020202020204" pitchFamily="34" charset="0"/>
                    <a:cs typeface="Arial" panose="020B0604020202020204" pitchFamily="34" charset="0"/>
                  </a:rPr>
                  <a:t>HMM is an LVM structure that is uniquely defined by the tuple </a:t>
                </a:r>
                <a14:m>
                  <m:oMath xmlns:m="http://schemas.openxmlformats.org/officeDocument/2006/math">
                    <m:r>
                      <a:rPr lang="en-US" sz="2000" i="1">
                        <a:effectLst/>
                        <a:latin typeface="Cambria Math" panose="02040503050406030204" pitchFamily="18" charset="0"/>
                        <a:ea typeface="Aptos" panose="020B0004020202020204" pitchFamily="34" charset="0"/>
                        <a:cs typeface="Arial" panose="020B0604020202020204" pitchFamily="34" charset="0"/>
                      </a:rPr>
                      <m:t>(</m:t>
                    </m:r>
                    <m:r>
                      <a:rPr lang="en-US" sz="2000" i="1">
                        <a:effectLst/>
                        <a:latin typeface="Cambria Math" panose="02040503050406030204" pitchFamily="18" charset="0"/>
                        <a:ea typeface="Aptos" panose="020B0004020202020204" pitchFamily="34" charset="0"/>
                        <a:cs typeface="Arial" panose="020B0604020202020204" pitchFamily="34" charset="0"/>
                      </a:rPr>
                      <m:t>𝐴</m:t>
                    </m:r>
                    <m:r>
                      <a:rPr lang="en-US" sz="2000" i="1">
                        <a:effectLst/>
                        <a:latin typeface="Cambria Math" panose="02040503050406030204" pitchFamily="18" charset="0"/>
                        <a:ea typeface="Aptos" panose="020B0004020202020204" pitchFamily="34" charset="0"/>
                        <a:cs typeface="Arial" panose="020B0604020202020204" pitchFamily="34" charset="0"/>
                      </a:rPr>
                      <m:t>, </m:t>
                    </m:r>
                    <m:r>
                      <a:rPr lang="en-US" sz="2000" i="1">
                        <a:effectLst/>
                        <a:latin typeface="Cambria Math" panose="02040503050406030204" pitchFamily="18" charset="0"/>
                        <a:ea typeface="Aptos" panose="020B0004020202020204" pitchFamily="34" charset="0"/>
                        <a:cs typeface="Arial" panose="020B0604020202020204" pitchFamily="34" charset="0"/>
                      </a:rPr>
                      <m:t>𝜋</m:t>
                    </m:r>
                    <m:r>
                      <a:rPr lang="en-US" sz="2000" i="1">
                        <a:effectLst/>
                        <a:latin typeface="Cambria Math" panose="02040503050406030204" pitchFamily="18" charset="0"/>
                        <a:ea typeface="Aptos" panose="020B0004020202020204" pitchFamily="34" charset="0"/>
                        <a:cs typeface="Arial" panose="020B0604020202020204" pitchFamily="34" charset="0"/>
                      </a:rPr>
                      <m:t>, </m:t>
                    </m:r>
                    <m:d>
                      <m:dPr>
                        <m:begChr m:val="{"/>
                        <m:endChr m:val="}"/>
                        <m:ctrlPr>
                          <a:rPr lang="en-US" sz="2000" i="1" smtClean="0">
                            <a:effectLst/>
                            <a:latin typeface="Cambria Math" panose="02040503050406030204" pitchFamily="18" charset="0"/>
                          </a:rPr>
                        </m:ctrlPr>
                      </m:dPr>
                      <m:e>
                        <m:r>
                          <a:rPr lang="en-US" sz="2000" i="1">
                            <a:effectLst/>
                            <a:latin typeface="Cambria Math" panose="02040503050406030204" pitchFamily="18" charset="0"/>
                            <a:ea typeface="Aptos" panose="020B0004020202020204" pitchFamily="34" charset="0"/>
                            <a:cs typeface="Arial" panose="020B0604020202020204" pitchFamily="34" charset="0"/>
                          </a:rPr>
                          <m:t>𝜇</m:t>
                        </m:r>
                        <m:r>
                          <a:rPr lang="en-US" sz="2000" i="1">
                            <a:effectLst/>
                            <a:latin typeface="Cambria Math" panose="02040503050406030204" pitchFamily="18" charset="0"/>
                            <a:ea typeface="Aptos" panose="020B0004020202020204" pitchFamily="34" charset="0"/>
                            <a:cs typeface="Arial" panose="020B0604020202020204" pitchFamily="34" charset="0"/>
                          </a:rPr>
                          <m:t>,</m:t>
                        </m:r>
                        <m:r>
                          <m:rPr>
                            <m:sty m:val="p"/>
                          </m:rPr>
                          <a:rPr lang="en-US" sz="2000">
                            <a:effectLst/>
                            <a:latin typeface="Cambria Math" panose="02040503050406030204" pitchFamily="18" charset="0"/>
                            <a:ea typeface="Aptos" panose="020B0004020202020204" pitchFamily="34" charset="0"/>
                            <a:cs typeface="Arial" panose="020B0604020202020204" pitchFamily="34" charset="0"/>
                          </a:rPr>
                          <m:t>Σ</m:t>
                        </m:r>
                      </m:e>
                    </m:d>
                    <m:r>
                      <a:rPr lang="en-US" sz="2000">
                        <a:effectLst/>
                        <a:latin typeface="Cambria Math" panose="02040503050406030204" pitchFamily="18" charset="0"/>
                        <a:ea typeface="Aptos" panose="020B0004020202020204" pitchFamily="34" charset="0"/>
                        <a:cs typeface="Arial" panose="020B0604020202020204" pitchFamily="34" charset="0"/>
                      </a:rPr>
                      <m:t>)</m:t>
                    </m:r>
                  </m:oMath>
                </a14:m>
                <a:r>
                  <a:rPr lang="en-US" sz="2000" dirty="0">
                    <a:effectLst/>
                  </a:rPr>
                  <a:t> </a:t>
                </a:r>
              </a:p>
              <a:p>
                <a:pPr marL="0" indent="0">
                  <a:lnSpc>
                    <a:spcPct val="100000"/>
                  </a:lnSpc>
                  <a:buNone/>
                </a:pPr>
                <a:br>
                  <a:rPr lang="en-US" sz="1600" dirty="0">
                    <a:effectLst/>
                  </a:rPr>
                </a:br>
                <a:r>
                  <a:rPr lang="en-US" sz="1600" dirty="0"/>
                  <a:t>Training HMM</a:t>
                </a:r>
              </a:p>
              <a:p>
                <a:pPr marL="0" indent="0">
                  <a:lnSpc>
                    <a:spcPct val="100000"/>
                  </a:lnSpc>
                  <a:buNone/>
                </a:pPr>
                <a:r>
                  <a:rPr lang="en-US" sz="1600" dirty="0"/>
                  <a:t> Trial = </a:t>
                </a:r>
                <a14:m>
                  <m:oMath xmlns:m="http://schemas.openxmlformats.org/officeDocument/2006/math">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𝑣</m:t>
                            </m:r>
                          </m:e>
                          <m:sub>
                            <m:r>
                              <a:rPr lang="en-US" sz="1600" i="1">
                                <a:latin typeface="Cambria Math" panose="02040503050406030204" pitchFamily="18" charset="0"/>
                              </a:rPr>
                              <m:t>1:</m:t>
                            </m:r>
                            <m:r>
                              <a:rPr lang="en-US" sz="1600" i="1">
                                <a:latin typeface="Cambria Math" panose="02040503050406030204" pitchFamily="18" charset="0"/>
                              </a:rPr>
                              <m:t>𝑇</m:t>
                            </m:r>
                          </m:sub>
                        </m:sSub>
                      </m:e>
                    </m:d>
                  </m:oMath>
                </a14:m>
                <a:r>
                  <a:rPr lang="en-US" sz="1600" dirty="0"/>
                  <a:t>,  HMM gives </a:t>
                </a:r>
                <a14:m>
                  <m:oMath xmlns:m="http://schemas.openxmlformats.org/officeDocument/2006/math">
                    <m:r>
                      <a:rPr lang="en-US" sz="1600" i="1">
                        <a:latin typeface="Cambria Math" panose="02040503050406030204" pitchFamily="18" charset="0"/>
                        <a:ea typeface="Aptos" panose="020B0004020202020204" pitchFamily="34" charset="0"/>
                        <a:cs typeface="Arial" panose="020B0604020202020204" pitchFamily="34"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𝑣</m:t>
                            </m:r>
                          </m:e>
                          <m:sub>
                            <m:r>
                              <a:rPr lang="en-US" sz="1600" i="1">
                                <a:latin typeface="Cambria Math" panose="02040503050406030204" pitchFamily="18" charset="0"/>
                              </a:rPr>
                              <m:t>1:</m:t>
                            </m:r>
                            <m:r>
                              <a:rPr lang="en-US" sz="1600" i="1">
                                <a:latin typeface="Cambria Math" panose="02040503050406030204" pitchFamily="18" charset="0"/>
                              </a:rPr>
                              <m:t>𝑇</m:t>
                            </m:r>
                          </m:sub>
                        </m:sSub>
                      </m:e>
                    </m:d>
                  </m:oMath>
                </a14:m>
                <a:endParaRPr lang="en-US" sz="1600" dirty="0"/>
              </a:p>
              <a:p>
                <a:pPr marL="342900" indent="-342900">
                  <a:lnSpc>
                    <a:spcPct val="100000"/>
                  </a:lnSpc>
                  <a:buFont typeface="+mj-lt"/>
                  <a:buAutoNum type="arabicPeriod"/>
                </a:pP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h</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r>
                      <a:rPr lang="en-US" sz="1600" b="0" i="1" smtClean="0">
                        <a:latin typeface="Cambria Math" panose="02040503050406030204" pitchFamily="18" charset="0"/>
                      </a:rPr>
                      <m:t>𝜋</m:t>
                    </m:r>
                    <m:r>
                      <a:rPr lang="en-US" sz="1600" b="0" i="1" smtClean="0">
                        <a:latin typeface="Cambria Math" panose="02040503050406030204" pitchFamily="18" charset="0"/>
                      </a:rPr>
                      <m:t>  ,  </m:t>
                    </m:r>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h</m:t>
                            </m:r>
                          </m:e>
                          <m:sub>
                            <m:r>
                              <a:rPr lang="en-US" sz="1600" b="0" i="1" smtClean="0">
                                <a:latin typeface="Cambria Math" panose="02040503050406030204" pitchFamily="18" charset="0"/>
                              </a:rPr>
                              <m:t>1</m:t>
                            </m:r>
                          </m:sub>
                        </m:sSub>
                      </m:e>
                    </m:d>
                    <m:r>
                      <a:rPr lang="en-US" sz="1600" b="0" i="1" smtClean="0">
                        <a:latin typeface="Cambria Math" panose="02040503050406030204" pitchFamily="18" charset="0"/>
                      </a:rPr>
                      <m:t>=</m:t>
                    </m:r>
                    <m:r>
                      <a:rPr lang="en-US" sz="1600" b="0" i="1" smtClean="0">
                        <a:latin typeface="Cambria Math" panose="02040503050406030204" pitchFamily="18" charset="0"/>
                      </a:rPr>
                      <m:t>𝜋</m:t>
                    </m:r>
                  </m:oMath>
                </a14:m>
                <a:r>
                  <a:rPr lang="en-US" sz="1600" dirty="0"/>
                  <a:t>.</a:t>
                </a:r>
              </a:p>
              <a:p>
                <a:pPr marL="342900" lvl="0" indent="-342900">
                  <a:lnSpc>
                    <a:spcPct val="100000"/>
                  </a:lnSpc>
                  <a:buFont typeface="+mj-lt"/>
                  <a:buAutoNum type="arabicPeriod"/>
                </a:pPr>
                <a14:m>
                  <m:oMath xmlns:m="http://schemas.openxmlformats.org/officeDocument/2006/math">
                    <m:r>
                      <a:rPr lang="en-US" sz="1600" b="0" i="1" smtClean="0">
                        <a:latin typeface="Cambria Math" panose="02040503050406030204" pitchFamily="18" charset="0"/>
                      </a:rPr>
                      <m:t>𝐴</m:t>
                    </m:r>
                    <m:r>
                      <a:rPr lang="en-US" sz="1600" b="0" i="1" smtClean="0">
                        <a:latin typeface="Cambria Math" panose="02040503050406030204" pitchFamily="18" charset="0"/>
                      </a:rPr>
                      <m:t>= </m:t>
                    </m:r>
                    <m:r>
                      <a:rPr lang="en-US" sz="1600" i="1">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rPr>
                              <m:t>2</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rPr>
                              <m:t>1</m:t>
                            </m:r>
                          </m:sub>
                        </m:sSub>
                      </m:e>
                    </m:d>
                  </m:oMath>
                </a14:m>
                <a:r>
                  <a:rPr lang="en-US" sz="1600" dirty="0"/>
                  <a:t> </a:t>
                </a:r>
              </a:p>
              <a:p>
                <a:pPr marL="342900" lvl="0" indent="-342900">
                  <a:lnSpc>
                    <a:spcPct val="100000"/>
                  </a:lnSpc>
                  <a:buFont typeface="+mj-lt"/>
                  <a:buAutoNum type="arabicPeriod"/>
                </a:pPr>
                <a14:m>
                  <m:oMath xmlns:m="http://schemas.openxmlformats.org/officeDocument/2006/math">
                    <m:r>
                      <m:rPr>
                        <m:sty m:val="p"/>
                      </m:rPr>
                      <a:rPr lang="en-US" sz="1600" b="0" i="0" smtClean="0">
                        <a:latin typeface="Cambria Math" panose="02040503050406030204" pitchFamily="18" charset="0"/>
                      </a:rPr>
                      <m:t>Repeat</m:t>
                    </m:r>
                    <m:r>
                      <a:rPr lang="en-US" sz="1600" b="0" i="0" smtClean="0">
                        <a:latin typeface="Cambria Math" panose="02040503050406030204" pitchFamily="18" charset="0"/>
                      </a:rPr>
                      <m:t> </m:t>
                    </m:r>
                    <m:r>
                      <m:rPr>
                        <m:sty m:val="p"/>
                      </m:rPr>
                      <a:rPr lang="en-US" sz="1600" b="0" i="0" smtClean="0">
                        <a:latin typeface="Cambria Math" panose="02040503050406030204" pitchFamily="18" charset="0"/>
                      </a:rPr>
                      <m:t>for</m:t>
                    </m:r>
                    <m:r>
                      <a:rPr lang="en-US" sz="1600" b="0" i="0" smtClean="0">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rPr>
                          <m:t>3</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rPr>
                          <m:t>4</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rPr>
                          <m:t>𝑇</m:t>
                        </m:r>
                      </m:sub>
                    </m:sSub>
                  </m:oMath>
                </a14:m>
                <a:endParaRPr lang="en-US" sz="1600" dirty="0"/>
              </a:p>
              <a:p>
                <a:pPr marL="342900" lvl="0" indent="-342900">
                  <a:lnSpc>
                    <a:spcPct val="100000"/>
                  </a:lnSpc>
                  <a:buFont typeface="+mj-lt"/>
                  <a:buAutoNum type="arabicPeriod"/>
                </a:pPr>
                <a14:m>
                  <m:oMath xmlns:m="http://schemas.openxmlformats.org/officeDocument/2006/math">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𝜇</m:t>
                        </m:r>
                        <m:r>
                          <a:rPr lang="en-US" sz="1600" i="1">
                            <a:latin typeface="Cambria Math" panose="02040503050406030204" pitchFamily="18" charset="0"/>
                          </a:rPr>
                          <m:t>,</m:t>
                        </m:r>
                        <m:r>
                          <m:rPr>
                            <m:sty m:val="p"/>
                          </m:rPr>
                          <a:rPr lang="en-US" sz="1600">
                            <a:latin typeface="Cambria Math" panose="02040503050406030204" pitchFamily="18" charset="0"/>
                          </a:rPr>
                          <m:t>Σ</m:t>
                        </m:r>
                      </m:e>
                    </m:d>
                  </m:oMath>
                </a14:m>
                <a:r>
                  <a:rPr lang="en-US" sz="1600" dirty="0"/>
                  <a:t> -&gt;  get </a:t>
                </a:r>
                <a14:m>
                  <m:oMath xmlns:m="http://schemas.openxmlformats.org/officeDocument/2006/math">
                    <m:r>
                      <a:rPr lang="en-US" sz="1600" i="1">
                        <a:latin typeface="Cambria Math" panose="02040503050406030204" pitchFamily="18" charset="0"/>
                      </a:rPr>
                      <m:t>𝑝</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𝑣</m:t>
                        </m:r>
                      </m:e>
                      <m:sub>
                        <m:r>
                          <a:rPr lang="en-US" sz="1600" i="1">
                            <a:latin typeface="Cambria Math" panose="02040503050406030204" pitchFamily="18" charset="0"/>
                          </a:rPr>
                          <m:t>0:</m:t>
                        </m:r>
                        <m:r>
                          <a:rPr lang="en-US" sz="1600" i="1">
                            <a:latin typeface="Cambria Math" panose="02040503050406030204" pitchFamily="18" charset="0"/>
                          </a:rPr>
                          <m:t>𝑇</m:t>
                        </m:r>
                      </m:sub>
                    </m:sSub>
                    <m:r>
                      <a:rPr lang="en-US" sz="1600" i="1">
                        <a:latin typeface="Cambria Math" panose="02040503050406030204" pitchFamily="18" charset="0"/>
                      </a:rPr>
                      <m:t>)</m:t>
                    </m:r>
                  </m:oMath>
                </a14:m>
                <a:r>
                  <a:rPr lang="en-US" sz="1600" dirty="0"/>
                  <a:t> from </a:t>
                </a:r>
                <a14:m>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𝑣</m:t>
                            </m:r>
                          </m:e>
                          <m:sub>
                            <m:r>
                              <a:rPr lang="en-US" sz="1600" i="1">
                                <a:latin typeface="Cambria Math" panose="02040503050406030204" pitchFamily="18" charset="0"/>
                              </a:rPr>
                              <m:t>𝑡</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rPr>
                              <m:t>𝑡</m:t>
                            </m:r>
                          </m:sub>
                        </m:sSub>
                      </m:e>
                    </m:d>
                    <m:r>
                      <a:rPr lang="en-US" sz="1600" i="1">
                        <a:latin typeface="Cambria Math" panose="02040503050406030204" pitchFamily="18" charset="0"/>
                      </a:rPr>
                      <m:t> , ∀</m:t>
                    </m:r>
                    <m:r>
                      <a:rPr lang="en-US" sz="1600" i="1">
                        <a:latin typeface="Cambria Math" panose="02040503050406030204" pitchFamily="18" charset="0"/>
                      </a:rPr>
                      <m:t>𝑡</m:t>
                    </m:r>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𝑇</m:t>
                        </m:r>
                      </m:e>
                    </m:d>
                    <m:r>
                      <a:rPr lang="en-US" sz="1600" i="1">
                        <a:latin typeface="Cambria Math" panose="02040503050406030204" pitchFamily="18" charset="0"/>
                      </a:rPr>
                      <m:t>∪{0}</m:t>
                    </m:r>
                  </m:oMath>
                </a14:m>
                <a:endParaRPr lang="en-US" sz="1600" dirty="0"/>
              </a:p>
              <a:p>
                <a:pPr>
                  <a:lnSpc>
                    <a:spcPct val="100000"/>
                  </a:lnSpc>
                  <a:buFont typeface="Wingdings" pitchFamily="2" charset="2"/>
                  <a:buChar char="à"/>
                </a:pPr>
                <a:r>
                  <a:rPr lang="en-US" sz="1600" dirty="0"/>
                  <a:t>Optimization algo, e.g. gradient descent (GD) </a:t>
                </a:r>
              </a:p>
              <a:p>
                <a:pPr>
                  <a:lnSpc>
                    <a:spcPct val="100000"/>
                  </a:lnSpc>
                  <a:buFont typeface="Wingdings" pitchFamily="2" charset="2"/>
                  <a:buChar char="à"/>
                </a:pPr>
                <a:r>
                  <a:rPr lang="en-US" sz="1600" dirty="0"/>
                  <a:t>Optimal parameters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𝑠𝑡𝑢𝑑𝑒𝑛𝑡</m:t>
                        </m:r>
                      </m:sub>
                    </m:sSub>
                  </m:oMath>
                </a14:m>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b="0" i="1" smtClean="0">
                            <a:latin typeface="Cambria Math" panose="02040503050406030204" pitchFamily="18" charset="0"/>
                          </a:rPr>
                          <m:t>𝜋</m:t>
                        </m:r>
                      </m:e>
                      <m:sub>
                        <m:r>
                          <a:rPr lang="en-US" sz="1600" i="1">
                            <a:latin typeface="Cambria Math" panose="02040503050406030204" pitchFamily="18" charset="0"/>
                          </a:rPr>
                          <m:t>𝑠𝑡𝑢𝑑𝑒𝑛𝑡</m:t>
                        </m:r>
                      </m:sub>
                    </m:sSub>
                  </m:oMath>
                </a14:m>
                <a:r>
                  <a:rPr lang="en-US" sz="1600" dirty="0"/>
                  <a:t>, </a:t>
                </a:r>
                <a14:m>
                  <m:oMath xmlns:m="http://schemas.openxmlformats.org/officeDocument/2006/math">
                    <m:sSub>
                      <m:sSubPr>
                        <m:ctrlPr>
                          <a:rPr lang="en-US" sz="1600" i="1">
                            <a:latin typeface="Cambria Math" panose="02040503050406030204" pitchFamily="18" charset="0"/>
                          </a:rPr>
                        </m:ctrlPr>
                      </m:sSubPr>
                      <m:e>
                        <m:r>
                          <a:rPr lang="el-GR" sz="1600" i="1">
                            <a:latin typeface="Cambria Math" panose="02040503050406030204" pitchFamily="18" charset="0"/>
                          </a:rPr>
                          <m:t>{</m:t>
                        </m:r>
                        <m:r>
                          <a:rPr lang="el-GR" sz="1600" i="1">
                            <a:latin typeface="Cambria Math" panose="02040503050406030204" pitchFamily="18" charset="0"/>
                          </a:rPr>
                          <m:t>𝜇</m:t>
                        </m:r>
                        <m:r>
                          <a:rPr lang="el-GR" sz="1600" i="1">
                            <a:latin typeface="Cambria Math" panose="02040503050406030204" pitchFamily="18" charset="0"/>
                          </a:rPr>
                          <m:t>,</m:t>
                        </m:r>
                        <m:r>
                          <a:rPr lang="el-GR" sz="1600" i="1">
                            <a:latin typeface="Cambria Math" panose="02040503050406030204" pitchFamily="18" charset="0"/>
                          </a:rPr>
                          <m:t>𝛴</m:t>
                        </m:r>
                        <m:r>
                          <a:rPr lang="el-GR" sz="1600" i="1">
                            <a:latin typeface="Cambria Math" panose="02040503050406030204" pitchFamily="18" charset="0"/>
                          </a:rPr>
                          <m:t>}</m:t>
                        </m:r>
                      </m:e>
                      <m:sub>
                        <m:r>
                          <a:rPr lang="en-US" sz="1600" i="1">
                            <a:latin typeface="Cambria Math" panose="02040503050406030204" pitchFamily="18" charset="0"/>
                          </a:rPr>
                          <m:t>𝑠𝑡𝑢𝑑𝑒𝑛𝑡</m:t>
                        </m:r>
                      </m:sub>
                    </m:sSub>
                  </m:oMath>
                </a14:m>
                <a:r>
                  <a:rPr lang="en-US" sz="1600" dirty="0"/>
                  <a:t>) which maximize </a:t>
                </a:r>
                <a14:m>
                  <m:oMath xmlns:m="http://schemas.openxmlformats.org/officeDocument/2006/math">
                    <m:r>
                      <a:rPr lang="en-US" sz="2000" i="1" smtClean="0">
                        <a:effectLst/>
                        <a:latin typeface="Cambria Math" panose="02040503050406030204" pitchFamily="18" charset="0"/>
                        <a:ea typeface="Aptos" panose="020B0004020202020204" pitchFamily="34" charset="0"/>
                        <a:cs typeface="Arial" panose="020B0604020202020204" pitchFamily="34" charset="0"/>
                      </a:rPr>
                      <m:t>𝑝</m:t>
                    </m:r>
                    <m:d>
                      <m:dPr>
                        <m:ctrlPr>
                          <a:rPr lang="en-US" sz="1200" i="1">
                            <a:effectLst/>
                            <a:latin typeface="Cambria Math" panose="02040503050406030204" pitchFamily="18" charset="0"/>
                          </a:rPr>
                        </m:ctrlPr>
                      </m:dPr>
                      <m:e>
                        <m:sSub>
                          <m:sSubPr>
                            <m:ctrlPr>
                              <a:rPr lang="en-US" sz="1200" i="1">
                                <a:effectLst/>
                                <a:latin typeface="Cambria Math" panose="02040503050406030204" pitchFamily="18" charset="0"/>
                              </a:rPr>
                            </m:ctrlPr>
                          </m:sSubPr>
                          <m:e>
                            <m:r>
                              <a:rPr lang="en-US" sz="2000" i="1">
                                <a:effectLst/>
                                <a:latin typeface="Cambria Math" panose="02040503050406030204" pitchFamily="18" charset="0"/>
                                <a:ea typeface="Aptos" panose="020B0004020202020204" pitchFamily="34" charset="0"/>
                                <a:cs typeface="Arial" panose="020B0604020202020204" pitchFamily="34" charset="0"/>
                              </a:rPr>
                              <m:t>𝑣</m:t>
                            </m:r>
                          </m:e>
                          <m:sub>
                            <m:r>
                              <a:rPr lang="en-US" sz="2000" i="1">
                                <a:effectLst/>
                                <a:latin typeface="Cambria Math" panose="02040503050406030204" pitchFamily="18" charset="0"/>
                                <a:ea typeface="Aptos" panose="020B0004020202020204" pitchFamily="34" charset="0"/>
                                <a:cs typeface="Arial" panose="020B0604020202020204" pitchFamily="34" charset="0"/>
                              </a:rPr>
                              <m:t>1:</m:t>
                            </m:r>
                            <m:r>
                              <a:rPr lang="en-US" sz="2000" i="1">
                                <a:effectLst/>
                                <a:latin typeface="Cambria Math" panose="02040503050406030204" pitchFamily="18" charset="0"/>
                                <a:ea typeface="Aptos" panose="020B0004020202020204" pitchFamily="34" charset="0"/>
                                <a:cs typeface="Arial" panose="020B0604020202020204" pitchFamily="34" charset="0"/>
                              </a:rPr>
                              <m:t>𝑇</m:t>
                            </m:r>
                          </m:sub>
                        </m:sSub>
                        <m:r>
                          <a:rPr lang="en-US" sz="2000" i="1">
                            <a:effectLst/>
                            <a:latin typeface="Cambria Math" panose="02040503050406030204" pitchFamily="18" charset="0"/>
                            <a:ea typeface="Aptos" panose="020B0004020202020204" pitchFamily="34" charset="0"/>
                            <a:cs typeface="Arial" panose="020B0604020202020204" pitchFamily="34" charset="0"/>
                          </a:rPr>
                          <m:t>=</m:t>
                        </m:r>
                        <m:d>
                          <m:dPr>
                            <m:ctrlPr>
                              <a:rPr lang="en-US" sz="1200" i="1">
                                <a:effectLst/>
                                <a:latin typeface="Cambria Math" panose="02040503050406030204" pitchFamily="18" charset="0"/>
                              </a:rPr>
                            </m:ctrlPr>
                          </m:dPr>
                          <m:e>
                            <m:sSub>
                              <m:sSubPr>
                                <m:ctrlPr>
                                  <a:rPr lang="en-US" sz="1200" i="1">
                                    <a:effectLst/>
                                    <a:latin typeface="Cambria Math" panose="02040503050406030204" pitchFamily="18" charset="0"/>
                                  </a:rPr>
                                </m:ctrlPr>
                              </m:sSubPr>
                              <m:e>
                                <m:sSup>
                                  <m:sSupPr>
                                    <m:ctrlPr>
                                      <a:rPr lang="en-US" sz="1200" i="1">
                                        <a:effectLst/>
                                        <a:latin typeface="Cambria Math" panose="02040503050406030204" pitchFamily="18" charset="0"/>
                                      </a:rPr>
                                    </m:ctrlPr>
                                  </m:sSupPr>
                                  <m:e>
                                    <m:r>
                                      <a:rPr lang="en-US" sz="2000" i="1">
                                        <a:effectLst/>
                                        <a:latin typeface="Cambria Math" panose="02040503050406030204" pitchFamily="18" charset="0"/>
                                        <a:ea typeface="Aptos" panose="020B0004020202020204" pitchFamily="34" charset="0"/>
                                        <a:cs typeface="Arial" panose="020B0604020202020204" pitchFamily="34" charset="0"/>
                                      </a:rPr>
                                      <m:t>𝑣</m:t>
                                    </m:r>
                                  </m:e>
                                  <m:sup>
                                    <m:r>
                                      <a:rPr lang="en-US" sz="2000" i="1">
                                        <a:effectLst/>
                                        <a:latin typeface="Cambria Math" panose="02040503050406030204" pitchFamily="18" charset="0"/>
                                        <a:ea typeface="Aptos" panose="020B0004020202020204" pitchFamily="34" charset="0"/>
                                        <a:cs typeface="Arial" panose="020B0604020202020204" pitchFamily="34" charset="0"/>
                                      </a:rPr>
                                      <m:t>′</m:t>
                                    </m:r>
                                  </m:sup>
                                </m:sSup>
                              </m:e>
                              <m:sub>
                                <m:r>
                                  <a:rPr lang="en-US" sz="2000" i="1">
                                    <a:effectLst/>
                                    <a:latin typeface="Cambria Math" panose="02040503050406030204" pitchFamily="18" charset="0"/>
                                    <a:ea typeface="Aptos" panose="020B0004020202020204" pitchFamily="34" charset="0"/>
                                    <a:cs typeface="Arial" panose="020B0604020202020204" pitchFamily="34" charset="0"/>
                                  </a:rPr>
                                  <m:t>1</m:t>
                                </m:r>
                              </m:sub>
                            </m:sSub>
                            <m:r>
                              <a:rPr lang="en-US" sz="2000" i="1">
                                <a:effectLst/>
                                <a:latin typeface="Cambria Math" panose="02040503050406030204" pitchFamily="18" charset="0"/>
                                <a:ea typeface="Aptos" panose="020B0004020202020204" pitchFamily="34" charset="0"/>
                                <a:cs typeface="Arial" panose="020B0604020202020204" pitchFamily="34" charset="0"/>
                              </a:rPr>
                              <m:t>,</m:t>
                            </m:r>
                            <m:sSub>
                              <m:sSubPr>
                                <m:ctrlPr>
                                  <a:rPr lang="en-US" sz="1200" i="1">
                                    <a:effectLst/>
                                    <a:latin typeface="Cambria Math" panose="02040503050406030204" pitchFamily="18" charset="0"/>
                                  </a:rPr>
                                </m:ctrlPr>
                              </m:sSubPr>
                              <m:e>
                                <m:sSup>
                                  <m:sSupPr>
                                    <m:ctrlPr>
                                      <a:rPr lang="en-US" sz="1200" i="1">
                                        <a:effectLst/>
                                        <a:latin typeface="Cambria Math" panose="02040503050406030204" pitchFamily="18" charset="0"/>
                                      </a:rPr>
                                    </m:ctrlPr>
                                  </m:sSupPr>
                                  <m:e>
                                    <m:r>
                                      <a:rPr lang="en-US" sz="2000" i="1">
                                        <a:effectLst/>
                                        <a:latin typeface="Cambria Math" panose="02040503050406030204" pitchFamily="18" charset="0"/>
                                        <a:ea typeface="Aptos" panose="020B0004020202020204" pitchFamily="34" charset="0"/>
                                        <a:cs typeface="Arial" panose="020B0604020202020204" pitchFamily="34" charset="0"/>
                                      </a:rPr>
                                      <m:t>𝑣</m:t>
                                    </m:r>
                                  </m:e>
                                  <m:sup>
                                    <m:r>
                                      <a:rPr lang="en-US" sz="2000" i="1">
                                        <a:effectLst/>
                                        <a:latin typeface="Cambria Math" panose="02040503050406030204" pitchFamily="18" charset="0"/>
                                        <a:ea typeface="Aptos" panose="020B0004020202020204" pitchFamily="34" charset="0"/>
                                        <a:cs typeface="Arial" panose="020B0604020202020204" pitchFamily="34" charset="0"/>
                                      </a:rPr>
                                      <m:t>′</m:t>
                                    </m:r>
                                  </m:sup>
                                </m:sSup>
                              </m:e>
                              <m:sub>
                                <m:r>
                                  <a:rPr lang="en-US" sz="2000" i="1">
                                    <a:effectLst/>
                                    <a:latin typeface="Cambria Math" panose="02040503050406030204" pitchFamily="18" charset="0"/>
                                    <a:ea typeface="Aptos" panose="020B0004020202020204" pitchFamily="34" charset="0"/>
                                    <a:cs typeface="Arial" panose="020B0604020202020204" pitchFamily="34" charset="0"/>
                                  </a:rPr>
                                  <m:t>2</m:t>
                                </m:r>
                              </m:sub>
                            </m:sSub>
                            <m:r>
                              <a:rPr lang="en-US" sz="2000" i="1">
                                <a:effectLst/>
                                <a:latin typeface="Cambria Math" panose="02040503050406030204" pitchFamily="18" charset="0"/>
                                <a:ea typeface="Aptos" panose="020B0004020202020204" pitchFamily="34" charset="0"/>
                                <a:cs typeface="Arial" panose="020B0604020202020204" pitchFamily="34" charset="0"/>
                              </a:rPr>
                              <m:t>,…</m:t>
                            </m:r>
                            <m:sSub>
                              <m:sSubPr>
                                <m:ctrlPr>
                                  <a:rPr lang="en-US" sz="1200" i="1">
                                    <a:effectLst/>
                                    <a:latin typeface="Cambria Math" panose="02040503050406030204" pitchFamily="18" charset="0"/>
                                  </a:rPr>
                                </m:ctrlPr>
                              </m:sSubPr>
                              <m:e>
                                <m:sSup>
                                  <m:sSupPr>
                                    <m:ctrlPr>
                                      <a:rPr lang="en-US" sz="1200" i="1">
                                        <a:effectLst/>
                                        <a:latin typeface="Cambria Math" panose="02040503050406030204" pitchFamily="18" charset="0"/>
                                      </a:rPr>
                                    </m:ctrlPr>
                                  </m:sSupPr>
                                  <m:e>
                                    <m:r>
                                      <a:rPr lang="en-US" sz="2000" i="1">
                                        <a:effectLst/>
                                        <a:latin typeface="Cambria Math" panose="02040503050406030204" pitchFamily="18" charset="0"/>
                                        <a:ea typeface="Aptos" panose="020B0004020202020204" pitchFamily="34" charset="0"/>
                                        <a:cs typeface="Arial" panose="020B0604020202020204" pitchFamily="34" charset="0"/>
                                      </a:rPr>
                                      <m:t>𝑣</m:t>
                                    </m:r>
                                  </m:e>
                                  <m:sup>
                                    <m:r>
                                      <a:rPr lang="en-US" sz="2000" i="1">
                                        <a:effectLst/>
                                        <a:latin typeface="Cambria Math" panose="02040503050406030204" pitchFamily="18" charset="0"/>
                                        <a:ea typeface="Aptos" panose="020B0004020202020204" pitchFamily="34" charset="0"/>
                                        <a:cs typeface="Arial" panose="020B0604020202020204" pitchFamily="34" charset="0"/>
                                      </a:rPr>
                                      <m:t>′</m:t>
                                    </m:r>
                                  </m:sup>
                                </m:sSup>
                              </m:e>
                              <m:sub>
                                <m:r>
                                  <a:rPr lang="en-US" sz="2000" i="1">
                                    <a:effectLst/>
                                    <a:latin typeface="Cambria Math" panose="02040503050406030204" pitchFamily="18" charset="0"/>
                                    <a:ea typeface="Aptos" panose="020B0004020202020204" pitchFamily="34" charset="0"/>
                                    <a:cs typeface="Arial" panose="020B0604020202020204" pitchFamily="34" charset="0"/>
                                  </a:rPr>
                                  <m:t>𝑛</m:t>
                                </m:r>
                              </m:sub>
                            </m:sSub>
                          </m:e>
                        </m:d>
                      </m:e>
                    </m:d>
                  </m:oMath>
                </a14:m>
                <a:r>
                  <a:rPr lang="en-US" sz="1200" dirty="0">
                    <a:effectLst/>
                  </a:rPr>
                  <a:t> </a:t>
                </a:r>
                <a:endParaRPr lang="en-US" sz="1600" dirty="0"/>
              </a:p>
            </p:txBody>
          </p:sp>
        </mc:Choice>
        <mc:Fallback>
          <p:sp>
            <p:nvSpPr>
              <p:cNvPr id="3" name="Content Placeholder 2">
                <a:extLst>
                  <a:ext uri="{FF2B5EF4-FFF2-40B4-BE49-F238E27FC236}">
                    <a16:creationId xmlns:a16="http://schemas.microsoft.com/office/drawing/2014/main" id="{98CC5561-F93D-2EA0-708F-757FEDBB34BC}"/>
                  </a:ext>
                </a:extLst>
              </p:cNvPr>
              <p:cNvSpPr>
                <a:spLocks noGrp="1" noRot="1" noChangeAspect="1" noMove="1" noResize="1" noEditPoints="1" noAdjustHandles="1" noChangeArrowheads="1" noChangeShapeType="1" noTextEdit="1"/>
              </p:cNvSpPr>
              <p:nvPr>
                <p:ph idx="1"/>
              </p:nvPr>
            </p:nvSpPr>
            <p:spPr>
              <a:xfrm>
                <a:off x="5277533" y="1315845"/>
                <a:ext cx="6740478" cy="5452946"/>
              </a:xfrm>
              <a:blipFill>
                <a:blip r:embed="rId3"/>
                <a:stretch>
                  <a:fillRect l="-752" t="-698" r="-376"/>
                </a:stretch>
              </a:blipFill>
            </p:spPr>
            <p:txBody>
              <a:bodyPr/>
              <a:lstStyle/>
              <a:p>
                <a:r>
                  <a:rPr lang="en-US">
                    <a:noFill/>
                  </a:rPr>
                  <a:t> </a:t>
                </a:r>
              </a:p>
            </p:txBody>
          </p:sp>
        </mc:Fallback>
      </mc:AlternateContent>
      <p:pic>
        <p:nvPicPr>
          <p:cNvPr id="4278" name="Picture 4" descr="Hidden Markov Model Clearly Explained! Part - 5">
            <a:extLst>
              <a:ext uri="{FF2B5EF4-FFF2-40B4-BE49-F238E27FC236}">
                <a16:creationId xmlns:a16="http://schemas.microsoft.com/office/drawing/2014/main" id="{632BE03B-BC39-6A99-0CB0-53281B452F1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58465" y="565153"/>
            <a:ext cx="4608036" cy="2592019"/>
          </a:xfrm>
          <a:prstGeom prst="rect">
            <a:avLst/>
          </a:prstGeom>
          <a:noFill/>
          <a:extLst>
            <a:ext uri="{909E8E84-426E-40DD-AFC4-6F175D3DCCD1}">
              <a14:hiddenFill xmlns:a14="http://schemas.microsoft.com/office/drawing/2010/main">
                <a:solidFill>
                  <a:srgbClr val="FFFFFF"/>
                </a:solidFill>
              </a14:hiddenFill>
            </a:ext>
          </a:extLst>
        </p:spPr>
      </p:pic>
      <p:pic>
        <p:nvPicPr>
          <p:cNvPr id="4277" name="Picture 2" descr="Schematic illustration of dynamic whole-brain networks using a hidden... |  Download Scientific Diagram">
            <a:extLst>
              <a:ext uri="{FF2B5EF4-FFF2-40B4-BE49-F238E27FC236}">
                <a16:creationId xmlns:a16="http://schemas.microsoft.com/office/drawing/2014/main" id="{72259CFC-5CFB-BB72-5800-77A13047371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72403"/>
          <a:stretch/>
        </p:blipFill>
        <p:spPr bwMode="auto">
          <a:xfrm>
            <a:off x="173989" y="4287968"/>
            <a:ext cx="4810606" cy="17982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4286" name="TextBox 4285">
                <a:extLst>
                  <a:ext uri="{FF2B5EF4-FFF2-40B4-BE49-F238E27FC236}">
                    <a16:creationId xmlns:a16="http://schemas.microsoft.com/office/drawing/2014/main" id="{15FF9758-6D6F-03A5-FD2A-0A4AFAA638E7}"/>
                  </a:ext>
                </a:extLst>
              </p:cNvPr>
              <p:cNvSpPr txBox="1"/>
              <p:nvPr/>
            </p:nvSpPr>
            <p:spPr>
              <a:xfrm>
                <a:off x="892653" y="3318471"/>
                <a:ext cx="3545532" cy="369332"/>
              </a:xfrm>
              <a:prstGeom prst="rect">
                <a:avLst/>
              </a:prstGeom>
              <a:noFill/>
            </p:spPr>
            <p:txBody>
              <a:bodyPr wrap="square">
                <a:spAutoFit/>
              </a:bodyPr>
              <a:lstStyle/>
              <a:p>
                <a:r>
                  <a:rPr lang="en-US" sz="1800" dirty="0"/>
                  <a:t>(</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𝐴</m:t>
                        </m:r>
                      </m:e>
                      <m:sub>
                        <m:r>
                          <a:rPr lang="en-US" sz="1800" i="1">
                            <a:latin typeface="Cambria Math" panose="02040503050406030204" pitchFamily="18" charset="0"/>
                          </a:rPr>
                          <m:t>𝑠𝑡𝑢𝑑𝑒𝑛𝑡</m:t>
                        </m:r>
                      </m:sub>
                    </m:sSub>
                  </m:oMath>
                </a14:m>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𝜋</m:t>
                        </m:r>
                      </m:e>
                      <m:sub>
                        <m:r>
                          <a:rPr lang="en-US" sz="1800" i="1">
                            <a:latin typeface="Cambria Math" panose="02040503050406030204" pitchFamily="18" charset="0"/>
                          </a:rPr>
                          <m:t>𝑠𝑡𝑢𝑑𝑒𝑛𝑡</m:t>
                        </m:r>
                      </m:sub>
                    </m:sSub>
                  </m:oMath>
                </a14:m>
                <a:r>
                  <a:rPr lang="en-US" sz="1800" dirty="0"/>
                  <a:t>, </a:t>
                </a:r>
                <a14:m>
                  <m:oMath xmlns:m="http://schemas.openxmlformats.org/officeDocument/2006/math">
                    <m:sSub>
                      <m:sSubPr>
                        <m:ctrlPr>
                          <a:rPr lang="en-US" sz="1800" i="1">
                            <a:latin typeface="Cambria Math" panose="02040503050406030204" pitchFamily="18" charset="0"/>
                          </a:rPr>
                        </m:ctrlPr>
                      </m:sSubPr>
                      <m:e>
                        <m:r>
                          <a:rPr lang="el-GR" sz="1800" i="1">
                            <a:latin typeface="Cambria Math" panose="02040503050406030204" pitchFamily="18" charset="0"/>
                          </a:rPr>
                          <m:t>{</m:t>
                        </m:r>
                        <m:r>
                          <a:rPr lang="el-GR" sz="1800" i="1">
                            <a:latin typeface="Cambria Math" panose="02040503050406030204" pitchFamily="18" charset="0"/>
                          </a:rPr>
                          <m:t>𝜇</m:t>
                        </m:r>
                        <m:r>
                          <a:rPr lang="el-GR" sz="1800" i="1">
                            <a:latin typeface="Cambria Math" panose="02040503050406030204" pitchFamily="18" charset="0"/>
                          </a:rPr>
                          <m:t>,</m:t>
                        </m:r>
                        <m:r>
                          <a:rPr lang="el-GR" sz="1800" i="1">
                            <a:latin typeface="Cambria Math" panose="02040503050406030204" pitchFamily="18" charset="0"/>
                          </a:rPr>
                          <m:t>𝛴</m:t>
                        </m:r>
                        <m:r>
                          <a:rPr lang="el-GR" sz="1800" i="1">
                            <a:latin typeface="Cambria Math" panose="02040503050406030204" pitchFamily="18" charset="0"/>
                          </a:rPr>
                          <m:t>}</m:t>
                        </m:r>
                      </m:e>
                      <m:sub>
                        <m:r>
                          <a:rPr lang="en-US" sz="1800" i="1">
                            <a:latin typeface="Cambria Math" panose="02040503050406030204" pitchFamily="18" charset="0"/>
                          </a:rPr>
                          <m:t>𝑠𝑡𝑢𝑑𝑒𝑛𝑡</m:t>
                        </m:r>
                      </m:sub>
                    </m:sSub>
                  </m:oMath>
                </a14:m>
                <a:r>
                  <a:rPr lang="en-US" sz="1800" dirty="0"/>
                  <a:t>) </a:t>
                </a:r>
                <a:endParaRPr lang="en-US" dirty="0"/>
              </a:p>
            </p:txBody>
          </p:sp>
        </mc:Choice>
        <mc:Fallback>
          <p:sp>
            <p:nvSpPr>
              <p:cNvPr id="4286" name="TextBox 4285">
                <a:extLst>
                  <a:ext uri="{FF2B5EF4-FFF2-40B4-BE49-F238E27FC236}">
                    <a16:creationId xmlns:a16="http://schemas.microsoft.com/office/drawing/2014/main" id="{15FF9758-6D6F-03A5-FD2A-0A4AFAA638E7}"/>
                  </a:ext>
                </a:extLst>
              </p:cNvPr>
              <p:cNvSpPr txBox="1">
                <a:spLocks noRot="1" noChangeAspect="1" noMove="1" noResize="1" noEditPoints="1" noAdjustHandles="1" noChangeArrowheads="1" noChangeShapeType="1" noTextEdit="1"/>
              </p:cNvSpPr>
              <p:nvPr/>
            </p:nvSpPr>
            <p:spPr>
              <a:xfrm>
                <a:off x="892653" y="3318471"/>
                <a:ext cx="3545532" cy="369332"/>
              </a:xfrm>
              <a:prstGeom prst="rect">
                <a:avLst/>
              </a:prstGeom>
              <a:blipFill>
                <a:blip r:embed="rId6"/>
                <a:stretch>
                  <a:fillRect l="-1429" t="-6667" b="-23333"/>
                </a:stretch>
              </a:blipFill>
            </p:spPr>
            <p:txBody>
              <a:bodyPr/>
              <a:lstStyle/>
              <a:p>
                <a:r>
                  <a:rPr lang="en-US">
                    <a:noFill/>
                  </a:rPr>
                  <a:t> </a:t>
                </a:r>
              </a:p>
            </p:txBody>
          </p:sp>
        </mc:Fallback>
      </mc:AlternateContent>
    </p:spTree>
    <p:extLst>
      <p:ext uri="{BB962C8B-B14F-4D97-AF65-F5344CB8AC3E}">
        <p14:creationId xmlns:p14="http://schemas.microsoft.com/office/powerpoint/2010/main" val="3529792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2F195-0FB9-3F1B-8121-EC27B34F9876}"/>
              </a:ext>
            </a:extLst>
          </p:cNvPr>
          <p:cNvSpPr>
            <a:spLocks noGrp="1"/>
          </p:cNvSpPr>
          <p:nvPr>
            <p:ph type="title"/>
          </p:nvPr>
        </p:nvSpPr>
        <p:spPr/>
        <p:txBody>
          <a:bodyPr/>
          <a:lstStyle/>
          <a:p>
            <a:r>
              <a:rPr lang="en-US" dirty="0"/>
              <a:t>How?</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6BFD9A6-8653-8B14-7FE4-94CB9E8790B2}"/>
                  </a:ext>
                </a:extLst>
              </p:cNvPr>
              <p:cNvSpPr>
                <a:spLocks noGrp="1"/>
              </p:cNvSpPr>
              <p:nvPr>
                <p:ph idx="1"/>
              </p:nvPr>
            </p:nvSpPr>
            <p:spPr>
              <a:xfrm>
                <a:off x="1587709" y="1465925"/>
                <a:ext cx="9486690" cy="3926152"/>
              </a:xfrm>
            </p:spPr>
            <p:txBody>
              <a:bodyPr/>
              <a:lstStyle/>
              <a:p>
                <a:pPr marL="0" indent="0">
                  <a:buNone/>
                </a:pPr>
                <a:r>
                  <a:rPr lang="en-US" b="0" dirty="0"/>
                  <a:t>The learning brain (</a:t>
                </a:r>
                <a:r>
                  <a:rPr lang="en-US" dirty="0"/>
                  <a:t>our “ground truth”)</a:t>
                </a:r>
                <a:r>
                  <a:rPr lang="en-US" b="0" dirty="0"/>
                  <a:t> -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i="1" dirty="0" smtClean="0">
                            <a:latin typeface="Cambria Math" panose="02040503050406030204" pitchFamily="18" charset="0"/>
                          </a:rPr>
                          <m:t>0</m:t>
                        </m:r>
                      </m:sub>
                    </m:sSub>
                    <m:r>
                      <a:rPr lang="en-US" b="0" i="1" dirty="0" smtClean="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𝑇</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𝑇</m:t>
                        </m:r>
                      </m:e>
                      <m:sub>
                        <m:r>
                          <a:rPr lang="en-US" i="1" dirty="0">
                            <a:latin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𝑇</m:t>
                        </m:r>
                      </m:e>
                      <m:sub>
                        <m:r>
                          <a:rPr lang="en-US" i="1" dirty="0">
                            <a:latin typeface="Cambria Math" panose="02040503050406030204" pitchFamily="18" charset="0"/>
                          </a:rPr>
                          <m:t>𝑘</m:t>
                        </m:r>
                      </m:sub>
                    </m:sSub>
                    <m:r>
                      <m:rPr>
                        <m:nor/>
                      </m:rPr>
                      <a:rPr lang="en-US" dirty="0"/>
                      <m:t>  (</m:t>
                    </m:r>
                    <m:sSub>
                      <m:sSubPr>
                        <m:ctrlPr>
                          <a:rPr lang="en-US" sz="2400" i="1" kern="0">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400" i="1" kern="0">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𝑇</m:t>
                        </m:r>
                      </m:e>
                      <m:sub>
                        <m:r>
                          <a:rPr lang="en-US" sz="2400" i="1" kern="0">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𝑖</m:t>
                        </m:r>
                      </m:sub>
                    </m:sSub>
                    <m:r>
                      <m:rPr>
                        <m:nor/>
                      </m:rPr>
                      <a:rPr lang="en-US" sz="24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m:t> = </m:t>
                    </m:r>
                    <m:sSub>
                      <m:sSubPr>
                        <m:ctrlPr>
                          <a:rPr lang="en-US" sz="2400" i="1" kern="0">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400" i="1" kern="0">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𝑇</m:t>
                        </m:r>
                      </m:e>
                      <m:sub>
                        <m:r>
                          <a:rPr lang="en-US" sz="2400" i="1" kern="0">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𝑖</m:t>
                        </m:r>
                        <m:r>
                          <a:rPr lang="en-US" sz="2400" i="1" kern="0">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−1</m:t>
                        </m:r>
                      </m:sub>
                    </m:sSub>
                    <m:r>
                      <m:rPr>
                        <m:nor/>
                      </m:rPr>
                      <a:rPr lang="en-US" sz="24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m:t> + </m:t>
                    </m:r>
                    <m:r>
                      <a:rPr lang="en-US" sz="2400" i="1" kern="0">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𝜖</m:t>
                    </m:r>
                    <m:r>
                      <m:rPr>
                        <m:nor/>
                      </m:rPr>
                      <a:rPr lang="en-US" dirty="0"/>
                      <m:t>)</m:t>
                    </m:r>
                  </m:oMath>
                </a14:m>
                <a:endParaRPr lang="en-US" dirty="0"/>
              </a:p>
              <a:p>
                <a:pPr marL="0" indent="0">
                  <a:buNone/>
                </a:pPr>
                <a:endParaRPr lang="en-US" sz="2400" u="none" strike="noStrike" kern="0" spc="0" dirty="0">
                  <a:solidFill>
                    <a:schemeClr val="tx1"/>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pPr marL="0" indent="0">
                  <a:buNone/>
                </a:pPr>
                <a:r>
                  <a:rPr lang="en-US" sz="24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Our t</a:t>
                </a:r>
                <a:r>
                  <a:rPr lang="en-US" sz="2400" u="none" strike="noStrike" kern="0" spc="0" dirty="0">
                    <a:solidFill>
                      <a:schemeClr val="tx1"/>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raining approach = curriculum </a:t>
                </a:r>
              </a:p>
              <a:p>
                <a:pPr marL="0" indent="0">
                  <a:buNone/>
                </a:pPr>
                <a:endParaRPr lang="en-US" sz="2400" u="none" strike="noStrike" kern="0" spc="0" dirty="0">
                  <a:solidFill>
                    <a:schemeClr val="tx1"/>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pPr marL="0" indent="0">
                  <a:buNone/>
                </a:pPr>
                <a:r>
                  <a:rPr lang="en-US" sz="2400" u="none" strike="noStrike" kern="0" spc="0" dirty="0">
                    <a:solidFill>
                      <a:schemeClr val="tx1"/>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Students -  </a:t>
                </a:r>
                <a14:m>
                  <m:oMath xmlns:m="http://schemas.openxmlformats.org/officeDocument/2006/math">
                    <m:sSub>
                      <m:sSubPr>
                        <m:ctrlP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𝑆</m:t>
                        </m:r>
                      </m:e>
                      <m: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1</m:t>
                        </m:r>
                      </m:sub>
                    </m:s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m:t>
                    </m:r>
                    <m:sSub>
                      <m:sSubPr>
                        <m:ctrlP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𝑆</m:t>
                        </m:r>
                      </m:e>
                      <m: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11</m:t>
                        </m:r>
                      </m:sub>
                    </m:s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m:t>
                    </m:r>
                    <m:sSub>
                      <m:sSubPr>
                        <m:ctrlP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𝑆</m:t>
                        </m:r>
                      </m:e>
                      <m: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12</m:t>
                        </m:r>
                      </m:sub>
                    </m:s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m:t>
                    </m:r>
                    <m:sSub>
                      <m:sSubPr>
                        <m:ctrlP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𝑆</m:t>
                        </m:r>
                      </m:e>
                      <m: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2</m:t>
                        </m:r>
                      </m:sub>
                    </m:s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m:t>
                    </m:r>
                    <m:sSub>
                      <m:sSubPr>
                        <m:ctrlP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𝑆</m:t>
                        </m:r>
                      </m:e>
                      <m: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22</m:t>
                        </m:r>
                      </m:sub>
                    </m:sSub>
                  </m:oMath>
                </a14:m>
                <a:r>
                  <a:rPr lang="en-US" sz="2400" u="none" strike="noStrike" kern="0" spc="0" dirty="0">
                    <a:solidFill>
                      <a:schemeClr val="tx1"/>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trained on </a:t>
                </a:r>
                <a14:m>
                  <m:oMath xmlns:m="http://schemas.openxmlformats.org/officeDocument/2006/math">
                    <m:sSub>
                      <m:sSubPr>
                        <m:ctrlP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𝑇</m:t>
                        </m:r>
                      </m:e>
                      <m: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1</m:t>
                        </m:r>
                      </m:sub>
                    </m:s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m:t>
                    </m:r>
                    <m:sSub>
                      <m:sSubPr>
                        <m:ctrlP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𝑇</m:t>
                        </m:r>
                      </m:e>
                      <m: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1</m:t>
                        </m:r>
                      </m:sub>
                    </m:s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m:t>
                    </m:r>
                    <m:sSub>
                      <m:sSubPr>
                        <m:ctrlP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𝑇</m:t>
                        </m:r>
                      </m:e>
                      <m: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1</m:t>
                        </m:r>
                      </m:sub>
                    </m:s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m:t>
                    </m:r>
                    <m:sSub>
                      <m:sSubPr>
                        <m:ctrlP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𝑇</m:t>
                        </m:r>
                      </m:e>
                      <m: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1</m:t>
                        </m:r>
                      </m:sub>
                    </m:s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m:t>
                    </m:r>
                    <m:sSub>
                      <m:sSubPr>
                        <m:ctrlP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𝑇</m:t>
                        </m:r>
                      </m:e>
                      <m: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2</m:t>
                        </m:r>
                      </m:sub>
                    </m:sSub>
                  </m:oMath>
                </a14:m>
                <a:r>
                  <a:rPr lang="en-US" sz="2400" u="none" strike="noStrike" kern="0" spc="0" dirty="0">
                    <a:solidFill>
                      <a:schemeClr val="tx1"/>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a:t>
                </a:r>
              </a:p>
              <a:p>
                <a:pPr marL="0" indent="0">
                  <a:buNone/>
                </a:pPr>
                <a:endParaRPr lang="en-US" sz="2400" u="none" strike="noStrike" kern="0" spc="0" dirty="0">
                  <a:solidFill>
                    <a:schemeClr val="tx1"/>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pPr marL="0" indent="0">
                  <a:buNone/>
                </a:pPr>
                <a:r>
                  <a:rPr lang="en-US" sz="2400" u="none" strike="noStrike" kern="0" spc="0" dirty="0">
                    <a:solidFill>
                      <a:schemeClr val="tx1"/>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Evaluate on unseen </a:t>
                </a:r>
                <a14:m>
                  <m:oMath xmlns:m="http://schemas.openxmlformats.org/officeDocument/2006/math">
                    <m:sSub>
                      <m:sSubPr>
                        <m:ctrlPr>
                          <a:rPr lang="en-US" sz="2400" i="1" dirty="0" smtClean="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𝑘</m:t>
                        </m:r>
                        <m:r>
                          <a:rPr lang="en-US" sz="2400" b="0" i="1" dirty="0" smtClean="0">
                            <a:latin typeface="Cambria Math" panose="02040503050406030204" pitchFamily="18" charset="0"/>
                          </a:rPr>
                          <m:t>+1</m:t>
                        </m:r>
                      </m:sub>
                    </m:sSub>
                  </m:oMath>
                </a14:m>
                <a:endParaRPr lang="en-US" sz="2400" u="none" strike="noStrike" kern="0" spc="0" dirty="0">
                  <a:solidFill>
                    <a:schemeClr val="tx1"/>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pPr marL="0" indent="0">
                  <a:buNone/>
                </a:pPr>
                <a:endParaRPr lang="en-US" sz="2400" u="none" strike="noStrike" kern="0" spc="0" dirty="0">
                  <a:solidFill>
                    <a:schemeClr val="tx1"/>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pPr marL="0" indent="0">
                  <a:buNone/>
                </a:pPr>
                <a:endParaRPr lang="en-US" sz="2400" u="none" strike="noStrike" kern="0" spc="0" dirty="0">
                  <a:solidFill>
                    <a:schemeClr val="tx1"/>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pPr marL="0" indent="0">
                  <a:buNone/>
                </a:pPr>
                <a:endParaRPr lang="en-US" dirty="0"/>
              </a:p>
              <a:p>
                <a:endParaRPr lang="en-US" dirty="0"/>
              </a:p>
            </p:txBody>
          </p:sp>
        </mc:Choice>
        <mc:Fallback>
          <p:sp>
            <p:nvSpPr>
              <p:cNvPr id="3" name="Content Placeholder 2">
                <a:extLst>
                  <a:ext uri="{FF2B5EF4-FFF2-40B4-BE49-F238E27FC236}">
                    <a16:creationId xmlns:a16="http://schemas.microsoft.com/office/drawing/2014/main" id="{F6BFD9A6-8653-8B14-7FE4-94CB9E8790B2}"/>
                  </a:ext>
                </a:extLst>
              </p:cNvPr>
              <p:cNvSpPr>
                <a:spLocks noGrp="1" noRot="1" noChangeAspect="1" noMove="1" noResize="1" noEditPoints="1" noAdjustHandles="1" noChangeArrowheads="1" noChangeShapeType="1" noTextEdit="1"/>
              </p:cNvSpPr>
              <p:nvPr>
                <p:ph idx="1"/>
              </p:nvPr>
            </p:nvSpPr>
            <p:spPr>
              <a:xfrm>
                <a:off x="1587709" y="1465925"/>
                <a:ext cx="9486690" cy="3926152"/>
              </a:xfrm>
              <a:blipFill>
                <a:blip r:embed="rId3"/>
                <a:stretch>
                  <a:fillRect l="-935" t="-1290"/>
                </a:stretch>
              </a:blipFill>
            </p:spPr>
            <p:txBody>
              <a:bodyPr/>
              <a:lstStyle/>
              <a:p>
                <a:r>
                  <a:rPr lang="en-US">
                    <a:noFill/>
                  </a:rPr>
                  <a:t> </a:t>
                </a:r>
              </a:p>
            </p:txBody>
          </p:sp>
        </mc:Fallback>
      </mc:AlternateContent>
    </p:spTree>
    <p:extLst>
      <p:ext uri="{BB962C8B-B14F-4D97-AF65-F5344CB8AC3E}">
        <p14:creationId xmlns:p14="http://schemas.microsoft.com/office/powerpoint/2010/main" val="3224310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EF14D-370E-1AA5-1725-DC39E167007C}"/>
              </a:ext>
            </a:extLst>
          </p:cNvPr>
          <p:cNvSpPr>
            <a:spLocks noGrp="1"/>
          </p:cNvSpPr>
          <p:nvPr>
            <p:ph type="title"/>
          </p:nvPr>
        </p:nvSpPr>
        <p:spPr/>
        <p:txBody>
          <a:bodyPr/>
          <a:lstStyle/>
          <a:p>
            <a:pPr algn="l" defTabSz="914400" rtl="1" eaLnBrk="1" latinLnBrk="0" hangingPunct="1">
              <a:lnSpc>
                <a:spcPct val="100000"/>
              </a:lnSpc>
              <a:spcBef>
                <a:spcPct val="0"/>
              </a:spcBef>
              <a:buNone/>
            </a:pPr>
            <a:r>
              <a:rPr lang="en-US" dirty="0"/>
              <a:t>Expectations</a:t>
            </a:r>
          </a:p>
        </p:txBody>
      </p:sp>
      <p:sp>
        <p:nvSpPr>
          <p:cNvPr id="4" name="TextBox 3">
            <a:extLst>
              <a:ext uri="{FF2B5EF4-FFF2-40B4-BE49-F238E27FC236}">
                <a16:creationId xmlns:a16="http://schemas.microsoft.com/office/drawing/2014/main" id="{0B5C1DBE-DCD3-49E2-6610-79E2FE35B872}"/>
              </a:ext>
            </a:extLst>
          </p:cNvPr>
          <p:cNvSpPr txBox="1"/>
          <p:nvPr/>
        </p:nvSpPr>
        <p:spPr>
          <a:xfrm>
            <a:off x="6533403" y="1984057"/>
            <a:ext cx="184731" cy="369332"/>
          </a:xfrm>
          <a:prstGeom prst="rect">
            <a:avLst/>
          </a:prstGeom>
          <a:noFill/>
        </p:spPr>
        <p:txBody>
          <a:bodyPr wrap="square" rtlCol="0">
            <a:spAutoFit/>
          </a:bodyPr>
          <a:lstStyle/>
          <a:p>
            <a:endParaRPr lang="en-US" dirty="0"/>
          </a:p>
        </p:txBody>
      </p:sp>
      <p:sp>
        <p:nvSpPr>
          <p:cNvPr id="5" name="Rectangle 4">
            <a:extLst>
              <a:ext uri="{FF2B5EF4-FFF2-40B4-BE49-F238E27FC236}">
                <a16:creationId xmlns:a16="http://schemas.microsoft.com/office/drawing/2014/main" id="{12C36BA9-7D68-DFA3-8334-DF598D5B5EFE}"/>
              </a:ext>
            </a:extLst>
          </p:cNvPr>
          <p:cNvSpPr/>
          <p:nvPr/>
        </p:nvSpPr>
        <p:spPr>
          <a:xfrm>
            <a:off x="5971534" y="1785322"/>
            <a:ext cx="6137393" cy="42633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algn="ctr" defTabSz="914400" rtl="0" eaLnBrk="1" latinLnBrk="0" hangingPunct="1"/>
            <a:endParaRPr lang="en-US"/>
          </a:p>
        </p:txBody>
      </p:sp>
      <p:grpSp>
        <p:nvGrpSpPr>
          <p:cNvPr id="7" name="Group 6">
            <a:extLst>
              <a:ext uri="{FF2B5EF4-FFF2-40B4-BE49-F238E27FC236}">
                <a16:creationId xmlns:a16="http://schemas.microsoft.com/office/drawing/2014/main" id="{E55EED25-F210-9AEE-75A6-BE606D91A534}"/>
              </a:ext>
            </a:extLst>
          </p:cNvPr>
          <p:cNvGrpSpPr/>
          <p:nvPr/>
        </p:nvGrpSpPr>
        <p:grpSpPr>
          <a:xfrm>
            <a:off x="8682152" y="5344615"/>
            <a:ext cx="236520" cy="336240"/>
            <a:chOff x="4219287" y="5725386"/>
            <a:chExt cx="236520" cy="336240"/>
          </a:xfrm>
        </p:grpSpPr>
        <mc:AlternateContent xmlns:mc="http://schemas.openxmlformats.org/markup-compatibility/2006">
          <mc:Choice xmlns:p14="http://schemas.microsoft.com/office/powerpoint/2010/main" xmlns:aink="http://schemas.microsoft.com/office/drawing/2016/ink" Requires="p14 aink">
            <p:contentPart p14:bwMode="auto" r:id="rId3">
              <p14:nvContentPartPr>
                <p14:cNvPr id="8" name="Ink 7">
                  <a:extLst>
                    <a:ext uri="{FF2B5EF4-FFF2-40B4-BE49-F238E27FC236}">
                      <a16:creationId xmlns:a16="http://schemas.microsoft.com/office/drawing/2014/main" id="{008D12A3-AB60-99C2-68C2-2C17817F307B}"/>
                    </a:ext>
                  </a:extLst>
                </p14:cNvPr>
                <p14:cNvContentPartPr/>
                <p14:nvPr/>
              </p14:nvContentPartPr>
              <p14:xfrm>
                <a:off x="4324767" y="5725386"/>
                <a:ext cx="3240" cy="203760"/>
              </p14:xfrm>
            </p:contentPart>
          </mc:Choice>
          <mc:Fallback>
            <p:pic>
              <p:nvPicPr>
                <p:cNvPr id="8" name="Ink 7">
                  <a:extLst>
                    <a:ext uri="{FF2B5EF4-FFF2-40B4-BE49-F238E27FC236}">
                      <a16:creationId xmlns:a16="http://schemas.microsoft.com/office/drawing/2014/main" id="{008D12A3-AB60-99C2-68C2-2C17817F307B}"/>
                    </a:ext>
                  </a:extLst>
                </p:cNvPr>
                <p:cNvPicPr/>
                <p:nvPr/>
              </p:nvPicPr>
              <p:blipFill>
                <a:blip r:embed="rId4"/>
                <a:stretch>
                  <a:fillRect/>
                </a:stretch>
              </p:blipFill>
              <p:spPr>
                <a:xfrm>
                  <a:off x="4306767" y="5707746"/>
                  <a:ext cx="38880" cy="2394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
              <p14:nvContentPartPr>
                <p14:cNvPr id="9" name="Ink 8">
                  <a:extLst>
                    <a:ext uri="{FF2B5EF4-FFF2-40B4-BE49-F238E27FC236}">
                      <a16:creationId xmlns:a16="http://schemas.microsoft.com/office/drawing/2014/main" id="{525BD02A-8F83-65C2-205F-8CBD5648BBF7}"/>
                    </a:ext>
                  </a:extLst>
                </p14:cNvPr>
                <p14:cNvContentPartPr/>
                <p14:nvPr/>
              </p14:nvContentPartPr>
              <p14:xfrm>
                <a:off x="4219287" y="5725746"/>
                <a:ext cx="228240" cy="360"/>
              </p14:xfrm>
            </p:contentPart>
          </mc:Choice>
          <mc:Fallback>
            <p:pic>
              <p:nvPicPr>
                <p:cNvPr id="9" name="Ink 8">
                  <a:extLst>
                    <a:ext uri="{FF2B5EF4-FFF2-40B4-BE49-F238E27FC236}">
                      <a16:creationId xmlns:a16="http://schemas.microsoft.com/office/drawing/2014/main" id="{525BD02A-8F83-65C2-205F-8CBD5648BBF7}"/>
                    </a:ext>
                  </a:extLst>
                </p:cNvPr>
                <p:cNvPicPr/>
                <p:nvPr/>
              </p:nvPicPr>
              <p:blipFill>
                <a:blip r:embed="rId6"/>
                <a:stretch>
                  <a:fillRect/>
                </a:stretch>
              </p:blipFill>
              <p:spPr>
                <a:xfrm>
                  <a:off x="4201287" y="5707746"/>
                  <a:ext cx="263880" cy="3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
              <p14:nvContentPartPr>
                <p14:cNvPr id="10" name="Ink 9">
                  <a:extLst>
                    <a:ext uri="{FF2B5EF4-FFF2-40B4-BE49-F238E27FC236}">
                      <a16:creationId xmlns:a16="http://schemas.microsoft.com/office/drawing/2014/main" id="{E5C64983-2B0A-6DF9-C142-A86FC29A71E0}"/>
                    </a:ext>
                  </a:extLst>
                </p14:cNvPr>
                <p14:cNvContentPartPr/>
                <p14:nvPr/>
              </p14:nvContentPartPr>
              <p14:xfrm>
                <a:off x="4455447" y="5942466"/>
                <a:ext cx="360" cy="119160"/>
              </p14:xfrm>
            </p:contentPart>
          </mc:Choice>
          <mc:Fallback>
            <p:pic>
              <p:nvPicPr>
                <p:cNvPr id="10" name="Ink 9">
                  <a:extLst>
                    <a:ext uri="{FF2B5EF4-FFF2-40B4-BE49-F238E27FC236}">
                      <a16:creationId xmlns:a16="http://schemas.microsoft.com/office/drawing/2014/main" id="{E5C64983-2B0A-6DF9-C142-A86FC29A71E0}"/>
                    </a:ext>
                  </a:extLst>
                </p:cNvPr>
                <p:cNvPicPr/>
                <p:nvPr/>
              </p:nvPicPr>
              <p:blipFill>
                <a:blip r:embed="rId8"/>
                <a:stretch>
                  <a:fillRect/>
                </a:stretch>
              </p:blipFill>
              <p:spPr>
                <a:xfrm>
                  <a:off x="4437447" y="5924826"/>
                  <a:ext cx="36000" cy="154800"/>
                </a:xfrm>
                <a:prstGeom prst="rect">
                  <a:avLst/>
                </a:prstGeom>
              </p:spPr>
            </p:pic>
          </mc:Fallback>
        </mc:AlternateContent>
      </p:grpSp>
      <p:grpSp>
        <p:nvGrpSpPr>
          <p:cNvPr id="11" name="Group 10">
            <a:extLst>
              <a:ext uri="{FF2B5EF4-FFF2-40B4-BE49-F238E27FC236}">
                <a16:creationId xmlns:a16="http://schemas.microsoft.com/office/drawing/2014/main" id="{4985BE53-76A7-3086-EAAA-204626B457D5}"/>
              </a:ext>
            </a:extLst>
          </p:cNvPr>
          <p:cNvGrpSpPr/>
          <p:nvPr/>
        </p:nvGrpSpPr>
        <p:grpSpPr>
          <a:xfrm>
            <a:off x="9845877" y="4635653"/>
            <a:ext cx="285120" cy="291960"/>
            <a:chOff x="5383012" y="5016424"/>
            <a:chExt cx="285120" cy="291960"/>
          </a:xfrm>
        </p:grpSpPr>
        <mc:AlternateContent xmlns:mc="http://schemas.openxmlformats.org/markup-compatibility/2006">
          <mc:Choice xmlns:p14="http://schemas.microsoft.com/office/powerpoint/2010/main" xmlns:aink="http://schemas.microsoft.com/office/drawing/2016/ink" Requires="p14 aink">
            <p:contentPart p14:bwMode="auto" r:id="rId9">
              <p14:nvContentPartPr>
                <p14:cNvPr id="12" name="Ink 11">
                  <a:extLst>
                    <a:ext uri="{FF2B5EF4-FFF2-40B4-BE49-F238E27FC236}">
                      <a16:creationId xmlns:a16="http://schemas.microsoft.com/office/drawing/2014/main" id="{8D3D8862-15F7-28A6-CA50-14B4813622B0}"/>
                    </a:ext>
                  </a:extLst>
                </p14:cNvPr>
                <p14:cNvContentPartPr/>
                <p14:nvPr/>
              </p14:nvContentPartPr>
              <p14:xfrm>
                <a:off x="5483812" y="5079064"/>
                <a:ext cx="360" cy="229320"/>
              </p14:xfrm>
            </p:contentPart>
          </mc:Choice>
          <mc:Fallback>
            <p:pic>
              <p:nvPicPr>
                <p:cNvPr id="12" name="Ink 11">
                  <a:extLst>
                    <a:ext uri="{FF2B5EF4-FFF2-40B4-BE49-F238E27FC236}">
                      <a16:creationId xmlns:a16="http://schemas.microsoft.com/office/drawing/2014/main" id="{8D3D8862-15F7-28A6-CA50-14B4813622B0}"/>
                    </a:ext>
                  </a:extLst>
                </p:cNvPr>
                <p:cNvPicPr/>
                <p:nvPr/>
              </p:nvPicPr>
              <p:blipFill>
                <a:blip r:embed="rId10"/>
                <a:stretch>
                  <a:fillRect/>
                </a:stretch>
              </p:blipFill>
              <p:spPr>
                <a:xfrm>
                  <a:off x="5466172" y="5061424"/>
                  <a:ext cx="36000" cy="2649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
              <p14:nvContentPartPr>
                <p14:cNvPr id="13" name="Ink 12">
                  <a:extLst>
                    <a:ext uri="{FF2B5EF4-FFF2-40B4-BE49-F238E27FC236}">
                      <a16:creationId xmlns:a16="http://schemas.microsoft.com/office/drawing/2014/main" id="{673DB35A-8B41-0E03-67D0-6C0714D61751}"/>
                    </a:ext>
                  </a:extLst>
                </p14:cNvPr>
                <p14:cNvContentPartPr/>
                <p14:nvPr/>
              </p14:nvContentPartPr>
              <p14:xfrm>
                <a:off x="5383012" y="5016424"/>
                <a:ext cx="285120" cy="360"/>
              </p14:xfrm>
            </p:contentPart>
          </mc:Choice>
          <mc:Fallback>
            <p:pic>
              <p:nvPicPr>
                <p:cNvPr id="13" name="Ink 12">
                  <a:extLst>
                    <a:ext uri="{FF2B5EF4-FFF2-40B4-BE49-F238E27FC236}">
                      <a16:creationId xmlns:a16="http://schemas.microsoft.com/office/drawing/2014/main" id="{673DB35A-8B41-0E03-67D0-6C0714D61751}"/>
                    </a:ext>
                  </a:extLst>
                </p:cNvPr>
                <p:cNvPicPr/>
                <p:nvPr/>
              </p:nvPicPr>
              <p:blipFill>
                <a:blip r:embed="rId12"/>
                <a:stretch>
                  <a:fillRect/>
                </a:stretch>
              </p:blipFill>
              <p:spPr>
                <a:xfrm>
                  <a:off x="5365372" y="4998424"/>
                  <a:ext cx="320760" cy="3600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13">
            <p14:nvContentPartPr>
              <p14:cNvPr id="14" name="Ink 13">
                <a:extLst>
                  <a:ext uri="{FF2B5EF4-FFF2-40B4-BE49-F238E27FC236}">
                    <a16:creationId xmlns:a16="http://schemas.microsoft.com/office/drawing/2014/main" id="{98D1FFDD-0858-5924-DB09-BF22FA352800}"/>
                  </a:ext>
                </a:extLst>
              </p14:cNvPr>
              <p14:cNvContentPartPr/>
              <p14:nvPr/>
            </p14:nvContentPartPr>
            <p14:xfrm>
              <a:off x="10127136" y="4882019"/>
              <a:ext cx="129960" cy="111960"/>
            </p14:xfrm>
          </p:contentPart>
        </mc:Choice>
        <mc:Fallback>
          <p:pic>
            <p:nvPicPr>
              <p:cNvPr id="14" name="Ink 13">
                <a:extLst>
                  <a:ext uri="{FF2B5EF4-FFF2-40B4-BE49-F238E27FC236}">
                    <a16:creationId xmlns:a16="http://schemas.microsoft.com/office/drawing/2014/main" id="{98D1FFDD-0858-5924-DB09-BF22FA352800}"/>
                  </a:ext>
                </a:extLst>
              </p:cNvPr>
              <p:cNvPicPr/>
              <p:nvPr/>
            </p:nvPicPr>
            <p:blipFill>
              <a:blip r:embed="rId14"/>
              <a:stretch>
                <a:fillRect/>
              </a:stretch>
            </p:blipFill>
            <p:spPr>
              <a:xfrm>
                <a:off x="10109136" y="4864019"/>
                <a:ext cx="165600" cy="147600"/>
              </a:xfrm>
              <a:prstGeom prst="rect">
                <a:avLst/>
              </a:prstGeom>
            </p:spPr>
          </p:pic>
        </mc:Fallback>
      </mc:AlternateContent>
      <p:grpSp>
        <p:nvGrpSpPr>
          <p:cNvPr id="15" name="Group 14">
            <a:extLst>
              <a:ext uri="{FF2B5EF4-FFF2-40B4-BE49-F238E27FC236}">
                <a16:creationId xmlns:a16="http://schemas.microsoft.com/office/drawing/2014/main" id="{71E8D33C-BC3A-CF70-6240-1DAF3A6136A9}"/>
              </a:ext>
            </a:extLst>
          </p:cNvPr>
          <p:cNvGrpSpPr/>
          <p:nvPr/>
        </p:nvGrpSpPr>
        <p:grpSpPr>
          <a:xfrm>
            <a:off x="6927753" y="5140495"/>
            <a:ext cx="262080" cy="347040"/>
            <a:chOff x="2464888" y="5521266"/>
            <a:chExt cx="262080" cy="347040"/>
          </a:xfrm>
        </p:grpSpPr>
        <mc:AlternateContent xmlns:mc="http://schemas.openxmlformats.org/markup-compatibility/2006">
          <mc:Choice xmlns:p14="http://schemas.microsoft.com/office/powerpoint/2010/main" xmlns:aink="http://schemas.microsoft.com/office/drawing/2016/ink" Requires="p14 aink">
            <p:contentPart p14:bwMode="auto" r:id="rId15">
              <p14:nvContentPartPr>
                <p14:cNvPr id="16" name="Ink 15">
                  <a:extLst>
                    <a:ext uri="{FF2B5EF4-FFF2-40B4-BE49-F238E27FC236}">
                      <a16:creationId xmlns:a16="http://schemas.microsoft.com/office/drawing/2014/main" id="{347DAB29-94FA-DF85-39B2-CA3666220BEF}"/>
                    </a:ext>
                  </a:extLst>
                </p14:cNvPr>
                <p14:cNvContentPartPr/>
                <p14:nvPr/>
              </p14:nvContentPartPr>
              <p14:xfrm>
                <a:off x="2579728" y="5574546"/>
                <a:ext cx="5040" cy="293760"/>
              </p14:xfrm>
            </p:contentPart>
          </mc:Choice>
          <mc:Fallback>
            <p:pic>
              <p:nvPicPr>
                <p:cNvPr id="16" name="Ink 15">
                  <a:extLst>
                    <a:ext uri="{FF2B5EF4-FFF2-40B4-BE49-F238E27FC236}">
                      <a16:creationId xmlns:a16="http://schemas.microsoft.com/office/drawing/2014/main" id="{347DAB29-94FA-DF85-39B2-CA3666220BEF}"/>
                    </a:ext>
                  </a:extLst>
                </p:cNvPr>
                <p:cNvPicPr/>
                <p:nvPr/>
              </p:nvPicPr>
              <p:blipFill>
                <a:blip r:embed="rId16"/>
                <a:stretch>
                  <a:fillRect/>
                </a:stretch>
              </p:blipFill>
              <p:spPr>
                <a:xfrm>
                  <a:off x="2561728" y="5556546"/>
                  <a:ext cx="40680" cy="3294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7">
              <p14:nvContentPartPr>
                <p14:cNvPr id="17" name="Ink 16">
                  <a:extLst>
                    <a:ext uri="{FF2B5EF4-FFF2-40B4-BE49-F238E27FC236}">
                      <a16:creationId xmlns:a16="http://schemas.microsoft.com/office/drawing/2014/main" id="{9DBC1266-2FC7-49BA-329E-4AA71DE8B3D2}"/>
                    </a:ext>
                  </a:extLst>
                </p14:cNvPr>
                <p14:cNvContentPartPr/>
                <p14:nvPr/>
              </p14:nvContentPartPr>
              <p14:xfrm>
                <a:off x="2464888" y="5521266"/>
                <a:ext cx="262080" cy="34200"/>
              </p14:xfrm>
            </p:contentPart>
          </mc:Choice>
          <mc:Fallback>
            <p:pic>
              <p:nvPicPr>
                <p:cNvPr id="17" name="Ink 16">
                  <a:extLst>
                    <a:ext uri="{FF2B5EF4-FFF2-40B4-BE49-F238E27FC236}">
                      <a16:creationId xmlns:a16="http://schemas.microsoft.com/office/drawing/2014/main" id="{9DBC1266-2FC7-49BA-329E-4AA71DE8B3D2}"/>
                    </a:ext>
                  </a:extLst>
                </p:cNvPr>
                <p:cNvPicPr/>
                <p:nvPr/>
              </p:nvPicPr>
              <p:blipFill>
                <a:blip r:embed="rId18"/>
                <a:stretch>
                  <a:fillRect/>
                </a:stretch>
              </p:blipFill>
              <p:spPr>
                <a:xfrm>
                  <a:off x="2446888" y="5503626"/>
                  <a:ext cx="297720" cy="6984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19">
            <p14:nvContentPartPr>
              <p14:cNvPr id="18" name="Ink 17">
                <a:extLst>
                  <a:ext uri="{FF2B5EF4-FFF2-40B4-BE49-F238E27FC236}">
                    <a16:creationId xmlns:a16="http://schemas.microsoft.com/office/drawing/2014/main" id="{C0E23F6F-8E13-743F-C0B7-5071B98D2EAA}"/>
                  </a:ext>
                </a:extLst>
              </p14:cNvPr>
              <p14:cNvContentPartPr/>
              <p14:nvPr/>
            </p14:nvContentPartPr>
            <p14:xfrm>
              <a:off x="7255713" y="5446495"/>
              <a:ext cx="205200" cy="136800"/>
            </p14:xfrm>
          </p:contentPart>
        </mc:Choice>
        <mc:Fallback>
          <p:pic>
            <p:nvPicPr>
              <p:cNvPr id="18" name="Ink 17">
                <a:extLst>
                  <a:ext uri="{FF2B5EF4-FFF2-40B4-BE49-F238E27FC236}">
                    <a16:creationId xmlns:a16="http://schemas.microsoft.com/office/drawing/2014/main" id="{C0E23F6F-8E13-743F-C0B7-5071B98D2EAA}"/>
                  </a:ext>
                </a:extLst>
              </p:cNvPr>
              <p:cNvPicPr/>
              <p:nvPr/>
            </p:nvPicPr>
            <p:blipFill>
              <a:blip r:embed="rId20"/>
              <a:stretch>
                <a:fillRect/>
              </a:stretch>
            </p:blipFill>
            <p:spPr>
              <a:xfrm>
                <a:off x="7237713" y="5428495"/>
                <a:ext cx="24084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9" name="Ink 18">
                <a:extLst>
                  <a:ext uri="{FF2B5EF4-FFF2-40B4-BE49-F238E27FC236}">
                    <a16:creationId xmlns:a16="http://schemas.microsoft.com/office/drawing/2014/main" id="{7C66B999-C733-C790-32DB-D59EFBE06BE6}"/>
                  </a:ext>
                </a:extLst>
              </p14:cNvPr>
              <p14:cNvContentPartPr/>
              <p14:nvPr/>
            </p14:nvContentPartPr>
            <p14:xfrm>
              <a:off x="6192633" y="2093041"/>
              <a:ext cx="118800" cy="228960"/>
            </p14:xfrm>
          </p:contentPart>
        </mc:Choice>
        <mc:Fallback>
          <p:pic>
            <p:nvPicPr>
              <p:cNvPr id="19" name="Ink 18">
                <a:extLst>
                  <a:ext uri="{FF2B5EF4-FFF2-40B4-BE49-F238E27FC236}">
                    <a16:creationId xmlns:a16="http://schemas.microsoft.com/office/drawing/2014/main" id="{7C66B999-C733-C790-32DB-D59EFBE06BE6}"/>
                  </a:ext>
                </a:extLst>
              </p:cNvPr>
              <p:cNvPicPr/>
              <p:nvPr/>
            </p:nvPicPr>
            <p:blipFill>
              <a:blip r:embed="rId22"/>
              <a:stretch>
                <a:fillRect/>
              </a:stretch>
            </p:blipFill>
            <p:spPr>
              <a:xfrm>
                <a:off x="6183993" y="2084401"/>
                <a:ext cx="136440" cy="246600"/>
              </a:xfrm>
              <a:prstGeom prst="rect">
                <a:avLst/>
              </a:prstGeom>
            </p:spPr>
          </p:pic>
        </mc:Fallback>
      </mc:AlternateContent>
      <p:grpSp>
        <p:nvGrpSpPr>
          <p:cNvPr id="20" name="Group 19">
            <a:extLst>
              <a:ext uri="{FF2B5EF4-FFF2-40B4-BE49-F238E27FC236}">
                <a16:creationId xmlns:a16="http://schemas.microsoft.com/office/drawing/2014/main" id="{479322F6-2884-5779-3E6D-5E002033D776}"/>
              </a:ext>
            </a:extLst>
          </p:cNvPr>
          <p:cNvGrpSpPr/>
          <p:nvPr/>
        </p:nvGrpSpPr>
        <p:grpSpPr>
          <a:xfrm>
            <a:off x="9117384" y="2396387"/>
            <a:ext cx="68040" cy="243360"/>
            <a:chOff x="4994714" y="3070292"/>
            <a:chExt cx="68040" cy="243360"/>
          </a:xfrm>
        </p:grpSpPr>
        <mc:AlternateContent xmlns:mc="http://schemas.openxmlformats.org/markup-compatibility/2006">
          <mc:Choice xmlns:p14="http://schemas.microsoft.com/office/powerpoint/2010/main" Requires="p14">
            <p:contentPart p14:bwMode="auto" r:id="rId23">
              <p14:nvContentPartPr>
                <p14:cNvPr id="21" name="Ink 20">
                  <a:extLst>
                    <a:ext uri="{FF2B5EF4-FFF2-40B4-BE49-F238E27FC236}">
                      <a16:creationId xmlns:a16="http://schemas.microsoft.com/office/drawing/2014/main" id="{B3725695-D993-0E0F-DD4F-DA0CE2F3AF52}"/>
                    </a:ext>
                  </a:extLst>
                </p14:cNvPr>
                <p14:cNvContentPartPr/>
                <p14:nvPr/>
              </p14:nvContentPartPr>
              <p14:xfrm>
                <a:off x="4994714" y="3161732"/>
                <a:ext cx="68040" cy="151920"/>
              </p14:xfrm>
            </p:contentPart>
          </mc:Choice>
          <mc:Fallback>
            <p:pic>
              <p:nvPicPr>
                <p:cNvPr id="21" name="Ink 20">
                  <a:extLst>
                    <a:ext uri="{FF2B5EF4-FFF2-40B4-BE49-F238E27FC236}">
                      <a16:creationId xmlns:a16="http://schemas.microsoft.com/office/drawing/2014/main" id="{B3725695-D993-0E0F-DD4F-DA0CE2F3AF52}"/>
                    </a:ext>
                  </a:extLst>
                </p:cNvPr>
                <p:cNvPicPr/>
                <p:nvPr/>
              </p:nvPicPr>
              <p:blipFill>
                <a:blip r:embed="rId24"/>
                <a:stretch>
                  <a:fillRect/>
                </a:stretch>
              </p:blipFill>
              <p:spPr>
                <a:xfrm>
                  <a:off x="4986074" y="3152732"/>
                  <a:ext cx="8568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2" name="Ink 21">
                  <a:extLst>
                    <a:ext uri="{FF2B5EF4-FFF2-40B4-BE49-F238E27FC236}">
                      <a16:creationId xmlns:a16="http://schemas.microsoft.com/office/drawing/2014/main" id="{D8774A95-485D-1D44-F68A-3D88F305498B}"/>
                    </a:ext>
                  </a:extLst>
                </p14:cNvPr>
                <p14:cNvContentPartPr/>
                <p14:nvPr/>
              </p14:nvContentPartPr>
              <p14:xfrm>
                <a:off x="5001554" y="3070292"/>
                <a:ext cx="31320" cy="88920"/>
              </p14:xfrm>
            </p:contentPart>
          </mc:Choice>
          <mc:Fallback>
            <p:pic>
              <p:nvPicPr>
                <p:cNvPr id="22" name="Ink 21">
                  <a:extLst>
                    <a:ext uri="{FF2B5EF4-FFF2-40B4-BE49-F238E27FC236}">
                      <a16:creationId xmlns:a16="http://schemas.microsoft.com/office/drawing/2014/main" id="{D8774A95-485D-1D44-F68A-3D88F305498B}"/>
                    </a:ext>
                  </a:extLst>
                </p:cNvPr>
                <p:cNvPicPr/>
                <p:nvPr/>
              </p:nvPicPr>
              <p:blipFill>
                <a:blip r:embed="rId26"/>
                <a:stretch>
                  <a:fillRect/>
                </a:stretch>
              </p:blipFill>
              <p:spPr>
                <a:xfrm>
                  <a:off x="4992914" y="3061652"/>
                  <a:ext cx="48960" cy="106560"/>
                </a:xfrm>
                <a:prstGeom prst="rect">
                  <a:avLst/>
                </a:prstGeom>
              </p:spPr>
            </p:pic>
          </mc:Fallback>
        </mc:AlternateContent>
      </p:grpSp>
      <p:grpSp>
        <p:nvGrpSpPr>
          <p:cNvPr id="23" name="Group 22">
            <a:extLst>
              <a:ext uri="{FF2B5EF4-FFF2-40B4-BE49-F238E27FC236}">
                <a16:creationId xmlns:a16="http://schemas.microsoft.com/office/drawing/2014/main" id="{35AF4C03-4F9D-8B6A-F726-08B0E62CD34F}"/>
              </a:ext>
            </a:extLst>
          </p:cNvPr>
          <p:cNvGrpSpPr/>
          <p:nvPr/>
        </p:nvGrpSpPr>
        <p:grpSpPr>
          <a:xfrm>
            <a:off x="10472443" y="4554501"/>
            <a:ext cx="232560" cy="292320"/>
            <a:chOff x="6100768" y="5082430"/>
            <a:chExt cx="232560" cy="292320"/>
          </a:xfrm>
        </p:grpSpPr>
        <mc:AlternateContent xmlns:mc="http://schemas.openxmlformats.org/markup-compatibility/2006">
          <mc:Choice xmlns:p14="http://schemas.microsoft.com/office/powerpoint/2010/main" Requires="p14">
            <p:contentPart p14:bwMode="auto" r:id="rId27">
              <p14:nvContentPartPr>
                <p14:cNvPr id="24" name="Ink 23">
                  <a:extLst>
                    <a:ext uri="{FF2B5EF4-FFF2-40B4-BE49-F238E27FC236}">
                      <a16:creationId xmlns:a16="http://schemas.microsoft.com/office/drawing/2014/main" id="{61F5D08D-FBA7-5408-7A94-5A3BD4B759C8}"/>
                    </a:ext>
                  </a:extLst>
                </p14:cNvPr>
                <p14:cNvContentPartPr/>
                <p14:nvPr/>
              </p14:nvContentPartPr>
              <p14:xfrm>
                <a:off x="6100768" y="5082430"/>
                <a:ext cx="78120" cy="118080"/>
              </p14:xfrm>
            </p:contentPart>
          </mc:Choice>
          <mc:Fallback>
            <p:pic>
              <p:nvPicPr>
                <p:cNvPr id="24" name="Ink 23">
                  <a:extLst>
                    <a:ext uri="{FF2B5EF4-FFF2-40B4-BE49-F238E27FC236}">
                      <a16:creationId xmlns:a16="http://schemas.microsoft.com/office/drawing/2014/main" id="{61F5D08D-FBA7-5408-7A94-5A3BD4B759C8}"/>
                    </a:ext>
                  </a:extLst>
                </p:cNvPr>
                <p:cNvPicPr/>
                <p:nvPr/>
              </p:nvPicPr>
              <p:blipFill>
                <a:blip r:embed="rId28"/>
                <a:stretch>
                  <a:fillRect/>
                </a:stretch>
              </p:blipFill>
              <p:spPr>
                <a:xfrm>
                  <a:off x="6082768" y="5064430"/>
                  <a:ext cx="11376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5" name="Ink 24">
                  <a:extLst>
                    <a:ext uri="{FF2B5EF4-FFF2-40B4-BE49-F238E27FC236}">
                      <a16:creationId xmlns:a16="http://schemas.microsoft.com/office/drawing/2014/main" id="{3CCDE44C-84EB-106D-A91E-988F959EF0A2}"/>
                    </a:ext>
                  </a:extLst>
                </p14:cNvPr>
                <p14:cNvContentPartPr/>
                <p14:nvPr/>
              </p14:nvContentPartPr>
              <p14:xfrm>
                <a:off x="6164128" y="5212390"/>
                <a:ext cx="79200" cy="72000"/>
              </p14:xfrm>
            </p:contentPart>
          </mc:Choice>
          <mc:Fallback>
            <p:pic>
              <p:nvPicPr>
                <p:cNvPr id="25" name="Ink 24">
                  <a:extLst>
                    <a:ext uri="{FF2B5EF4-FFF2-40B4-BE49-F238E27FC236}">
                      <a16:creationId xmlns:a16="http://schemas.microsoft.com/office/drawing/2014/main" id="{3CCDE44C-84EB-106D-A91E-988F959EF0A2}"/>
                    </a:ext>
                  </a:extLst>
                </p:cNvPr>
                <p:cNvPicPr/>
                <p:nvPr/>
              </p:nvPicPr>
              <p:blipFill>
                <a:blip r:embed="rId30"/>
                <a:stretch>
                  <a:fillRect/>
                </a:stretch>
              </p:blipFill>
              <p:spPr>
                <a:xfrm>
                  <a:off x="6146128" y="5194390"/>
                  <a:ext cx="11484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6" name="Ink 25">
                  <a:extLst>
                    <a:ext uri="{FF2B5EF4-FFF2-40B4-BE49-F238E27FC236}">
                      <a16:creationId xmlns:a16="http://schemas.microsoft.com/office/drawing/2014/main" id="{4911EE40-06F7-9C0E-C139-468F2DB1CEEF}"/>
                    </a:ext>
                  </a:extLst>
                </p14:cNvPr>
                <p14:cNvContentPartPr/>
                <p14:nvPr/>
              </p14:nvContentPartPr>
              <p14:xfrm>
                <a:off x="6233968" y="5303110"/>
                <a:ext cx="99360" cy="71640"/>
              </p14:xfrm>
            </p:contentPart>
          </mc:Choice>
          <mc:Fallback>
            <p:pic>
              <p:nvPicPr>
                <p:cNvPr id="26" name="Ink 25">
                  <a:extLst>
                    <a:ext uri="{FF2B5EF4-FFF2-40B4-BE49-F238E27FC236}">
                      <a16:creationId xmlns:a16="http://schemas.microsoft.com/office/drawing/2014/main" id="{4911EE40-06F7-9C0E-C139-468F2DB1CEEF}"/>
                    </a:ext>
                  </a:extLst>
                </p:cNvPr>
                <p:cNvPicPr/>
                <p:nvPr/>
              </p:nvPicPr>
              <p:blipFill>
                <a:blip r:embed="rId32"/>
                <a:stretch>
                  <a:fillRect/>
                </a:stretch>
              </p:blipFill>
              <p:spPr>
                <a:xfrm>
                  <a:off x="6216328" y="5285470"/>
                  <a:ext cx="135000" cy="107280"/>
                </a:xfrm>
                <a:prstGeom prst="rect">
                  <a:avLst/>
                </a:prstGeom>
              </p:spPr>
            </p:pic>
          </mc:Fallback>
        </mc:AlternateContent>
      </p:grpSp>
      <p:grpSp>
        <p:nvGrpSpPr>
          <p:cNvPr id="27" name="Group 26">
            <a:extLst>
              <a:ext uri="{FF2B5EF4-FFF2-40B4-BE49-F238E27FC236}">
                <a16:creationId xmlns:a16="http://schemas.microsoft.com/office/drawing/2014/main" id="{7483D384-FF43-8F64-A245-14B272AA591F}"/>
              </a:ext>
            </a:extLst>
          </p:cNvPr>
          <p:cNvGrpSpPr/>
          <p:nvPr/>
        </p:nvGrpSpPr>
        <p:grpSpPr>
          <a:xfrm>
            <a:off x="10134556" y="3966096"/>
            <a:ext cx="318960" cy="219600"/>
            <a:chOff x="4960514" y="4597331"/>
            <a:chExt cx="318960" cy="219600"/>
          </a:xfrm>
        </p:grpSpPr>
        <mc:AlternateContent xmlns:mc="http://schemas.openxmlformats.org/markup-compatibility/2006">
          <mc:Choice xmlns:p14="http://schemas.microsoft.com/office/powerpoint/2010/main" Requires="p14">
            <p:contentPart p14:bwMode="auto" r:id="rId33">
              <p14:nvContentPartPr>
                <p14:cNvPr id="28" name="Ink 27">
                  <a:extLst>
                    <a:ext uri="{FF2B5EF4-FFF2-40B4-BE49-F238E27FC236}">
                      <a16:creationId xmlns:a16="http://schemas.microsoft.com/office/drawing/2014/main" id="{14E09002-44C1-BC65-95A4-EB19BF560EB9}"/>
                    </a:ext>
                  </a:extLst>
                </p14:cNvPr>
                <p14:cNvContentPartPr/>
                <p14:nvPr/>
              </p14:nvContentPartPr>
              <p14:xfrm>
                <a:off x="4960514" y="4597331"/>
                <a:ext cx="82080" cy="117720"/>
              </p14:xfrm>
            </p:contentPart>
          </mc:Choice>
          <mc:Fallback>
            <p:pic>
              <p:nvPicPr>
                <p:cNvPr id="28" name="Ink 27">
                  <a:extLst>
                    <a:ext uri="{FF2B5EF4-FFF2-40B4-BE49-F238E27FC236}">
                      <a16:creationId xmlns:a16="http://schemas.microsoft.com/office/drawing/2014/main" id="{14E09002-44C1-BC65-95A4-EB19BF560EB9}"/>
                    </a:ext>
                  </a:extLst>
                </p:cNvPr>
                <p:cNvPicPr/>
                <p:nvPr/>
              </p:nvPicPr>
              <p:blipFill>
                <a:blip r:embed="rId34"/>
                <a:stretch>
                  <a:fillRect/>
                </a:stretch>
              </p:blipFill>
              <p:spPr>
                <a:xfrm>
                  <a:off x="4942514" y="4579331"/>
                  <a:ext cx="11772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9" name="Ink 28">
                  <a:extLst>
                    <a:ext uri="{FF2B5EF4-FFF2-40B4-BE49-F238E27FC236}">
                      <a16:creationId xmlns:a16="http://schemas.microsoft.com/office/drawing/2014/main" id="{B392FE9B-EFA0-71FD-9782-1A66A5F5F8CD}"/>
                    </a:ext>
                  </a:extLst>
                </p14:cNvPr>
                <p14:cNvContentPartPr/>
                <p14:nvPr/>
              </p14:nvContentPartPr>
              <p14:xfrm>
                <a:off x="5100194" y="4705331"/>
                <a:ext cx="38520" cy="80280"/>
              </p14:xfrm>
            </p:contentPart>
          </mc:Choice>
          <mc:Fallback>
            <p:pic>
              <p:nvPicPr>
                <p:cNvPr id="29" name="Ink 28">
                  <a:extLst>
                    <a:ext uri="{FF2B5EF4-FFF2-40B4-BE49-F238E27FC236}">
                      <a16:creationId xmlns:a16="http://schemas.microsoft.com/office/drawing/2014/main" id="{B392FE9B-EFA0-71FD-9782-1A66A5F5F8CD}"/>
                    </a:ext>
                  </a:extLst>
                </p:cNvPr>
                <p:cNvPicPr/>
                <p:nvPr/>
              </p:nvPicPr>
              <p:blipFill>
                <a:blip r:embed="rId36"/>
                <a:stretch>
                  <a:fillRect/>
                </a:stretch>
              </p:blipFill>
              <p:spPr>
                <a:xfrm>
                  <a:off x="5082194" y="4687331"/>
                  <a:ext cx="7416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30" name="Ink 29">
                  <a:extLst>
                    <a:ext uri="{FF2B5EF4-FFF2-40B4-BE49-F238E27FC236}">
                      <a16:creationId xmlns:a16="http://schemas.microsoft.com/office/drawing/2014/main" id="{707D4FDD-FC85-3C22-7E5E-EAB2B0732C4C}"/>
                    </a:ext>
                  </a:extLst>
                </p14:cNvPr>
                <p14:cNvContentPartPr/>
                <p14:nvPr/>
              </p14:nvContentPartPr>
              <p14:xfrm>
                <a:off x="5201354" y="4726931"/>
                <a:ext cx="78120" cy="90000"/>
              </p14:xfrm>
            </p:contentPart>
          </mc:Choice>
          <mc:Fallback>
            <p:pic>
              <p:nvPicPr>
                <p:cNvPr id="30" name="Ink 29">
                  <a:extLst>
                    <a:ext uri="{FF2B5EF4-FFF2-40B4-BE49-F238E27FC236}">
                      <a16:creationId xmlns:a16="http://schemas.microsoft.com/office/drawing/2014/main" id="{707D4FDD-FC85-3C22-7E5E-EAB2B0732C4C}"/>
                    </a:ext>
                  </a:extLst>
                </p:cNvPr>
                <p:cNvPicPr/>
                <p:nvPr/>
              </p:nvPicPr>
              <p:blipFill>
                <a:blip r:embed="rId38"/>
                <a:stretch>
                  <a:fillRect/>
                </a:stretch>
              </p:blipFill>
              <p:spPr>
                <a:xfrm>
                  <a:off x="5183714" y="4709291"/>
                  <a:ext cx="113760" cy="125640"/>
                </a:xfrm>
                <a:prstGeom prst="rect">
                  <a:avLst/>
                </a:prstGeom>
              </p:spPr>
            </p:pic>
          </mc:Fallback>
        </mc:AlternateContent>
      </p:grpSp>
      <p:grpSp>
        <p:nvGrpSpPr>
          <p:cNvPr id="31" name="Group 30">
            <a:extLst>
              <a:ext uri="{FF2B5EF4-FFF2-40B4-BE49-F238E27FC236}">
                <a16:creationId xmlns:a16="http://schemas.microsoft.com/office/drawing/2014/main" id="{CAFF2B59-F240-D92F-D6BB-6F9483C6FAC1}"/>
              </a:ext>
            </a:extLst>
          </p:cNvPr>
          <p:cNvGrpSpPr/>
          <p:nvPr/>
        </p:nvGrpSpPr>
        <p:grpSpPr>
          <a:xfrm>
            <a:off x="9810957" y="3084668"/>
            <a:ext cx="177480" cy="211680"/>
            <a:chOff x="5483812" y="3716300"/>
            <a:chExt cx="177480" cy="211680"/>
          </a:xfrm>
        </p:grpSpPr>
        <mc:AlternateContent xmlns:mc="http://schemas.openxmlformats.org/markup-compatibility/2006">
          <mc:Choice xmlns:p14="http://schemas.microsoft.com/office/powerpoint/2010/main" Requires="p14">
            <p:contentPart p14:bwMode="auto" r:id="rId39">
              <p14:nvContentPartPr>
                <p14:cNvPr id="32" name="Ink 31">
                  <a:extLst>
                    <a:ext uri="{FF2B5EF4-FFF2-40B4-BE49-F238E27FC236}">
                      <a16:creationId xmlns:a16="http://schemas.microsoft.com/office/drawing/2014/main" id="{B63F612F-F0EC-919C-71E2-2558914A6125}"/>
                    </a:ext>
                  </a:extLst>
                </p14:cNvPr>
                <p14:cNvContentPartPr/>
                <p14:nvPr/>
              </p14:nvContentPartPr>
              <p14:xfrm>
                <a:off x="5483812" y="3716300"/>
                <a:ext cx="176040" cy="147240"/>
              </p14:xfrm>
            </p:contentPart>
          </mc:Choice>
          <mc:Fallback>
            <p:pic>
              <p:nvPicPr>
                <p:cNvPr id="32" name="Ink 31">
                  <a:extLst>
                    <a:ext uri="{FF2B5EF4-FFF2-40B4-BE49-F238E27FC236}">
                      <a16:creationId xmlns:a16="http://schemas.microsoft.com/office/drawing/2014/main" id="{B63F612F-F0EC-919C-71E2-2558914A6125}"/>
                    </a:ext>
                  </a:extLst>
                </p:cNvPr>
                <p:cNvPicPr/>
                <p:nvPr/>
              </p:nvPicPr>
              <p:blipFill>
                <a:blip r:embed="rId40"/>
                <a:stretch>
                  <a:fillRect/>
                </a:stretch>
              </p:blipFill>
              <p:spPr>
                <a:xfrm>
                  <a:off x="5475172" y="3707660"/>
                  <a:ext cx="19368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33" name="Ink 32">
                  <a:extLst>
                    <a:ext uri="{FF2B5EF4-FFF2-40B4-BE49-F238E27FC236}">
                      <a16:creationId xmlns:a16="http://schemas.microsoft.com/office/drawing/2014/main" id="{8E9F1081-42B7-2A84-E2BD-69B885612FEA}"/>
                    </a:ext>
                  </a:extLst>
                </p14:cNvPr>
                <p14:cNvContentPartPr/>
                <p14:nvPr/>
              </p14:nvContentPartPr>
              <p14:xfrm>
                <a:off x="5596492" y="3870380"/>
                <a:ext cx="64800" cy="57600"/>
              </p14:xfrm>
            </p:contentPart>
          </mc:Choice>
          <mc:Fallback>
            <p:pic>
              <p:nvPicPr>
                <p:cNvPr id="33" name="Ink 32">
                  <a:extLst>
                    <a:ext uri="{FF2B5EF4-FFF2-40B4-BE49-F238E27FC236}">
                      <a16:creationId xmlns:a16="http://schemas.microsoft.com/office/drawing/2014/main" id="{8E9F1081-42B7-2A84-E2BD-69B885612FEA}"/>
                    </a:ext>
                  </a:extLst>
                </p:cNvPr>
                <p:cNvPicPr/>
                <p:nvPr/>
              </p:nvPicPr>
              <p:blipFill>
                <a:blip r:embed="rId42"/>
                <a:stretch>
                  <a:fillRect/>
                </a:stretch>
              </p:blipFill>
              <p:spPr>
                <a:xfrm>
                  <a:off x="5587492" y="3861380"/>
                  <a:ext cx="82440" cy="75240"/>
                </a:xfrm>
                <a:prstGeom prst="rect">
                  <a:avLst/>
                </a:prstGeom>
              </p:spPr>
            </p:pic>
          </mc:Fallback>
        </mc:AlternateContent>
      </p:grpSp>
      <p:grpSp>
        <p:nvGrpSpPr>
          <p:cNvPr id="34" name="Group 33">
            <a:extLst>
              <a:ext uri="{FF2B5EF4-FFF2-40B4-BE49-F238E27FC236}">
                <a16:creationId xmlns:a16="http://schemas.microsoft.com/office/drawing/2014/main" id="{8DDC2A4D-DAA1-9251-2107-AB89257C4DAA}"/>
              </a:ext>
            </a:extLst>
          </p:cNvPr>
          <p:cNvGrpSpPr/>
          <p:nvPr/>
        </p:nvGrpSpPr>
        <p:grpSpPr>
          <a:xfrm>
            <a:off x="8620592" y="3506815"/>
            <a:ext cx="155520" cy="274320"/>
            <a:chOff x="4157727" y="3887586"/>
            <a:chExt cx="155520" cy="274320"/>
          </a:xfrm>
        </p:grpSpPr>
        <mc:AlternateContent xmlns:mc="http://schemas.openxmlformats.org/markup-compatibility/2006">
          <mc:Choice xmlns:p14="http://schemas.microsoft.com/office/powerpoint/2010/main" Requires="p14">
            <p:contentPart p14:bwMode="auto" r:id="rId43">
              <p14:nvContentPartPr>
                <p14:cNvPr id="35" name="Ink 34">
                  <a:extLst>
                    <a:ext uri="{FF2B5EF4-FFF2-40B4-BE49-F238E27FC236}">
                      <a16:creationId xmlns:a16="http://schemas.microsoft.com/office/drawing/2014/main" id="{2726649A-16E2-1AFE-5D38-A52AEC15FBB7}"/>
                    </a:ext>
                  </a:extLst>
                </p14:cNvPr>
                <p14:cNvContentPartPr/>
                <p14:nvPr/>
              </p14:nvContentPartPr>
              <p14:xfrm>
                <a:off x="4157727" y="3887586"/>
                <a:ext cx="61560" cy="195840"/>
              </p14:xfrm>
            </p:contentPart>
          </mc:Choice>
          <mc:Fallback>
            <p:pic>
              <p:nvPicPr>
                <p:cNvPr id="35" name="Ink 34">
                  <a:extLst>
                    <a:ext uri="{FF2B5EF4-FFF2-40B4-BE49-F238E27FC236}">
                      <a16:creationId xmlns:a16="http://schemas.microsoft.com/office/drawing/2014/main" id="{2726649A-16E2-1AFE-5D38-A52AEC15FBB7}"/>
                    </a:ext>
                  </a:extLst>
                </p:cNvPr>
                <p:cNvPicPr/>
                <p:nvPr/>
              </p:nvPicPr>
              <p:blipFill>
                <a:blip r:embed="rId44"/>
                <a:stretch>
                  <a:fillRect/>
                </a:stretch>
              </p:blipFill>
              <p:spPr>
                <a:xfrm>
                  <a:off x="4149087" y="3878586"/>
                  <a:ext cx="7920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6" name="Ink 35">
                  <a:extLst>
                    <a:ext uri="{FF2B5EF4-FFF2-40B4-BE49-F238E27FC236}">
                      <a16:creationId xmlns:a16="http://schemas.microsoft.com/office/drawing/2014/main" id="{15A5F282-C582-3436-2CE7-BD41E7277C8C}"/>
                    </a:ext>
                  </a:extLst>
                </p14:cNvPr>
                <p14:cNvContentPartPr/>
                <p14:nvPr/>
              </p14:nvContentPartPr>
              <p14:xfrm>
                <a:off x="4262847" y="4092066"/>
                <a:ext cx="50400" cy="69840"/>
              </p14:xfrm>
            </p:contentPart>
          </mc:Choice>
          <mc:Fallback>
            <p:pic>
              <p:nvPicPr>
                <p:cNvPr id="36" name="Ink 35">
                  <a:extLst>
                    <a:ext uri="{FF2B5EF4-FFF2-40B4-BE49-F238E27FC236}">
                      <a16:creationId xmlns:a16="http://schemas.microsoft.com/office/drawing/2014/main" id="{15A5F282-C582-3436-2CE7-BD41E7277C8C}"/>
                    </a:ext>
                  </a:extLst>
                </p:cNvPr>
                <p:cNvPicPr/>
                <p:nvPr/>
              </p:nvPicPr>
              <p:blipFill>
                <a:blip r:embed="rId46"/>
                <a:stretch>
                  <a:fillRect/>
                </a:stretch>
              </p:blipFill>
              <p:spPr>
                <a:xfrm>
                  <a:off x="4254207" y="4083426"/>
                  <a:ext cx="68040" cy="87480"/>
                </a:xfrm>
                <a:prstGeom prst="rect">
                  <a:avLst/>
                </a:prstGeom>
              </p:spPr>
            </p:pic>
          </mc:Fallback>
        </mc:AlternateContent>
      </p:grpSp>
      <p:grpSp>
        <p:nvGrpSpPr>
          <p:cNvPr id="37" name="Group 36">
            <a:extLst>
              <a:ext uri="{FF2B5EF4-FFF2-40B4-BE49-F238E27FC236}">
                <a16:creationId xmlns:a16="http://schemas.microsoft.com/office/drawing/2014/main" id="{EE1940A4-58D8-3EC1-42D9-19171226EC0E}"/>
              </a:ext>
            </a:extLst>
          </p:cNvPr>
          <p:cNvGrpSpPr/>
          <p:nvPr/>
        </p:nvGrpSpPr>
        <p:grpSpPr>
          <a:xfrm>
            <a:off x="11401409" y="3780195"/>
            <a:ext cx="157320" cy="194760"/>
            <a:chOff x="6645737" y="4410947"/>
            <a:chExt cx="157320" cy="194760"/>
          </a:xfrm>
        </p:grpSpPr>
        <mc:AlternateContent xmlns:mc="http://schemas.openxmlformats.org/markup-compatibility/2006">
          <mc:Choice xmlns:p14="http://schemas.microsoft.com/office/powerpoint/2010/main" Requires="p14">
            <p:contentPart p14:bwMode="auto" r:id="rId47">
              <p14:nvContentPartPr>
                <p14:cNvPr id="38" name="Ink 37">
                  <a:extLst>
                    <a:ext uri="{FF2B5EF4-FFF2-40B4-BE49-F238E27FC236}">
                      <a16:creationId xmlns:a16="http://schemas.microsoft.com/office/drawing/2014/main" id="{BC2D1548-CF2C-36F9-7E46-5279762C3C2F}"/>
                    </a:ext>
                  </a:extLst>
                </p14:cNvPr>
                <p14:cNvContentPartPr/>
                <p14:nvPr/>
              </p14:nvContentPartPr>
              <p14:xfrm>
                <a:off x="6645737" y="4410947"/>
                <a:ext cx="60480" cy="155520"/>
              </p14:xfrm>
            </p:contentPart>
          </mc:Choice>
          <mc:Fallback>
            <p:pic>
              <p:nvPicPr>
                <p:cNvPr id="38" name="Ink 37">
                  <a:extLst>
                    <a:ext uri="{FF2B5EF4-FFF2-40B4-BE49-F238E27FC236}">
                      <a16:creationId xmlns:a16="http://schemas.microsoft.com/office/drawing/2014/main" id="{BC2D1548-CF2C-36F9-7E46-5279762C3C2F}"/>
                    </a:ext>
                  </a:extLst>
                </p:cNvPr>
                <p:cNvPicPr/>
                <p:nvPr/>
              </p:nvPicPr>
              <p:blipFill>
                <a:blip r:embed="rId48"/>
                <a:stretch>
                  <a:fillRect/>
                </a:stretch>
              </p:blipFill>
              <p:spPr>
                <a:xfrm>
                  <a:off x="6637097" y="4402307"/>
                  <a:ext cx="7812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9" name="Ink 38">
                  <a:extLst>
                    <a:ext uri="{FF2B5EF4-FFF2-40B4-BE49-F238E27FC236}">
                      <a16:creationId xmlns:a16="http://schemas.microsoft.com/office/drawing/2014/main" id="{653B6644-0E5A-8192-1131-1D4F993EEAC7}"/>
                    </a:ext>
                  </a:extLst>
                </p14:cNvPr>
                <p14:cNvContentPartPr/>
                <p14:nvPr/>
              </p14:nvContentPartPr>
              <p14:xfrm>
                <a:off x="6759857" y="4536227"/>
                <a:ext cx="43200" cy="69480"/>
              </p14:xfrm>
            </p:contentPart>
          </mc:Choice>
          <mc:Fallback>
            <p:pic>
              <p:nvPicPr>
                <p:cNvPr id="39" name="Ink 38">
                  <a:extLst>
                    <a:ext uri="{FF2B5EF4-FFF2-40B4-BE49-F238E27FC236}">
                      <a16:creationId xmlns:a16="http://schemas.microsoft.com/office/drawing/2014/main" id="{653B6644-0E5A-8192-1131-1D4F993EEAC7}"/>
                    </a:ext>
                  </a:extLst>
                </p:cNvPr>
                <p:cNvPicPr/>
                <p:nvPr/>
              </p:nvPicPr>
              <p:blipFill>
                <a:blip r:embed="rId50"/>
                <a:stretch>
                  <a:fillRect/>
                </a:stretch>
              </p:blipFill>
              <p:spPr>
                <a:xfrm>
                  <a:off x="6751217" y="4527587"/>
                  <a:ext cx="60840" cy="87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1">
            <p14:nvContentPartPr>
              <p14:cNvPr id="40" name="Ink 39">
                <a:extLst>
                  <a:ext uri="{FF2B5EF4-FFF2-40B4-BE49-F238E27FC236}">
                    <a16:creationId xmlns:a16="http://schemas.microsoft.com/office/drawing/2014/main" id="{30605B32-A101-B3F5-A087-AA98ACDC0D50}"/>
                  </a:ext>
                </a:extLst>
              </p14:cNvPr>
              <p14:cNvContentPartPr/>
              <p14:nvPr/>
            </p14:nvContentPartPr>
            <p14:xfrm>
              <a:off x="10788723" y="2526121"/>
              <a:ext cx="312480" cy="363960"/>
            </p14:xfrm>
          </p:contentPart>
        </mc:Choice>
        <mc:Fallback>
          <p:pic>
            <p:nvPicPr>
              <p:cNvPr id="40" name="Ink 39">
                <a:extLst>
                  <a:ext uri="{FF2B5EF4-FFF2-40B4-BE49-F238E27FC236}">
                    <a16:creationId xmlns:a16="http://schemas.microsoft.com/office/drawing/2014/main" id="{30605B32-A101-B3F5-A087-AA98ACDC0D50}"/>
                  </a:ext>
                </a:extLst>
              </p:cNvPr>
              <p:cNvPicPr/>
              <p:nvPr/>
            </p:nvPicPr>
            <p:blipFill>
              <a:blip r:embed="rId52"/>
              <a:stretch>
                <a:fillRect/>
              </a:stretch>
            </p:blipFill>
            <p:spPr>
              <a:xfrm>
                <a:off x="10780083" y="2517481"/>
                <a:ext cx="330120" cy="3816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41" name="Ink 40">
                <a:extLst>
                  <a:ext uri="{FF2B5EF4-FFF2-40B4-BE49-F238E27FC236}">
                    <a16:creationId xmlns:a16="http://schemas.microsoft.com/office/drawing/2014/main" id="{99C25CD8-72F9-8AC3-5DD0-B2E2B0163DC5}"/>
                  </a:ext>
                </a:extLst>
              </p14:cNvPr>
              <p14:cNvContentPartPr/>
              <p14:nvPr/>
            </p14:nvContentPartPr>
            <p14:xfrm>
              <a:off x="9423379" y="4216560"/>
              <a:ext cx="82080" cy="117720"/>
            </p14:xfrm>
          </p:contentPart>
        </mc:Choice>
        <mc:Fallback>
          <p:pic>
            <p:nvPicPr>
              <p:cNvPr id="41" name="Ink 40">
                <a:extLst>
                  <a:ext uri="{FF2B5EF4-FFF2-40B4-BE49-F238E27FC236}">
                    <a16:creationId xmlns:a16="http://schemas.microsoft.com/office/drawing/2014/main" id="{99C25CD8-72F9-8AC3-5DD0-B2E2B0163DC5}"/>
                  </a:ext>
                </a:extLst>
              </p:cNvPr>
              <p:cNvPicPr/>
              <p:nvPr/>
            </p:nvPicPr>
            <p:blipFill>
              <a:blip r:embed="rId34"/>
              <a:stretch>
                <a:fillRect/>
              </a:stretch>
            </p:blipFill>
            <p:spPr>
              <a:xfrm>
                <a:off x="9405379" y="4198560"/>
                <a:ext cx="11772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2" name="Ink 41">
                <a:extLst>
                  <a:ext uri="{FF2B5EF4-FFF2-40B4-BE49-F238E27FC236}">
                    <a16:creationId xmlns:a16="http://schemas.microsoft.com/office/drawing/2014/main" id="{BE3866BB-EFC7-D8FC-F6B4-0471BFEEF319}"/>
                  </a:ext>
                </a:extLst>
              </p14:cNvPr>
              <p14:cNvContentPartPr/>
              <p14:nvPr/>
            </p14:nvContentPartPr>
            <p14:xfrm>
              <a:off x="9563059" y="4324560"/>
              <a:ext cx="38520" cy="80280"/>
            </p14:xfrm>
          </p:contentPart>
        </mc:Choice>
        <mc:Fallback>
          <p:pic>
            <p:nvPicPr>
              <p:cNvPr id="42" name="Ink 41">
                <a:extLst>
                  <a:ext uri="{FF2B5EF4-FFF2-40B4-BE49-F238E27FC236}">
                    <a16:creationId xmlns:a16="http://schemas.microsoft.com/office/drawing/2014/main" id="{BE3866BB-EFC7-D8FC-F6B4-0471BFEEF319}"/>
                  </a:ext>
                </a:extLst>
              </p:cNvPr>
              <p:cNvPicPr/>
              <p:nvPr/>
            </p:nvPicPr>
            <p:blipFill>
              <a:blip r:embed="rId36"/>
              <a:stretch>
                <a:fillRect/>
              </a:stretch>
            </p:blipFill>
            <p:spPr>
              <a:xfrm>
                <a:off x="9545059" y="4306560"/>
                <a:ext cx="7416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43" name="Ink 42">
                <a:extLst>
                  <a:ext uri="{FF2B5EF4-FFF2-40B4-BE49-F238E27FC236}">
                    <a16:creationId xmlns:a16="http://schemas.microsoft.com/office/drawing/2014/main" id="{79EEFB1C-3075-E092-777A-E4CE9BBD5977}"/>
                  </a:ext>
                </a:extLst>
              </p14:cNvPr>
              <p14:cNvContentPartPr/>
              <p14:nvPr/>
            </p14:nvContentPartPr>
            <p14:xfrm>
              <a:off x="9664219" y="4346160"/>
              <a:ext cx="78120" cy="90000"/>
            </p14:xfrm>
          </p:contentPart>
        </mc:Choice>
        <mc:Fallback>
          <p:pic>
            <p:nvPicPr>
              <p:cNvPr id="43" name="Ink 42">
                <a:extLst>
                  <a:ext uri="{FF2B5EF4-FFF2-40B4-BE49-F238E27FC236}">
                    <a16:creationId xmlns:a16="http://schemas.microsoft.com/office/drawing/2014/main" id="{79EEFB1C-3075-E092-777A-E4CE9BBD5977}"/>
                  </a:ext>
                </a:extLst>
              </p:cNvPr>
              <p:cNvPicPr/>
              <p:nvPr/>
            </p:nvPicPr>
            <p:blipFill>
              <a:blip r:embed="rId38"/>
              <a:stretch>
                <a:fillRect/>
              </a:stretch>
            </p:blipFill>
            <p:spPr>
              <a:xfrm>
                <a:off x="9646579" y="4328520"/>
                <a:ext cx="113760" cy="125640"/>
              </a:xfrm>
              <a:prstGeom prst="rect">
                <a:avLst/>
              </a:prstGeom>
            </p:spPr>
          </p:pic>
        </mc:Fallback>
      </mc:AlternateContent>
      <p:grpSp>
        <p:nvGrpSpPr>
          <p:cNvPr id="44" name="Group 43">
            <a:extLst>
              <a:ext uri="{FF2B5EF4-FFF2-40B4-BE49-F238E27FC236}">
                <a16:creationId xmlns:a16="http://schemas.microsoft.com/office/drawing/2014/main" id="{5B76C5E0-BB5E-1F00-E6B1-99C86F610251}"/>
              </a:ext>
            </a:extLst>
          </p:cNvPr>
          <p:cNvGrpSpPr/>
          <p:nvPr/>
        </p:nvGrpSpPr>
        <p:grpSpPr>
          <a:xfrm>
            <a:off x="8671806" y="4875902"/>
            <a:ext cx="280440" cy="255240"/>
            <a:chOff x="4121938" y="5339772"/>
            <a:chExt cx="280440" cy="255240"/>
          </a:xfrm>
        </p:grpSpPr>
        <mc:AlternateContent xmlns:mc="http://schemas.openxmlformats.org/markup-compatibility/2006">
          <mc:Choice xmlns:p14="http://schemas.microsoft.com/office/powerpoint/2010/main" Requires="p14">
            <p:contentPart p14:bwMode="auto" r:id="rId56">
              <p14:nvContentPartPr>
                <p14:cNvPr id="45" name="Ink 44">
                  <a:extLst>
                    <a:ext uri="{FF2B5EF4-FFF2-40B4-BE49-F238E27FC236}">
                      <a16:creationId xmlns:a16="http://schemas.microsoft.com/office/drawing/2014/main" id="{7BC91FDE-58CB-BD63-9AD0-A6107A679F96}"/>
                    </a:ext>
                  </a:extLst>
                </p14:cNvPr>
                <p14:cNvContentPartPr/>
                <p14:nvPr/>
              </p14:nvContentPartPr>
              <p14:xfrm>
                <a:off x="4121938" y="5339772"/>
                <a:ext cx="120600" cy="196200"/>
              </p14:xfrm>
            </p:contentPart>
          </mc:Choice>
          <mc:Fallback>
            <p:pic>
              <p:nvPicPr>
                <p:cNvPr id="45" name="Ink 44">
                  <a:extLst>
                    <a:ext uri="{FF2B5EF4-FFF2-40B4-BE49-F238E27FC236}">
                      <a16:creationId xmlns:a16="http://schemas.microsoft.com/office/drawing/2014/main" id="{7BC91FDE-58CB-BD63-9AD0-A6107A679F96}"/>
                    </a:ext>
                  </a:extLst>
                </p:cNvPr>
                <p:cNvPicPr/>
                <p:nvPr/>
              </p:nvPicPr>
              <p:blipFill>
                <a:blip r:embed="rId57"/>
                <a:stretch>
                  <a:fillRect/>
                </a:stretch>
              </p:blipFill>
              <p:spPr>
                <a:xfrm>
                  <a:off x="4113298" y="5331132"/>
                  <a:ext cx="13824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6" name="Ink 45">
                  <a:extLst>
                    <a:ext uri="{FF2B5EF4-FFF2-40B4-BE49-F238E27FC236}">
                      <a16:creationId xmlns:a16="http://schemas.microsoft.com/office/drawing/2014/main" id="{BC29B6F5-D579-3731-64AA-3BE51D4CF23D}"/>
                    </a:ext>
                  </a:extLst>
                </p14:cNvPr>
                <p14:cNvContentPartPr/>
                <p14:nvPr/>
              </p14:nvContentPartPr>
              <p14:xfrm>
                <a:off x="4303738" y="5491332"/>
                <a:ext cx="13680" cy="93240"/>
              </p14:xfrm>
            </p:contentPart>
          </mc:Choice>
          <mc:Fallback>
            <p:pic>
              <p:nvPicPr>
                <p:cNvPr id="46" name="Ink 45">
                  <a:extLst>
                    <a:ext uri="{FF2B5EF4-FFF2-40B4-BE49-F238E27FC236}">
                      <a16:creationId xmlns:a16="http://schemas.microsoft.com/office/drawing/2014/main" id="{BC29B6F5-D579-3731-64AA-3BE51D4CF23D}"/>
                    </a:ext>
                  </a:extLst>
                </p:cNvPr>
                <p:cNvPicPr/>
                <p:nvPr/>
              </p:nvPicPr>
              <p:blipFill>
                <a:blip r:embed="rId59"/>
                <a:stretch>
                  <a:fillRect/>
                </a:stretch>
              </p:blipFill>
              <p:spPr>
                <a:xfrm>
                  <a:off x="4294738" y="5482692"/>
                  <a:ext cx="3132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7" name="Ink 46">
                  <a:extLst>
                    <a:ext uri="{FF2B5EF4-FFF2-40B4-BE49-F238E27FC236}">
                      <a16:creationId xmlns:a16="http://schemas.microsoft.com/office/drawing/2014/main" id="{7EE81DBD-14C4-6BCC-B51D-4EA465573AFC}"/>
                    </a:ext>
                  </a:extLst>
                </p14:cNvPr>
                <p14:cNvContentPartPr/>
                <p14:nvPr/>
              </p14:nvContentPartPr>
              <p14:xfrm>
                <a:off x="4373938" y="5501412"/>
                <a:ext cx="28440" cy="93600"/>
              </p14:xfrm>
            </p:contentPart>
          </mc:Choice>
          <mc:Fallback>
            <p:pic>
              <p:nvPicPr>
                <p:cNvPr id="47" name="Ink 46">
                  <a:extLst>
                    <a:ext uri="{FF2B5EF4-FFF2-40B4-BE49-F238E27FC236}">
                      <a16:creationId xmlns:a16="http://schemas.microsoft.com/office/drawing/2014/main" id="{7EE81DBD-14C4-6BCC-B51D-4EA465573AFC}"/>
                    </a:ext>
                  </a:extLst>
                </p:cNvPr>
                <p:cNvPicPr/>
                <p:nvPr/>
              </p:nvPicPr>
              <p:blipFill>
                <a:blip r:embed="rId61"/>
                <a:stretch>
                  <a:fillRect/>
                </a:stretch>
              </p:blipFill>
              <p:spPr>
                <a:xfrm>
                  <a:off x="4364938" y="5492772"/>
                  <a:ext cx="46080" cy="111240"/>
                </a:xfrm>
                <a:prstGeom prst="rect">
                  <a:avLst/>
                </a:prstGeom>
              </p:spPr>
            </p:pic>
          </mc:Fallback>
        </mc:AlternateContent>
      </p:grpSp>
      <p:grpSp>
        <p:nvGrpSpPr>
          <p:cNvPr id="48" name="Group 47">
            <a:extLst>
              <a:ext uri="{FF2B5EF4-FFF2-40B4-BE49-F238E27FC236}">
                <a16:creationId xmlns:a16="http://schemas.microsoft.com/office/drawing/2014/main" id="{9838BC83-F206-B264-2586-1B4E583F526E}"/>
              </a:ext>
            </a:extLst>
          </p:cNvPr>
          <p:cNvGrpSpPr/>
          <p:nvPr/>
        </p:nvGrpSpPr>
        <p:grpSpPr>
          <a:xfrm>
            <a:off x="8338203" y="5472721"/>
            <a:ext cx="267480" cy="309600"/>
            <a:chOff x="3875338" y="5853492"/>
            <a:chExt cx="267480" cy="309600"/>
          </a:xfrm>
        </p:grpSpPr>
        <mc:AlternateContent xmlns:mc="http://schemas.openxmlformats.org/markup-compatibility/2006">
          <mc:Choice xmlns:p14="http://schemas.microsoft.com/office/powerpoint/2010/main" Requires="p14">
            <p:contentPart p14:bwMode="auto" r:id="rId62">
              <p14:nvContentPartPr>
                <p14:cNvPr id="49" name="Ink 48">
                  <a:extLst>
                    <a:ext uri="{FF2B5EF4-FFF2-40B4-BE49-F238E27FC236}">
                      <a16:creationId xmlns:a16="http://schemas.microsoft.com/office/drawing/2014/main" id="{99ABC682-DC28-B51D-96AF-078B4D609A2C}"/>
                    </a:ext>
                  </a:extLst>
                </p14:cNvPr>
                <p14:cNvContentPartPr/>
                <p14:nvPr/>
              </p14:nvContentPartPr>
              <p14:xfrm>
                <a:off x="3875338" y="5853492"/>
                <a:ext cx="125640" cy="241560"/>
              </p14:xfrm>
            </p:contentPart>
          </mc:Choice>
          <mc:Fallback>
            <p:pic>
              <p:nvPicPr>
                <p:cNvPr id="49" name="Ink 48">
                  <a:extLst>
                    <a:ext uri="{FF2B5EF4-FFF2-40B4-BE49-F238E27FC236}">
                      <a16:creationId xmlns:a16="http://schemas.microsoft.com/office/drawing/2014/main" id="{99ABC682-DC28-B51D-96AF-078B4D609A2C}"/>
                    </a:ext>
                  </a:extLst>
                </p:cNvPr>
                <p:cNvPicPr/>
                <p:nvPr/>
              </p:nvPicPr>
              <p:blipFill>
                <a:blip r:embed="rId63"/>
                <a:stretch>
                  <a:fillRect/>
                </a:stretch>
              </p:blipFill>
              <p:spPr>
                <a:xfrm>
                  <a:off x="3866338" y="5844852"/>
                  <a:ext cx="14328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50" name="Ink 49">
                  <a:extLst>
                    <a:ext uri="{FF2B5EF4-FFF2-40B4-BE49-F238E27FC236}">
                      <a16:creationId xmlns:a16="http://schemas.microsoft.com/office/drawing/2014/main" id="{15762D2B-1676-EE72-BD31-C8D58848990E}"/>
                    </a:ext>
                  </a:extLst>
                </p14:cNvPr>
                <p14:cNvContentPartPr/>
                <p14:nvPr/>
              </p14:nvContentPartPr>
              <p14:xfrm>
                <a:off x="4081978" y="6069132"/>
                <a:ext cx="10800" cy="74160"/>
              </p14:xfrm>
            </p:contentPart>
          </mc:Choice>
          <mc:Fallback>
            <p:pic>
              <p:nvPicPr>
                <p:cNvPr id="50" name="Ink 49">
                  <a:extLst>
                    <a:ext uri="{FF2B5EF4-FFF2-40B4-BE49-F238E27FC236}">
                      <a16:creationId xmlns:a16="http://schemas.microsoft.com/office/drawing/2014/main" id="{15762D2B-1676-EE72-BD31-C8D58848990E}"/>
                    </a:ext>
                  </a:extLst>
                </p:cNvPr>
                <p:cNvPicPr/>
                <p:nvPr/>
              </p:nvPicPr>
              <p:blipFill>
                <a:blip r:embed="rId65"/>
                <a:stretch>
                  <a:fillRect/>
                </a:stretch>
              </p:blipFill>
              <p:spPr>
                <a:xfrm>
                  <a:off x="4073338" y="6060492"/>
                  <a:ext cx="2844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1" name="Ink 50">
                  <a:extLst>
                    <a:ext uri="{FF2B5EF4-FFF2-40B4-BE49-F238E27FC236}">
                      <a16:creationId xmlns:a16="http://schemas.microsoft.com/office/drawing/2014/main" id="{B8357C76-867E-B9ED-B9A0-FB3A46F8BB0C}"/>
                    </a:ext>
                  </a:extLst>
                </p14:cNvPr>
                <p14:cNvContentPartPr/>
                <p14:nvPr/>
              </p14:nvContentPartPr>
              <p14:xfrm>
                <a:off x="4142458" y="6098652"/>
                <a:ext cx="360" cy="64440"/>
              </p14:xfrm>
            </p:contentPart>
          </mc:Choice>
          <mc:Fallback>
            <p:pic>
              <p:nvPicPr>
                <p:cNvPr id="51" name="Ink 50">
                  <a:extLst>
                    <a:ext uri="{FF2B5EF4-FFF2-40B4-BE49-F238E27FC236}">
                      <a16:creationId xmlns:a16="http://schemas.microsoft.com/office/drawing/2014/main" id="{B8357C76-867E-B9ED-B9A0-FB3A46F8BB0C}"/>
                    </a:ext>
                  </a:extLst>
                </p:cNvPr>
                <p:cNvPicPr/>
                <p:nvPr/>
              </p:nvPicPr>
              <p:blipFill>
                <a:blip r:embed="rId67"/>
                <a:stretch>
                  <a:fillRect/>
                </a:stretch>
              </p:blipFill>
              <p:spPr>
                <a:xfrm>
                  <a:off x="4133458" y="6090012"/>
                  <a:ext cx="18000" cy="82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8">
            <p14:nvContentPartPr>
              <p14:cNvPr id="52" name="Ink 51">
                <a:extLst>
                  <a:ext uri="{FF2B5EF4-FFF2-40B4-BE49-F238E27FC236}">
                    <a16:creationId xmlns:a16="http://schemas.microsoft.com/office/drawing/2014/main" id="{CC437C17-7492-6AD4-71F5-40ED654EE513}"/>
                  </a:ext>
                </a:extLst>
              </p14:cNvPr>
              <p14:cNvContentPartPr/>
              <p14:nvPr/>
            </p14:nvContentPartPr>
            <p14:xfrm>
              <a:off x="9166282" y="5348395"/>
              <a:ext cx="120600" cy="196200"/>
            </p14:xfrm>
          </p:contentPart>
        </mc:Choice>
        <mc:Fallback>
          <p:pic>
            <p:nvPicPr>
              <p:cNvPr id="52" name="Ink 51">
                <a:extLst>
                  <a:ext uri="{FF2B5EF4-FFF2-40B4-BE49-F238E27FC236}">
                    <a16:creationId xmlns:a16="http://schemas.microsoft.com/office/drawing/2014/main" id="{CC437C17-7492-6AD4-71F5-40ED654EE513}"/>
                  </a:ext>
                </a:extLst>
              </p:cNvPr>
              <p:cNvPicPr/>
              <p:nvPr/>
            </p:nvPicPr>
            <p:blipFill>
              <a:blip r:embed="rId57"/>
              <a:stretch>
                <a:fillRect/>
              </a:stretch>
            </p:blipFill>
            <p:spPr>
              <a:xfrm>
                <a:off x="9157642" y="5339755"/>
                <a:ext cx="13824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53" name="Ink 52">
                <a:extLst>
                  <a:ext uri="{FF2B5EF4-FFF2-40B4-BE49-F238E27FC236}">
                    <a16:creationId xmlns:a16="http://schemas.microsoft.com/office/drawing/2014/main" id="{27CCC619-14FD-7B7A-90BC-C9BEB08E0643}"/>
                  </a:ext>
                </a:extLst>
              </p14:cNvPr>
              <p14:cNvContentPartPr/>
              <p14:nvPr/>
            </p14:nvContentPartPr>
            <p14:xfrm>
              <a:off x="9348082" y="5499955"/>
              <a:ext cx="13680" cy="93240"/>
            </p14:xfrm>
          </p:contentPart>
        </mc:Choice>
        <mc:Fallback>
          <p:pic>
            <p:nvPicPr>
              <p:cNvPr id="53" name="Ink 52">
                <a:extLst>
                  <a:ext uri="{FF2B5EF4-FFF2-40B4-BE49-F238E27FC236}">
                    <a16:creationId xmlns:a16="http://schemas.microsoft.com/office/drawing/2014/main" id="{27CCC619-14FD-7B7A-90BC-C9BEB08E0643}"/>
                  </a:ext>
                </a:extLst>
              </p:cNvPr>
              <p:cNvPicPr/>
              <p:nvPr/>
            </p:nvPicPr>
            <p:blipFill>
              <a:blip r:embed="rId59"/>
              <a:stretch>
                <a:fillRect/>
              </a:stretch>
            </p:blipFill>
            <p:spPr>
              <a:xfrm>
                <a:off x="9339082" y="5491315"/>
                <a:ext cx="3132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4" name="Ink 53">
                <a:extLst>
                  <a:ext uri="{FF2B5EF4-FFF2-40B4-BE49-F238E27FC236}">
                    <a16:creationId xmlns:a16="http://schemas.microsoft.com/office/drawing/2014/main" id="{FBD98BFA-320D-18EC-673B-2B80EF822A7C}"/>
                  </a:ext>
                </a:extLst>
              </p14:cNvPr>
              <p14:cNvContentPartPr/>
              <p14:nvPr/>
            </p14:nvContentPartPr>
            <p14:xfrm>
              <a:off x="9418282" y="5510035"/>
              <a:ext cx="28440" cy="93600"/>
            </p14:xfrm>
          </p:contentPart>
        </mc:Choice>
        <mc:Fallback>
          <p:pic>
            <p:nvPicPr>
              <p:cNvPr id="54" name="Ink 53">
                <a:extLst>
                  <a:ext uri="{FF2B5EF4-FFF2-40B4-BE49-F238E27FC236}">
                    <a16:creationId xmlns:a16="http://schemas.microsoft.com/office/drawing/2014/main" id="{FBD98BFA-320D-18EC-673B-2B80EF822A7C}"/>
                  </a:ext>
                </a:extLst>
              </p:cNvPr>
              <p:cNvPicPr/>
              <p:nvPr/>
            </p:nvPicPr>
            <p:blipFill>
              <a:blip r:embed="rId61"/>
              <a:stretch>
                <a:fillRect/>
              </a:stretch>
            </p:blipFill>
            <p:spPr>
              <a:xfrm>
                <a:off x="9409282" y="5501395"/>
                <a:ext cx="46080" cy="111240"/>
              </a:xfrm>
              <a:prstGeom prst="rect">
                <a:avLst/>
              </a:prstGeom>
            </p:spPr>
          </p:pic>
        </mc:Fallback>
      </mc:AlternateContent>
      <p:cxnSp>
        <p:nvCxnSpPr>
          <p:cNvPr id="58" name="Straight Arrow Connector 57">
            <a:extLst>
              <a:ext uri="{FF2B5EF4-FFF2-40B4-BE49-F238E27FC236}">
                <a16:creationId xmlns:a16="http://schemas.microsoft.com/office/drawing/2014/main" id="{8F74FFE0-6016-BE55-759C-FD2383FB2C78}"/>
              </a:ext>
            </a:extLst>
          </p:cNvPr>
          <p:cNvCxnSpPr>
            <a:cxnSpLocks/>
          </p:cNvCxnSpPr>
          <p:nvPr/>
        </p:nvCxnSpPr>
        <p:spPr>
          <a:xfrm>
            <a:off x="8903420" y="3789287"/>
            <a:ext cx="412621" cy="417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4F0FBD2-E50E-5036-F44B-2B3A5761AF9D}"/>
              </a:ext>
            </a:extLst>
          </p:cNvPr>
          <p:cNvCxnSpPr>
            <a:cxnSpLocks/>
          </p:cNvCxnSpPr>
          <p:nvPr/>
        </p:nvCxnSpPr>
        <p:spPr>
          <a:xfrm>
            <a:off x="9823717" y="3384058"/>
            <a:ext cx="257199" cy="582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AAD22AF-E230-C5F8-DA63-59F34717F00E}"/>
              </a:ext>
            </a:extLst>
          </p:cNvPr>
          <p:cNvCxnSpPr>
            <a:cxnSpLocks/>
          </p:cNvCxnSpPr>
          <p:nvPr/>
        </p:nvCxnSpPr>
        <p:spPr>
          <a:xfrm flipH="1">
            <a:off x="10681455" y="3997811"/>
            <a:ext cx="719954" cy="637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0" name="Group 69">
            <a:extLst>
              <a:ext uri="{FF2B5EF4-FFF2-40B4-BE49-F238E27FC236}">
                <a16:creationId xmlns:a16="http://schemas.microsoft.com/office/drawing/2014/main" id="{840BB0CD-668B-D19D-A244-0065319E21EB}"/>
              </a:ext>
            </a:extLst>
          </p:cNvPr>
          <p:cNvGrpSpPr/>
          <p:nvPr/>
        </p:nvGrpSpPr>
        <p:grpSpPr>
          <a:xfrm>
            <a:off x="7746397" y="4565993"/>
            <a:ext cx="243360" cy="264600"/>
            <a:chOff x="8202538" y="5361372"/>
            <a:chExt cx="243360" cy="264600"/>
          </a:xfrm>
        </p:grpSpPr>
        <mc:AlternateContent xmlns:mc="http://schemas.openxmlformats.org/markup-compatibility/2006">
          <mc:Choice xmlns:p14="http://schemas.microsoft.com/office/powerpoint/2010/main" Requires="p14">
            <p:contentPart p14:bwMode="auto" r:id="rId71">
              <p14:nvContentPartPr>
                <p14:cNvPr id="66" name="Ink 65">
                  <a:extLst>
                    <a:ext uri="{FF2B5EF4-FFF2-40B4-BE49-F238E27FC236}">
                      <a16:creationId xmlns:a16="http://schemas.microsoft.com/office/drawing/2014/main" id="{311243A9-128B-B60E-7797-9C8530920B9D}"/>
                    </a:ext>
                  </a:extLst>
                </p14:cNvPr>
                <p14:cNvContentPartPr/>
                <p14:nvPr/>
              </p14:nvContentPartPr>
              <p14:xfrm>
                <a:off x="8202538" y="5361372"/>
                <a:ext cx="143640" cy="150480"/>
              </p14:xfrm>
            </p:contentPart>
          </mc:Choice>
          <mc:Fallback>
            <p:pic>
              <p:nvPicPr>
                <p:cNvPr id="66" name="Ink 65">
                  <a:extLst>
                    <a:ext uri="{FF2B5EF4-FFF2-40B4-BE49-F238E27FC236}">
                      <a16:creationId xmlns:a16="http://schemas.microsoft.com/office/drawing/2014/main" id="{311243A9-128B-B60E-7797-9C8530920B9D}"/>
                    </a:ext>
                  </a:extLst>
                </p:cNvPr>
                <p:cNvPicPr/>
                <p:nvPr/>
              </p:nvPicPr>
              <p:blipFill>
                <a:blip r:embed="rId72"/>
                <a:stretch>
                  <a:fillRect/>
                </a:stretch>
              </p:blipFill>
              <p:spPr>
                <a:xfrm>
                  <a:off x="8193538" y="5352732"/>
                  <a:ext cx="16128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67" name="Ink 66">
                  <a:extLst>
                    <a:ext uri="{FF2B5EF4-FFF2-40B4-BE49-F238E27FC236}">
                      <a16:creationId xmlns:a16="http://schemas.microsoft.com/office/drawing/2014/main" id="{341CE2CC-4B4E-68F0-8A32-E5DDE9922BE4}"/>
                    </a:ext>
                  </a:extLst>
                </p14:cNvPr>
                <p14:cNvContentPartPr/>
                <p14:nvPr/>
              </p14:nvContentPartPr>
              <p14:xfrm>
                <a:off x="8320618" y="5516892"/>
                <a:ext cx="60120" cy="70920"/>
              </p14:xfrm>
            </p:contentPart>
          </mc:Choice>
          <mc:Fallback>
            <p:pic>
              <p:nvPicPr>
                <p:cNvPr id="67" name="Ink 66">
                  <a:extLst>
                    <a:ext uri="{FF2B5EF4-FFF2-40B4-BE49-F238E27FC236}">
                      <a16:creationId xmlns:a16="http://schemas.microsoft.com/office/drawing/2014/main" id="{341CE2CC-4B4E-68F0-8A32-E5DDE9922BE4}"/>
                    </a:ext>
                  </a:extLst>
                </p:cNvPr>
                <p:cNvPicPr/>
                <p:nvPr/>
              </p:nvPicPr>
              <p:blipFill>
                <a:blip r:embed="rId74"/>
                <a:stretch>
                  <a:fillRect/>
                </a:stretch>
              </p:blipFill>
              <p:spPr>
                <a:xfrm>
                  <a:off x="8311978" y="5508252"/>
                  <a:ext cx="7776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68" name="Ink 67">
                  <a:extLst>
                    <a:ext uri="{FF2B5EF4-FFF2-40B4-BE49-F238E27FC236}">
                      <a16:creationId xmlns:a16="http://schemas.microsoft.com/office/drawing/2014/main" id="{76557689-0CC0-DE46-665A-0212DE0FC689}"/>
                    </a:ext>
                  </a:extLst>
                </p14:cNvPr>
                <p14:cNvContentPartPr/>
                <p14:nvPr/>
              </p14:nvContentPartPr>
              <p14:xfrm>
                <a:off x="8412778" y="5549652"/>
                <a:ext cx="33120" cy="76320"/>
              </p14:xfrm>
            </p:contentPart>
          </mc:Choice>
          <mc:Fallback>
            <p:pic>
              <p:nvPicPr>
                <p:cNvPr id="68" name="Ink 67">
                  <a:extLst>
                    <a:ext uri="{FF2B5EF4-FFF2-40B4-BE49-F238E27FC236}">
                      <a16:creationId xmlns:a16="http://schemas.microsoft.com/office/drawing/2014/main" id="{76557689-0CC0-DE46-665A-0212DE0FC689}"/>
                    </a:ext>
                  </a:extLst>
                </p:cNvPr>
                <p:cNvPicPr/>
                <p:nvPr/>
              </p:nvPicPr>
              <p:blipFill>
                <a:blip r:embed="rId76"/>
                <a:stretch>
                  <a:fillRect/>
                </a:stretch>
              </p:blipFill>
              <p:spPr>
                <a:xfrm>
                  <a:off x="8404138" y="5541012"/>
                  <a:ext cx="50760" cy="93960"/>
                </a:xfrm>
                <a:prstGeom prst="rect">
                  <a:avLst/>
                </a:prstGeom>
              </p:spPr>
            </p:pic>
          </mc:Fallback>
        </mc:AlternateContent>
      </p:grpSp>
      <p:grpSp>
        <p:nvGrpSpPr>
          <p:cNvPr id="81" name="Group 80">
            <a:extLst>
              <a:ext uri="{FF2B5EF4-FFF2-40B4-BE49-F238E27FC236}">
                <a16:creationId xmlns:a16="http://schemas.microsoft.com/office/drawing/2014/main" id="{D1124645-3732-0C2E-25DB-F31A40CC16CF}"/>
              </a:ext>
            </a:extLst>
          </p:cNvPr>
          <p:cNvGrpSpPr/>
          <p:nvPr/>
        </p:nvGrpSpPr>
        <p:grpSpPr>
          <a:xfrm>
            <a:off x="8885251" y="4529068"/>
            <a:ext cx="253080" cy="253440"/>
            <a:chOff x="8874658" y="5355972"/>
            <a:chExt cx="253080" cy="253440"/>
          </a:xfrm>
        </p:grpSpPr>
        <mc:AlternateContent xmlns:mc="http://schemas.openxmlformats.org/markup-compatibility/2006">
          <mc:Choice xmlns:p14="http://schemas.microsoft.com/office/powerpoint/2010/main" Requires="p14">
            <p:contentPart p14:bwMode="auto" r:id="rId77">
              <p14:nvContentPartPr>
                <p14:cNvPr id="72" name="Ink 71">
                  <a:extLst>
                    <a:ext uri="{FF2B5EF4-FFF2-40B4-BE49-F238E27FC236}">
                      <a16:creationId xmlns:a16="http://schemas.microsoft.com/office/drawing/2014/main" id="{D62AB309-C73F-4E23-DF8B-117E528B87F7}"/>
                    </a:ext>
                  </a:extLst>
                </p14:cNvPr>
                <p14:cNvContentPartPr/>
                <p14:nvPr/>
              </p14:nvContentPartPr>
              <p14:xfrm>
                <a:off x="8874658" y="5355972"/>
                <a:ext cx="96120" cy="119160"/>
              </p14:xfrm>
            </p:contentPart>
          </mc:Choice>
          <mc:Fallback>
            <p:pic>
              <p:nvPicPr>
                <p:cNvPr id="72" name="Ink 71">
                  <a:extLst>
                    <a:ext uri="{FF2B5EF4-FFF2-40B4-BE49-F238E27FC236}">
                      <a16:creationId xmlns:a16="http://schemas.microsoft.com/office/drawing/2014/main" id="{D62AB309-C73F-4E23-DF8B-117E528B87F7}"/>
                    </a:ext>
                  </a:extLst>
                </p:cNvPr>
                <p:cNvPicPr/>
                <p:nvPr/>
              </p:nvPicPr>
              <p:blipFill>
                <a:blip r:embed="rId78"/>
                <a:stretch>
                  <a:fillRect/>
                </a:stretch>
              </p:blipFill>
              <p:spPr>
                <a:xfrm>
                  <a:off x="8866018" y="5347332"/>
                  <a:ext cx="11376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73" name="Ink 72">
                  <a:extLst>
                    <a:ext uri="{FF2B5EF4-FFF2-40B4-BE49-F238E27FC236}">
                      <a16:creationId xmlns:a16="http://schemas.microsoft.com/office/drawing/2014/main" id="{51561E48-9717-787F-025A-3CF321EB4911}"/>
                    </a:ext>
                  </a:extLst>
                </p14:cNvPr>
                <p14:cNvContentPartPr/>
                <p14:nvPr/>
              </p14:nvContentPartPr>
              <p14:xfrm>
                <a:off x="9006778" y="5489532"/>
                <a:ext cx="45720" cy="57600"/>
              </p14:xfrm>
            </p:contentPart>
          </mc:Choice>
          <mc:Fallback>
            <p:pic>
              <p:nvPicPr>
                <p:cNvPr id="73" name="Ink 72">
                  <a:extLst>
                    <a:ext uri="{FF2B5EF4-FFF2-40B4-BE49-F238E27FC236}">
                      <a16:creationId xmlns:a16="http://schemas.microsoft.com/office/drawing/2014/main" id="{51561E48-9717-787F-025A-3CF321EB4911}"/>
                    </a:ext>
                  </a:extLst>
                </p:cNvPr>
                <p:cNvPicPr/>
                <p:nvPr/>
              </p:nvPicPr>
              <p:blipFill>
                <a:blip r:embed="rId80"/>
                <a:stretch>
                  <a:fillRect/>
                </a:stretch>
              </p:blipFill>
              <p:spPr>
                <a:xfrm>
                  <a:off x="8998138" y="5480532"/>
                  <a:ext cx="6336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74" name="Ink 73">
                  <a:extLst>
                    <a:ext uri="{FF2B5EF4-FFF2-40B4-BE49-F238E27FC236}">
                      <a16:creationId xmlns:a16="http://schemas.microsoft.com/office/drawing/2014/main" id="{0E3B9AA3-614A-41DE-6168-B78469C386B0}"/>
                    </a:ext>
                  </a:extLst>
                </p14:cNvPr>
                <p14:cNvContentPartPr/>
                <p14:nvPr/>
              </p14:nvContentPartPr>
              <p14:xfrm>
                <a:off x="9105058" y="5544972"/>
                <a:ext cx="22680" cy="64440"/>
              </p14:xfrm>
            </p:contentPart>
          </mc:Choice>
          <mc:Fallback>
            <p:pic>
              <p:nvPicPr>
                <p:cNvPr id="74" name="Ink 73">
                  <a:extLst>
                    <a:ext uri="{FF2B5EF4-FFF2-40B4-BE49-F238E27FC236}">
                      <a16:creationId xmlns:a16="http://schemas.microsoft.com/office/drawing/2014/main" id="{0E3B9AA3-614A-41DE-6168-B78469C386B0}"/>
                    </a:ext>
                  </a:extLst>
                </p:cNvPr>
                <p:cNvPicPr/>
                <p:nvPr/>
              </p:nvPicPr>
              <p:blipFill>
                <a:blip r:embed="rId82"/>
                <a:stretch>
                  <a:fillRect/>
                </a:stretch>
              </p:blipFill>
              <p:spPr>
                <a:xfrm>
                  <a:off x="9096058" y="5536332"/>
                  <a:ext cx="40320" cy="82080"/>
                </a:xfrm>
                <a:prstGeom prst="rect">
                  <a:avLst/>
                </a:prstGeom>
              </p:spPr>
            </p:pic>
          </mc:Fallback>
        </mc:AlternateContent>
      </p:grpSp>
      <p:grpSp>
        <p:nvGrpSpPr>
          <p:cNvPr id="79" name="Group 78">
            <a:extLst>
              <a:ext uri="{FF2B5EF4-FFF2-40B4-BE49-F238E27FC236}">
                <a16:creationId xmlns:a16="http://schemas.microsoft.com/office/drawing/2014/main" id="{849DC530-27FD-2944-07D0-1F700D7BFCFF}"/>
              </a:ext>
            </a:extLst>
          </p:cNvPr>
          <p:cNvGrpSpPr/>
          <p:nvPr/>
        </p:nvGrpSpPr>
        <p:grpSpPr>
          <a:xfrm>
            <a:off x="9703279" y="5520961"/>
            <a:ext cx="288360" cy="261360"/>
            <a:chOff x="9361378" y="5873292"/>
            <a:chExt cx="288360" cy="261360"/>
          </a:xfrm>
        </p:grpSpPr>
        <mc:AlternateContent xmlns:mc="http://schemas.openxmlformats.org/markup-compatibility/2006">
          <mc:Choice xmlns:p14="http://schemas.microsoft.com/office/powerpoint/2010/main" Requires="p14">
            <p:contentPart p14:bwMode="auto" r:id="rId83">
              <p14:nvContentPartPr>
                <p14:cNvPr id="75" name="Ink 74">
                  <a:extLst>
                    <a:ext uri="{FF2B5EF4-FFF2-40B4-BE49-F238E27FC236}">
                      <a16:creationId xmlns:a16="http://schemas.microsoft.com/office/drawing/2014/main" id="{F2A1124C-EABD-0669-3097-5C3A383178AE}"/>
                    </a:ext>
                  </a:extLst>
                </p14:cNvPr>
                <p14:cNvContentPartPr/>
                <p14:nvPr/>
              </p14:nvContentPartPr>
              <p14:xfrm>
                <a:off x="9361378" y="5873292"/>
                <a:ext cx="130320" cy="123840"/>
              </p14:xfrm>
            </p:contentPart>
          </mc:Choice>
          <mc:Fallback>
            <p:pic>
              <p:nvPicPr>
                <p:cNvPr id="75" name="Ink 74">
                  <a:extLst>
                    <a:ext uri="{FF2B5EF4-FFF2-40B4-BE49-F238E27FC236}">
                      <a16:creationId xmlns:a16="http://schemas.microsoft.com/office/drawing/2014/main" id="{F2A1124C-EABD-0669-3097-5C3A383178AE}"/>
                    </a:ext>
                  </a:extLst>
                </p:cNvPr>
                <p:cNvPicPr/>
                <p:nvPr/>
              </p:nvPicPr>
              <p:blipFill>
                <a:blip r:embed="rId84"/>
                <a:stretch>
                  <a:fillRect/>
                </a:stretch>
              </p:blipFill>
              <p:spPr>
                <a:xfrm>
                  <a:off x="9352378" y="5864652"/>
                  <a:ext cx="14796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76" name="Ink 75">
                  <a:extLst>
                    <a:ext uri="{FF2B5EF4-FFF2-40B4-BE49-F238E27FC236}">
                      <a16:creationId xmlns:a16="http://schemas.microsoft.com/office/drawing/2014/main" id="{D77D9655-E343-04BF-0C8E-81F593EBE60B}"/>
                    </a:ext>
                  </a:extLst>
                </p14:cNvPr>
                <p14:cNvContentPartPr/>
                <p14:nvPr/>
              </p14:nvContentPartPr>
              <p14:xfrm>
                <a:off x="9520138" y="6002532"/>
                <a:ext cx="50760" cy="41400"/>
              </p14:xfrm>
            </p:contentPart>
          </mc:Choice>
          <mc:Fallback>
            <p:pic>
              <p:nvPicPr>
                <p:cNvPr id="76" name="Ink 75">
                  <a:extLst>
                    <a:ext uri="{FF2B5EF4-FFF2-40B4-BE49-F238E27FC236}">
                      <a16:creationId xmlns:a16="http://schemas.microsoft.com/office/drawing/2014/main" id="{D77D9655-E343-04BF-0C8E-81F593EBE60B}"/>
                    </a:ext>
                  </a:extLst>
                </p:cNvPr>
                <p:cNvPicPr/>
                <p:nvPr/>
              </p:nvPicPr>
              <p:blipFill>
                <a:blip r:embed="rId86"/>
                <a:stretch>
                  <a:fillRect/>
                </a:stretch>
              </p:blipFill>
              <p:spPr>
                <a:xfrm>
                  <a:off x="9511498" y="5993532"/>
                  <a:ext cx="6840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77" name="Ink 76">
                  <a:extLst>
                    <a:ext uri="{FF2B5EF4-FFF2-40B4-BE49-F238E27FC236}">
                      <a16:creationId xmlns:a16="http://schemas.microsoft.com/office/drawing/2014/main" id="{ED0BC97D-ECC1-20E6-D204-40AB277FD2F0}"/>
                    </a:ext>
                  </a:extLst>
                </p14:cNvPr>
                <p14:cNvContentPartPr/>
                <p14:nvPr/>
              </p14:nvContentPartPr>
              <p14:xfrm>
                <a:off x="9592858" y="6048612"/>
                <a:ext cx="56880" cy="86040"/>
              </p14:xfrm>
            </p:contentPart>
          </mc:Choice>
          <mc:Fallback>
            <p:pic>
              <p:nvPicPr>
                <p:cNvPr id="77" name="Ink 76">
                  <a:extLst>
                    <a:ext uri="{FF2B5EF4-FFF2-40B4-BE49-F238E27FC236}">
                      <a16:creationId xmlns:a16="http://schemas.microsoft.com/office/drawing/2014/main" id="{ED0BC97D-ECC1-20E6-D204-40AB277FD2F0}"/>
                    </a:ext>
                  </a:extLst>
                </p:cNvPr>
                <p:cNvPicPr/>
                <p:nvPr/>
              </p:nvPicPr>
              <p:blipFill>
                <a:blip r:embed="rId88"/>
                <a:stretch>
                  <a:fillRect/>
                </a:stretch>
              </p:blipFill>
              <p:spPr>
                <a:xfrm>
                  <a:off x="9584218" y="6039612"/>
                  <a:ext cx="74520" cy="103680"/>
                </a:xfrm>
                <a:prstGeom prst="rect">
                  <a:avLst/>
                </a:prstGeom>
              </p:spPr>
            </p:pic>
          </mc:Fallback>
        </mc:AlternateContent>
      </p:grpSp>
      <p:cxnSp>
        <p:nvCxnSpPr>
          <p:cNvPr id="83" name="Straight Arrow Connector 82">
            <a:extLst>
              <a:ext uri="{FF2B5EF4-FFF2-40B4-BE49-F238E27FC236}">
                <a16:creationId xmlns:a16="http://schemas.microsoft.com/office/drawing/2014/main" id="{57A9C318-56F3-78D7-F114-CFD5BE273629}"/>
              </a:ext>
            </a:extLst>
          </p:cNvPr>
          <p:cNvCxnSpPr>
            <a:cxnSpLocks/>
          </p:cNvCxnSpPr>
          <p:nvPr/>
        </p:nvCxnSpPr>
        <p:spPr>
          <a:xfrm flipH="1">
            <a:off x="10046297" y="4090887"/>
            <a:ext cx="1422311" cy="1648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8450521A-1E59-4264-D0DF-C6E271F3A897}"/>
              </a:ext>
            </a:extLst>
          </p:cNvPr>
          <p:cNvCxnSpPr>
            <a:cxnSpLocks/>
          </p:cNvCxnSpPr>
          <p:nvPr/>
        </p:nvCxnSpPr>
        <p:spPr>
          <a:xfrm flipH="1">
            <a:off x="8990297" y="3320951"/>
            <a:ext cx="778142" cy="1251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BA003B6C-EEBD-5F07-9F5C-83661092F1E4}"/>
              </a:ext>
            </a:extLst>
          </p:cNvPr>
          <p:cNvCxnSpPr>
            <a:cxnSpLocks/>
          </p:cNvCxnSpPr>
          <p:nvPr/>
        </p:nvCxnSpPr>
        <p:spPr>
          <a:xfrm flipH="1">
            <a:off x="8005699" y="3685562"/>
            <a:ext cx="568451" cy="868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0ED92342-F2EC-81F4-6949-6CDB85E0B079}"/>
              </a:ext>
            </a:extLst>
          </p:cNvPr>
          <p:cNvCxnSpPr/>
          <p:nvPr/>
        </p:nvCxnSpPr>
        <p:spPr>
          <a:xfrm>
            <a:off x="6415412" y="2292809"/>
            <a:ext cx="2129431" cy="13119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2" name="Straight Arrow Connector 91">
            <a:extLst>
              <a:ext uri="{FF2B5EF4-FFF2-40B4-BE49-F238E27FC236}">
                <a16:creationId xmlns:a16="http://schemas.microsoft.com/office/drawing/2014/main" id="{362A9163-2251-E1F2-C8EE-CF09E9832B4A}"/>
              </a:ext>
            </a:extLst>
          </p:cNvPr>
          <p:cNvCxnSpPr>
            <a:cxnSpLocks/>
          </p:cNvCxnSpPr>
          <p:nvPr/>
        </p:nvCxnSpPr>
        <p:spPr>
          <a:xfrm>
            <a:off x="9281244" y="2720202"/>
            <a:ext cx="461095" cy="3771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6" name="Straight Arrow Connector 95">
            <a:extLst>
              <a:ext uri="{FF2B5EF4-FFF2-40B4-BE49-F238E27FC236}">
                <a16:creationId xmlns:a16="http://schemas.microsoft.com/office/drawing/2014/main" id="{38866591-EBEB-512C-B3EA-45BA93F30204}"/>
              </a:ext>
            </a:extLst>
          </p:cNvPr>
          <p:cNvCxnSpPr>
            <a:cxnSpLocks/>
          </p:cNvCxnSpPr>
          <p:nvPr/>
        </p:nvCxnSpPr>
        <p:spPr>
          <a:xfrm>
            <a:off x="10970149" y="2980245"/>
            <a:ext cx="395642" cy="7378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 name="Straight Arrow Connector 98">
            <a:extLst>
              <a:ext uri="{FF2B5EF4-FFF2-40B4-BE49-F238E27FC236}">
                <a16:creationId xmlns:a16="http://schemas.microsoft.com/office/drawing/2014/main" id="{958375AB-8780-074A-1ED2-8320018BDB7B}"/>
              </a:ext>
            </a:extLst>
          </p:cNvPr>
          <p:cNvCxnSpPr>
            <a:cxnSpLocks/>
          </p:cNvCxnSpPr>
          <p:nvPr/>
        </p:nvCxnSpPr>
        <p:spPr>
          <a:xfrm flipH="1">
            <a:off x="9446722" y="2938526"/>
            <a:ext cx="1342001" cy="2044273"/>
          </a:xfrm>
          <a:prstGeom prst="straightConnector1">
            <a:avLst/>
          </a:prstGeom>
          <a:ln>
            <a:solidFill>
              <a:srgbClr val="FF0000"/>
            </a:solidFill>
            <a:tailEnd type="triangle"/>
          </a:ln>
        </p:spPr>
        <p:style>
          <a:lnRef idx="3">
            <a:schemeClr val="accent4"/>
          </a:lnRef>
          <a:fillRef idx="0">
            <a:schemeClr val="accent4"/>
          </a:fillRef>
          <a:effectRef idx="2">
            <a:schemeClr val="accent4"/>
          </a:effectRef>
          <a:fontRef idx="minor">
            <a:schemeClr val="tx1"/>
          </a:fontRef>
        </p:style>
      </p:cxnSp>
      <p:cxnSp>
        <p:nvCxnSpPr>
          <p:cNvPr id="103" name="Straight Arrow Connector 102">
            <a:extLst>
              <a:ext uri="{FF2B5EF4-FFF2-40B4-BE49-F238E27FC236}">
                <a16:creationId xmlns:a16="http://schemas.microsoft.com/office/drawing/2014/main" id="{1F0CD233-01D5-545F-C7B7-E17E30CE27EF}"/>
              </a:ext>
            </a:extLst>
          </p:cNvPr>
          <p:cNvCxnSpPr>
            <a:cxnSpLocks/>
          </p:cNvCxnSpPr>
          <p:nvPr/>
        </p:nvCxnSpPr>
        <p:spPr>
          <a:xfrm>
            <a:off x="6262682" y="2473731"/>
            <a:ext cx="1224077" cy="2464268"/>
          </a:xfrm>
          <a:prstGeom prst="straightConnector1">
            <a:avLst/>
          </a:prstGeom>
          <a:ln>
            <a:solidFill>
              <a:srgbClr val="FF0000"/>
            </a:solidFill>
            <a:tailEnd type="triangle"/>
          </a:ln>
        </p:spPr>
        <p:style>
          <a:lnRef idx="3">
            <a:schemeClr val="accent4"/>
          </a:lnRef>
          <a:fillRef idx="0">
            <a:schemeClr val="accent4"/>
          </a:fillRef>
          <a:effectRef idx="2">
            <a:schemeClr val="accent4"/>
          </a:effectRef>
          <a:fontRef idx="minor">
            <a:schemeClr val="tx1"/>
          </a:fontRef>
        </p:style>
      </p:cxnSp>
      <p:cxnSp>
        <p:nvCxnSpPr>
          <p:cNvPr id="105" name="Straight Arrow Connector 104">
            <a:extLst>
              <a:ext uri="{FF2B5EF4-FFF2-40B4-BE49-F238E27FC236}">
                <a16:creationId xmlns:a16="http://schemas.microsoft.com/office/drawing/2014/main" id="{2BF84056-83FE-8D0C-765F-DEA1CCA62A71}"/>
              </a:ext>
            </a:extLst>
          </p:cNvPr>
          <p:cNvCxnSpPr>
            <a:cxnSpLocks/>
          </p:cNvCxnSpPr>
          <p:nvPr/>
        </p:nvCxnSpPr>
        <p:spPr>
          <a:xfrm>
            <a:off x="7518870" y="4945364"/>
            <a:ext cx="642306" cy="564671"/>
          </a:xfrm>
          <a:prstGeom prst="straightConnector1">
            <a:avLst/>
          </a:prstGeom>
          <a:ln>
            <a:solidFill>
              <a:srgbClr val="FF0000"/>
            </a:solidFill>
            <a:tailEnd type="triangle"/>
          </a:ln>
        </p:spPr>
        <p:style>
          <a:lnRef idx="3">
            <a:schemeClr val="accent4"/>
          </a:lnRef>
          <a:fillRef idx="0">
            <a:schemeClr val="accent4"/>
          </a:fillRef>
          <a:effectRef idx="2">
            <a:schemeClr val="accent4"/>
          </a:effectRef>
          <a:fontRef idx="minor">
            <a:schemeClr val="tx1"/>
          </a:fontRef>
        </p:style>
      </p:cxnSp>
      <p:cxnSp>
        <p:nvCxnSpPr>
          <p:cNvPr id="108" name="Straight Arrow Connector 107">
            <a:extLst>
              <a:ext uri="{FF2B5EF4-FFF2-40B4-BE49-F238E27FC236}">
                <a16:creationId xmlns:a16="http://schemas.microsoft.com/office/drawing/2014/main" id="{16C9DD43-E3C1-C508-CDAE-AE821FB5E005}"/>
              </a:ext>
            </a:extLst>
          </p:cNvPr>
          <p:cNvCxnSpPr>
            <a:cxnSpLocks/>
          </p:cNvCxnSpPr>
          <p:nvPr/>
        </p:nvCxnSpPr>
        <p:spPr>
          <a:xfrm flipH="1">
            <a:off x="8719916" y="2708101"/>
            <a:ext cx="404308" cy="1820967"/>
          </a:xfrm>
          <a:prstGeom prst="straightConnector1">
            <a:avLst/>
          </a:prstGeom>
          <a:ln>
            <a:solidFill>
              <a:srgbClr val="FF0000"/>
            </a:solidFill>
            <a:tailEnd type="triangle"/>
          </a:ln>
        </p:spPr>
        <p:style>
          <a:lnRef idx="3">
            <a:schemeClr val="accent4"/>
          </a:lnRef>
          <a:fillRef idx="0">
            <a:schemeClr val="accent4"/>
          </a:fillRef>
          <a:effectRef idx="2">
            <a:schemeClr val="accent4"/>
          </a:effectRef>
          <a:fontRef idx="minor">
            <a:schemeClr val="tx1"/>
          </a:fontRef>
        </p:style>
      </p:cxnSp>
      <p:cxnSp>
        <p:nvCxnSpPr>
          <p:cNvPr id="113" name="Straight Arrow Connector 112">
            <a:extLst>
              <a:ext uri="{FF2B5EF4-FFF2-40B4-BE49-F238E27FC236}">
                <a16:creationId xmlns:a16="http://schemas.microsoft.com/office/drawing/2014/main" id="{E38BB431-8AF8-352C-7255-DC4DA87968FB}"/>
              </a:ext>
            </a:extLst>
          </p:cNvPr>
          <p:cNvCxnSpPr>
            <a:cxnSpLocks/>
          </p:cNvCxnSpPr>
          <p:nvPr/>
        </p:nvCxnSpPr>
        <p:spPr>
          <a:xfrm flipH="1">
            <a:off x="8686142" y="4512211"/>
            <a:ext cx="31247" cy="371407"/>
          </a:xfrm>
          <a:prstGeom prst="straightConnector1">
            <a:avLst/>
          </a:prstGeom>
          <a:ln>
            <a:solidFill>
              <a:srgbClr val="FF0000"/>
            </a:solidFill>
            <a:tailEnd type="triangle"/>
          </a:ln>
        </p:spPr>
        <p:style>
          <a:lnRef idx="3">
            <a:schemeClr val="accent4"/>
          </a:lnRef>
          <a:fillRef idx="0">
            <a:schemeClr val="accent4"/>
          </a:fillRef>
          <a:effectRef idx="2">
            <a:schemeClr val="accent4"/>
          </a:effectRef>
          <a:fontRef idx="minor">
            <a:schemeClr val="tx1"/>
          </a:fontRef>
        </p:style>
      </p:cxnSp>
      <p:cxnSp>
        <p:nvCxnSpPr>
          <p:cNvPr id="115" name="Straight Arrow Connector 114">
            <a:extLst>
              <a:ext uri="{FF2B5EF4-FFF2-40B4-BE49-F238E27FC236}">
                <a16:creationId xmlns:a16="http://schemas.microsoft.com/office/drawing/2014/main" id="{AFE67081-5B0C-4098-950D-343BF0E68697}"/>
              </a:ext>
            </a:extLst>
          </p:cNvPr>
          <p:cNvCxnSpPr>
            <a:cxnSpLocks/>
          </p:cNvCxnSpPr>
          <p:nvPr/>
        </p:nvCxnSpPr>
        <p:spPr>
          <a:xfrm flipH="1">
            <a:off x="9356803" y="4992013"/>
            <a:ext cx="75699" cy="332176"/>
          </a:xfrm>
          <a:prstGeom prst="straightConnector1">
            <a:avLst/>
          </a:prstGeom>
          <a:ln>
            <a:solidFill>
              <a:srgbClr val="FF0000"/>
            </a:solidFill>
            <a:tailEnd type="triangle"/>
          </a:ln>
        </p:spPr>
        <p:style>
          <a:lnRef idx="3">
            <a:schemeClr val="accent4"/>
          </a:lnRef>
          <a:fillRef idx="0">
            <a:schemeClr val="accent4"/>
          </a:fillRef>
          <a:effectRef idx="2">
            <a:schemeClr val="accent4"/>
          </a:effectRef>
          <a:fontRef idx="minor">
            <a:schemeClr val="tx1"/>
          </a:fontRef>
        </p:style>
      </p:cxnSp>
      <p:cxnSp>
        <p:nvCxnSpPr>
          <p:cNvPr id="120" name="Straight Connector 119">
            <a:extLst>
              <a:ext uri="{FF2B5EF4-FFF2-40B4-BE49-F238E27FC236}">
                <a16:creationId xmlns:a16="http://schemas.microsoft.com/office/drawing/2014/main" id="{7CCC47ED-D530-CCC2-A461-00FF5ECE65AD}"/>
              </a:ext>
            </a:extLst>
          </p:cNvPr>
          <p:cNvCxnSpPr>
            <a:cxnSpLocks/>
          </p:cNvCxnSpPr>
          <p:nvPr/>
        </p:nvCxnSpPr>
        <p:spPr>
          <a:xfrm flipH="1">
            <a:off x="7098661" y="3698752"/>
            <a:ext cx="1415631" cy="1349194"/>
          </a:xfrm>
          <a:prstGeom prst="line">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2" name="Straight Connector 121">
            <a:extLst>
              <a:ext uri="{FF2B5EF4-FFF2-40B4-BE49-F238E27FC236}">
                <a16:creationId xmlns:a16="http://schemas.microsoft.com/office/drawing/2014/main" id="{5CB37F9A-642A-AF26-A803-FF38DA119226}"/>
              </a:ext>
            </a:extLst>
          </p:cNvPr>
          <p:cNvCxnSpPr>
            <a:cxnSpLocks/>
          </p:cNvCxnSpPr>
          <p:nvPr/>
        </p:nvCxnSpPr>
        <p:spPr>
          <a:xfrm flipH="1">
            <a:off x="7251061" y="4811001"/>
            <a:ext cx="467608" cy="389345"/>
          </a:xfrm>
          <a:prstGeom prst="line">
            <a:avLst/>
          </a:prstGeom>
          <a:ln w="19050" cap="flat" cmpd="sng" algn="ctr">
            <a:solidFill>
              <a:srgbClr val="FFC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4" name="Straight Connector 123">
            <a:extLst>
              <a:ext uri="{FF2B5EF4-FFF2-40B4-BE49-F238E27FC236}">
                <a16:creationId xmlns:a16="http://schemas.microsoft.com/office/drawing/2014/main" id="{4BC36214-63D4-4B25-0706-17B8B8B3C876}"/>
              </a:ext>
            </a:extLst>
          </p:cNvPr>
          <p:cNvCxnSpPr>
            <a:cxnSpLocks/>
          </p:cNvCxnSpPr>
          <p:nvPr/>
        </p:nvCxnSpPr>
        <p:spPr>
          <a:xfrm flipH="1" flipV="1">
            <a:off x="7403461" y="5352746"/>
            <a:ext cx="843470" cy="291652"/>
          </a:xfrm>
          <a:prstGeom prst="line">
            <a:avLst/>
          </a:prstGeom>
          <a:ln w="1905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6" name="Straight Connector 125">
            <a:extLst>
              <a:ext uri="{FF2B5EF4-FFF2-40B4-BE49-F238E27FC236}">
                <a16:creationId xmlns:a16="http://schemas.microsoft.com/office/drawing/2014/main" id="{8FB98F58-7438-3AE7-38DA-3EB82638E12D}"/>
              </a:ext>
            </a:extLst>
          </p:cNvPr>
          <p:cNvCxnSpPr>
            <a:cxnSpLocks/>
          </p:cNvCxnSpPr>
          <p:nvPr/>
        </p:nvCxnSpPr>
        <p:spPr>
          <a:xfrm flipH="1">
            <a:off x="7289093" y="4300601"/>
            <a:ext cx="2093743" cy="866770"/>
          </a:xfrm>
          <a:prstGeom prst="line">
            <a:avLst/>
          </a:prstGeom>
          <a:ln w="190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4" name="TextBox 133">
            <a:extLst>
              <a:ext uri="{FF2B5EF4-FFF2-40B4-BE49-F238E27FC236}">
                <a16:creationId xmlns:a16="http://schemas.microsoft.com/office/drawing/2014/main" id="{8B45B7C1-7CA6-6841-3E4B-0159DEF066FC}"/>
              </a:ext>
            </a:extLst>
          </p:cNvPr>
          <p:cNvSpPr txBox="1"/>
          <p:nvPr/>
        </p:nvSpPr>
        <p:spPr>
          <a:xfrm>
            <a:off x="596604" y="1968245"/>
            <a:ext cx="184731" cy="369332"/>
          </a:xfrm>
          <a:prstGeom prst="rect">
            <a:avLst/>
          </a:prstGeom>
          <a:noFill/>
        </p:spPr>
        <p:txBody>
          <a:bodyPr wrap="square" rtlCol="0">
            <a:spAutoFit/>
          </a:bodyPr>
          <a:lstStyle/>
          <a:p>
            <a:endParaRPr lang="en-US" dirty="0"/>
          </a:p>
        </p:txBody>
      </p:sp>
      <p:sp>
        <p:nvSpPr>
          <p:cNvPr id="135" name="Rectangle 134">
            <a:extLst>
              <a:ext uri="{FF2B5EF4-FFF2-40B4-BE49-F238E27FC236}">
                <a16:creationId xmlns:a16="http://schemas.microsoft.com/office/drawing/2014/main" id="{E1EF5050-79ED-E61A-FDC6-2581D7D58F36}"/>
              </a:ext>
            </a:extLst>
          </p:cNvPr>
          <p:cNvSpPr/>
          <p:nvPr/>
        </p:nvSpPr>
        <p:spPr>
          <a:xfrm>
            <a:off x="867774" y="1769510"/>
            <a:ext cx="4752016" cy="42633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algn="ctr" defTabSz="914400" rtl="0" eaLnBrk="1" latinLnBrk="0" hangingPunct="1"/>
            <a:endParaRPr lang="en-US"/>
          </a:p>
        </p:txBody>
      </p:sp>
      <p:grpSp>
        <p:nvGrpSpPr>
          <p:cNvPr id="136" name="Group 135">
            <a:extLst>
              <a:ext uri="{FF2B5EF4-FFF2-40B4-BE49-F238E27FC236}">
                <a16:creationId xmlns:a16="http://schemas.microsoft.com/office/drawing/2014/main" id="{DF48E76D-11B4-CA0D-3F27-5658A4133882}"/>
              </a:ext>
            </a:extLst>
          </p:cNvPr>
          <p:cNvGrpSpPr/>
          <p:nvPr/>
        </p:nvGrpSpPr>
        <p:grpSpPr>
          <a:xfrm>
            <a:off x="2721783" y="4982799"/>
            <a:ext cx="236520" cy="336240"/>
            <a:chOff x="4219287" y="5725386"/>
            <a:chExt cx="236520" cy="336240"/>
          </a:xfrm>
        </p:grpSpPr>
        <mc:AlternateContent xmlns:mc="http://schemas.openxmlformats.org/markup-compatibility/2006">
          <mc:Choice xmlns:p14="http://schemas.microsoft.com/office/powerpoint/2010/main" xmlns:aink="http://schemas.microsoft.com/office/drawing/2016/ink" Requires="p14 aink">
            <p:contentPart p14:bwMode="auto" r:id="rId89">
              <p14:nvContentPartPr>
                <p14:cNvPr id="137" name="Ink 136">
                  <a:extLst>
                    <a:ext uri="{FF2B5EF4-FFF2-40B4-BE49-F238E27FC236}">
                      <a16:creationId xmlns:a16="http://schemas.microsoft.com/office/drawing/2014/main" id="{07520DD8-3977-C123-D400-9D8E0644B989}"/>
                    </a:ext>
                  </a:extLst>
                </p14:cNvPr>
                <p14:cNvContentPartPr/>
                <p14:nvPr/>
              </p14:nvContentPartPr>
              <p14:xfrm>
                <a:off x="4324767" y="5725386"/>
                <a:ext cx="3240" cy="203760"/>
              </p14:xfrm>
            </p:contentPart>
          </mc:Choice>
          <mc:Fallback>
            <p:pic>
              <p:nvPicPr>
                <p:cNvPr id="137" name="Ink 136">
                  <a:extLst>
                    <a:ext uri="{FF2B5EF4-FFF2-40B4-BE49-F238E27FC236}">
                      <a16:creationId xmlns:a16="http://schemas.microsoft.com/office/drawing/2014/main" id="{07520DD8-3977-C123-D400-9D8E0644B989}"/>
                    </a:ext>
                  </a:extLst>
                </p:cNvPr>
                <p:cNvPicPr/>
                <p:nvPr/>
              </p:nvPicPr>
              <p:blipFill>
                <a:blip r:embed="rId90"/>
                <a:stretch>
                  <a:fillRect/>
                </a:stretch>
              </p:blipFill>
              <p:spPr>
                <a:xfrm>
                  <a:off x="4306767" y="5707746"/>
                  <a:ext cx="38880" cy="2394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1">
              <p14:nvContentPartPr>
                <p14:cNvPr id="138" name="Ink 137">
                  <a:extLst>
                    <a:ext uri="{FF2B5EF4-FFF2-40B4-BE49-F238E27FC236}">
                      <a16:creationId xmlns:a16="http://schemas.microsoft.com/office/drawing/2014/main" id="{B6695FD3-4252-8402-DCC9-D9BDD1E3F24F}"/>
                    </a:ext>
                  </a:extLst>
                </p14:cNvPr>
                <p14:cNvContentPartPr/>
                <p14:nvPr/>
              </p14:nvContentPartPr>
              <p14:xfrm>
                <a:off x="4219287" y="5725746"/>
                <a:ext cx="228240" cy="360"/>
              </p14:xfrm>
            </p:contentPart>
          </mc:Choice>
          <mc:Fallback>
            <p:pic>
              <p:nvPicPr>
                <p:cNvPr id="138" name="Ink 137">
                  <a:extLst>
                    <a:ext uri="{FF2B5EF4-FFF2-40B4-BE49-F238E27FC236}">
                      <a16:creationId xmlns:a16="http://schemas.microsoft.com/office/drawing/2014/main" id="{B6695FD3-4252-8402-DCC9-D9BDD1E3F24F}"/>
                    </a:ext>
                  </a:extLst>
                </p:cNvPr>
                <p:cNvPicPr/>
                <p:nvPr/>
              </p:nvPicPr>
              <p:blipFill>
                <a:blip r:embed="rId92"/>
                <a:stretch>
                  <a:fillRect/>
                </a:stretch>
              </p:blipFill>
              <p:spPr>
                <a:xfrm>
                  <a:off x="4201287" y="5707746"/>
                  <a:ext cx="263880" cy="3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3">
              <p14:nvContentPartPr>
                <p14:cNvPr id="139" name="Ink 138">
                  <a:extLst>
                    <a:ext uri="{FF2B5EF4-FFF2-40B4-BE49-F238E27FC236}">
                      <a16:creationId xmlns:a16="http://schemas.microsoft.com/office/drawing/2014/main" id="{254CC939-9D12-E013-6135-4FF46E28BF90}"/>
                    </a:ext>
                  </a:extLst>
                </p14:cNvPr>
                <p14:cNvContentPartPr/>
                <p14:nvPr/>
              </p14:nvContentPartPr>
              <p14:xfrm>
                <a:off x="4455447" y="5942466"/>
                <a:ext cx="360" cy="119160"/>
              </p14:xfrm>
            </p:contentPart>
          </mc:Choice>
          <mc:Fallback>
            <p:pic>
              <p:nvPicPr>
                <p:cNvPr id="139" name="Ink 138">
                  <a:extLst>
                    <a:ext uri="{FF2B5EF4-FFF2-40B4-BE49-F238E27FC236}">
                      <a16:creationId xmlns:a16="http://schemas.microsoft.com/office/drawing/2014/main" id="{254CC939-9D12-E013-6135-4FF46E28BF90}"/>
                    </a:ext>
                  </a:extLst>
                </p:cNvPr>
                <p:cNvPicPr/>
                <p:nvPr/>
              </p:nvPicPr>
              <p:blipFill>
                <a:blip r:embed="rId94"/>
                <a:stretch>
                  <a:fillRect/>
                </a:stretch>
              </p:blipFill>
              <p:spPr>
                <a:xfrm>
                  <a:off x="4437447" y="5924826"/>
                  <a:ext cx="36000" cy="154800"/>
                </a:xfrm>
                <a:prstGeom prst="rect">
                  <a:avLst/>
                </a:prstGeom>
              </p:spPr>
            </p:pic>
          </mc:Fallback>
        </mc:AlternateContent>
      </p:grpSp>
      <p:grpSp>
        <p:nvGrpSpPr>
          <p:cNvPr id="140" name="Group 139">
            <a:extLst>
              <a:ext uri="{FF2B5EF4-FFF2-40B4-BE49-F238E27FC236}">
                <a16:creationId xmlns:a16="http://schemas.microsoft.com/office/drawing/2014/main" id="{F3651D06-ACCE-47F4-A273-C2CF883F24EB}"/>
              </a:ext>
            </a:extLst>
          </p:cNvPr>
          <p:cNvGrpSpPr/>
          <p:nvPr/>
        </p:nvGrpSpPr>
        <p:grpSpPr>
          <a:xfrm>
            <a:off x="3642612" y="4666804"/>
            <a:ext cx="285120" cy="291960"/>
            <a:chOff x="5383012" y="5016424"/>
            <a:chExt cx="285120" cy="291960"/>
          </a:xfrm>
        </p:grpSpPr>
        <mc:AlternateContent xmlns:mc="http://schemas.openxmlformats.org/markup-compatibility/2006">
          <mc:Choice xmlns:p14="http://schemas.microsoft.com/office/powerpoint/2010/main" xmlns:aink="http://schemas.microsoft.com/office/drawing/2016/ink" Requires="p14 aink">
            <p:contentPart p14:bwMode="auto" r:id="rId95">
              <p14:nvContentPartPr>
                <p14:cNvPr id="141" name="Ink 140">
                  <a:extLst>
                    <a:ext uri="{FF2B5EF4-FFF2-40B4-BE49-F238E27FC236}">
                      <a16:creationId xmlns:a16="http://schemas.microsoft.com/office/drawing/2014/main" id="{4FA02DEF-367F-1467-15C9-8EC54457D885}"/>
                    </a:ext>
                  </a:extLst>
                </p14:cNvPr>
                <p14:cNvContentPartPr/>
                <p14:nvPr/>
              </p14:nvContentPartPr>
              <p14:xfrm>
                <a:off x="5483812" y="5079064"/>
                <a:ext cx="360" cy="229320"/>
              </p14:xfrm>
            </p:contentPart>
          </mc:Choice>
          <mc:Fallback>
            <p:pic>
              <p:nvPicPr>
                <p:cNvPr id="141" name="Ink 140">
                  <a:extLst>
                    <a:ext uri="{FF2B5EF4-FFF2-40B4-BE49-F238E27FC236}">
                      <a16:creationId xmlns:a16="http://schemas.microsoft.com/office/drawing/2014/main" id="{4FA02DEF-367F-1467-15C9-8EC54457D885}"/>
                    </a:ext>
                  </a:extLst>
                </p:cNvPr>
                <p:cNvPicPr/>
                <p:nvPr/>
              </p:nvPicPr>
              <p:blipFill>
                <a:blip r:embed="rId96"/>
                <a:stretch>
                  <a:fillRect/>
                </a:stretch>
              </p:blipFill>
              <p:spPr>
                <a:xfrm>
                  <a:off x="5466172" y="5061424"/>
                  <a:ext cx="36000" cy="2649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7">
              <p14:nvContentPartPr>
                <p14:cNvPr id="142" name="Ink 141">
                  <a:extLst>
                    <a:ext uri="{FF2B5EF4-FFF2-40B4-BE49-F238E27FC236}">
                      <a16:creationId xmlns:a16="http://schemas.microsoft.com/office/drawing/2014/main" id="{0119F3C4-9981-BCC3-F9C3-87C1E25752C0}"/>
                    </a:ext>
                  </a:extLst>
                </p14:cNvPr>
                <p14:cNvContentPartPr/>
                <p14:nvPr/>
              </p14:nvContentPartPr>
              <p14:xfrm>
                <a:off x="5383012" y="5016424"/>
                <a:ext cx="285120" cy="360"/>
              </p14:xfrm>
            </p:contentPart>
          </mc:Choice>
          <mc:Fallback>
            <p:pic>
              <p:nvPicPr>
                <p:cNvPr id="142" name="Ink 141">
                  <a:extLst>
                    <a:ext uri="{FF2B5EF4-FFF2-40B4-BE49-F238E27FC236}">
                      <a16:creationId xmlns:a16="http://schemas.microsoft.com/office/drawing/2014/main" id="{0119F3C4-9981-BCC3-F9C3-87C1E25752C0}"/>
                    </a:ext>
                  </a:extLst>
                </p:cNvPr>
                <p:cNvPicPr/>
                <p:nvPr/>
              </p:nvPicPr>
              <p:blipFill>
                <a:blip r:embed="rId98"/>
                <a:stretch>
                  <a:fillRect/>
                </a:stretch>
              </p:blipFill>
              <p:spPr>
                <a:xfrm>
                  <a:off x="5365372" y="4998424"/>
                  <a:ext cx="320760" cy="3600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99">
            <p14:nvContentPartPr>
              <p14:cNvPr id="143" name="Ink 142">
                <a:extLst>
                  <a:ext uri="{FF2B5EF4-FFF2-40B4-BE49-F238E27FC236}">
                    <a16:creationId xmlns:a16="http://schemas.microsoft.com/office/drawing/2014/main" id="{58B0A2E0-CED2-5BBF-61D3-FAA7E86A59A7}"/>
                  </a:ext>
                </a:extLst>
              </p14:cNvPr>
              <p14:cNvContentPartPr/>
              <p14:nvPr/>
            </p14:nvContentPartPr>
            <p14:xfrm>
              <a:off x="3845211" y="4932817"/>
              <a:ext cx="129960" cy="111960"/>
            </p14:xfrm>
          </p:contentPart>
        </mc:Choice>
        <mc:Fallback>
          <p:pic>
            <p:nvPicPr>
              <p:cNvPr id="143" name="Ink 142">
                <a:extLst>
                  <a:ext uri="{FF2B5EF4-FFF2-40B4-BE49-F238E27FC236}">
                    <a16:creationId xmlns:a16="http://schemas.microsoft.com/office/drawing/2014/main" id="{58B0A2E0-CED2-5BBF-61D3-FAA7E86A59A7}"/>
                  </a:ext>
                </a:extLst>
              </p:cNvPr>
              <p:cNvPicPr/>
              <p:nvPr/>
            </p:nvPicPr>
            <p:blipFill>
              <a:blip r:embed="rId100"/>
              <a:stretch>
                <a:fillRect/>
              </a:stretch>
            </p:blipFill>
            <p:spPr>
              <a:xfrm>
                <a:off x="3827211" y="4914817"/>
                <a:ext cx="165600" cy="147600"/>
              </a:xfrm>
              <a:prstGeom prst="rect">
                <a:avLst/>
              </a:prstGeom>
            </p:spPr>
          </p:pic>
        </mc:Fallback>
      </mc:AlternateContent>
      <p:grpSp>
        <p:nvGrpSpPr>
          <p:cNvPr id="144" name="Group 143">
            <a:extLst>
              <a:ext uri="{FF2B5EF4-FFF2-40B4-BE49-F238E27FC236}">
                <a16:creationId xmlns:a16="http://schemas.microsoft.com/office/drawing/2014/main" id="{6F472984-652E-B249-0AAC-DAE7A3DF19E3}"/>
              </a:ext>
            </a:extLst>
          </p:cNvPr>
          <p:cNvGrpSpPr/>
          <p:nvPr/>
        </p:nvGrpSpPr>
        <p:grpSpPr>
          <a:xfrm>
            <a:off x="990954" y="5124683"/>
            <a:ext cx="262080" cy="347040"/>
            <a:chOff x="2464888" y="5521266"/>
            <a:chExt cx="262080" cy="347040"/>
          </a:xfrm>
        </p:grpSpPr>
        <mc:AlternateContent xmlns:mc="http://schemas.openxmlformats.org/markup-compatibility/2006">
          <mc:Choice xmlns:p14="http://schemas.microsoft.com/office/powerpoint/2010/main" xmlns:aink="http://schemas.microsoft.com/office/drawing/2016/ink" Requires="p14 aink">
            <p:contentPart p14:bwMode="auto" r:id="rId101">
              <p14:nvContentPartPr>
                <p14:cNvPr id="145" name="Ink 144">
                  <a:extLst>
                    <a:ext uri="{FF2B5EF4-FFF2-40B4-BE49-F238E27FC236}">
                      <a16:creationId xmlns:a16="http://schemas.microsoft.com/office/drawing/2014/main" id="{5D0E49AB-A8EB-BA58-D6E4-62B358C62152}"/>
                    </a:ext>
                  </a:extLst>
                </p14:cNvPr>
                <p14:cNvContentPartPr/>
                <p14:nvPr/>
              </p14:nvContentPartPr>
              <p14:xfrm>
                <a:off x="2579728" y="5574546"/>
                <a:ext cx="5040" cy="293760"/>
              </p14:xfrm>
            </p:contentPart>
          </mc:Choice>
          <mc:Fallback>
            <p:pic>
              <p:nvPicPr>
                <p:cNvPr id="145" name="Ink 144">
                  <a:extLst>
                    <a:ext uri="{FF2B5EF4-FFF2-40B4-BE49-F238E27FC236}">
                      <a16:creationId xmlns:a16="http://schemas.microsoft.com/office/drawing/2014/main" id="{5D0E49AB-A8EB-BA58-D6E4-62B358C62152}"/>
                    </a:ext>
                  </a:extLst>
                </p:cNvPr>
                <p:cNvPicPr/>
                <p:nvPr/>
              </p:nvPicPr>
              <p:blipFill>
                <a:blip r:embed="rId102"/>
                <a:stretch>
                  <a:fillRect/>
                </a:stretch>
              </p:blipFill>
              <p:spPr>
                <a:xfrm>
                  <a:off x="2561728" y="5556546"/>
                  <a:ext cx="40680" cy="3294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3">
              <p14:nvContentPartPr>
                <p14:cNvPr id="146" name="Ink 145">
                  <a:extLst>
                    <a:ext uri="{FF2B5EF4-FFF2-40B4-BE49-F238E27FC236}">
                      <a16:creationId xmlns:a16="http://schemas.microsoft.com/office/drawing/2014/main" id="{8702413B-092A-56F8-9BCD-AD5D3E138D0D}"/>
                    </a:ext>
                  </a:extLst>
                </p14:cNvPr>
                <p14:cNvContentPartPr/>
                <p14:nvPr/>
              </p14:nvContentPartPr>
              <p14:xfrm>
                <a:off x="2464888" y="5521266"/>
                <a:ext cx="262080" cy="34200"/>
              </p14:xfrm>
            </p:contentPart>
          </mc:Choice>
          <mc:Fallback>
            <p:pic>
              <p:nvPicPr>
                <p:cNvPr id="146" name="Ink 145">
                  <a:extLst>
                    <a:ext uri="{FF2B5EF4-FFF2-40B4-BE49-F238E27FC236}">
                      <a16:creationId xmlns:a16="http://schemas.microsoft.com/office/drawing/2014/main" id="{8702413B-092A-56F8-9BCD-AD5D3E138D0D}"/>
                    </a:ext>
                  </a:extLst>
                </p:cNvPr>
                <p:cNvPicPr/>
                <p:nvPr/>
              </p:nvPicPr>
              <p:blipFill>
                <a:blip r:embed="rId104"/>
                <a:stretch>
                  <a:fillRect/>
                </a:stretch>
              </p:blipFill>
              <p:spPr>
                <a:xfrm>
                  <a:off x="2446888" y="5503626"/>
                  <a:ext cx="297720" cy="6984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105">
            <p14:nvContentPartPr>
              <p14:cNvPr id="147" name="Ink 146">
                <a:extLst>
                  <a:ext uri="{FF2B5EF4-FFF2-40B4-BE49-F238E27FC236}">
                    <a16:creationId xmlns:a16="http://schemas.microsoft.com/office/drawing/2014/main" id="{1C36BA17-A657-7089-4BA7-6E125C45056F}"/>
                  </a:ext>
                </a:extLst>
              </p14:cNvPr>
              <p14:cNvContentPartPr/>
              <p14:nvPr/>
            </p14:nvContentPartPr>
            <p14:xfrm>
              <a:off x="1318914" y="5430683"/>
              <a:ext cx="205200" cy="136800"/>
            </p14:xfrm>
          </p:contentPart>
        </mc:Choice>
        <mc:Fallback>
          <p:pic>
            <p:nvPicPr>
              <p:cNvPr id="147" name="Ink 146">
                <a:extLst>
                  <a:ext uri="{FF2B5EF4-FFF2-40B4-BE49-F238E27FC236}">
                    <a16:creationId xmlns:a16="http://schemas.microsoft.com/office/drawing/2014/main" id="{1C36BA17-A657-7089-4BA7-6E125C45056F}"/>
                  </a:ext>
                </a:extLst>
              </p:cNvPr>
              <p:cNvPicPr/>
              <p:nvPr/>
            </p:nvPicPr>
            <p:blipFill>
              <a:blip r:embed="rId106"/>
              <a:stretch>
                <a:fillRect/>
              </a:stretch>
            </p:blipFill>
            <p:spPr>
              <a:xfrm>
                <a:off x="1300914" y="5412683"/>
                <a:ext cx="240840" cy="172440"/>
              </a:xfrm>
              <a:prstGeom prst="rect">
                <a:avLst/>
              </a:prstGeom>
            </p:spPr>
          </p:pic>
        </mc:Fallback>
      </mc:AlternateContent>
      <p:grpSp>
        <p:nvGrpSpPr>
          <p:cNvPr id="152" name="Group 151">
            <a:extLst>
              <a:ext uri="{FF2B5EF4-FFF2-40B4-BE49-F238E27FC236}">
                <a16:creationId xmlns:a16="http://schemas.microsoft.com/office/drawing/2014/main" id="{F5CFBCD0-4073-6BEC-7A21-1CE318454D6E}"/>
              </a:ext>
            </a:extLst>
          </p:cNvPr>
          <p:cNvGrpSpPr/>
          <p:nvPr/>
        </p:nvGrpSpPr>
        <p:grpSpPr>
          <a:xfrm>
            <a:off x="3553555" y="4235688"/>
            <a:ext cx="232560" cy="292320"/>
            <a:chOff x="6100768" y="5082430"/>
            <a:chExt cx="232560" cy="292320"/>
          </a:xfrm>
        </p:grpSpPr>
        <mc:AlternateContent xmlns:mc="http://schemas.openxmlformats.org/markup-compatibility/2006">
          <mc:Choice xmlns:p14="http://schemas.microsoft.com/office/powerpoint/2010/main" Requires="p14">
            <p:contentPart p14:bwMode="auto" r:id="rId107">
              <p14:nvContentPartPr>
                <p14:cNvPr id="153" name="Ink 152">
                  <a:extLst>
                    <a:ext uri="{FF2B5EF4-FFF2-40B4-BE49-F238E27FC236}">
                      <a16:creationId xmlns:a16="http://schemas.microsoft.com/office/drawing/2014/main" id="{6F13267F-55E9-A83B-3D1E-EB2D04B59383}"/>
                    </a:ext>
                  </a:extLst>
                </p14:cNvPr>
                <p14:cNvContentPartPr/>
                <p14:nvPr/>
              </p14:nvContentPartPr>
              <p14:xfrm>
                <a:off x="6100768" y="5082430"/>
                <a:ext cx="78120" cy="118080"/>
              </p14:xfrm>
            </p:contentPart>
          </mc:Choice>
          <mc:Fallback>
            <p:pic>
              <p:nvPicPr>
                <p:cNvPr id="153" name="Ink 152">
                  <a:extLst>
                    <a:ext uri="{FF2B5EF4-FFF2-40B4-BE49-F238E27FC236}">
                      <a16:creationId xmlns:a16="http://schemas.microsoft.com/office/drawing/2014/main" id="{6F13267F-55E9-A83B-3D1E-EB2D04B59383}"/>
                    </a:ext>
                  </a:extLst>
                </p:cNvPr>
                <p:cNvPicPr/>
                <p:nvPr/>
              </p:nvPicPr>
              <p:blipFill>
                <a:blip r:embed="rId28"/>
                <a:stretch>
                  <a:fillRect/>
                </a:stretch>
              </p:blipFill>
              <p:spPr>
                <a:xfrm>
                  <a:off x="6082768" y="5064430"/>
                  <a:ext cx="11376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54" name="Ink 153">
                  <a:extLst>
                    <a:ext uri="{FF2B5EF4-FFF2-40B4-BE49-F238E27FC236}">
                      <a16:creationId xmlns:a16="http://schemas.microsoft.com/office/drawing/2014/main" id="{A809F265-5A0B-7C95-5E13-711EFD182893}"/>
                    </a:ext>
                  </a:extLst>
                </p14:cNvPr>
                <p14:cNvContentPartPr/>
                <p14:nvPr/>
              </p14:nvContentPartPr>
              <p14:xfrm>
                <a:off x="6164128" y="5212390"/>
                <a:ext cx="79200" cy="72000"/>
              </p14:xfrm>
            </p:contentPart>
          </mc:Choice>
          <mc:Fallback>
            <p:pic>
              <p:nvPicPr>
                <p:cNvPr id="154" name="Ink 153">
                  <a:extLst>
                    <a:ext uri="{FF2B5EF4-FFF2-40B4-BE49-F238E27FC236}">
                      <a16:creationId xmlns:a16="http://schemas.microsoft.com/office/drawing/2014/main" id="{A809F265-5A0B-7C95-5E13-711EFD182893}"/>
                    </a:ext>
                  </a:extLst>
                </p:cNvPr>
                <p:cNvPicPr/>
                <p:nvPr/>
              </p:nvPicPr>
              <p:blipFill>
                <a:blip r:embed="rId30"/>
                <a:stretch>
                  <a:fillRect/>
                </a:stretch>
              </p:blipFill>
              <p:spPr>
                <a:xfrm>
                  <a:off x="6146128" y="5194390"/>
                  <a:ext cx="11484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155" name="Ink 154">
                  <a:extLst>
                    <a:ext uri="{FF2B5EF4-FFF2-40B4-BE49-F238E27FC236}">
                      <a16:creationId xmlns:a16="http://schemas.microsoft.com/office/drawing/2014/main" id="{CAF929A5-2311-0452-E53C-E5F5718A0090}"/>
                    </a:ext>
                  </a:extLst>
                </p14:cNvPr>
                <p14:cNvContentPartPr/>
                <p14:nvPr/>
              </p14:nvContentPartPr>
              <p14:xfrm>
                <a:off x="6233968" y="5303110"/>
                <a:ext cx="99360" cy="71640"/>
              </p14:xfrm>
            </p:contentPart>
          </mc:Choice>
          <mc:Fallback>
            <p:pic>
              <p:nvPicPr>
                <p:cNvPr id="155" name="Ink 154">
                  <a:extLst>
                    <a:ext uri="{FF2B5EF4-FFF2-40B4-BE49-F238E27FC236}">
                      <a16:creationId xmlns:a16="http://schemas.microsoft.com/office/drawing/2014/main" id="{CAF929A5-2311-0452-E53C-E5F5718A0090}"/>
                    </a:ext>
                  </a:extLst>
                </p:cNvPr>
                <p:cNvPicPr/>
                <p:nvPr/>
              </p:nvPicPr>
              <p:blipFill>
                <a:blip r:embed="rId32"/>
                <a:stretch>
                  <a:fillRect/>
                </a:stretch>
              </p:blipFill>
              <p:spPr>
                <a:xfrm>
                  <a:off x="6216328" y="5285470"/>
                  <a:ext cx="135000" cy="107280"/>
                </a:xfrm>
                <a:prstGeom prst="rect">
                  <a:avLst/>
                </a:prstGeom>
              </p:spPr>
            </p:pic>
          </mc:Fallback>
        </mc:AlternateContent>
      </p:grpSp>
      <p:grpSp>
        <p:nvGrpSpPr>
          <p:cNvPr id="166" name="Group 165">
            <a:extLst>
              <a:ext uri="{FF2B5EF4-FFF2-40B4-BE49-F238E27FC236}">
                <a16:creationId xmlns:a16="http://schemas.microsoft.com/office/drawing/2014/main" id="{CE96D1D2-53BA-0C31-A40B-C82416ED5934}"/>
              </a:ext>
            </a:extLst>
          </p:cNvPr>
          <p:cNvGrpSpPr/>
          <p:nvPr/>
        </p:nvGrpSpPr>
        <p:grpSpPr>
          <a:xfrm>
            <a:off x="4235249" y="3900431"/>
            <a:ext cx="157320" cy="194760"/>
            <a:chOff x="6645737" y="4410947"/>
            <a:chExt cx="157320" cy="194760"/>
          </a:xfrm>
        </p:grpSpPr>
        <mc:AlternateContent xmlns:mc="http://schemas.openxmlformats.org/markup-compatibility/2006">
          <mc:Choice xmlns:p14="http://schemas.microsoft.com/office/powerpoint/2010/main" Requires="p14">
            <p:contentPart p14:bwMode="auto" r:id="rId110">
              <p14:nvContentPartPr>
                <p14:cNvPr id="167" name="Ink 166">
                  <a:extLst>
                    <a:ext uri="{FF2B5EF4-FFF2-40B4-BE49-F238E27FC236}">
                      <a16:creationId xmlns:a16="http://schemas.microsoft.com/office/drawing/2014/main" id="{761C22B7-C063-4C5A-2F02-AA251BE0F3E5}"/>
                    </a:ext>
                  </a:extLst>
                </p14:cNvPr>
                <p14:cNvContentPartPr/>
                <p14:nvPr/>
              </p14:nvContentPartPr>
              <p14:xfrm>
                <a:off x="6645737" y="4410947"/>
                <a:ext cx="60480" cy="155520"/>
              </p14:xfrm>
            </p:contentPart>
          </mc:Choice>
          <mc:Fallback>
            <p:pic>
              <p:nvPicPr>
                <p:cNvPr id="167" name="Ink 166">
                  <a:extLst>
                    <a:ext uri="{FF2B5EF4-FFF2-40B4-BE49-F238E27FC236}">
                      <a16:creationId xmlns:a16="http://schemas.microsoft.com/office/drawing/2014/main" id="{761C22B7-C063-4C5A-2F02-AA251BE0F3E5}"/>
                    </a:ext>
                  </a:extLst>
                </p:cNvPr>
                <p:cNvPicPr/>
                <p:nvPr/>
              </p:nvPicPr>
              <p:blipFill>
                <a:blip r:embed="rId48"/>
                <a:stretch>
                  <a:fillRect/>
                </a:stretch>
              </p:blipFill>
              <p:spPr>
                <a:xfrm>
                  <a:off x="6637097" y="4402307"/>
                  <a:ext cx="7812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168" name="Ink 167">
                  <a:extLst>
                    <a:ext uri="{FF2B5EF4-FFF2-40B4-BE49-F238E27FC236}">
                      <a16:creationId xmlns:a16="http://schemas.microsoft.com/office/drawing/2014/main" id="{04637ECB-95F7-84A0-F14E-6369F08CBA78}"/>
                    </a:ext>
                  </a:extLst>
                </p14:cNvPr>
                <p14:cNvContentPartPr/>
                <p14:nvPr/>
              </p14:nvContentPartPr>
              <p14:xfrm>
                <a:off x="6759857" y="4536227"/>
                <a:ext cx="43200" cy="69480"/>
              </p14:xfrm>
            </p:contentPart>
          </mc:Choice>
          <mc:Fallback>
            <p:pic>
              <p:nvPicPr>
                <p:cNvPr id="168" name="Ink 167">
                  <a:extLst>
                    <a:ext uri="{FF2B5EF4-FFF2-40B4-BE49-F238E27FC236}">
                      <a16:creationId xmlns:a16="http://schemas.microsoft.com/office/drawing/2014/main" id="{04637ECB-95F7-84A0-F14E-6369F08CBA78}"/>
                    </a:ext>
                  </a:extLst>
                </p:cNvPr>
                <p:cNvPicPr/>
                <p:nvPr/>
              </p:nvPicPr>
              <p:blipFill>
                <a:blip r:embed="rId50"/>
                <a:stretch>
                  <a:fillRect/>
                </a:stretch>
              </p:blipFill>
              <p:spPr>
                <a:xfrm>
                  <a:off x="6751217" y="4527587"/>
                  <a:ext cx="60840" cy="87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2">
            <p14:nvContentPartPr>
              <p14:cNvPr id="169" name="Ink 168">
                <a:extLst>
                  <a:ext uri="{FF2B5EF4-FFF2-40B4-BE49-F238E27FC236}">
                    <a16:creationId xmlns:a16="http://schemas.microsoft.com/office/drawing/2014/main" id="{6F5240A4-DEE5-AF14-98DD-9AC41AFADDFA}"/>
                  </a:ext>
                </a:extLst>
              </p14:cNvPr>
              <p14:cNvContentPartPr/>
              <p14:nvPr/>
            </p14:nvContentPartPr>
            <p14:xfrm>
              <a:off x="4851924" y="2510309"/>
              <a:ext cx="312480" cy="363960"/>
            </p14:xfrm>
          </p:contentPart>
        </mc:Choice>
        <mc:Fallback>
          <p:pic>
            <p:nvPicPr>
              <p:cNvPr id="169" name="Ink 168">
                <a:extLst>
                  <a:ext uri="{FF2B5EF4-FFF2-40B4-BE49-F238E27FC236}">
                    <a16:creationId xmlns:a16="http://schemas.microsoft.com/office/drawing/2014/main" id="{6F5240A4-DEE5-AF14-98DD-9AC41AFADDFA}"/>
                  </a:ext>
                </a:extLst>
              </p:cNvPr>
              <p:cNvPicPr/>
              <p:nvPr/>
            </p:nvPicPr>
            <p:blipFill>
              <a:blip r:embed="rId52"/>
              <a:stretch>
                <a:fillRect/>
              </a:stretch>
            </p:blipFill>
            <p:spPr>
              <a:xfrm>
                <a:off x="4843284" y="2501669"/>
                <a:ext cx="330120" cy="38160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181" name="Ink 180">
                <a:extLst>
                  <a:ext uri="{FF2B5EF4-FFF2-40B4-BE49-F238E27FC236}">
                    <a16:creationId xmlns:a16="http://schemas.microsoft.com/office/drawing/2014/main" id="{28B494E1-EB93-AD68-21F4-9CCADABF7562}"/>
                  </a:ext>
                </a:extLst>
              </p14:cNvPr>
              <p14:cNvContentPartPr/>
              <p14:nvPr/>
            </p14:nvContentPartPr>
            <p14:xfrm>
              <a:off x="3229483" y="5332583"/>
              <a:ext cx="120600" cy="196200"/>
            </p14:xfrm>
          </p:contentPart>
        </mc:Choice>
        <mc:Fallback>
          <p:pic>
            <p:nvPicPr>
              <p:cNvPr id="181" name="Ink 180">
                <a:extLst>
                  <a:ext uri="{FF2B5EF4-FFF2-40B4-BE49-F238E27FC236}">
                    <a16:creationId xmlns:a16="http://schemas.microsoft.com/office/drawing/2014/main" id="{28B494E1-EB93-AD68-21F4-9CCADABF7562}"/>
                  </a:ext>
                </a:extLst>
              </p:cNvPr>
              <p:cNvPicPr/>
              <p:nvPr/>
            </p:nvPicPr>
            <p:blipFill>
              <a:blip r:embed="rId57"/>
              <a:stretch>
                <a:fillRect/>
              </a:stretch>
            </p:blipFill>
            <p:spPr>
              <a:xfrm>
                <a:off x="3220843" y="5323943"/>
                <a:ext cx="13824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82" name="Ink 181">
                <a:extLst>
                  <a:ext uri="{FF2B5EF4-FFF2-40B4-BE49-F238E27FC236}">
                    <a16:creationId xmlns:a16="http://schemas.microsoft.com/office/drawing/2014/main" id="{327CDE0D-CE98-BCF5-5665-6DA61AE05FA4}"/>
                  </a:ext>
                </a:extLst>
              </p14:cNvPr>
              <p14:cNvContentPartPr/>
              <p14:nvPr/>
            </p14:nvContentPartPr>
            <p14:xfrm>
              <a:off x="3411283" y="5484143"/>
              <a:ext cx="13680" cy="93240"/>
            </p14:xfrm>
          </p:contentPart>
        </mc:Choice>
        <mc:Fallback>
          <p:pic>
            <p:nvPicPr>
              <p:cNvPr id="182" name="Ink 181">
                <a:extLst>
                  <a:ext uri="{FF2B5EF4-FFF2-40B4-BE49-F238E27FC236}">
                    <a16:creationId xmlns:a16="http://schemas.microsoft.com/office/drawing/2014/main" id="{327CDE0D-CE98-BCF5-5665-6DA61AE05FA4}"/>
                  </a:ext>
                </a:extLst>
              </p:cNvPr>
              <p:cNvPicPr/>
              <p:nvPr/>
            </p:nvPicPr>
            <p:blipFill>
              <a:blip r:embed="rId59"/>
              <a:stretch>
                <a:fillRect/>
              </a:stretch>
            </p:blipFill>
            <p:spPr>
              <a:xfrm>
                <a:off x="3402283" y="5475503"/>
                <a:ext cx="3132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183" name="Ink 182">
                <a:extLst>
                  <a:ext uri="{FF2B5EF4-FFF2-40B4-BE49-F238E27FC236}">
                    <a16:creationId xmlns:a16="http://schemas.microsoft.com/office/drawing/2014/main" id="{450B5704-D049-156B-8F42-53012C9AEB21}"/>
                  </a:ext>
                </a:extLst>
              </p14:cNvPr>
              <p14:cNvContentPartPr/>
              <p14:nvPr/>
            </p14:nvContentPartPr>
            <p14:xfrm>
              <a:off x="3481483" y="5494223"/>
              <a:ext cx="28440" cy="93600"/>
            </p14:xfrm>
          </p:contentPart>
        </mc:Choice>
        <mc:Fallback>
          <p:pic>
            <p:nvPicPr>
              <p:cNvPr id="183" name="Ink 182">
                <a:extLst>
                  <a:ext uri="{FF2B5EF4-FFF2-40B4-BE49-F238E27FC236}">
                    <a16:creationId xmlns:a16="http://schemas.microsoft.com/office/drawing/2014/main" id="{450B5704-D049-156B-8F42-53012C9AEB21}"/>
                  </a:ext>
                </a:extLst>
              </p:cNvPr>
              <p:cNvPicPr/>
              <p:nvPr/>
            </p:nvPicPr>
            <p:blipFill>
              <a:blip r:embed="rId61"/>
              <a:stretch>
                <a:fillRect/>
              </a:stretch>
            </p:blipFill>
            <p:spPr>
              <a:xfrm>
                <a:off x="3472483" y="5485583"/>
                <a:ext cx="46080" cy="111240"/>
              </a:xfrm>
              <a:prstGeom prst="rect">
                <a:avLst/>
              </a:prstGeom>
            </p:spPr>
          </p:pic>
        </mc:Fallback>
      </mc:AlternateContent>
      <p:cxnSp>
        <p:nvCxnSpPr>
          <p:cNvPr id="186" name="Straight Arrow Connector 185">
            <a:extLst>
              <a:ext uri="{FF2B5EF4-FFF2-40B4-BE49-F238E27FC236}">
                <a16:creationId xmlns:a16="http://schemas.microsoft.com/office/drawing/2014/main" id="{B033BFF7-6B01-FC0B-6810-7DB4423AC816}"/>
              </a:ext>
            </a:extLst>
          </p:cNvPr>
          <p:cNvCxnSpPr>
            <a:cxnSpLocks/>
          </p:cNvCxnSpPr>
          <p:nvPr/>
        </p:nvCxnSpPr>
        <p:spPr>
          <a:xfrm flipH="1">
            <a:off x="3762356" y="4116800"/>
            <a:ext cx="388259" cy="217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5" name="Group 194">
            <a:extLst>
              <a:ext uri="{FF2B5EF4-FFF2-40B4-BE49-F238E27FC236}">
                <a16:creationId xmlns:a16="http://schemas.microsoft.com/office/drawing/2014/main" id="{DEC59A92-9024-5218-BAFC-9F188C745805}"/>
              </a:ext>
            </a:extLst>
          </p:cNvPr>
          <p:cNvGrpSpPr/>
          <p:nvPr/>
        </p:nvGrpSpPr>
        <p:grpSpPr>
          <a:xfrm>
            <a:off x="3766480" y="5505149"/>
            <a:ext cx="288360" cy="261360"/>
            <a:chOff x="9361378" y="5873292"/>
            <a:chExt cx="288360" cy="261360"/>
          </a:xfrm>
        </p:grpSpPr>
        <mc:AlternateContent xmlns:mc="http://schemas.openxmlformats.org/markup-compatibility/2006">
          <mc:Choice xmlns:p14="http://schemas.microsoft.com/office/powerpoint/2010/main" Requires="p14">
            <p:contentPart p14:bwMode="auto" r:id="rId116">
              <p14:nvContentPartPr>
                <p14:cNvPr id="196" name="Ink 195">
                  <a:extLst>
                    <a:ext uri="{FF2B5EF4-FFF2-40B4-BE49-F238E27FC236}">
                      <a16:creationId xmlns:a16="http://schemas.microsoft.com/office/drawing/2014/main" id="{F0812911-FC6E-2E8C-8152-FED5768B924B}"/>
                    </a:ext>
                  </a:extLst>
                </p14:cNvPr>
                <p14:cNvContentPartPr/>
                <p14:nvPr/>
              </p14:nvContentPartPr>
              <p14:xfrm>
                <a:off x="9361378" y="5873292"/>
                <a:ext cx="130320" cy="123840"/>
              </p14:xfrm>
            </p:contentPart>
          </mc:Choice>
          <mc:Fallback>
            <p:pic>
              <p:nvPicPr>
                <p:cNvPr id="196" name="Ink 195">
                  <a:extLst>
                    <a:ext uri="{FF2B5EF4-FFF2-40B4-BE49-F238E27FC236}">
                      <a16:creationId xmlns:a16="http://schemas.microsoft.com/office/drawing/2014/main" id="{F0812911-FC6E-2E8C-8152-FED5768B924B}"/>
                    </a:ext>
                  </a:extLst>
                </p:cNvPr>
                <p:cNvPicPr/>
                <p:nvPr/>
              </p:nvPicPr>
              <p:blipFill>
                <a:blip r:embed="rId84"/>
                <a:stretch>
                  <a:fillRect/>
                </a:stretch>
              </p:blipFill>
              <p:spPr>
                <a:xfrm>
                  <a:off x="9352378" y="5864652"/>
                  <a:ext cx="14796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197" name="Ink 196">
                  <a:extLst>
                    <a:ext uri="{FF2B5EF4-FFF2-40B4-BE49-F238E27FC236}">
                      <a16:creationId xmlns:a16="http://schemas.microsoft.com/office/drawing/2014/main" id="{30F0DFA4-B887-F67A-79AF-E26E0D395DC1}"/>
                    </a:ext>
                  </a:extLst>
                </p14:cNvPr>
                <p14:cNvContentPartPr/>
                <p14:nvPr/>
              </p14:nvContentPartPr>
              <p14:xfrm>
                <a:off x="9520138" y="6002532"/>
                <a:ext cx="50760" cy="41400"/>
              </p14:xfrm>
            </p:contentPart>
          </mc:Choice>
          <mc:Fallback>
            <p:pic>
              <p:nvPicPr>
                <p:cNvPr id="197" name="Ink 196">
                  <a:extLst>
                    <a:ext uri="{FF2B5EF4-FFF2-40B4-BE49-F238E27FC236}">
                      <a16:creationId xmlns:a16="http://schemas.microsoft.com/office/drawing/2014/main" id="{30F0DFA4-B887-F67A-79AF-E26E0D395DC1}"/>
                    </a:ext>
                  </a:extLst>
                </p:cNvPr>
                <p:cNvPicPr/>
                <p:nvPr/>
              </p:nvPicPr>
              <p:blipFill>
                <a:blip r:embed="rId86"/>
                <a:stretch>
                  <a:fillRect/>
                </a:stretch>
              </p:blipFill>
              <p:spPr>
                <a:xfrm>
                  <a:off x="9511498" y="5993532"/>
                  <a:ext cx="6840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98" name="Ink 197">
                  <a:extLst>
                    <a:ext uri="{FF2B5EF4-FFF2-40B4-BE49-F238E27FC236}">
                      <a16:creationId xmlns:a16="http://schemas.microsoft.com/office/drawing/2014/main" id="{E6DFE202-B451-A5AF-2BC3-43F1CB0651A5}"/>
                    </a:ext>
                  </a:extLst>
                </p14:cNvPr>
                <p14:cNvContentPartPr/>
                <p14:nvPr/>
              </p14:nvContentPartPr>
              <p14:xfrm>
                <a:off x="9592858" y="6048612"/>
                <a:ext cx="56880" cy="86040"/>
              </p14:xfrm>
            </p:contentPart>
          </mc:Choice>
          <mc:Fallback>
            <p:pic>
              <p:nvPicPr>
                <p:cNvPr id="198" name="Ink 197">
                  <a:extLst>
                    <a:ext uri="{FF2B5EF4-FFF2-40B4-BE49-F238E27FC236}">
                      <a16:creationId xmlns:a16="http://schemas.microsoft.com/office/drawing/2014/main" id="{E6DFE202-B451-A5AF-2BC3-43F1CB0651A5}"/>
                    </a:ext>
                  </a:extLst>
                </p:cNvPr>
                <p:cNvPicPr/>
                <p:nvPr/>
              </p:nvPicPr>
              <p:blipFill>
                <a:blip r:embed="rId88"/>
                <a:stretch>
                  <a:fillRect/>
                </a:stretch>
              </p:blipFill>
              <p:spPr>
                <a:xfrm>
                  <a:off x="9584218" y="6039612"/>
                  <a:ext cx="74520" cy="103680"/>
                </a:xfrm>
                <a:prstGeom prst="rect">
                  <a:avLst/>
                </a:prstGeom>
              </p:spPr>
            </p:pic>
          </mc:Fallback>
        </mc:AlternateContent>
      </p:grpSp>
      <p:cxnSp>
        <p:nvCxnSpPr>
          <p:cNvPr id="199" name="Straight Arrow Connector 198">
            <a:extLst>
              <a:ext uri="{FF2B5EF4-FFF2-40B4-BE49-F238E27FC236}">
                <a16:creationId xmlns:a16="http://schemas.microsoft.com/office/drawing/2014/main" id="{6EC80DF2-DBA3-DB49-1D38-C272E52393A9}"/>
              </a:ext>
            </a:extLst>
          </p:cNvPr>
          <p:cNvCxnSpPr>
            <a:cxnSpLocks/>
          </p:cNvCxnSpPr>
          <p:nvPr/>
        </p:nvCxnSpPr>
        <p:spPr>
          <a:xfrm flipH="1">
            <a:off x="4109498" y="4215385"/>
            <a:ext cx="218246" cy="1508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764D3539-49C0-1D7B-1C0E-C0677105E890}"/>
              </a:ext>
            </a:extLst>
          </p:cNvPr>
          <p:cNvCxnSpPr>
            <a:cxnSpLocks/>
          </p:cNvCxnSpPr>
          <p:nvPr/>
        </p:nvCxnSpPr>
        <p:spPr>
          <a:xfrm flipH="1">
            <a:off x="4411002" y="2940996"/>
            <a:ext cx="488714" cy="9947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0" name="Straight Arrow Connector 209">
            <a:extLst>
              <a:ext uri="{FF2B5EF4-FFF2-40B4-BE49-F238E27FC236}">
                <a16:creationId xmlns:a16="http://schemas.microsoft.com/office/drawing/2014/main" id="{115C1FFC-63E8-F934-E953-6D84604E67B8}"/>
              </a:ext>
            </a:extLst>
          </p:cNvPr>
          <p:cNvCxnSpPr>
            <a:cxnSpLocks/>
          </p:cNvCxnSpPr>
          <p:nvPr/>
        </p:nvCxnSpPr>
        <p:spPr>
          <a:xfrm>
            <a:off x="2929763" y="4202325"/>
            <a:ext cx="490241" cy="1106052"/>
          </a:xfrm>
          <a:prstGeom prst="straightConnector1">
            <a:avLst/>
          </a:prstGeom>
          <a:ln>
            <a:solidFill>
              <a:srgbClr val="FF0000"/>
            </a:solidFill>
            <a:tailEnd type="triangle"/>
          </a:ln>
        </p:spPr>
        <p:style>
          <a:lnRef idx="3">
            <a:schemeClr val="accent4"/>
          </a:lnRef>
          <a:fillRef idx="0">
            <a:schemeClr val="accent4"/>
          </a:fillRef>
          <a:effectRef idx="2">
            <a:schemeClr val="accent4"/>
          </a:effectRef>
          <a:fontRef idx="minor">
            <a:schemeClr val="tx1"/>
          </a:fontRef>
        </p:style>
      </p:cxnSp>
      <p:cxnSp>
        <p:nvCxnSpPr>
          <p:cNvPr id="211" name="Straight Connector 210">
            <a:extLst>
              <a:ext uri="{FF2B5EF4-FFF2-40B4-BE49-F238E27FC236}">
                <a16:creationId xmlns:a16="http://schemas.microsoft.com/office/drawing/2014/main" id="{C99FD88F-FADD-97AD-5CCB-C50CDD4B64B0}"/>
              </a:ext>
            </a:extLst>
          </p:cNvPr>
          <p:cNvCxnSpPr>
            <a:cxnSpLocks/>
          </p:cNvCxnSpPr>
          <p:nvPr/>
        </p:nvCxnSpPr>
        <p:spPr>
          <a:xfrm flipH="1">
            <a:off x="1374190" y="3974955"/>
            <a:ext cx="2787801" cy="1043918"/>
          </a:xfrm>
          <a:prstGeom prst="line">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2" name="Straight Connector 211">
            <a:extLst>
              <a:ext uri="{FF2B5EF4-FFF2-40B4-BE49-F238E27FC236}">
                <a16:creationId xmlns:a16="http://schemas.microsoft.com/office/drawing/2014/main" id="{56FAB212-258C-822A-F77E-C0C3C2BDCCB1}"/>
              </a:ext>
            </a:extLst>
          </p:cNvPr>
          <p:cNvCxnSpPr>
            <a:cxnSpLocks/>
          </p:cNvCxnSpPr>
          <p:nvPr/>
        </p:nvCxnSpPr>
        <p:spPr>
          <a:xfrm flipH="1" flipV="1">
            <a:off x="1629747" y="5555072"/>
            <a:ext cx="2215464" cy="184229"/>
          </a:xfrm>
          <a:prstGeom prst="line">
            <a:avLst/>
          </a:prstGeom>
          <a:ln w="19050" cap="flat" cmpd="sng" algn="ctr">
            <a:solidFill>
              <a:srgbClr val="FFC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3" name="Straight Connector 212">
            <a:extLst>
              <a:ext uri="{FF2B5EF4-FFF2-40B4-BE49-F238E27FC236}">
                <a16:creationId xmlns:a16="http://schemas.microsoft.com/office/drawing/2014/main" id="{AB4D16E8-5A55-67C7-D959-0D80213078A1}"/>
              </a:ext>
            </a:extLst>
          </p:cNvPr>
          <p:cNvCxnSpPr>
            <a:cxnSpLocks/>
          </p:cNvCxnSpPr>
          <p:nvPr/>
        </p:nvCxnSpPr>
        <p:spPr>
          <a:xfrm flipH="1" flipV="1">
            <a:off x="1466662" y="5336934"/>
            <a:ext cx="1631779" cy="134789"/>
          </a:xfrm>
          <a:prstGeom prst="line">
            <a:avLst/>
          </a:prstGeom>
          <a:ln w="1905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4" name="Straight Connector 213">
            <a:extLst>
              <a:ext uri="{FF2B5EF4-FFF2-40B4-BE49-F238E27FC236}">
                <a16:creationId xmlns:a16="http://schemas.microsoft.com/office/drawing/2014/main" id="{8F72069B-9A45-B0AC-DAB5-15F48589799B}"/>
              </a:ext>
            </a:extLst>
          </p:cNvPr>
          <p:cNvCxnSpPr>
            <a:cxnSpLocks/>
          </p:cNvCxnSpPr>
          <p:nvPr/>
        </p:nvCxnSpPr>
        <p:spPr>
          <a:xfrm flipH="1">
            <a:off x="1352294" y="4444365"/>
            <a:ext cx="2116085" cy="707194"/>
          </a:xfrm>
          <a:prstGeom prst="line">
            <a:avLst/>
          </a:prstGeom>
          <a:ln w="190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32" name="Right Arrow 231">
            <a:extLst>
              <a:ext uri="{FF2B5EF4-FFF2-40B4-BE49-F238E27FC236}">
                <a16:creationId xmlns:a16="http://schemas.microsoft.com/office/drawing/2014/main" id="{4E379913-9FD7-D725-0326-0C2336479F06}"/>
              </a:ext>
            </a:extLst>
          </p:cNvPr>
          <p:cNvSpPr/>
          <p:nvPr/>
        </p:nvSpPr>
        <p:spPr>
          <a:xfrm>
            <a:off x="5456499" y="3393778"/>
            <a:ext cx="890097" cy="94050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marL="0" algn="ctr" defTabSz="914400" rtl="1" eaLnBrk="1" latinLnBrk="0" hangingPunct="1"/>
            <a:endParaRPr lang="en-US"/>
          </a:p>
        </p:txBody>
      </p:sp>
      <p:cxnSp>
        <p:nvCxnSpPr>
          <p:cNvPr id="236" name="Straight Arrow Connector 235">
            <a:extLst>
              <a:ext uri="{FF2B5EF4-FFF2-40B4-BE49-F238E27FC236}">
                <a16:creationId xmlns:a16="http://schemas.microsoft.com/office/drawing/2014/main" id="{08B8617B-181E-F71A-82D0-EDDC03165B0D}"/>
              </a:ext>
            </a:extLst>
          </p:cNvPr>
          <p:cNvCxnSpPr>
            <a:cxnSpLocks/>
          </p:cNvCxnSpPr>
          <p:nvPr/>
        </p:nvCxnSpPr>
        <p:spPr>
          <a:xfrm flipH="1">
            <a:off x="2916570" y="2878199"/>
            <a:ext cx="1904762" cy="12894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73777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691B5-30DA-AB79-8825-285ED495D643}"/>
              </a:ext>
            </a:extLst>
          </p:cNvPr>
          <p:cNvSpPr>
            <a:spLocks noGrp="1"/>
          </p:cNvSpPr>
          <p:nvPr>
            <p:ph type="title"/>
          </p:nvPr>
        </p:nvSpPr>
        <p:spPr>
          <a:xfrm>
            <a:off x="1587710" y="455362"/>
            <a:ext cx="9730778" cy="1550419"/>
          </a:xfrm>
        </p:spPr>
        <p:txBody>
          <a:bodyPr/>
          <a:lstStyle/>
          <a:p>
            <a:r>
              <a:rPr lang="en-US" dirty="0"/>
              <a:t>Current results</a:t>
            </a:r>
          </a:p>
        </p:txBody>
      </p:sp>
      <p:pic>
        <p:nvPicPr>
          <p:cNvPr id="5" name="Content Placeholder 4">
            <a:extLst>
              <a:ext uri="{FF2B5EF4-FFF2-40B4-BE49-F238E27FC236}">
                <a16:creationId xmlns:a16="http://schemas.microsoft.com/office/drawing/2014/main" id="{F26B7E8C-FD46-5194-3A20-FDD1513AD801}"/>
              </a:ext>
            </a:extLst>
          </p:cNvPr>
          <p:cNvPicPr>
            <a:picLocks noGrp="1" noChangeAspect="1"/>
          </p:cNvPicPr>
          <p:nvPr>
            <p:ph idx="1"/>
          </p:nvPr>
        </p:nvPicPr>
        <p:blipFill>
          <a:blip r:embed="rId3"/>
          <a:stretch>
            <a:fillRect/>
          </a:stretch>
        </p:blipFill>
        <p:spPr>
          <a:xfrm>
            <a:off x="7943088" y="164249"/>
            <a:ext cx="3825353" cy="2605772"/>
          </a:xfrm>
          <a:prstGeom prst="rect">
            <a:avLst/>
          </a:prstGeom>
        </p:spPr>
      </p:pic>
      <p:pic>
        <p:nvPicPr>
          <p:cNvPr id="7" name="Picture 6">
            <a:extLst>
              <a:ext uri="{FF2B5EF4-FFF2-40B4-BE49-F238E27FC236}">
                <a16:creationId xmlns:a16="http://schemas.microsoft.com/office/drawing/2014/main" id="{D1E5EC6A-F1A3-ED99-659B-D4D3B3A70C89}"/>
              </a:ext>
            </a:extLst>
          </p:cNvPr>
          <p:cNvPicPr>
            <a:picLocks noChangeAspect="1"/>
          </p:cNvPicPr>
          <p:nvPr/>
        </p:nvPicPr>
        <p:blipFill>
          <a:blip r:embed="rId4"/>
          <a:stretch>
            <a:fillRect/>
          </a:stretch>
        </p:blipFill>
        <p:spPr>
          <a:xfrm>
            <a:off x="1351155" y="2966904"/>
            <a:ext cx="10417286" cy="3435734"/>
          </a:xfrm>
          <a:prstGeom prst="rect">
            <a:avLst/>
          </a:prstGeom>
        </p:spPr>
      </p:pic>
    </p:spTree>
    <p:extLst>
      <p:ext uri="{BB962C8B-B14F-4D97-AF65-F5344CB8AC3E}">
        <p14:creationId xmlns:p14="http://schemas.microsoft.com/office/powerpoint/2010/main" val="725853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687CE-0E9D-10F3-9076-B926FDA2BEDB}"/>
              </a:ext>
            </a:extLst>
          </p:cNvPr>
          <p:cNvSpPr>
            <a:spLocks noGrp="1"/>
          </p:cNvSpPr>
          <p:nvPr>
            <p:ph type="title"/>
          </p:nvPr>
        </p:nvSpPr>
        <p:spPr/>
        <p:txBody>
          <a:bodyPr/>
          <a:lstStyle/>
          <a:p>
            <a:r>
              <a:rPr lang="en-US" dirty="0"/>
              <a:t>Next steps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44A9B11-0DD3-6458-50AB-65458A17E8AD}"/>
                  </a:ext>
                </a:extLst>
              </p:cNvPr>
              <p:cNvSpPr>
                <a:spLocks noGrp="1"/>
              </p:cNvSpPr>
              <p:nvPr>
                <p:ph idx="1"/>
              </p:nvPr>
            </p:nvSpPr>
            <p:spPr>
              <a:xfrm>
                <a:off x="1442744" y="1505414"/>
                <a:ext cx="9987256" cy="4703417"/>
              </a:xfrm>
            </p:spPr>
            <p:txBody>
              <a:bodyPr>
                <a:normAutofit/>
              </a:bodyPr>
              <a:lstStyle/>
              <a:p>
                <a:r>
                  <a:rPr lang="en-US" sz="20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Generalize hyper-parameters:</a:t>
                </a:r>
              </a:p>
              <a:p>
                <a:pPr>
                  <a:buFont typeface="Wingdings" pitchFamily="2" charset="2"/>
                  <a:buChar char="Ø"/>
                </a:pPr>
                <a:r>
                  <a:rPr lang="en-US" sz="2000" b="1"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Perturbation types (</a:t>
                </a:r>
                <a14:m>
                  <m:oMath xmlns:m="http://schemas.openxmlformats.org/officeDocument/2006/math">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𝑻</m:t>
                        </m:r>
                      </m:e>
                      <m:sub>
                        <m:r>
                          <a:rPr lang="en-US" sz="2000" b="1" i="1" dirty="0">
                            <a:latin typeface="Cambria Math" panose="02040503050406030204" pitchFamily="18" charset="0"/>
                          </a:rPr>
                          <m:t>𝟏</m:t>
                        </m:r>
                      </m:sub>
                    </m:sSub>
                    <m:r>
                      <a:rPr lang="en-US" sz="2000" b="1" i="1" dirty="0">
                        <a:latin typeface="Cambria Math" panose="02040503050406030204" pitchFamily="18" charset="0"/>
                      </a:rPr>
                      <m:t>,</m:t>
                    </m:r>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𝑻</m:t>
                        </m:r>
                      </m:e>
                      <m:sub>
                        <m:r>
                          <a:rPr lang="en-US" sz="2000" b="1" i="1" dirty="0">
                            <a:latin typeface="Cambria Math" panose="02040503050406030204" pitchFamily="18" charset="0"/>
                          </a:rPr>
                          <m:t>𝟐</m:t>
                        </m:r>
                      </m:sub>
                    </m:sSub>
                    <m:r>
                      <a:rPr lang="en-US" sz="2000" b="1" i="1" dirty="0">
                        <a:latin typeface="Cambria Math" panose="02040503050406030204" pitchFamily="18" charset="0"/>
                      </a:rPr>
                      <m:t>…</m:t>
                    </m:r>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𝑻</m:t>
                        </m:r>
                      </m:e>
                      <m:sub>
                        <m:r>
                          <a:rPr lang="en-US" sz="2000" b="1" i="1" dirty="0">
                            <a:latin typeface="Cambria Math" panose="02040503050406030204" pitchFamily="18" charset="0"/>
                          </a:rPr>
                          <m:t>𝒌</m:t>
                        </m:r>
                      </m:sub>
                    </m:sSub>
                  </m:oMath>
                </a14:m>
                <a:r>
                  <a:rPr lang="en-US" sz="2000" b="1" u="none" strike="noStrike" kern="0" spc="0" dirty="0">
                    <a:solidFill>
                      <a:schemeClr val="tx1"/>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from GD)</a:t>
                </a:r>
              </a:p>
              <a:p>
                <a:pPr>
                  <a:buFont typeface="Wingdings" pitchFamily="2" charset="2"/>
                  <a:buChar char="Ø"/>
                </a:pPr>
                <a:r>
                  <a:rPr lang="en-US" sz="20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Teachers’ size</a:t>
                </a:r>
              </a:p>
              <a:p>
                <a:pPr>
                  <a:buFont typeface="Wingdings" pitchFamily="2" charset="2"/>
                  <a:buChar char="Ø"/>
                </a:pPr>
                <a:r>
                  <a:rPr lang="en-US" sz="20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Emissions’ dimensions </a:t>
                </a:r>
              </a:p>
              <a:p>
                <a:r>
                  <a:rPr lang="en-US" sz="20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Infer trajectory</a:t>
                </a:r>
                <a:endParaRPr lang="en-US" sz="2000" u="none" strike="noStrike" kern="0" spc="0" dirty="0">
                  <a:solidFill>
                    <a:schemeClr val="tx1"/>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r>
                  <a:rPr lang="en-US" sz="2000" u="none" strike="noStrike" kern="0" spc="0" dirty="0">
                    <a:solidFill>
                      <a:schemeClr val="tx1"/>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More complex curricula </a:t>
                </a:r>
                <a14:m>
                  <m:oMath xmlns:m="http://schemas.openxmlformats.org/officeDocument/2006/math">
                    <m:sSub>
                      <m:sSubPr>
                        <m:ctrlP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𝑆</m:t>
                        </m:r>
                      </m:e>
                      <m:sub>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1</m:t>
                        </m:r>
                      </m:sub>
                    </m:sSub>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m:t>
                    </m:r>
                    <m:sSub>
                      <m:sSubPr>
                        <m:ctrlP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𝑆</m:t>
                        </m:r>
                      </m:e>
                      <m:sub>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11</m:t>
                        </m:r>
                      </m:sub>
                    </m:sSub>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m:t>
                    </m:r>
                    <m:sSub>
                      <m:sSubPr>
                        <m:ctrlP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𝑆</m:t>
                        </m:r>
                      </m:e>
                      <m:sub>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12</m:t>
                        </m:r>
                      </m:sub>
                    </m:sSub>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m:t>
                    </m:r>
                    <m:sSub>
                      <m:sSubPr>
                        <m:ctrlP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𝑆</m:t>
                        </m:r>
                      </m:e>
                      <m:sub>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2</m:t>
                        </m:r>
                      </m:sub>
                    </m:sSub>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m:t>
                    </m:r>
                    <m:sSub>
                      <m:sSubPr>
                        <m:ctrlP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𝑆</m:t>
                        </m:r>
                      </m:e>
                      <m:sub>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22</m:t>
                        </m:r>
                      </m:sub>
                    </m:sSub>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m:t>
                    </m:r>
                    <m:sSub>
                      <m:sSubPr>
                        <m:ctrlP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𝑆</m:t>
                        </m:r>
                      </m:e>
                      <m:sub>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12…</m:t>
                        </m:r>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𝑘</m:t>
                        </m:r>
                      </m:sub>
                    </m:sSub>
                  </m:oMath>
                </a14:m>
                <a:r>
                  <a:rPr lang="en-US" sz="20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a:t>
                </a:r>
              </a:p>
              <a:p>
                <a:r>
                  <a:rPr lang="en-US" sz="2000" u="none" strike="noStrike" kern="0" spc="0" dirty="0">
                    <a:solidFill>
                      <a:schemeClr val="tx1"/>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In addition to our </a:t>
                </a:r>
                <a:r>
                  <a:rPr lang="en-US" sz="20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normalized likelihood use cross-decoding to visualize data.</a:t>
                </a:r>
              </a:p>
            </p:txBody>
          </p:sp>
        </mc:Choice>
        <mc:Fallback>
          <p:sp>
            <p:nvSpPr>
              <p:cNvPr id="3" name="Content Placeholder 2">
                <a:extLst>
                  <a:ext uri="{FF2B5EF4-FFF2-40B4-BE49-F238E27FC236}">
                    <a16:creationId xmlns:a16="http://schemas.microsoft.com/office/drawing/2014/main" id="{E44A9B11-0DD3-6458-50AB-65458A17E8AD}"/>
                  </a:ext>
                </a:extLst>
              </p:cNvPr>
              <p:cNvSpPr>
                <a:spLocks noGrp="1" noRot="1" noChangeAspect="1" noMove="1" noResize="1" noEditPoints="1" noAdjustHandles="1" noChangeArrowheads="1" noChangeShapeType="1" noTextEdit="1"/>
              </p:cNvSpPr>
              <p:nvPr>
                <p:ph idx="1"/>
              </p:nvPr>
            </p:nvSpPr>
            <p:spPr>
              <a:xfrm>
                <a:off x="1442744" y="1505414"/>
                <a:ext cx="9987256" cy="4703417"/>
              </a:xfrm>
              <a:blipFill>
                <a:blip r:embed="rId3"/>
                <a:stretch>
                  <a:fillRect l="-508" t="-269"/>
                </a:stretch>
              </a:blipFill>
            </p:spPr>
            <p:txBody>
              <a:bodyPr/>
              <a:lstStyle/>
              <a:p>
                <a:r>
                  <a:rPr lang="en-US">
                    <a:noFill/>
                  </a:rPr>
                  <a:t> </a:t>
                </a:r>
              </a:p>
            </p:txBody>
          </p:sp>
        </mc:Fallback>
      </mc:AlternateContent>
    </p:spTree>
    <p:extLst>
      <p:ext uri="{BB962C8B-B14F-4D97-AF65-F5344CB8AC3E}">
        <p14:creationId xmlns:p14="http://schemas.microsoft.com/office/powerpoint/2010/main" val="114722390"/>
      </p:ext>
    </p:extLst>
  </p:cSld>
  <p:clrMapOvr>
    <a:masterClrMapping/>
  </p:clrMapOvr>
</p:sld>
</file>

<file path=ppt/theme/theme1.xml><?xml version="1.0" encoding="utf-8"?>
<a:theme xmlns:a="http://schemas.openxmlformats.org/drawingml/2006/main" name="InterweaveVTI">
  <a:themeElements>
    <a:clrScheme name="AnalogousFromDarkSeedLeftStep">
      <a:dk1>
        <a:srgbClr val="000000"/>
      </a:dk1>
      <a:lt1>
        <a:srgbClr val="FFFFFF"/>
      </a:lt1>
      <a:dk2>
        <a:srgbClr val="241B2F"/>
      </a:dk2>
      <a:lt2>
        <a:srgbClr val="F0F3F1"/>
      </a:lt2>
      <a:accent1>
        <a:srgbClr val="E729AF"/>
      </a:accent1>
      <a:accent2>
        <a:srgbClr val="BD17D5"/>
      </a:accent2>
      <a:accent3>
        <a:srgbClr val="8029E7"/>
      </a:accent3>
      <a:accent4>
        <a:srgbClr val="362FD9"/>
      </a:accent4>
      <a:accent5>
        <a:srgbClr val="2970E7"/>
      </a:accent5>
      <a:accent6>
        <a:srgbClr val="17ADD5"/>
      </a:accent6>
      <a:hlink>
        <a:srgbClr val="3F5ABF"/>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1827</TotalTime>
  <Words>1105</Words>
  <Application>Microsoft Macintosh PowerPoint</Application>
  <PresentationFormat>Widescreen</PresentationFormat>
  <Paragraphs>88</Paragraphs>
  <Slides>10</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Aptos</vt:lpstr>
      <vt:lpstr>Arial</vt:lpstr>
      <vt:lpstr>Avenir Next</vt:lpstr>
      <vt:lpstr>Calibri</vt:lpstr>
      <vt:lpstr>Cambria Math</vt:lpstr>
      <vt:lpstr>Lucida Grande</vt:lpstr>
      <vt:lpstr>Neue Haas Grotesk Text Pro</vt:lpstr>
      <vt:lpstr>Segoe UI</vt:lpstr>
      <vt:lpstr>Wingdings</vt:lpstr>
      <vt:lpstr>InterweaveVTI</vt:lpstr>
      <vt:lpstr>Latent Variable Models of A Learning Brain</vt:lpstr>
      <vt:lpstr>Background </vt:lpstr>
      <vt:lpstr>Student – Teacher settings</vt:lpstr>
      <vt:lpstr>Goal (as of today)</vt:lpstr>
      <vt:lpstr>Hidden Markovian Models (HMMs) </vt:lpstr>
      <vt:lpstr>How?</vt:lpstr>
      <vt:lpstr>Expectations</vt:lpstr>
      <vt:lpstr>Current results</vt:lpstr>
      <vt:lpstr>Next steps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Arnold Cheskis</dc:creator>
  <cp:lastModifiedBy>Arnold Cheskis</cp:lastModifiedBy>
  <cp:revision>27</cp:revision>
  <dcterms:created xsi:type="dcterms:W3CDTF">2024-10-06T17:13:38Z</dcterms:created>
  <dcterms:modified xsi:type="dcterms:W3CDTF">2024-10-08T00:18:20Z</dcterms:modified>
</cp:coreProperties>
</file>