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1"/>
  </p:notesMasterIdLst>
  <p:sldIdLst>
    <p:sldId id="256" r:id="rId2"/>
    <p:sldId id="257" r:id="rId3"/>
    <p:sldId id="258" r:id="rId4"/>
    <p:sldId id="262" r:id="rId5"/>
    <p:sldId id="261" r:id="rId6"/>
    <p:sldId id="259" r:id="rId7"/>
    <p:sldId id="264"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77228"/>
  </p:normalViewPr>
  <p:slideViewPr>
    <p:cSldViewPr snapToGrid="0">
      <p:cViewPr>
        <p:scale>
          <a:sx n="114" d="100"/>
          <a:sy n="114" d="100"/>
        </p:scale>
        <p:origin x="108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ACB6BB-EA25-49A1-BCAA-58F1C4C89CFA}"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3286218A-BD32-454E-9C1B-1BC0B5EFD956}">
      <dgm:prSet/>
      <dgm:spPr/>
      <dgm:t>
        <a:bodyPr/>
        <a:lstStyle/>
        <a:p>
          <a:r>
            <a:rPr lang="en-US" dirty="0"/>
            <a:t>Add monkey (bench mark) brain/task + neural data (the real “ground truth”)</a:t>
          </a:r>
        </a:p>
      </dgm:t>
    </dgm:pt>
    <dgm:pt modelId="{312DC16C-402A-4CDE-809E-0A5257A92506}" type="parTrans" cxnId="{74546E09-72D1-4A47-AD0B-DF79ACED5B37}">
      <dgm:prSet/>
      <dgm:spPr/>
      <dgm:t>
        <a:bodyPr/>
        <a:lstStyle/>
        <a:p>
          <a:endParaRPr lang="en-US"/>
        </a:p>
      </dgm:t>
    </dgm:pt>
    <dgm:pt modelId="{58E13B07-7DC0-430B-84A8-AC447416062E}" type="sibTrans" cxnId="{74546E09-72D1-4A47-AD0B-DF79ACED5B37}">
      <dgm:prSet/>
      <dgm:spPr/>
      <dgm:t>
        <a:bodyPr/>
        <a:lstStyle/>
        <a:p>
          <a:endParaRPr lang="en-US"/>
        </a:p>
      </dgm:t>
    </dgm:pt>
    <dgm:pt modelId="{5C26F24B-8A8F-4655-BD84-6668AE73C23E}">
      <dgm:prSet/>
      <dgm:spPr/>
      <dgm:t>
        <a:bodyPr/>
        <a:lstStyle/>
        <a:p>
          <a:pPr rtl="0"/>
          <a:r>
            <a:rPr lang="en-US" dirty="0"/>
            <a:t>illustrate the dynamics of the monkey brain aren’t constant (can use arrows to dub)</a:t>
          </a:r>
        </a:p>
      </dgm:t>
    </dgm:pt>
    <dgm:pt modelId="{86BFB3E6-EF62-4172-840D-9A89729279E2}" type="parTrans" cxnId="{25F9CC71-C833-4110-8EAF-D7C1C5782DC5}">
      <dgm:prSet/>
      <dgm:spPr/>
      <dgm:t>
        <a:bodyPr/>
        <a:lstStyle/>
        <a:p>
          <a:endParaRPr lang="en-US"/>
        </a:p>
      </dgm:t>
    </dgm:pt>
    <dgm:pt modelId="{218A7BAC-EAF8-4EF6-BA2A-D9125F625FFD}" type="sibTrans" cxnId="{25F9CC71-C833-4110-8EAF-D7C1C5782DC5}">
      <dgm:prSet/>
      <dgm:spPr/>
      <dgm:t>
        <a:bodyPr/>
        <a:lstStyle/>
        <a:p>
          <a:endParaRPr lang="en-US"/>
        </a:p>
      </dgm:t>
    </dgm:pt>
    <dgm:pt modelId="{7B79527C-3AF1-4208-9E5D-C088FBA7BE0C}">
      <dgm:prSet/>
      <dgm:spPr/>
      <dgm:t>
        <a:bodyPr/>
        <a:lstStyle/>
        <a:p>
          <a:endParaRPr lang="en-US" dirty="0"/>
        </a:p>
      </dgm:t>
    </dgm:pt>
    <dgm:pt modelId="{241251FE-FF6B-44B2-AE34-E279DF5EFCF6}" type="parTrans" cxnId="{15DB7643-B00F-4EED-B416-38C6EBF0F74E}">
      <dgm:prSet/>
      <dgm:spPr/>
      <dgm:t>
        <a:bodyPr/>
        <a:lstStyle/>
        <a:p>
          <a:endParaRPr lang="en-US"/>
        </a:p>
      </dgm:t>
    </dgm:pt>
    <dgm:pt modelId="{766FF7AF-C277-4532-AC18-DFE88A073D42}" type="sibTrans" cxnId="{15DB7643-B00F-4EED-B416-38C6EBF0F74E}">
      <dgm:prSet/>
      <dgm:spPr/>
      <dgm:t>
        <a:bodyPr/>
        <a:lstStyle/>
        <a:p>
          <a:endParaRPr lang="en-US"/>
        </a:p>
      </dgm:t>
    </dgm:pt>
    <dgm:pt modelId="{CD1DD4A5-8BD0-4552-A11B-04120A3316FD}">
      <dgm:prSet/>
      <dgm:spPr/>
      <dgm:t>
        <a:bodyPr/>
        <a:lstStyle/>
        <a:p>
          <a:pPr rtl="0"/>
          <a:r>
            <a:rPr lang="en-US" dirty="0"/>
            <a:t>Show student-teacher settings (replace monkey and dynamics with model) </a:t>
          </a:r>
        </a:p>
      </dgm:t>
    </dgm:pt>
    <dgm:pt modelId="{0E540F58-EAAB-499D-B3DF-BA7FB10BACCB}" type="parTrans" cxnId="{690EABD0-BF8A-4FB1-BF5E-C8EB754799D1}">
      <dgm:prSet/>
      <dgm:spPr/>
      <dgm:t>
        <a:bodyPr/>
        <a:lstStyle/>
        <a:p>
          <a:endParaRPr lang="en-US"/>
        </a:p>
      </dgm:t>
    </dgm:pt>
    <dgm:pt modelId="{B6114C6A-8FBD-4CDE-A009-8C571E530095}" type="sibTrans" cxnId="{690EABD0-BF8A-4FB1-BF5E-C8EB754799D1}">
      <dgm:prSet/>
      <dgm:spPr/>
      <dgm:t>
        <a:bodyPr/>
        <a:lstStyle/>
        <a:p>
          <a:endParaRPr lang="en-US"/>
        </a:p>
      </dgm:t>
    </dgm:pt>
    <dgm:pt modelId="{12649F6C-00E9-A148-AABB-8F0BCE17EBF0}" type="pres">
      <dgm:prSet presAssocID="{A1ACB6BB-EA25-49A1-BCAA-58F1C4C89CFA}" presName="vert0" presStyleCnt="0">
        <dgm:presLayoutVars>
          <dgm:dir/>
          <dgm:animOne val="branch"/>
          <dgm:animLvl val="lvl"/>
        </dgm:presLayoutVars>
      </dgm:prSet>
      <dgm:spPr/>
    </dgm:pt>
    <dgm:pt modelId="{D725B7EB-0906-4B4B-827E-4A915C5234F6}" type="pres">
      <dgm:prSet presAssocID="{3286218A-BD32-454E-9C1B-1BC0B5EFD956}" presName="thickLine" presStyleLbl="alignNode1" presStyleIdx="0" presStyleCnt="4"/>
      <dgm:spPr/>
    </dgm:pt>
    <dgm:pt modelId="{3EE4FDAB-F07C-0844-BC38-A5027632E60E}" type="pres">
      <dgm:prSet presAssocID="{3286218A-BD32-454E-9C1B-1BC0B5EFD956}" presName="horz1" presStyleCnt="0"/>
      <dgm:spPr/>
    </dgm:pt>
    <dgm:pt modelId="{DE4CFEDC-3D99-1048-AAAD-33FD69337788}" type="pres">
      <dgm:prSet presAssocID="{3286218A-BD32-454E-9C1B-1BC0B5EFD956}" presName="tx1" presStyleLbl="revTx" presStyleIdx="0" presStyleCnt="4"/>
      <dgm:spPr/>
    </dgm:pt>
    <dgm:pt modelId="{0518A078-8427-CE45-8067-79B3BC59C6F8}" type="pres">
      <dgm:prSet presAssocID="{3286218A-BD32-454E-9C1B-1BC0B5EFD956}" presName="vert1" presStyleCnt="0"/>
      <dgm:spPr/>
    </dgm:pt>
    <dgm:pt modelId="{2AA48FAA-02FD-4541-B23D-56C16ADDE748}" type="pres">
      <dgm:prSet presAssocID="{5C26F24B-8A8F-4655-BD84-6668AE73C23E}" presName="thickLine" presStyleLbl="alignNode1" presStyleIdx="1" presStyleCnt="4"/>
      <dgm:spPr/>
    </dgm:pt>
    <dgm:pt modelId="{E13886C8-36C1-4C4C-954C-C9312C86FBA4}" type="pres">
      <dgm:prSet presAssocID="{5C26F24B-8A8F-4655-BD84-6668AE73C23E}" presName="horz1" presStyleCnt="0"/>
      <dgm:spPr/>
    </dgm:pt>
    <dgm:pt modelId="{C984C61A-E44E-0743-8CDA-2843F057A43F}" type="pres">
      <dgm:prSet presAssocID="{5C26F24B-8A8F-4655-BD84-6668AE73C23E}" presName="tx1" presStyleLbl="revTx" presStyleIdx="1" presStyleCnt="4"/>
      <dgm:spPr/>
    </dgm:pt>
    <dgm:pt modelId="{AD01D56C-56B9-D948-8FD6-7118057A8D20}" type="pres">
      <dgm:prSet presAssocID="{5C26F24B-8A8F-4655-BD84-6668AE73C23E}" presName="vert1" presStyleCnt="0"/>
      <dgm:spPr/>
    </dgm:pt>
    <dgm:pt modelId="{86F423E5-2CC3-8347-A86B-F61E7F5C3FB9}" type="pres">
      <dgm:prSet presAssocID="{7B79527C-3AF1-4208-9E5D-C088FBA7BE0C}" presName="thickLine" presStyleLbl="alignNode1" presStyleIdx="2" presStyleCnt="4"/>
      <dgm:spPr/>
    </dgm:pt>
    <dgm:pt modelId="{E270AEBC-50DF-1940-9E8E-9A72489F13BB}" type="pres">
      <dgm:prSet presAssocID="{7B79527C-3AF1-4208-9E5D-C088FBA7BE0C}" presName="horz1" presStyleCnt="0"/>
      <dgm:spPr/>
    </dgm:pt>
    <dgm:pt modelId="{70D72BD3-3449-5048-B0B2-2B828E604E4A}" type="pres">
      <dgm:prSet presAssocID="{7B79527C-3AF1-4208-9E5D-C088FBA7BE0C}" presName="tx1" presStyleLbl="revTx" presStyleIdx="2" presStyleCnt="4"/>
      <dgm:spPr/>
    </dgm:pt>
    <dgm:pt modelId="{CCBF5507-38A6-5343-84AD-B266D032D1B3}" type="pres">
      <dgm:prSet presAssocID="{7B79527C-3AF1-4208-9E5D-C088FBA7BE0C}" presName="vert1" presStyleCnt="0"/>
      <dgm:spPr/>
    </dgm:pt>
    <dgm:pt modelId="{B920D330-060D-A44C-BA75-21A922F61A86}" type="pres">
      <dgm:prSet presAssocID="{CD1DD4A5-8BD0-4552-A11B-04120A3316FD}" presName="thickLine" presStyleLbl="alignNode1" presStyleIdx="3" presStyleCnt="4"/>
      <dgm:spPr/>
    </dgm:pt>
    <dgm:pt modelId="{C025B2A4-B613-E241-A5E5-67CFD0058A4D}" type="pres">
      <dgm:prSet presAssocID="{CD1DD4A5-8BD0-4552-A11B-04120A3316FD}" presName="horz1" presStyleCnt="0"/>
      <dgm:spPr/>
    </dgm:pt>
    <dgm:pt modelId="{4A7E95AA-A3F0-254C-8AFA-0E9E2B9C50C7}" type="pres">
      <dgm:prSet presAssocID="{CD1DD4A5-8BD0-4552-A11B-04120A3316FD}" presName="tx1" presStyleLbl="revTx" presStyleIdx="3" presStyleCnt="4"/>
      <dgm:spPr/>
    </dgm:pt>
    <dgm:pt modelId="{CBD04B8F-7057-C042-AADF-98EECA344B32}" type="pres">
      <dgm:prSet presAssocID="{CD1DD4A5-8BD0-4552-A11B-04120A3316FD}" presName="vert1" presStyleCnt="0"/>
      <dgm:spPr/>
    </dgm:pt>
  </dgm:ptLst>
  <dgm:cxnLst>
    <dgm:cxn modelId="{74546E09-72D1-4A47-AD0B-DF79ACED5B37}" srcId="{A1ACB6BB-EA25-49A1-BCAA-58F1C4C89CFA}" destId="{3286218A-BD32-454E-9C1B-1BC0B5EFD956}" srcOrd="0" destOrd="0" parTransId="{312DC16C-402A-4CDE-809E-0A5257A92506}" sibTransId="{58E13B07-7DC0-430B-84A8-AC447416062E}"/>
    <dgm:cxn modelId="{15DB7643-B00F-4EED-B416-38C6EBF0F74E}" srcId="{A1ACB6BB-EA25-49A1-BCAA-58F1C4C89CFA}" destId="{7B79527C-3AF1-4208-9E5D-C088FBA7BE0C}" srcOrd="2" destOrd="0" parTransId="{241251FE-FF6B-44B2-AE34-E279DF5EFCF6}" sibTransId="{766FF7AF-C277-4532-AC18-DFE88A073D42}"/>
    <dgm:cxn modelId="{9CF21555-F871-DF41-A8CB-09B8B4EB95BB}" type="presOf" srcId="{CD1DD4A5-8BD0-4552-A11B-04120A3316FD}" destId="{4A7E95AA-A3F0-254C-8AFA-0E9E2B9C50C7}" srcOrd="0" destOrd="0" presId="urn:microsoft.com/office/officeart/2008/layout/LinedList"/>
    <dgm:cxn modelId="{5464C364-2610-1E44-8928-557A9FA345F5}" type="presOf" srcId="{5C26F24B-8A8F-4655-BD84-6668AE73C23E}" destId="{C984C61A-E44E-0743-8CDA-2843F057A43F}" srcOrd="0" destOrd="0" presId="urn:microsoft.com/office/officeart/2008/layout/LinedList"/>
    <dgm:cxn modelId="{D4C14B6E-8CD4-554C-8AF2-76FB7E2AFBA2}" type="presOf" srcId="{7B79527C-3AF1-4208-9E5D-C088FBA7BE0C}" destId="{70D72BD3-3449-5048-B0B2-2B828E604E4A}" srcOrd="0" destOrd="0" presId="urn:microsoft.com/office/officeart/2008/layout/LinedList"/>
    <dgm:cxn modelId="{25F9CC71-C833-4110-8EAF-D7C1C5782DC5}" srcId="{A1ACB6BB-EA25-49A1-BCAA-58F1C4C89CFA}" destId="{5C26F24B-8A8F-4655-BD84-6668AE73C23E}" srcOrd="1" destOrd="0" parTransId="{86BFB3E6-EF62-4172-840D-9A89729279E2}" sibTransId="{218A7BAC-EAF8-4EF6-BA2A-D9125F625FFD}"/>
    <dgm:cxn modelId="{690EABD0-BF8A-4FB1-BF5E-C8EB754799D1}" srcId="{A1ACB6BB-EA25-49A1-BCAA-58F1C4C89CFA}" destId="{CD1DD4A5-8BD0-4552-A11B-04120A3316FD}" srcOrd="3" destOrd="0" parTransId="{0E540F58-EAAB-499D-B3DF-BA7FB10BACCB}" sibTransId="{B6114C6A-8FBD-4CDE-A009-8C571E530095}"/>
    <dgm:cxn modelId="{5BDD31ED-4CD2-AB45-A30A-135A1BB8DFD8}" type="presOf" srcId="{3286218A-BD32-454E-9C1B-1BC0B5EFD956}" destId="{DE4CFEDC-3D99-1048-AAAD-33FD69337788}" srcOrd="0" destOrd="0" presId="urn:microsoft.com/office/officeart/2008/layout/LinedList"/>
    <dgm:cxn modelId="{492E4BF9-56CB-7943-B097-9D4CA2F6C327}" type="presOf" srcId="{A1ACB6BB-EA25-49A1-BCAA-58F1C4C89CFA}" destId="{12649F6C-00E9-A148-AABB-8F0BCE17EBF0}" srcOrd="0" destOrd="0" presId="urn:microsoft.com/office/officeart/2008/layout/LinedList"/>
    <dgm:cxn modelId="{04EAE5F7-E70E-984F-BDCA-5C3F1C93E39F}" type="presParOf" srcId="{12649F6C-00E9-A148-AABB-8F0BCE17EBF0}" destId="{D725B7EB-0906-4B4B-827E-4A915C5234F6}" srcOrd="0" destOrd="0" presId="urn:microsoft.com/office/officeart/2008/layout/LinedList"/>
    <dgm:cxn modelId="{706147F0-E2BA-CA48-B398-10C56A044F8F}" type="presParOf" srcId="{12649F6C-00E9-A148-AABB-8F0BCE17EBF0}" destId="{3EE4FDAB-F07C-0844-BC38-A5027632E60E}" srcOrd="1" destOrd="0" presId="urn:microsoft.com/office/officeart/2008/layout/LinedList"/>
    <dgm:cxn modelId="{25B48645-00C0-4847-8D5E-B2A01A34DC9D}" type="presParOf" srcId="{3EE4FDAB-F07C-0844-BC38-A5027632E60E}" destId="{DE4CFEDC-3D99-1048-AAAD-33FD69337788}" srcOrd="0" destOrd="0" presId="urn:microsoft.com/office/officeart/2008/layout/LinedList"/>
    <dgm:cxn modelId="{96003578-FD66-424A-91EB-809599F829A6}" type="presParOf" srcId="{3EE4FDAB-F07C-0844-BC38-A5027632E60E}" destId="{0518A078-8427-CE45-8067-79B3BC59C6F8}" srcOrd="1" destOrd="0" presId="urn:microsoft.com/office/officeart/2008/layout/LinedList"/>
    <dgm:cxn modelId="{138264F6-94EE-894A-BEA5-643684FBBF21}" type="presParOf" srcId="{12649F6C-00E9-A148-AABB-8F0BCE17EBF0}" destId="{2AA48FAA-02FD-4541-B23D-56C16ADDE748}" srcOrd="2" destOrd="0" presId="urn:microsoft.com/office/officeart/2008/layout/LinedList"/>
    <dgm:cxn modelId="{B037B05A-51D6-D448-AC6C-82D292C5EF63}" type="presParOf" srcId="{12649F6C-00E9-A148-AABB-8F0BCE17EBF0}" destId="{E13886C8-36C1-4C4C-954C-C9312C86FBA4}" srcOrd="3" destOrd="0" presId="urn:microsoft.com/office/officeart/2008/layout/LinedList"/>
    <dgm:cxn modelId="{F58C7FD3-6B18-194D-B6DD-7F6E05C0D93C}" type="presParOf" srcId="{E13886C8-36C1-4C4C-954C-C9312C86FBA4}" destId="{C984C61A-E44E-0743-8CDA-2843F057A43F}" srcOrd="0" destOrd="0" presId="urn:microsoft.com/office/officeart/2008/layout/LinedList"/>
    <dgm:cxn modelId="{E2E9D4CA-A3B8-844B-B78E-57E442BE6850}" type="presParOf" srcId="{E13886C8-36C1-4C4C-954C-C9312C86FBA4}" destId="{AD01D56C-56B9-D948-8FD6-7118057A8D20}" srcOrd="1" destOrd="0" presId="urn:microsoft.com/office/officeart/2008/layout/LinedList"/>
    <dgm:cxn modelId="{41FC68EA-0D75-3D49-9E28-0DAEBD0E9352}" type="presParOf" srcId="{12649F6C-00E9-A148-AABB-8F0BCE17EBF0}" destId="{86F423E5-2CC3-8347-A86B-F61E7F5C3FB9}" srcOrd="4" destOrd="0" presId="urn:microsoft.com/office/officeart/2008/layout/LinedList"/>
    <dgm:cxn modelId="{9A2E21F8-B58D-CE4B-B790-7BAB65D7C2B8}" type="presParOf" srcId="{12649F6C-00E9-A148-AABB-8F0BCE17EBF0}" destId="{E270AEBC-50DF-1940-9E8E-9A72489F13BB}" srcOrd="5" destOrd="0" presId="urn:microsoft.com/office/officeart/2008/layout/LinedList"/>
    <dgm:cxn modelId="{5575F45A-D537-C64D-B3FA-B3285C1AB87C}" type="presParOf" srcId="{E270AEBC-50DF-1940-9E8E-9A72489F13BB}" destId="{70D72BD3-3449-5048-B0B2-2B828E604E4A}" srcOrd="0" destOrd="0" presId="urn:microsoft.com/office/officeart/2008/layout/LinedList"/>
    <dgm:cxn modelId="{1E5ED2BA-BC55-5045-90F7-4253DB9F349B}" type="presParOf" srcId="{E270AEBC-50DF-1940-9E8E-9A72489F13BB}" destId="{CCBF5507-38A6-5343-84AD-B266D032D1B3}" srcOrd="1" destOrd="0" presId="urn:microsoft.com/office/officeart/2008/layout/LinedList"/>
    <dgm:cxn modelId="{15833132-D78E-DE4E-9481-39F79DD43C1F}" type="presParOf" srcId="{12649F6C-00E9-A148-AABB-8F0BCE17EBF0}" destId="{B920D330-060D-A44C-BA75-21A922F61A86}" srcOrd="6" destOrd="0" presId="urn:microsoft.com/office/officeart/2008/layout/LinedList"/>
    <dgm:cxn modelId="{A76F3D98-A936-B44A-B543-6CE4F51F7A9F}" type="presParOf" srcId="{12649F6C-00E9-A148-AABB-8F0BCE17EBF0}" destId="{C025B2A4-B613-E241-A5E5-67CFD0058A4D}" srcOrd="7" destOrd="0" presId="urn:microsoft.com/office/officeart/2008/layout/LinedList"/>
    <dgm:cxn modelId="{D14C7DFB-1259-6041-8CE8-2B1A9BCB22B6}" type="presParOf" srcId="{C025B2A4-B613-E241-A5E5-67CFD0058A4D}" destId="{4A7E95AA-A3F0-254C-8AFA-0E9E2B9C50C7}" srcOrd="0" destOrd="0" presId="urn:microsoft.com/office/officeart/2008/layout/LinedList"/>
    <dgm:cxn modelId="{5455B56E-F99F-6B4A-B923-968D723C155E}" type="presParOf" srcId="{C025B2A4-B613-E241-A5E5-67CFD0058A4D}" destId="{CBD04B8F-7057-C042-AADF-98EECA344B3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5B7EB-0906-4B4B-827E-4A915C5234F6}">
      <dsp:nvSpPr>
        <dsp:cNvPr id="0" name=""/>
        <dsp:cNvSpPr/>
      </dsp:nvSpPr>
      <dsp:spPr>
        <a:xfrm>
          <a:off x="0" y="0"/>
          <a:ext cx="603465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E4CFEDC-3D99-1048-AAAD-33FD69337788}">
      <dsp:nvSpPr>
        <dsp:cNvPr id="0" name=""/>
        <dsp:cNvSpPr/>
      </dsp:nvSpPr>
      <dsp:spPr>
        <a:xfrm>
          <a:off x="0" y="0"/>
          <a:ext cx="6034656" cy="140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Add monkey (bench mark) brain/task + neural data (the real “ground truth”)</a:t>
          </a:r>
        </a:p>
      </dsp:txBody>
      <dsp:txXfrm>
        <a:off x="0" y="0"/>
        <a:ext cx="6034656" cy="1408063"/>
      </dsp:txXfrm>
    </dsp:sp>
    <dsp:sp modelId="{2AA48FAA-02FD-4541-B23D-56C16ADDE748}">
      <dsp:nvSpPr>
        <dsp:cNvPr id="0" name=""/>
        <dsp:cNvSpPr/>
      </dsp:nvSpPr>
      <dsp:spPr>
        <a:xfrm>
          <a:off x="0" y="1408063"/>
          <a:ext cx="603465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84C61A-E44E-0743-8CDA-2843F057A43F}">
      <dsp:nvSpPr>
        <dsp:cNvPr id="0" name=""/>
        <dsp:cNvSpPr/>
      </dsp:nvSpPr>
      <dsp:spPr>
        <a:xfrm>
          <a:off x="0" y="1408063"/>
          <a:ext cx="6034656" cy="140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t>illustrate the dynamics of the monkey brain aren’t constant (can use arrows to dub)</a:t>
          </a:r>
        </a:p>
      </dsp:txBody>
      <dsp:txXfrm>
        <a:off x="0" y="1408063"/>
        <a:ext cx="6034656" cy="1408063"/>
      </dsp:txXfrm>
    </dsp:sp>
    <dsp:sp modelId="{86F423E5-2CC3-8347-A86B-F61E7F5C3FB9}">
      <dsp:nvSpPr>
        <dsp:cNvPr id="0" name=""/>
        <dsp:cNvSpPr/>
      </dsp:nvSpPr>
      <dsp:spPr>
        <a:xfrm>
          <a:off x="0" y="2816127"/>
          <a:ext cx="603465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0D72BD3-3449-5048-B0B2-2B828E604E4A}">
      <dsp:nvSpPr>
        <dsp:cNvPr id="0" name=""/>
        <dsp:cNvSpPr/>
      </dsp:nvSpPr>
      <dsp:spPr>
        <a:xfrm>
          <a:off x="0" y="2816126"/>
          <a:ext cx="6034656" cy="140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0" y="2816126"/>
        <a:ext cx="6034656" cy="1408063"/>
      </dsp:txXfrm>
    </dsp:sp>
    <dsp:sp modelId="{B920D330-060D-A44C-BA75-21A922F61A86}">
      <dsp:nvSpPr>
        <dsp:cNvPr id="0" name=""/>
        <dsp:cNvSpPr/>
      </dsp:nvSpPr>
      <dsp:spPr>
        <a:xfrm>
          <a:off x="0" y="4224190"/>
          <a:ext cx="603465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A7E95AA-A3F0-254C-8AFA-0E9E2B9C50C7}">
      <dsp:nvSpPr>
        <dsp:cNvPr id="0" name=""/>
        <dsp:cNvSpPr/>
      </dsp:nvSpPr>
      <dsp:spPr>
        <a:xfrm>
          <a:off x="0" y="4224190"/>
          <a:ext cx="6034656" cy="140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dirty="0"/>
            <a:t>Show student-teacher settings (replace monkey and dynamics with model) </a:t>
          </a:r>
        </a:p>
      </dsp:txBody>
      <dsp:txXfrm>
        <a:off x="0" y="4224190"/>
        <a:ext cx="6034656" cy="14080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5:39:29.789"/>
    </inkml:context>
    <inkml:brush xml:id="br0">
      <inkml:brushProperty name="width" value="0.05" units="cm"/>
      <inkml:brushProperty name="height" value="0.05" units="cm"/>
      <inkml:brushProperty name="color" value="#E71224"/>
    </inkml:brush>
  </inkml:definitions>
  <inkml:trace contextRef="#ctx0" brushRef="#br0">1 18 16888,'23'-10'0,"35"4"0,17 5 0,18 6 0,9 8 0,-31-3 0,4 3 0,3 3 0,1 5-1389,7 9 1,2 6-1,1 5 1,1 3 1388,-7-1 0,1 3 0,1 3 0,2 2 0,0 2-179,-16-9 0,1 2 0,1 1 1,1 2-1,0 1 0,1 0 0,0 2 179,-3-1 0,1 1 0,1 1 0,1 1 0,-1 1 0,1 0 0,0 1 0,0 0-68,3 2 0,0 1 1,0 0-1,1 0 0,-1 2 1,1 0-1,-1 1 0,-1 1 68,-6-5 0,-1 1 0,0 2 0,0 0 0,0 0 0,0 1 0,-1 0 0,0 1 0,0 0-150,0 0 0,0 0 0,0 1 0,0 1 0,-1-1 1,0 1-1,-1 0 0,-1 1 0,0-1 150,-1 0 0,0 1 0,0 1 0,-1 0 0,0 0 0,-2-1 0,-1 0 0,-3-2 0,-1-2 0,10 13 0,-4-3 0,-2-1 0,-1 0 0,-1 1 0,2 2 0,-4-2 0,2 2 0,1 2 0,-2-1 0,-1 1 0,-3-3 0,-4-2 0,2 7 0,-4-1 0,-3-3 0,0 0 0,1-1 0,-1-3 0,1-1 0,-1-1 0,0 1 0,0 2 173,2 5 0,0 4 1,-1 0-1,-1-4 0,-4-6-173,4 6 0,-4-6 0,-2-1 432,-1 1 0,-1-1 0,0 0-432,2-1 0,0 1 0,-5-8 1445,-7-9 0,-3-3-1445,5 8 0,0-3 0,15 23 0,-21-34 0,-2-11 4531,-12-14-4531,-1-6 3205,-4-17-3205,-41 0 0,27-7 0,-31 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7"/>
    </inkml:context>
    <inkml:brush xml:id="br0">
      <inkml:brushProperty name="width" value="0.1" units="cm"/>
      <inkml:brushProperty name="height" value="0.1" units="cm"/>
      <inkml:brushProperty name="color" value="#AE198D"/>
      <inkml:brushProperty name="inkEffects" value="galaxy"/>
      <inkml:brushProperty name="anchorX" value="-280851"/>
      <inkml:brushProperty name="anchorY" value="-263575.53125"/>
      <inkml:brushProperty name="scaleFactor" value="0.5"/>
    </inkml:brush>
  </inkml:definitions>
  <inkml:trace contextRef="#ctx0" brushRef="#br0">0 7 24575,'10'-4'0,"0"1"0,0 3 0,-3 0 0,6 0 0,-6 0 0,5 0 0,-1 3 0,2 1 0,-2 2 0,-2-2 0,-2-1 0,8 1 0,-7 0 0,10 3 0,-10 0 0,1-1 0,-2 1 0,0-1 0,2 1 0,-1 3 0,1-3 0,-5 3 0,-1-4 0,0 4 0,0-3 0,1 3 0,-1-4 0,-3 1 0,0 3 0,0-3 0,0 3 0,0-4 0,-3 4 0,-1-3 0,-2 3 0,-1-4 0,0 1 0,0 0 0,1-1 0,-1 1 0,0-3 0,0-2 0,1-2 0,-1 0 0,0 0 0,1 0 0,-1 0 0,0 0 0,0 0 0,1-3 0,2 0 0,1-4 0,6 0 0,0 4 0,4 0 0,3 5 0,0-1 0,3 5 0,1-2 0,-1 2 0,0 1 0,1 0 0,-1 2 0,0-1 0,1 4 0,-1-4 0,0 4 0,1-5 0,-4 3 0,0-6 0,-1 2 0,-1-3 0,1 4 0,1 0 0,0-1 0,1 1 0,-2-4 0,1 3 0,-3-2 0,6 0 0,-6-1 0,6 0 0,-6-3 0,3 3 0,-1-3 0,2 0 0,-1 0 0,3 0 0,-3 0 0,3 0 0,-2 0 0,-2 0 0,-2 0 0,0 0 0,-1 0 0,1 0 0,-4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8"/>
    </inkml:context>
    <inkml:brush xml:id="br0">
      <inkml:brushProperty name="width" value="0.05" units="cm"/>
      <inkml:brushProperty name="height" value="0.05" units="cm"/>
    </inkml:brush>
  </inkml:definitions>
  <inkml:trace contextRef="#ctx0" brushRef="#br0">303 1 24575,'-6'0'0,"-1"0"0,0 0 0,-2 3 0,-2 0 0,1 1 0,-8 3 0,9-6 0,-6 2 0,5 0 0,2 1 0,-1 3 0,2-1 0,0 1 0,1 2 0,-1-1 0,0 4 0,0-1 0,4-1 0,0 8 0,3-1 0,6 28 0,1-5 0,11 17 0,0-9 0,11-6 0,-7-6 0,3-6 0,-8-4 0,-1-6 0,-1-4 0,-5-7 0,-3-2 0,-4-1 0,-3 1 0,0 0 0,0-1 0,-3 4 0,-1 0 0,-3 1 0,0 1 0,1-5 0,-4 6 0,-6-3 0,1 1 0,-5-2 0,10-5 0,-3-1 0,3-3 0,-9 0 0,-2 0 0,-14 0 0,-3-5 0,6 0 0,3-1 0,16 0 0,2 5 0,2-5 0,8 0 0,2 1 0,5-1 0,-2 6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9"/>
    </inkml:context>
    <inkml:brush xml:id="br0">
      <inkml:brushProperty name="width" value="0.05" units="cm"/>
      <inkml:brushProperty name="height" value="0.05" units="cm"/>
    </inkml:brush>
  </inkml:definitions>
  <inkml:trace contextRef="#ctx0" brushRef="#br0">10 0 24575,'-4'10'0,"1"0"0,7 9 0,0 1 0,7 0 0,-2 4 0,4-9 0,-5 3 0,2-7 0,-4 1 0,1-4 0,2 4 0,-1-4 0,4 4 0,-4-4 0,1 4 0,-2-4 0,-1 4 0,1-5 0,0 6 0,-1-6 0,1 6 0,0-6 0,-1 6 0,-2-6 0,3 11 0,-7-9 0,4 6 0,-4-8 0,0-1 0,0 1 0,0-1 0,0 1 0,-3 3 0,0-3 0,-7 3 0,2-4 0,-1-2 0,2-1 0,0-3 0,0 0 0,1 0 0,-1 0 0,-3 0 0,0-3 0,-4-1 0,4 0 0,-3-2 0,6 3 0,-3-4 0,3-3 0,0 3 0,1-6 0,-1 5 0,0-4 0,1 4 0,2-1 0,1 2 0,6-3 0,0 0 0,1 2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0"/>
    </inkml:context>
    <inkml:brush xml:id="br0">
      <inkml:brushProperty name="width" value="0.05" units="cm"/>
      <inkml:brushProperty name="height" value="0.05" units="cm"/>
    </inkml:brush>
  </inkml:definitions>
  <inkml:trace contextRef="#ctx0" brushRef="#br0">16 247 24575,'-4'-7'0,"-3"-8"0,6 3 0,-2-6 0,3-1 0,0 4 0,0-4 0,0 9 0,0-3 0,0 5 0,0-4 0,0 4 0,0-1 0,0 2 0,0 0 0,0 0 0,0 1 0,3-4 0,0 2 0,7-1 0,-3 2 0,3 3 0,-4 1 0,1 3 0,0 0 0,-1 0 0,1 0 0,0-3 0,-1-1 0,-2 1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1"/>
    </inkml:context>
    <inkml:brush xml:id="br0">
      <inkml:brushProperty name="width" value="0.1" units="cm"/>
      <inkml:brushProperty name="height" value="0.1" units="cm"/>
      <inkml:brushProperty name="color" value="#004F8B"/>
    </inkml:brush>
  </inkml:definitions>
  <inkml:trace contextRef="#ctx0" brushRef="#br0">216 4 24575,'-11'-4'0,"-2"4"0,6 4 0,-6 2 0,6 1 0,-6 0 0,3-1 0,-1 1 0,1-1 0,4 1 0,-1 3 0,0-3 0,4 3 0,0-4 0,3 1 0,0-1 0,0 1 0,0 0 0,0-1 0,0 1 0,0 3 0,3 5 0,1 0 0,4 4 0,-1-1 0,0-6 0,0 6 0,-3-8 0,2 4 0,-3-4 0,1 0 0,-1-4 0,-3 1 0,0 0 0,0-1 0,-3 1 0,-1-1 0,-2 1 0,-1-3 0,0-1 0,0-3 0,1 0 0,-1 0 0,0 0 0,1 0 0,-4 0 0,-1-3 0,-2-1 0,2-3 0,-1 0 0,4 1 0,-1-1 0,2 0 0,0 1 0,6-1 0,-1 3 0,5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2"/>
    </inkml:context>
    <inkml:brush xml:id="br0">
      <inkml:brushProperty name="width" value="0.1" units="cm"/>
      <inkml:brushProperty name="height" value="0.1" units="cm"/>
      <inkml:brushProperty name="color" value="#004F8B"/>
    </inkml:brush>
  </inkml:definitions>
  <inkml:trace contextRef="#ctx0" brushRef="#br0">115 0 24575,'-6'11'0,"1"-5"0,-8 0 0,3-2 0,-4 5 0,1-1 0,-1 1 0,4-2 0,0 0 0,4-1 0,-1 1 0,3-1 0,1 1 0,3 0 0,0-1 0,0 1 0,0-1 0,0 1 0,3 3 0,1-3 0,2 3 0,1-1 0,0-1 0,2 1 0,-2-2 0,3-3 0,-3-2 0,2 1 0,-1-2 0,1 2 0,-2-3 0,0 0 0,-1 0 0,1 0 0,-1 0 0,1 0 0,0 0 0,-1 0 0,1 0 0,-1 0 0,1 0 0,0 0 0,-1 0 0,1 0 0,0-3 0,-1-1 0,4-5 0,-3 1 0,0-2 0,-4 4 0,-3-1 0,0 0 0,0 1 0,0-1 0,0-3 0,0 3 0,0-3 0,-3 0 0,-1 0 0,-3-1 0,0 1 0,1 7 0,2 0 0,1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3"/>
    </inkml:context>
    <inkml:brush xml:id="br0">
      <inkml:brushProperty name="width" value="0.1" units="cm"/>
      <inkml:brushProperty name="height" value="0.1" units="cm"/>
      <inkml:brushProperty name="color" value="#004F8B"/>
    </inkml:brush>
  </inkml:definitions>
  <inkml:trace contextRef="#ctx0" brushRef="#br0">82 1 24575,'-11'0'0,"-1"3"0,1 0 0,1 4 0,0-3 0,0 1 0,3-1 0,0 3 0,4-1 0,3 1 0,0 0 0,0-1 0,0 4 0,0-3 0,0 6 0,3-3 0,1 0 0,2 0 0,1-3 0,-1-1 0,1 1 0,0 0 0,-1-1 0,9 2 0,-6-2 0,6-1 0,-5 1 0,-3-6 0,3 3 0,-1-3 0,7 4 0,4 1 0,-3 0 0,1-2 0,-11-3 0,3 0 0,-3 0 0,-1 0 0,1 0 0,2-3 0,-1 0 0,1-4 0,-5 0 0,2 0 0,-2 1 0,-1-1 0,0 0 0,-6-3 0,-1 3 0,-2-6 0,2 6 0,-3-11 0,3 6 0,-3-4 0,3 6 0,-2 1 0,2 1 0,-2-2 0,-1 4 0,0 2 0,0 1 0,1 3 0,-1 0 0,0 0 0,0 0 0,1 0 0,-1 0 0,0 0 0,-2 0 0,-2 3 0,-2 1 0,-6 3 0,4 0 0,-9 1 0,15-4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4"/>
    </inkml:context>
    <inkml:brush xml:id="br0">
      <inkml:brushProperty name="width" value="0.1" units="cm"/>
      <inkml:brushProperty name="height" value="0.1" units="cm"/>
      <inkml:brushProperty name="color" value="#004F8B"/>
    </inkml:brush>
  </inkml:definitions>
  <inkml:trace contextRef="#ctx0" brushRef="#br0">137 0 24575,'-11'25'0,"4"-9"0,3 2 0,4-12 0,6 10 0,-2-7 0,6 6 0,-4-8 0,4-1 0,-3 4 0,6-3 0,-6 6 0,6-6 0,-6 6 0,3-6 0,-3 3 0,-1-3 0,-2-1 0,-1 1 0,-3-1 0,0 1 0,0 0 0,0-1 0,0 1 0,0-1 0,0 1 0,0 0 0,-3-1 0,-4 1 0,0 3 0,-3-3 0,0 3 0,3-4 0,-3-2 0,3-1 0,-8 0 0,6 1 0,-6 1 0,8-2 0,1-3 0,-1 0 0,0 0 0,1 0 0,-1 0 0,0 0 0,-3 0 0,0-3 0,-1-1 0,-1-3 0,1 1 0,1-1 0,0 0 0,6 3 0,1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5"/>
    </inkml:context>
    <inkml:brush xml:id="br0">
      <inkml:brushProperty name="width" value="0.1" units="cm"/>
      <inkml:brushProperty name="height" value="0.1" units="cm"/>
      <inkml:brushProperty name="color" value="#004F8B"/>
    </inkml:brush>
  </inkml:definitions>
  <inkml:trace contextRef="#ctx0" brushRef="#br0">21 43 24575,'-11'9'0,"4"-1"0,4 1 0,3-2 0,0-1 0,0 4 0,0-3 0,0 6 0,0-6 0,0 6 0,0-6 0,0 6 0,0-6 0,3 6 0,1-3 0,3 4 0,-1-4 0,1 0 0,-1-7 0,1 0 0,0-3 0,-1 0 0,1 0 0,-1 0 0,1 0 0,0 0 0,2-3 0,-4-1 0,4-5 0,-9 1 0,3-4 0,-3 4 0,0-5 0,0 6 0,0-6 0,0 6 0,0-6 0,0 6 0,0-3 0,0 3 0,0 0 0,0 1 0,0-1 0,-3-3 0,3 3 0,-6-6 0,2 5 0,-3-1 0,0 2 0,1 0 0,-4 1 0,2-1 0,-1 3 0,2 1 0,3 3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6"/>
    </inkml:context>
    <inkml:brush xml:id="br0">
      <inkml:brushProperty name="width" value="0.1" units="cm"/>
      <inkml:brushProperty name="height" value="0.1" units="cm"/>
      <inkml:brushProperty name="color" value="#004F8B"/>
    </inkml:brush>
  </inkml:definitions>
  <inkml:trace contextRef="#ctx0" brushRef="#br0">47 45 24575,'-3'10'0,"-1"0"0,0 0 0,-3 5 0,3 0 0,0 1 0,1-7 0,3 1 0,0-3 0,0 3 0,0-4 0,0 1 0,0 0 0,3-1 0,-3 1 0,6 2 0,-5-1 0,5 1 0,-2-2 0,2 0 0,1-1 0,-1-2 0,1-1 0,3 0 0,-3-2 0,3 2 0,-4-3 0,1 0 0,0 0 0,-1 0 0,1 0 0,-1 0 0,4-3 0,-3 2 0,6-5 0,-6 2 0,3-3 0,-3 1 0,-1-1 0,1-3 0,-1 3 0,1-6 0,-3 3 0,-1-1 0,-3-2 0,0 6 0,0-3 0,0 3 0,0 1 0,0-1 0,-3-3 0,-1 3 0,-3-3 0,0 0 0,1 0 0,-1-1 0,0 2 0,0 2 0,1 0 0,-4 0 0,3 4 0,-6-3 0,5 2 0,-1-3 0,2 4 0,0 0 0,0 3 0,1 0 0,-1 0 0,0 0 0,1 0 0,-4 0 0,-16 0 0,15 0 0,-10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899"/>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24575,'0'23'0,"0"13"0,0-14 0,0 26 0,0-21 0,0 19 0,0 0 0,0-10 0,0 3 0,0-16 0,0-2 0,0-8 0,0-1 0,0-5 0,0 1 0,0-1 0,0 1 0,0-1 0,0 1 0,0 3 0,0 2 0,0 4 0,0-5 0,0 4 0,0-8 0,0 4 0,0-5 0,0 1 0,0-1 0,0 1 0,4-1 0,-4-5 0,4-7 0,-4-3 0,0-3 0,0 4 0,0-1 0,-4 1 0,4-1 0,-4 4 0,4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7"/>
    </inkml:context>
    <inkml:brush xml:id="br0">
      <inkml:brushProperty name="width" value="0.05" units="cm"/>
      <inkml:brushProperty name="height" value="0.05" units="cm"/>
      <inkml:brushProperty name="color" value="#AB008B"/>
    </inkml:brush>
  </inkml:definitions>
  <inkml:trace contextRef="#ctx0" brushRef="#br0">488 43 24575,'1'-7'0,"-2"0"0,-6 1 0,-3-1 0,3 3 0,-11-3 0,9 6 0,-9-2 0,2 3 0,1 0 0,-4 0 0,6 0 0,0 0 0,2 0 0,1 0 0,4 0 0,-1 3 0,-3 0 0,3 4 0,-3-1 0,6 1 0,1 0 0,0 2 0,0-1 0,-1 1 0,1-2 0,3 2 0,0-1 0,0 4 0,0-1 0,0 2 0,0 0 0,0-2 0,0 1 0,0-4 0,0 1 0,3 1 0,0-3 0,4 6 0,0-3 0,-1 1 0,1-2 0,-1-2 0,1-1 0,0 1 0,-1 0 0,1-1 0,-3 1 0,-1 0 0,-3-1 0,0 1 0,-3 2 0,-1-1 0,-3 1 0,-3-2 0,3 0 0,-6-4 0,-3 4 0,2-6 0,-20 8 0,1-3 0,-5 9 0,3-4 0,15-3 0,-14 1 0,20-8 0,-11 5 0,18-6 0,0 0 0,1 0 0,2 0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8"/>
    </inkml:context>
    <inkml:brush xml:id="br0">
      <inkml:brushProperty name="width" value="0.05" units="cm"/>
      <inkml:brushProperty name="height" value="0.05" units="cm"/>
      <inkml:brushProperty name="color" value="#AB008B"/>
    </inkml:brush>
  </inkml:definitions>
  <inkml:trace contextRef="#ctx0" brushRef="#br0">41 0 24575,'-7'0'0,"0"3"0,0 1 0,1 5 0,-1 2 0,3-1 0,1 3 0,3-6 0,0 6 0,0-6 0,0 3 0,0-4 0,0 1 0,0-1 0,3 4 0,1-3 0,2 6 0,1-6 0,0 3 0,-1-6 0,1-1 0,0-3 0,-1 0 0,1 0 0,-1 0 0,1 0 0,0 0 0,-1 0 0,1 0 0,-1 0 0,4-3 0,-3 2 0,6-5 0,-6-1 0,3-3 0,0-1 0,-3 1 0,3 4 0,-7-1 0,0 0 0,-6-2 0,-1-2 0,-5-2 0,1 2 0,-4 1 0,4 4 0,-5-1 0,6 3 0,-3 1 0,3 3 0,1 0 0,-1 0 0,0 0 0,1 0 0,2 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9"/>
    </inkml:context>
    <inkml:brush xml:id="br0">
      <inkml:brushProperty name="width" value="0.05" units="cm"/>
      <inkml:brushProperty name="height" value="0.05" units="cm"/>
      <inkml:brushProperty name="color" value="#AB008B"/>
    </inkml:brush>
  </inkml:definitions>
  <inkml:trace contextRef="#ctx0" brushRef="#br0">170 21 24575,'1'-11'0,"-2"4"0,-6 4 0,1 3 0,-1 0 0,0 3 0,0 9 0,-1 5 0,0 0 0,4-2 0,-2-5 0,5-3 0,-2 3 0,3 0 0,0 0 0,0 3 0,0 1 0,-3-1 0,-1 0 0,0 1 0,1-4 0,3 3 0,0-3 0,0 3 0,0 1 0,0-1 0,0 0 0,0 1 0,0-4 0,0 3 0,0-6 0,0 6 0,3-3 0,1 3 0,0-2 0,-1-2 0,0 1 0,-3-3 0,6 6 0,-2-6 0,2 6 0,-2-6 0,-1 3 0,0-1 0,1-1 0,-1 1 0,0-2 0,-3 0 0,0-1 0,0 1 0,0-1 0,0 1 0,-3 3 0,0-3 0,-4 3 0,0-7 0,-3 3 0,3-2 0,-6 0 0,6-2 0,-6-2 0,6 0 0,-3 0 0,3 0 0,0 0 0,1 0 0,-1 0 0,0 0 0,-3-3 0,3-3 0,3 1 0,2-1 0,5 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0"/>
    </inkml:context>
    <inkml:brush xml:id="br0">
      <inkml:brushProperty name="width" value="0.05" units="cm"/>
      <inkml:brushProperty name="height" value="0.05" units="cm"/>
      <inkml:brushProperty name="color" value="#AB008B"/>
    </inkml:brush>
  </inkml:definitions>
  <inkml:trace contextRef="#ctx0" brushRef="#br0">35 1 24575,'-7'6'0,"-2"4"0,5-3 0,0 3 0,1-3 0,3 2 0,-3 2 0,3-1 0,-3 3 0,3-3 0,0 3 0,0-2 0,0 1 0,3-1 0,-3-1 0,6 3 0,-2-6 0,3 2 0,-1-2 0,1-3 0,-1-1 0,1-3 0,0 0 0,-1 0 0,1 0 0,-1 0 0,1 0 0,0 0 0,2 0 0,2-3 0,-1-1 0,0 0 0,-4-2 0,-2 3 0,-1-4 0,-3-3 0,0 3 0,0-3 0,0 3 0,0 0 0,0 1 0,-3-4 0,-1 0 0,-3-1 0,4 1 0,-3 1 0,2 1 0,0-2 0,-2 1 0,5 1 0,-5-1 0,3 5 0,-1 1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1"/>
    </inkml:context>
    <inkml:brush xml:id="br0">
      <inkml:brushProperty name="width" value="0.05" units="cm"/>
      <inkml:brushProperty name="height" value="0.05" units="cm"/>
      <inkml:brushProperty name="color" value="#AB008B"/>
    </inkml:brush>
  </inkml:definitions>
  <inkml:trace contextRef="#ctx0" brushRef="#br0">168 1 24575,'-7'0'0,"0"0"0,0 0 0,1 0 0,-4 3 0,3 1 0,-3 2 0,3 1 0,0-1 0,4 4 0,0-3 0,3 6 0,0-6 0,0 6 0,0-3 0,0 4 0,0-1 0,0 0 0,0 1 0,0-1 0,0-3 0,0 3 0,0-6 0,0 3 0,0-4 0,0 1 0,0 0 0,3 2 0,-3-1 0,3 1 0,-3-2 0,0 3 0,0-3 0,4 11 0,0-9 0,0 6 0,-1-9 0,-3 4 0,0-3 0,0 3 0,0-4 0,0 1 0,0 0 0,-3 2 0,0-1 0,-4 1 0,3-2 0,-2-1 0,2 1 0,-5 0 0,1-1 0,-4 1 0,4-4 0,-2 0 0,4-3 0,-1 0 0,0 0 0,0 0 0,1-3 0,2 0 0,1-1 0,3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2"/>
    </inkml:context>
    <inkml:brush xml:id="br0">
      <inkml:brushProperty name="width" value="0.05" units="cm"/>
      <inkml:brushProperty name="height" value="0.05" units="cm"/>
      <inkml:brushProperty name="color" value="#AB008B"/>
    </inkml:brush>
  </inkml:definitions>
  <inkml:trace contextRef="#ctx0" brushRef="#br0">8 1 24575,'-4'6'0,"1"1"0,3 0 0,0-1 0,0 1 0,0 0 0,0 2 0,0-1 0,0 1 0,0-2 0,0-1 0,0 1 0,0 3 0,0-3 0,0 3 0,3-1 0,-2-1 0,1 1 0,1 1 0,1-3 0,3 3 0,-1-4 0,1-2 0,0-1 0,2 0 0,-1 1 0,1-1 0,-2 0 0,-1-3 0,1 0 0,0 0 0,-1-3 0,-2-1 0,2-2 0,-3-1 0,1-3 0,-1 3 0,-3-3 0,0 0 0,0 3 0,0-3 0,0 3 0,0 1 0,0-1 0,0 0 0,0-3 0,0 3 0,0-3 0,0 4 0,0-1 0,0 0 0,-3 0 0,-1 4 0,-2 0 0,-4 0 0,2-1 0,-1 0 0,2 1 0,0 3 0,3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3"/>
    </inkml:context>
    <inkml:brush xml:id="br0">
      <inkml:brushProperty name="width" value="0.05" units="cm"/>
      <inkml:brushProperty name="height" value="0.05" units="cm"/>
    </inkml:brush>
  </inkml:definitions>
  <inkml:trace contextRef="#ctx0" brushRef="#br0">868 1 24575,'-11'0'0,"-14"0"0,6 0 0,-10 0 0,7 0 0,4 0 0,-12 0 0,12 0 0,-12 0 0,12 0 0,-14 0 0,13 0 0,-19 4 0,14 5 0,-9 6 0,11 2 0,-5 2 0,9-6 0,-8 4 0,8-4 0,-3 4 0,3 5 0,-4-4 0,7 4 0,-5-5 0,10 0 0,-1-5 0,6 4 0,2-7 0,3 2 0,0 1 0,0 5 0,0 1 0,0 3 0,0 1 0,0-4 0,4 8 0,1-4 0,8 6 0,6 0 0,0-5 0,10 6 0,-5-5 0,0 4 0,5 2 0,-6-6 0,7 4 0,-7-9 0,5 9 0,-10-9 0,6 8 0,-11-9 0,3 3 0,-6-4 0,2-1 0,-4-3 0,0 3 0,-4-8 0,0 4 0,-4-5 0,0 1 0,-3-1 0,-6 1 0,-3 0 0,-10 0 0,0 1 0,-6 0 0,-5 1 0,4-1 0,-9 1 0,9-1 0,-4 0 0,5 0 0,6-4 0,-5 0 0,10-5 0,-10 0 0,9 0 0,-8 0 0,8 0 0,-8 0 0,8 0 0,-4-4 0,5-1 0,1-3 0,-1-1 0,0 1 0,4 3 0,-2-2 0,6 2 0,-3 1 0,5-3 0,-1 6 0,4-6 0,-2 6 0,5-5 0,-2 5 0,3-2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4"/>
    </inkml:context>
    <inkml:brush xml:id="br0">
      <inkml:brushProperty name="width" value="0.1" units="cm"/>
      <inkml:brushProperty name="height" value="0.1" units="cm"/>
      <inkml:brushProperty name="color" value="#004F8B"/>
    </inkml:brush>
  </inkml:definitions>
  <inkml:trace contextRef="#ctx0" brushRef="#br0">137 0 24575,'-11'25'0,"4"-9"0,3 2 0,4-12 0,6 10 0,-2-7 0,6 6 0,-4-8 0,4-1 0,-3 4 0,6-3 0,-6 6 0,6-6 0,-6 6 0,3-6 0,-3 3 0,-1-3 0,-2-1 0,-1 1 0,-3-1 0,0 1 0,0 0 0,0-1 0,0 1 0,0-1 0,0 1 0,0 0 0,-3-1 0,-4 1 0,0 3 0,-3-3 0,0 3 0,3-4 0,-3-2 0,3-1 0,-8 0 0,6 1 0,-6 1 0,8-2 0,1-3 0,-1 0 0,0 0 0,1 0 0,-1 0 0,0 0 0,-3 0 0,0-3 0,-1-1 0,-1-3 0,1 1 0,1-1 0,0 0 0,6 3 0,1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5"/>
    </inkml:context>
    <inkml:brush xml:id="br0">
      <inkml:brushProperty name="width" value="0.1" units="cm"/>
      <inkml:brushProperty name="height" value="0.1" units="cm"/>
      <inkml:brushProperty name="color" value="#004F8B"/>
    </inkml:brush>
  </inkml:definitions>
  <inkml:trace contextRef="#ctx0" brushRef="#br0">21 43 24575,'-11'9'0,"4"-1"0,4 1 0,3-2 0,0-1 0,0 4 0,0-3 0,0 6 0,0-6 0,0 6 0,0-6 0,0 6 0,0-6 0,3 6 0,1-3 0,3 4 0,-1-4 0,1 0 0,-1-7 0,1 0 0,0-3 0,-1 0 0,1 0 0,-1 0 0,1 0 0,0 0 0,2-3 0,-4-1 0,4-5 0,-9 1 0,3-4 0,-3 4 0,0-5 0,0 6 0,0-6 0,0 6 0,0-6 0,0 6 0,0-3 0,0 3 0,0 0 0,0 1 0,0-1 0,-3-3 0,3 3 0,-6-6 0,2 5 0,-3-1 0,0 2 0,1 0 0,-4 1 0,2-1 0,-1 3 0,2 1 0,3 3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6"/>
    </inkml:context>
    <inkml:brush xml:id="br0">
      <inkml:brushProperty name="width" value="0.1" units="cm"/>
      <inkml:brushProperty name="height" value="0.1" units="cm"/>
      <inkml:brushProperty name="color" value="#004F8B"/>
    </inkml:brush>
  </inkml:definitions>
  <inkml:trace contextRef="#ctx0" brushRef="#br0">47 45 24575,'-3'10'0,"-1"0"0,0 0 0,-3 5 0,3 0 0,0 1 0,1-7 0,3 1 0,0-3 0,0 3 0,0-4 0,0 1 0,0 0 0,3-1 0,-3 1 0,6 2 0,-5-1 0,5 1 0,-2-2 0,2 0 0,1-1 0,-1-2 0,1-1 0,3 0 0,-3-2 0,3 2 0,-4-3 0,1 0 0,0 0 0,-1 0 0,1 0 0,-1 0 0,4-3 0,-3 2 0,6-5 0,-6 2 0,3-3 0,-3 1 0,-1-1 0,1-3 0,-1 3 0,1-6 0,-3 3 0,-1-1 0,-3-2 0,0 6 0,0-3 0,0 3 0,0 1 0,0-1 0,-3-3 0,-1 3 0,-3-3 0,0 0 0,1 0 0,-1-1 0,0 2 0,0 2 0,1 0 0,-4 0 0,3 4 0,-6-3 0,5 2 0,-1-3 0,2 4 0,0 0 0,0 3 0,1 0 0,-1 0 0,0 0 0,1 0 0,-4 0 0,-16 0 0,15 0 0,-10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0"/>
    </inkml:context>
    <inkml:brush xml:id="br0">
      <inkml:brushProperty name="width" value="0.1" units="cm"/>
      <inkml:brushProperty name="height" value="0.1" units="cm"/>
      <inkml:brushProperty name="color" value="#AE198D"/>
      <inkml:brushProperty name="inkEffects" value="galaxy"/>
      <inkml:brushProperty name="anchorX" value="-9407.19238"/>
      <inkml:brushProperty name="anchorY" value="-7825.96484"/>
      <inkml:brushProperty name="scaleFactor" value="0.5"/>
    </inkml:brush>
  </inkml:definitions>
  <inkml:trace contextRef="#ctx0" brushRef="#br0">1 0 24575,'20'0'0,"13"0"0,9 0 0,19 0 0,-17 0 0,7 0 0,-10 0 0,-5 0 0,-2 0 0,-13 0 0,-8 0 0,-2 0 0,13 0 0,-9 0 0,19 0 0,-16 0 0,8 0 0,-8 0 0,3 0 0,-4 0 0,-5 0 0,0 0 0,-5 0 0,1 0 0,-1 0 0,-3 0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7"/>
    </inkml:context>
    <inkml:brush xml:id="br0">
      <inkml:brushProperty name="width" value="0.05" units="cm"/>
      <inkml:brushProperty name="height" value="0.05" units="cm"/>
      <inkml:brushProperty name="color" value="#E71224"/>
    </inkml:brush>
  </inkml:definitions>
  <inkml:trace contextRef="#ctx0" brushRef="#br0">335 1 24575,'-3'4'0,"-5"-1"0,0-3 0,-8 0 0,3 0 0,-4 0 0,5 0 0,-4 0 0,7 0 0,-3 0 0,5 0 0,-4 0 0,3 0 0,-7 0 0,7 3 0,-3 5 0,3 1 0,0 6 0,-4-2 0,3 4 0,-7-1 0,7-3 0,-3 3 0,8-8 0,-3 4 0,6-5 0,-3 1 0,4-1 0,0 1 0,0-1 0,0 0 0,0 0 0,4 1 0,0-1 0,7 5 0,-2 1 0,7 3 0,-3 1 0,4 0 0,-4-1 0,2 1 0,-5-1 0,5-3 0,-6-1 0,3 0 0,-4-3 0,0 2 0,-1-3 0,1-1 0,-1 1 0,1 3 0,0-2 0,0 2 0,-1 1 0,1-3 0,0 2 0,-1-3 0,-2-1 0,-2 1 0,0-1 0,-2 1 0,3-1 0,-4 0 0,0 0 0,-4-3 0,0-1 0,-4-3 0,-3 0 0,2 0 0,-7 4 0,3-3 0,-3 2 0,-1-3 0,0 0 0,-4 0 0,3 0 0,-9 0 0,9 0 0,-3 0 0,4 0 0,0 0 0,1 0 0,3 0 0,-3 0 0,7 0 0,-2 0 0,7-3 0,1-1 0,3 0 0,0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8"/>
    </inkml:context>
    <inkml:brush xml:id="br0">
      <inkml:brushProperty name="width" value="0.05" units="cm"/>
      <inkml:brushProperty name="height" value="0.05" units="cm"/>
      <inkml:brushProperty name="color" value="#E71224"/>
    </inkml:brush>
  </inkml:definitions>
  <inkml:trace contextRef="#ctx0" brushRef="#br0">0 1 24575,'0'7'0,"0"0"0,0 0 0,0 1 0,0 0 0,0-1 0,0 0 0,0 1 0,0-1 0,0 5 0,0-4 0,0 8 0,4-8 0,-3 8 0,5-7 0,-5 2 0,2 1 0,1-4 0,-3 4 0,2-5 0,-3 1 0,0 0 0,0-1 0,0 1 0,0-1 0,0 1 0,3-1 0,-2 1 0,2-1 0,1-3 0,-4-4 0,4-1 0,-4-2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9"/>
    </inkml:context>
    <inkml:brush xml:id="br0">
      <inkml:brushProperty name="width" value="0.05" units="cm"/>
      <inkml:brushProperty name="height" value="0.05" units="cm"/>
      <inkml:brushProperty name="color" value="#E71224"/>
    </inkml:brush>
  </inkml:definitions>
  <inkml:trace contextRef="#ctx0" brushRef="#br0">0 1 24575,'0'11'0,"0"-1"0,0-3 0,0 1 0,0 0 0,0-1 0,0 1 0,0-1 0,0 1 0,0-1 0,0 0 0,0 1 0,0-1 0,0 0 0,0 0 0,0 0 0,4 0 0,-4 0 0,7 0 0,-7 1 0,7-1 0,-7 0 0,7 0 0,-6 0 0,5 0 0,-5 0 0,5-3 0,-5 3 0,5-3 0,-5 3 0,5 0 0,-5 0 0,5 0 0,-5 0 0,5 0 0,-2 0 0,0-9 0,-1 3 0,-3-7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0"/>
    </inkml:context>
    <inkml:brush xml:id="br0">
      <inkml:brushProperty name="width" value="0.05" units="cm"/>
      <inkml:brushProperty name="height" value="0.05" units="cm"/>
      <inkml:brushProperty name="color" value="#E71224"/>
    </inkml:brush>
  </inkml:definitions>
  <inkml:trace contextRef="#ctx0" brushRef="#br0">132 1 24575,'-11'0'0,"0"0"0,4 0 0,-1 0 0,1 0 0,0 3 0,2 10 0,2 0 0,3 4 0,0-6 0,0-4 0,0 1 0,0 8 0,0-6 0,0 10 0,0-7 0,0 8 0,0-3 0,0 8 0,4-8 0,1 8 0,8-3 0,6 5 0,1 0 0,9 7 0,-4-4 0,1 3 0,3-4 0,-10-2 0,4-5 0,-9-1 0,-3-10 0,-3 0 0,0-5 0,-1 1 0,1 0 0,-4-1 0,-1 1 0,-3-1 0,0 1 0,0-1 0,0 0 0,-3-3 0,-1 3 0,-8-3 0,-1 0 0,-4 4 0,1-4 0,-6 5 0,4 0 0,-3-4 0,-1-2 0,4-3 0,1 0 0,1 0 0,7 0 0,-2 0 0,3 0 0,0 0 0,-3 0 0,2 0 0,-7 0 0,4 0 0,-1-3 0,-3-2 0,7 1 0,-2-3 0,6 3 0,-1 0 0,5-3 0,-3 6 0,4-2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1"/>
    </inkml:context>
    <inkml:brush xml:id="br0">
      <inkml:brushProperty name="width" value="0.05" units="cm"/>
      <inkml:brushProperty name="height" value="0.05" units="cm"/>
      <inkml:brushProperty name="color" value="#E71224"/>
    </inkml:brush>
  </inkml:definitions>
  <inkml:trace contextRef="#ctx0" brushRef="#br0">1 1 24575,'0'11'0,"0"-3"0,0 7 0,0-7 0,0 3 0,0-4 0,0 0 0,0 0 0,0 1 0,0-1 0,0 1 0,0-1 0,0 1 0,0-1 0,0 0 0,0 0 0,0 1 0,0-1 0,0 0 0,3-3 0,-2 3 0,6-4 0,-7 4 0,3 1 0,0-1 0,-2 0 0,6-3 0,-7-1 0,3-3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2"/>
    </inkml:context>
    <inkml:brush xml:id="br0">
      <inkml:brushProperty name="width" value="0.05" units="cm"/>
      <inkml:brushProperty name="height" value="0.05" units="cm"/>
      <inkml:brushProperty name="color" value="#E71224"/>
    </inkml:brush>
  </inkml:definitions>
  <inkml:trace contextRef="#ctx0" brushRef="#br0">0 1 24575,'0'5'0,"0"-2"0,0 11 0,0-2 0,0-4 0,0 8 0,0-8 0,0 8 0,0-8 0,0 8 0,0-7 0,0 2 0,0-3 0,0-1 0,0 1 0,0-1 0,0 1 0,0-1 0,0 0 0,0-10 0,0-7 0,0-17 0,0-2 0,0 8 0,0 9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3"/>
    </inkml:context>
    <inkml:brush xml:id="br0">
      <inkml:brushProperty name="width" value="0.05" units="cm"/>
      <inkml:brushProperty name="height" value="0.05" units="cm"/>
      <inkml:brushProperty name="color" value="#E71224"/>
    </inkml:brush>
  </inkml:definitions>
  <inkml:trace contextRef="#ctx0" brushRef="#br0">335 1 24575,'-3'4'0,"-5"-1"0,0-3 0,-8 0 0,3 0 0,-4 0 0,5 0 0,-4 0 0,7 0 0,-3 0 0,5 0 0,-4 0 0,3 0 0,-7 0 0,7 3 0,-3 5 0,3 1 0,0 6 0,-4-2 0,3 4 0,-7-1 0,7-3 0,-3 3 0,8-8 0,-3 4 0,6-5 0,-3 1 0,4-1 0,0 1 0,0-1 0,0 0 0,0 0 0,4 1 0,0-1 0,7 5 0,-2 1 0,7 3 0,-3 1 0,4 0 0,-4-1 0,2 1 0,-5-1 0,5-3 0,-6-1 0,3 0 0,-4-3 0,0 2 0,-1-3 0,1-1 0,-1 1 0,1 3 0,0-2 0,0 2 0,-1 1 0,1-3 0,0 2 0,-1-3 0,-2-1 0,-2 1 0,0-1 0,-2 1 0,3-1 0,-4 0 0,0 0 0,-4-3 0,0-1 0,-4-3 0,-3 0 0,2 0 0,-7 4 0,3-3 0,-3 2 0,-1-3 0,0 0 0,-4 0 0,3 0 0,-9 0 0,9 0 0,-3 0 0,4 0 0,0 0 0,1 0 0,3 0 0,-3 0 0,7 0 0,-2 0 0,7-3 0,1-1 0,3 0 0,0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4"/>
    </inkml:context>
    <inkml:brush xml:id="br0">
      <inkml:brushProperty name="width" value="0.05" units="cm"/>
      <inkml:brushProperty name="height" value="0.05" units="cm"/>
      <inkml:brushProperty name="color" value="#E71224"/>
    </inkml:brush>
  </inkml:definitions>
  <inkml:trace contextRef="#ctx0" brushRef="#br0">1 1 24575,'0'7'0,"0"0"0,0 0 0,0 1 0,0 0 0,0-1 0,0 0 0,0 1 0,0-1 0,0 5 0,0-4 0,0 8 0,3-8 0,-2 8 0,6-7 0,-6 2 0,2 1 0,0-4 0,-2 4 0,3-5 0,-4 1 0,0-1 0,0 1 0,0 0 0,0-1 0,0 1 0,3-1 0,-2 1 0,2-1 0,0-3 0,-2-4 0,2-1 0,-3-2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5"/>
    </inkml:context>
    <inkml:brush xml:id="br0">
      <inkml:brushProperty name="width" value="0.05" units="cm"/>
      <inkml:brushProperty name="height" value="0.05" units="cm"/>
      <inkml:brushProperty name="color" value="#E71224"/>
    </inkml:brush>
  </inkml:definitions>
  <inkml:trace contextRef="#ctx0" brushRef="#br0">0 1 24575,'0'11'0,"0"-1"0,0-3 0,0 1 0,0 0 0,0-1 0,0 1 0,0-1 0,0 1 0,0-1 0,0 0 0,0 1 0,0-1 0,0 0 0,0 0 0,0 0 0,4 0 0,-4 0 0,7 0 0,-7 1 0,7-1 0,-7 0 0,7 0 0,-6 0 0,5 0 0,-5 0 0,5-3 0,-5 3 0,5-3 0,-5 3 0,5 0 0,-5 0 0,5 0 0,-5 0 0,5 0 0,-2 0 0,0-9 0,-1 3 0,-3-7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4.558"/>
    </inkml:context>
    <inkml:brush xml:id="br0">
      <inkml:brushProperty name="width" value="0.05" units="cm"/>
      <inkml:brushProperty name="height" value="0.05" units="cm"/>
      <inkml:brushProperty name="color" value="#FFC114"/>
    </inkml:brush>
  </inkml:definitions>
  <inkml:trace contextRef="#ctx0" brushRef="#br0">398 1 24575,'-15'0'0,"-2"0"0,-8 0 0,-1 0 0,1 4 0,4-3 0,3 2 0,-11 3 0,15-2 0,-14 2 0,20-3 0,-4 0 0,7 0 0,-1 7 0,6 6 0,0-2 0,0 11 0,0-5 0,0 5 0,0 1 0,4-1 0,-3-8 0,6 6 0,-3-11 0,4 7 0,-1-1 0,0-6 0,-3 3 0,2-5 0,-5-3 0,2 3 0,-3-4 0,-3 4 0,-1-3 0,-2 6 0,-4-6 0,2 3 0,-1-6 0,-1-2 0,-16 4 0,4-1 0,-8 1 0,11-2 0,5-4 0,4 0 0,0 0 0,3 0 0,1 0 0,2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1"/>
    </inkml:context>
    <inkml:brush xml:id="br0">
      <inkml:brushProperty name="width" value="0.1" units="cm"/>
      <inkml:brushProperty name="height" value="0.1" units="cm"/>
      <inkml:brushProperty name="color" value="#AE198D"/>
      <inkml:brushProperty name="inkEffects" value="galaxy"/>
      <inkml:brushProperty name="anchorX" value="-21695.03516"/>
      <inkml:brushProperty name="anchorY" value="-17688.42188"/>
      <inkml:brushProperty name="scaleFactor" value="0.5"/>
    </inkml:brush>
  </inkml:definitions>
  <inkml:trace contextRef="#ctx0" brushRef="#br0">1 1 24575,'0'10'0,"0"12"0,0-7 0,0 5 0,0 0 0,0-6 0,0 7 0,0 1 0,0-5 0,0 5 0,0-10 0,0 9 0,0-7 0,0 3 0,0-1 0,0-4 0,0 1 0,0-2 0,0-3 0,0-1 0,0 1 0,0-4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5.614"/>
    </inkml:context>
    <inkml:brush xml:id="br0">
      <inkml:brushProperty name="width" value="0.05" units="cm"/>
      <inkml:brushProperty name="height" value="0.05" units="cm"/>
      <inkml:brushProperty name="color" value="#FFC114"/>
    </inkml:brush>
  </inkml:definitions>
  <inkml:trace contextRef="#ctx0" brushRef="#br0">1 1 24575,'0'10'0,"0"0"0,0 9 0,0-5 0,0 5 0,0-6 0,3 6 0,-2-7 0,7 11 0,-4-11 0,6 4 0,-2-7 0,4-2 0,-5-4 0,3 0 0,-3-3 0,2 3 0,-1-2 0,1 2 0,-2-3 0,0 0 0,2 0 0,-2 0 0,6 0 0,-6 0 0,3 0 0,-3-3 0,-7-4 0,3 0 0,-10-11 0,2 1 0,-7-9 0,3 6 0,-5 1 0,6 6 0,-5-1 0,6 4 0,0 0 0,4 9 0,9 11 0,2 2 0,-1 1 0,-1-7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6.583"/>
    </inkml:context>
    <inkml:brush xml:id="br0">
      <inkml:brushProperty name="width" value="0.05" units="cm"/>
      <inkml:brushProperty name="height" value="0.05" units="cm"/>
      <inkml:brushProperty name="color" value="#FFC114"/>
    </inkml:brush>
  </inkml:definitions>
  <inkml:trace contextRef="#ctx0" brushRef="#br0">92 1 24575,'-7'6'0,"-1"7"0,2 1 0,-3 10 0,5-9 0,0 4 0,4-6 0,-3 0 0,0 1 0,-1-1 0,1-3 0,3 0 0,0-3 0,0-1 0,0 1 0,0 0 0,0-1 0,-3 1 0,-1-4 0,-2 0 0,-1-3 0,0 0 0,0 0 0,4 0 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3.335"/>
    </inkml:context>
    <inkml:brush xml:id="br0">
      <inkml:brushProperty name="width" value="0.05" units="cm"/>
      <inkml:brushProperty name="height" value="0.05" units="cm"/>
      <inkml:brushProperty name="color" value="#FFC114"/>
    </inkml:brush>
  </inkml:definitions>
  <inkml:trace contextRef="#ctx0" brushRef="#br0">267 8 24575,'-10'-4'0,"2"1"0,-4 3 0,4 0 0,-4 0 0,1 0 0,-2 0 0,-1 0 0,1 0 0,-1 0 0,1 0 0,2 0 0,2 0 0,2 0 0,0 0 0,0 0 0,1 0 0,-1 0 0,0 3 0,4 0 0,0 7 0,3 0 0,5 19 0,0-7 0,9 14 0,-5-11 0,2-5 0,-3-1 0,-1-6 0,2-3 0,-2 0 0,3-3 0,-6-1 0,2 1 0,-3 0 0,4-1 0,0 4 0,-1-3 0,1 3 0,-4-4 0,0 1 0,0 3 0,1-3 0,0 3 0,-4-4 0,-7-2 0,-4 2 0,-2-6 0,0 3 0,-16-3 0,12 0 0,-12 0 0,19 0 0,0 0 0,3 0 0,0 0 0,1 0 0,-1 0 0,0 0 0,-3-3 0,3 0 0,-3-1 0,4-2 0,2 5 0,1-2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4.671"/>
    </inkml:context>
    <inkml:brush xml:id="br0">
      <inkml:brushProperty name="width" value="0.05" units="cm"/>
      <inkml:brushProperty name="height" value="0.05" units="cm"/>
      <inkml:brushProperty name="color" value="#FFC114"/>
    </inkml:brush>
  </inkml:definitions>
  <inkml:trace contextRef="#ctx0" brushRef="#br0">14 0 24575,'-7'3'0,"4"1"0,0 2 0,3 1 0,0 3 0,0-3 0,0 6 0,0-6 0,0 3 0,0-4 0,0 1 0,0 2 0,0-1 0,0 1 0,3 1 0,-3-3 0,6 3 0,1-3 0,0-1 0,6-2 0,-3 2 0,0-6 0,0 3 0,0-3 0,-3 0 0,6 0 0,-6 0 0,3 0 0,-4-3 0,-2 0 0,-1-4 0,-3 0 0,0 0 0,0 1 0,0-1 0,-3-3 0,-1 0 0,-3-1 0,1 2 0,-1-1 0,0 2 0,0 2 0,1 3 0,-1 3 0,-3-3 0,3-1 0,-3 0 0,0 1 0,0 0 0,-1 3 0,5-3 0,3 3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5.584"/>
    </inkml:context>
    <inkml:brush xml:id="br0">
      <inkml:brushProperty name="width" value="0.05" units="cm"/>
      <inkml:brushProperty name="height" value="0.05" units="cm"/>
      <inkml:brushProperty name="color" value="#FFC114"/>
    </inkml:brush>
  </inkml:definitions>
  <inkml:trace contextRef="#ctx0" brushRef="#br0">62 1 24575,'-9'9'0,"4"-1"0,-1 1 0,6 1 0,0-3 0,-4 11 0,4-9 0,-4 6 0,4-9 0,0 1 0,0 0 0,0-1 0,-3 1 0,-1-1 0,0 1 0,1 0 0,3-1 0,0 1 0,-3 0 0,0-1 0,-4 1 0,3-4 0,1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7.127"/>
    </inkml:context>
    <inkml:brush xml:id="br0">
      <inkml:brushProperty name="width" value="0.05" units="cm"/>
      <inkml:brushProperty name="height" value="0.05" units="cm"/>
      <inkml:brushProperty name="color" value="#FFC114"/>
    </inkml:brush>
  </inkml:definitions>
  <inkml:trace contextRef="#ctx0" brushRef="#br0">339 8 24575,'-7'-4'0,"1"1"0,-1 3 0,0 0 0,1 0 0,-1 0 0,0 0 0,0 3 0,1 3 0,-1 2 0,3 4 0,1-4 0,3 4 0,0-4 0,0 4 0,0-1 0,0 2 0,0 0 0,0-2 0,4 7 0,0-10 0,0 7 0,2-5 0,-2-3 0,2 6 0,1-6 0,0 6 0,-1-6 0,1 3 0,0-4 0,-1 1 0,1 0 0,-4-1 0,0 1 0,0 3 0,2 5 0,-1-3 0,-1 3 0,-3-8 0,-3-1 0,0 1 0,-4-1 0,0-2 0,-2-1 0,-7-3 0,-14 0 0,-8 0 0,-10-5 0,11 0 0,7-2 0,-4-2 0,19 8 0,-18-8 0,24 5 0,-9-4 0,8 2 0,2-1 0,2 0 0,6 0 0,3 1 0,-2 2 0,2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8.419"/>
    </inkml:context>
    <inkml:brush xml:id="br0">
      <inkml:brushProperty name="width" value="0.05" units="cm"/>
      <inkml:brushProperty name="height" value="0.05" units="cm"/>
      <inkml:brushProperty name="color" value="#FFC114"/>
    </inkml:brush>
  </inkml:definitions>
  <inkml:trace contextRef="#ctx0" brushRef="#br0">45 55 24575,'-7'0'0,"0"0"0,1 0 0,-1 0 0,0 0 0,0 3 0,4 1 0,3 5 0,3 1 0,4-2 0,2 1 0,2-8 0,-1 1 0,0-2 0,-1 3 0,-1 1 0,1 0 0,-2-1 0,0-3 0,-1 0 0,1 0 0,-1 0 0,1 0 0,0 0 0,-1 0 0,1-3 0,-3-1 0,-4-6 0,-1 0 0,-5-4 0,2 1 0,-3 2 0,1 2 0,-1 2 0,0 0 0,0 0 0,1 4 0,-1 0 0,0 3 0,1-3 0,-1 2 0,0-2 0,0 3 0,1-3 0,-1 2 0,3-2 0,1 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9.244"/>
    </inkml:context>
    <inkml:brush xml:id="br0">
      <inkml:brushProperty name="width" value="0.05" units="cm"/>
      <inkml:brushProperty name="height" value="0.05" units="cm"/>
      <inkml:brushProperty name="color" value="#FFC114"/>
    </inkml:brush>
  </inkml:definitions>
  <inkml:trace contextRef="#ctx0" brushRef="#br0">158 0 24575,'-7'4'0,"0"2"0,1-3 0,-1 4 0,0 0 0,0-1 0,1 4 0,-1 0 0,3 1 0,-4 16 0,4-12 0,-6 18 0,3-18 0,-1 4 0,1 0 0,0-5 0,-4 2 0,4-6 0,-3-7 0,3 0 0,1-3 0,2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2"/>
    </inkml:context>
    <inkml:brush xml:id="br0">
      <inkml:brushProperty name="width" value="0.1" units="cm"/>
      <inkml:brushProperty name="height" value="0.1" units="cm"/>
      <inkml:brushProperty name="color" value="#AE198D"/>
      <inkml:brushProperty name="inkEffects" value="galaxy"/>
      <inkml:brushProperty name="anchorX" value="-78670.78125"/>
      <inkml:brushProperty name="anchorY" value="-66124.96094"/>
      <inkml:brushProperty name="scaleFactor" value="0.5"/>
    </inkml:brush>
  </inkml:definitions>
  <inkml:trace contextRef="#ctx0" brushRef="#br0">1 1 24575,'0'27'0,"0"6"0,0 2 0,0 11 0,0-11 0,0 10 0,0 3 0,0-5 0,0 10 0,0-7 0,0-5 0,0-1 0,0-7 0,0-5 0,0-6 0,0-4 0,0-3 0,0-6 0,0 2 0,0-6 0,0-2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3"/>
    </inkml:context>
    <inkml:brush xml:id="br0">
      <inkml:brushProperty name="width" value="0.1" units="cm"/>
      <inkml:brushProperty name="height" value="0.1" units="cm"/>
      <inkml:brushProperty name="color" value="#AE198D"/>
      <inkml:brushProperty name="inkEffects" value="galaxy"/>
      <inkml:brushProperty name="anchorX" value="-91740.51563"/>
      <inkml:brushProperty name="anchorY" value="-82565.96875"/>
      <inkml:brushProperty name="scaleFactor" value="0.5"/>
    </inkml:brush>
  </inkml:definitions>
  <inkml:trace contextRef="#ctx0" brushRef="#br0">1 0 24575,'11'0'0,"8"0"0,-1 0 0,10 0 0,-6 0 0,10 0 0,-13 0 0,13 0 0,-14 0 0,3 0 0,-8 0 0,7 0 0,-6 0 0,3 0 0,9 0 0,-6 0 0,8 0 0,4 0 0,-13 0 0,19 0 0,-14 0 0,8 0 0,-4 0 0,-6 0 0,5 0 0,-5 0 0,1 0 0,-2 0 0,-4 0 0,-4 0 0,-2 0 0,-3 0 0,-1 0 0,1 0 0,-1 0 0,0 0 0,0 0 0,1 0 0,3 0 0,-3 0 0,3 0 0,-4 0 0,1 0 0,-4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4"/>
    </inkml:context>
    <inkml:brush xml:id="br0">
      <inkml:brushProperty name="width" value="0.1" units="cm"/>
      <inkml:brushProperty name="height" value="0.1" units="cm"/>
      <inkml:brushProperty name="color" value="#AE198D"/>
      <inkml:brushProperty name="inkEffects" value="galaxy"/>
      <inkml:brushProperty name="anchorX" value="-201743.32813"/>
      <inkml:brushProperty name="anchorY" value="-214479.92188"/>
      <inkml:brushProperty name="scaleFactor" value="0.5"/>
    </inkml:brush>
  </inkml:definitions>
  <inkml:trace contextRef="#ctx0" brushRef="#br0">216 0 24575,'-11'7'0,"1"-4"0,4 0 0,-1-3 0,-3 0 0,3 0 0,-6 0 0,3 0 0,-4 0 0,1 0 0,-1 3 0,4-2 0,0 2 0,0 0 0,3 4 0,-6 0 0,6 3 0,-3-4 0,0 1 0,3-1 0,-3 1 0,6 0 0,1 2 0,3 2 0,0 2 0,0 0 0,0 6 0,0-4 0,0 3 0,0-4 0,4 4 0,-3-6 0,3 6 0,-1-8 0,0 4 0,4-4 0,0 0 0,-1-4 0,1 1 0,-1-3 0,1-1 0,0-3 0,-1 0 0,4 0 0,-3 0 0,3 0 0,-1 0 0,2 0 0,-1 0 0,3 0 0,-3 0 0,3 0 0,1 0 0,-1 3 0,-3-3 0,0 3 0,-3-3 0,-1-3 0,4-1 0,-3-2 0,3-1 0,-4 0 0,1 1 0,0-1 0,-1 0 0,4 0 0,-3 1 0,3-1 0,-6 0 0,1-3 0,-1 3 0,3-6 0,-4 6 0,3-6 0,-2 6 0,3-6 0,-4 2 0,0 1 0,0-3 0,1 6 0,-1-3 0,0 3 0,-3 1 0,0-1 0,-3-3 0,0 3 0,-4-3 0,0 0 0,-3 3 0,0-3 0,0 3 0,0 1 0,3 2 0,-3-2 0,3 2 0,-3 0 0,3 1 0,1 3 0,2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5"/>
    </inkml:context>
    <inkml:brush xml:id="br0">
      <inkml:brushProperty name="width" value="0.1" units="cm"/>
      <inkml:brushProperty name="height" value="0.1" units="cm"/>
      <inkml:brushProperty name="color" value="#AE198D"/>
      <inkml:brushProperty name="inkEffects" value="galaxy"/>
      <inkml:brushProperty name="anchorX" value="-244577.1875"/>
      <inkml:brushProperty name="anchorY" value="-242170.73438"/>
      <inkml:brushProperty name="scaleFactor" value="0.5"/>
    </inkml:brush>
  </inkml:definitions>
  <inkml:trace contextRef="#ctx0" brushRef="#br0">0 0 24575,'4'17'0,"-1"5"0,-3-2 0,0 5 0,0 1 0,0 9 0,0 3 0,0 9 0,0-9 0,0 7 0,0-17 0,0 7 0,0-10 0,0-5 0,0-1 0,0-6 0,0 6 0,0-4 0,0 9 0,0-4 0,0 0 0,0-1 0,0-9 0,0 3 0,0-6 0,0 6 0,0-3 0,0 3 0,0 1 0,0-1 0,0 6 0,0-5 0,0 5 0,0-6 0,0-2 0,0-2 0,0-2 0,0 0 0,3 2 0,-2-1 0,2 1 0,-3 1 0,0-3 0,0 3 0,0-10 0,0-6 0,0 0 0,0-3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6"/>
    </inkml:context>
    <inkml:brush xml:id="br0">
      <inkml:brushProperty name="width" value="0.1" units="cm"/>
      <inkml:brushProperty name="height" value="0.1" units="cm"/>
      <inkml:brushProperty name="color" value="#AE198D"/>
      <inkml:brushProperty name="inkEffects" value="galaxy"/>
      <inkml:brushProperty name="anchorX" value="-262516.84375"/>
      <inkml:brushProperty name="anchorY" value="-253297.14063"/>
      <inkml:brushProperty name="scaleFactor" value="0.5"/>
    </inkml:brush>
  </inkml:definitions>
  <inkml:trace contextRef="#ctx0" brushRef="#br0">0 1 24575,'3'10'0,"1"-1"0,3-5 0,17 4 0,-10-3 0,20 4 0,-14-1 0,6 0 0,-6-3 0,4 3 0,-12-7 0,11 2 0,-11-3 0,12 4 0,-13 0 0,4 0 0,-5-1 0,6-3 0,4 0 0,5 0 0,1 0 0,-1 0 0,-5 0 0,-1 0 0,0 0 0,1 0 0,5 0 0,-5 0 0,4 0 0,-4 0 0,0 0 0,-1 0 0,-9 0 0,3 0 0,-6 0 0,3 0 0,-3 0 0,-1 0 0,1 0 0,-1 0 0,1 0 0,3 0 0,-3 0 0,3 0 0,-4 0 0,1 0 0,0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DDB32-CBED-1742-BF5C-CBE453A78555}" type="datetimeFigureOut">
              <a:rPr lang="en-US" smtClean="0"/>
              <a:t>10/7/24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2F596-B250-E649-AFF0-5D7C58A4148A}" type="slidenum">
              <a:rPr lang="en-US" smtClean="0"/>
              <a:t>‹#›</a:t>
            </a:fld>
            <a:endParaRPr lang="en-US"/>
          </a:p>
        </p:txBody>
      </p:sp>
    </p:spTree>
    <p:extLst>
      <p:ext uri="{BB962C8B-B14F-4D97-AF65-F5344CB8AC3E}">
        <p14:creationId xmlns:p14="http://schemas.microsoft.com/office/powerpoint/2010/main" val="1624507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Latent variable models (LVMs) are used to capture the dynamics of neural circuits given recordings of signals from the brain</a:t>
            </a:r>
            <a:br>
              <a:rPr lang="en-US" dirty="0"/>
            </a:br>
            <a:r>
              <a:rPr lang="en-US" dirty="0"/>
              <a:t>2. LVMs assume that the dynamical system remains fixed. However, the brain is continuously evolving with time, i.e.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We study the novel scenario of fitting LVMs to a learning brain using a student-teacher setting </a:t>
            </a:r>
            <a:r>
              <a:rPr lang="en-US" i="1" dirty="0"/>
              <a:t>(in a few slides)</a:t>
            </a:r>
            <a:endParaRPr lang="en-US" dirty="0"/>
          </a:p>
          <a:p>
            <a:endParaRPr lang="en-US" dirty="0"/>
          </a:p>
        </p:txBody>
      </p:sp>
      <p:sp>
        <p:nvSpPr>
          <p:cNvPr id="4" name="Slide Number Placeholder 3"/>
          <p:cNvSpPr>
            <a:spLocks noGrp="1"/>
          </p:cNvSpPr>
          <p:nvPr>
            <p:ph type="sldNum" sz="quarter" idx="5"/>
          </p:nvPr>
        </p:nvSpPr>
        <p:spPr/>
        <p:txBody>
          <a:bodyPr/>
          <a:lstStyle/>
          <a:p>
            <a:fld id="{24D2F596-B250-E649-AFF0-5D7C58A4148A}" type="slidenum">
              <a:rPr lang="en-US" smtClean="0"/>
              <a:t>2</a:t>
            </a:fld>
            <a:endParaRPr lang="en-US"/>
          </a:p>
        </p:txBody>
      </p:sp>
    </p:spTree>
    <p:extLst>
      <p:ext uri="{BB962C8B-B14F-4D97-AF65-F5344CB8AC3E}">
        <p14:creationId xmlns:p14="http://schemas.microsoft.com/office/powerpoint/2010/main" val="181584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”bad” means</a:t>
            </a:r>
          </a:p>
        </p:txBody>
      </p:sp>
      <p:sp>
        <p:nvSpPr>
          <p:cNvPr id="4" name="Slide Number Placeholder 3"/>
          <p:cNvSpPr>
            <a:spLocks noGrp="1"/>
          </p:cNvSpPr>
          <p:nvPr>
            <p:ph type="sldNum" sz="quarter" idx="5"/>
          </p:nvPr>
        </p:nvSpPr>
        <p:spPr/>
        <p:txBody>
          <a:bodyPr/>
          <a:lstStyle/>
          <a:p>
            <a:fld id="{24D2F596-B250-E649-AFF0-5D7C58A4148A}" type="slidenum">
              <a:rPr lang="en-US" smtClean="0"/>
              <a:t>3</a:t>
            </a:fld>
            <a:endParaRPr lang="en-US"/>
          </a:p>
        </p:txBody>
      </p:sp>
    </p:spTree>
    <p:extLst>
      <p:ext uri="{BB962C8B-B14F-4D97-AF65-F5344CB8AC3E}">
        <p14:creationId xmlns:p14="http://schemas.microsoft.com/office/powerpoint/2010/main" val="68640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about the tuple. </a:t>
            </a:r>
          </a:p>
          <a:p>
            <a:r>
              <a:rPr lang="en-US" dirty="0"/>
              <a:t>1. h1 is discrete, e.g. h1=3</a:t>
            </a:r>
            <a:br>
              <a:rPr lang="en-US" dirty="0"/>
            </a:br>
            <a:r>
              <a:rPr lang="en-US" dirty="0"/>
              <a:t>2. Explain the process</a:t>
            </a:r>
          </a:p>
        </p:txBody>
      </p:sp>
      <p:sp>
        <p:nvSpPr>
          <p:cNvPr id="4" name="Slide Number Placeholder 3"/>
          <p:cNvSpPr>
            <a:spLocks noGrp="1"/>
          </p:cNvSpPr>
          <p:nvPr>
            <p:ph type="sldNum" sz="quarter" idx="5"/>
          </p:nvPr>
        </p:nvSpPr>
        <p:spPr/>
        <p:txBody>
          <a:bodyPr/>
          <a:lstStyle/>
          <a:p>
            <a:fld id="{24D2F596-B250-E649-AFF0-5D7C58A4148A}" type="slidenum">
              <a:rPr lang="en-US" smtClean="0"/>
              <a:t>4</a:t>
            </a:fld>
            <a:endParaRPr lang="en-US"/>
          </a:p>
        </p:txBody>
      </p:sp>
    </p:spTree>
    <p:extLst>
      <p:ext uri="{BB962C8B-B14F-4D97-AF65-F5344CB8AC3E}">
        <p14:creationId xmlns:p14="http://schemas.microsoft.com/office/powerpoint/2010/main" val="2017453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228600" indent="-228600">
                  <a:buAutoNum type="arabicPeriod"/>
                </a:pPr>
                <a:r>
                  <a:rPr lang="en-US" baseline="0" dirty="0"/>
                  <a:t>To represent the learning process, we </a:t>
                </a:r>
                <a:r>
                  <a:rPr lang="en-US" baseline="0" dirty="0" err="1"/>
                  <a:t>init</a:t>
                </a:r>
                <a:r>
                  <a:rPr lang="en-US" baseline="0" dirty="0"/>
                  <a:t> a teacher</a:t>
                </a:r>
              </a:p>
              <a:p>
                <a:pPr marL="228600" indent="-228600">
                  <a:buAutoNum type="arabicPeriod"/>
                </a:pPr>
                <a:r>
                  <a:rPr lang="en-US" baseline="0" dirty="0"/>
                  <a:t>How we </a:t>
                </a:r>
                <a:r>
                  <a:rPr lang="en-US" baseline="0" dirty="0" err="1"/>
                  <a:t>init</a:t>
                </a:r>
                <a:r>
                  <a:rPr lang="en-US" baseline="0" dirty="0"/>
                  <a:t> the teacher (size of dim, states, params type- diagonal…)</a:t>
                </a:r>
              </a:p>
              <a:p>
                <a:pPr marL="228600" indent="-228600">
                  <a:buAutoNum type="arabicPeriod"/>
                </a:pPr>
                <a:r>
                  <a:rPr lang="en-US" baseline="0" dirty="0"/>
                  <a:t>Explain the perturbation </a:t>
                </a:r>
                <a14:m>
                  <m:oMath xmlns:m="http://schemas.openxmlformats.org/officeDocument/2006/math">
                    <m:sSub>
                      <m:sSubPr>
                        <m:ctrlPr>
                          <a:rPr lang="en-US" sz="1200" i="1" kern="0" smtClea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sub>
                    </m:sSub>
                    <m:r>
                      <m:rPr>
                        <m:nor/>
                      </m:rP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m:t> = </m:t>
                    </m:r>
                    <m:sSub>
                      <m:sSubPr>
                        <m:ctrlP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m:rPr>
                        <m:nor/>
                      </m:rP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m:t> + </m:t>
                    </m:r>
                    <m:r>
                      <a:rPr lang="en-US" sz="12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𝜖</m:t>
                    </m:r>
                  </m:oMath>
                </a14:m>
                <a:endParaRPr lang="en-US" baseline="0" dirty="0"/>
              </a:p>
              <a:p>
                <a:pPr marL="228600" indent="-228600">
                  <a:buAutoNum type="arabicPeriod"/>
                </a:pPr>
                <a:r>
                  <a:rPr lang="en-US" dirty="0"/>
                  <a:t>To capture</a:t>
                </a:r>
                <a:r>
                  <a:rPr lang="en-US" baseline="0" dirty="0"/>
                  <a:t> the learning process we use curriculum. Different options S1, S11, S01 … Explain notation</a:t>
                </a:r>
              </a:p>
              <a:p>
                <a:pPr marL="228600" indent="-228600">
                  <a:buAutoNum type="arabicPeriod"/>
                </a:pPr>
                <a:r>
                  <a:rPr lang="en-US" baseline="0" dirty="0"/>
                  <a:t>We evaluate the “next” teacher (i.e. the next timestamp in the learning process of the brain)</a:t>
                </a:r>
              </a:p>
            </p:txBody>
          </p:sp>
        </mc:Choice>
        <mc:Fallback>
          <p:sp>
            <p:nvSpPr>
              <p:cNvPr id="3" name="Notes Placeholder 2"/>
              <p:cNvSpPr>
                <a:spLocks noGrp="1"/>
              </p:cNvSpPr>
              <p:nvPr>
                <p:ph type="body" idx="1"/>
              </p:nvPr>
            </p:nvSpPr>
            <p:spPr/>
            <p:txBody>
              <a:bodyPr/>
              <a:lstStyle/>
              <a:p>
                <a:pPr marL="228600" indent="-228600">
                  <a:buAutoNum type="arabicPeriod"/>
                </a:pPr>
                <a:r>
                  <a:rPr lang="en-US" baseline="0" dirty="0"/>
                  <a:t>To represent the learning process, we </a:t>
                </a:r>
                <a:r>
                  <a:rPr lang="en-US" baseline="0" dirty="0" err="1"/>
                  <a:t>init</a:t>
                </a:r>
                <a:r>
                  <a:rPr lang="en-US" baseline="0" dirty="0"/>
                  <a:t> a teacher</a:t>
                </a:r>
              </a:p>
              <a:p>
                <a:pPr marL="228600" indent="-228600">
                  <a:buAutoNum type="arabicPeriod"/>
                </a:pPr>
                <a:r>
                  <a:rPr lang="en-US" baseline="0" dirty="0"/>
                  <a:t>How we </a:t>
                </a:r>
                <a:r>
                  <a:rPr lang="en-US" baseline="0" dirty="0" err="1"/>
                  <a:t>init</a:t>
                </a:r>
                <a:r>
                  <a:rPr lang="en-US" baseline="0" dirty="0"/>
                  <a:t> the teacher (size of dim, states, params type- diagonal…)</a:t>
                </a:r>
              </a:p>
              <a:p>
                <a:pPr marL="228600" indent="-228600">
                  <a:buAutoNum type="arabicPeriod"/>
                </a:pPr>
                <a:r>
                  <a:rPr lang="en-US" baseline="0" dirty="0"/>
                  <a:t>Explain the perturbation </a:t>
                </a:r>
                <a:r>
                  <a:rPr lang="en-US" sz="1200" i="0"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𝑇_𝑖</a:t>
                </a:r>
                <a:r>
                  <a:rPr lang="en-US" sz="1200" i="0" kern="0" dirty="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 " = </a:t>
                </a:r>
                <a:r>
                  <a:rPr lang="en-US" sz="1200" i="0"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 𝑇_(𝑖−1)</a:t>
                </a:r>
                <a:r>
                  <a:rPr lang="en-US" sz="1200" i="0" kern="0" dirty="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 " + </a:t>
                </a:r>
                <a:r>
                  <a:rPr lang="en-US" sz="1200" i="0"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a:t>" 𝜖</a:t>
                </a:r>
                <a:endParaRPr lang="en-US" baseline="0" dirty="0"/>
              </a:p>
              <a:p>
                <a:pPr marL="228600" indent="-228600">
                  <a:buAutoNum type="arabicPeriod"/>
                </a:pPr>
                <a:r>
                  <a:rPr lang="en-US" dirty="0"/>
                  <a:t>To capture</a:t>
                </a:r>
                <a:r>
                  <a:rPr lang="en-US" baseline="0" dirty="0"/>
                  <a:t> the learning process we use curriculum. Different options S1, S11, S01 … Explain notation</a:t>
                </a:r>
              </a:p>
              <a:p>
                <a:pPr marL="228600" indent="-228600">
                  <a:buAutoNum type="arabicPeriod"/>
                </a:pPr>
                <a:r>
                  <a:rPr lang="en-US" baseline="0" dirty="0"/>
                  <a:t>We evaluate the “next” teacher (i.e. the next timestamp in the learning process of the brain)</a:t>
                </a:r>
              </a:p>
            </p:txBody>
          </p:sp>
        </mc:Fallback>
      </mc:AlternateContent>
      <p:sp>
        <p:nvSpPr>
          <p:cNvPr id="4" name="Slide Number Placeholder 3"/>
          <p:cNvSpPr>
            <a:spLocks noGrp="1"/>
          </p:cNvSpPr>
          <p:nvPr>
            <p:ph type="sldNum" sz="quarter" idx="5"/>
          </p:nvPr>
        </p:nvSpPr>
        <p:spPr/>
        <p:txBody>
          <a:bodyPr/>
          <a:lstStyle/>
          <a:p>
            <a:fld id="{24D2F596-B250-E649-AFF0-5D7C58A4148A}" type="slidenum">
              <a:rPr lang="en-US" smtClean="0"/>
              <a:t>5</a:t>
            </a:fld>
            <a:endParaRPr lang="en-US"/>
          </a:p>
        </p:txBody>
      </p:sp>
    </p:spTree>
    <p:extLst>
      <p:ext uri="{BB962C8B-B14F-4D97-AF65-F5344CB8AC3E}">
        <p14:creationId xmlns:p14="http://schemas.microsoft.com/office/powerpoint/2010/main" val="237101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familiarizing myself with the framework, I began comparing different settings and training methods for the students. </a:t>
            </a:r>
          </a:p>
          <a:p>
            <a:endParaRPr lang="en-US" dirty="0"/>
          </a:p>
          <a:p>
            <a:r>
              <a:rPr lang="en-US" dirty="0"/>
              <a:t>What I was hoping to see S11 is not optimal. Even though there are no grounds to believe that – Discuss in the next meeting. I believe, that if the second perturbation cancels the first, it will be lucrative to utilize the history. Otherwise, only train on the latest model (T1 in this case). So maybe, if we have a lot of perturbations, they might bring us back at some point? </a:t>
            </a:r>
          </a:p>
          <a:p>
            <a:endParaRPr lang="en-US" dirty="0"/>
          </a:p>
          <a:p>
            <a:endParaRPr lang="en-US" dirty="0"/>
          </a:p>
        </p:txBody>
      </p:sp>
      <p:sp>
        <p:nvSpPr>
          <p:cNvPr id="4" name="Slide Number Placeholder 3"/>
          <p:cNvSpPr>
            <a:spLocks noGrp="1"/>
          </p:cNvSpPr>
          <p:nvPr>
            <p:ph type="sldNum" sz="quarter" idx="5"/>
          </p:nvPr>
        </p:nvSpPr>
        <p:spPr/>
        <p:txBody>
          <a:bodyPr/>
          <a:lstStyle/>
          <a:p>
            <a:fld id="{24D2F596-B250-E649-AFF0-5D7C58A4148A}" type="slidenum">
              <a:rPr lang="en-US" smtClean="0"/>
              <a:t>6</a:t>
            </a:fld>
            <a:endParaRPr lang="en-US"/>
          </a:p>
        </p:txBody>
      </p:sp>
    </p:spTree>
    <p:extLst>
      <p:ext uri="{BB962C8B-B14F-4D97-AF65-F5344CB8AC3E}">
        <p14:creationId xmlns:p14="http://schemas.microsoft.com/office/powerpoint/2010/main" val="127567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did expect improvement based on Kabir’s paper</a:t>
            </a:r>
          </a:p>
        </p:txBody>
      </p:sp>
      <p:sp>
        <p:nvSpPr>
          <p:cNvPr id="4" name="Slide Number Placeholder 3"/>
          <p:cNvSpPr>
            <a:spLocks noGrp="1"/>
          </p:cNvSpPr>
          <p:nvPr>
            <p:ph type="sldNum" sz="quarter" idx="5"/>
          </p:nvPr>
        </p:nvSpPr>
        <p:spPr/>
        <p:txBody>
          <a:bodyPr/>
          <a:lstStyle/>
          <a:p>
            <a:fld id="{24D2F596-B250-E649-AFF0-5D7C58A4148A}" type="slidenum">
              <a:rPr lang="en-US" smtClean="0"/>
              <a:t>7</a:t>
            </a:fld>
            <a:endParaRPr lang="en-US"/>
          </a:p>
        </p:txBody>
      </p:sp>
    </p:spTree>
    <p:extLst>
      <p:ext uri="{BB962C8B-B14F-4D97-AF65-F5344CB8AC3E}">
        <p14:creationId xmlns:p14="http://schemas.microsoft.com/office/powerpoint/2010/main" val="352936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Then, perhaps, we’ll choose the likelihood over </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𝑇</m:t>
                        </m:r>
                      </m:e>
                      <m:sub>
                        <m:r>
                          <a:rPr lang="en-US" sz="1200" i="1" dirty="0">
                            <a:latin typeface="Cambria Math" panose="02040503050406030204" pitchFamily="18" charset="0"/>
                          </a:rPr>
                          <m:t>𝑘</m:t>
                        </m:r>
                      </m:sub>
                    </m:sSub>
                    <m:r>
                      <a:rPr lang="en-US" sz="1200" i="1" dirty="0">
                        <a:latin typeface="Cambria Math" panose="02040503050406030204" pitchFamily="18" charset="0"/>
                      </a:rPr>
                      <m:t> </m:t>
                    </m:r>
                  </m:oMath>
                </a14:m>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as one of the axes. For the other/s there are several options. One could be the highest likelihood each model had over any of the models (the detect if ”overfitting” helped), and a third one could simply be a discrete grid [1…k] representing the teacher’s num over which the likelihood of each model was the best.</a:t>
                </a:r>
                <a:b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endPar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Perturbations - (right now some of the perturbations are diagonal matrices)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Then, perhaps, we’ll choose the likelihood over </a:t>
                </a:r>
                <a:r>
                  <a:rPr lang="en-US" sz="1200" i="0" dirty="0">
                    <a:latin typeface="Cambria Math" panose="02040503050406030204" pitchFamily="18" charset="0"/>
                  </a:rPr>
                  <a:t>𝑇_𝑘  </a:t>
                </a: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as one of the axes. For the other/s there are several options. One could be the highest likelihood each model had over any of the models (the detect if ”overfitting” helped), and a third one could simply be a discrete grid [1…k] representing the teacher’s num over which the likelihood of each model was the best.</a:t>
                </a:r>
                <a:b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endPar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Perturbations - (right now some of the perturbations are diagonal matrices)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endParaRPr lang="en-US" dirty="0"/>
              </a:p>
            </p:txBody>
          </p:sp>
        </mc:Fallback>
      </mc:AlternateContent>
      <p:sp>
        <p:nvSpPr>
          <p:cNvPr id="4" name="Slide Number Placeholder 3"/>
          <p:cNvSpPr>
            <a:spLocks noGrp="1"/>
          </p:cNvSpPr>
          <p:nvPr>
            <p:ph type="sldNum" sz="quarter" idx="5"/>
          </p:nvPr>
        </p:nvSpPr>
        <p:spPr/>
        <p:txBody>
          <a:bodyPr/>
          <a:lstStyle/>
          <a:p>
            <a:fld id="{24D2F596-B250-E649-AFF0-5D7C58A4148A}" type="slidenum">
              <a:rPr lang="en-US" smtClean="0"/>
              <a:t>8</a:t>
            </a:fld>
            <a:endParaRPr lang="en-US"/>
          </a:p>
        </p:txBody>
      </p:sp>
    </p:spTree>
    <p:extLst>
      <p:ext uri="{BB962C8B-B14F-4D97-AF65-F5344CB8AC3E}">
        <p14:creationId xmlns:p14="http://schemas.microsoft.com/office/powerpoint/2010/main" val="17727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10/7/24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0245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0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95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68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75637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06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38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03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45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50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39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10/7/24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66885472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1.xml"/><Relationship Id="rId4" Type="http://schemas.openxmlformats.org/officeDocument/2006/relationships/hyperlink" Target="http://arxiv.org/abs/2405.1442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8.png"/><Relationship Id="rId42" Type="http://schemas.openxmlformats.org/officeDocument/2006/relationships/customXml" Target="../ink/ink21.xml"/><Relationship Id="rId47" Type="http://schemas.openxmlformats.org/officeDocument/2006/relationships/image" Target="../media/image31.png"/><Relationship Id="rId63" Type="http://schemas.openxmlformats.org/officeDocument/2006/relationships/customXml" Target="../ink/ink33.xml"/><Relationship Id="rId68" Type="http://schemas.openxmlformats.org/officeDocument/2006/relationships/image" Target="../media/image40.png"/><Relationship Id="rId84" Type="http://schemas.openxmlformats.org/officeDocument/2006/relationships/customXml" Target="../ink/ink45.xml"/><Relationship Id="rId89" Type="http://schemas.openxmlformats.org/officeDocument/2006/relationships/image" Target="../media/image49.png"/><Relationship Id="rId16" Type="http://schemas.openxmlformats.org/officeDocument/2006/relationships/customXml" Target="../ink/ink8.xml"/><Relationship Id="rId11" Type="http://schemas.openxmlformats.org/officeDocument/2006/relationships/image" Target="../media/image13.png"/><Relationship Id="rId32" Type="http://schemas.openxmlformats.org/officeDocument/2006/relationships/customXml" Target="../ink/ink16.xml"/><Relationship Id="rId37" Type="http://schemas.openxmlformats.org/officeDocument/2006/relationships/image" Target="../media/image26.png"/><Relationship Id="rId53" Type="http://schemas.openxmlformats.org/officeDocument/2006/relationships/image" Target="../media/image34.png"/><Relationship Id="rId58" Type="http://schemas.openxmlformats.org/officeDocument/2006/relationships/image" Target="../media/image35.png"/><Relationship Id="rId74" Type="http://schemas.openxmlformats.org/officeDocument/2006/relationships/customXml" Target="../ink/ink40.xml"/><Relationship Id="rId79" Type="http://schemas.openxmlformats.org/officeDocument/2006/relationships/image" Target="../media/image44.png"/><Relationship Id="rId5" Type="http://schemas.openxmlformats.org/officeDocument/2006/relationships/image" Target="../media/image1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1.png"/><Relationship Id="rId30" Type="http://schemas.openxmlformats.org/officeDocument/2006/relationships/customXml" Target="../ink/ink15.xml"/><Relationship Id="rId35" Type="http://schemas.openxmlformats.org/officeDocument/2006/relationships/image" Target="../media/image25.png"/><Relationship Id="rId43" Type="http://schemas.openxmlformats.org/officeDocument/2006/relationships/image" Target="../media/image29.png"/><Relationship Id="rId48" Type="http://schemas.openxmlformats.org/officeDocument/2006/relationships/customXml" Target="../ink/ink24.xml"/><Relationship Id="rId56" Type="http://schemas.openxmlformats.org/officeDocument/2006/relationships/customXml" Target="../ink/ink29.xml"/><Relationship Id="rId64" Type="http://schemas.openxmlformats.org/officeDocument/2006/relationships/image" Target="../media/image38.png"/><Relationship Id="rId69" Type="http://schemas.openxmlformats.org/officeDocument/2006/relationships/customXml" Target="../ink/ink36.xml"/><Relationship Id="rId77" Type="http://schemas.openxmlformats.org/officeDocument/2006/relationships/image" Target="../media/image43.png"/><Relationship Id="rId8" Type="http://schemas.openxmlformats.org/officeDocument/2006/relationships/customXml" Target="../ink/ink4.xml"/><Relationship Id="rId51" Type="http://schemas.openxmlformats.org/officeDocument/2006/relationships/image" Target="../media/image33.png"/><Relationship Id="rId72" Type="http://schemas.openxmlformats.org/officeDocument/2006/relationships/customXml" Target="../ink/ink39.xml"/><Relationship Id="rId80" Type="http://schemas.openxmlformats.org/officeDocument/2006/relationships/customXml" Target="../ink/ink43.xml"/><Relationship Id="rId85" Type="http://schemas.openxmlformats.org/officeDocument/2006/relationships/image" Target="../media/image47.png"/><Relationship Id="rId3" Type="http://schemas.openxmlformats.org/officeDocument/2006/relationships/image" Target="../media/image9.png"/><Relationship Id="rId12" Type="http://schemas.openxmlformats.org/officeDocument/2006/relationships/customXml" Target="../ink/ink6.xml"/><Relationship Id="rId17" Type="http://schemas.openxmlformats.org/officeDocument/2006/relationships/image" Target="../media/image16.png"/><Relationship Id="rId25" Type="http://schemas.openxmlformats.org/officeDocument/2006/relationships/image" Target="../media/image20.png"/><Relationship Id="rId33" Type="http://schemas.openxmlformats.org/officeDocument/2006/relationships/image" Target="../media/image24.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customXml" Target="../ink/ink31.xml"/><Relationship Id="rId67" Type="http://schemas.openxmlformats.org/officeDocument/2006/relationships/customXml" Target="../ink/ink35.xml"/><Relationship Id="rId20" Type="http://schemas.openxmlformats.org/officeDocument/2006/relationships/customXml" Target="../ink/ink10.xml"/><Relationship Id="rId41" Type="http://schemas.openxmlformats.org/officeDocument/2006/relationships/image" Target="../media/image28.png"/><Relationship Id="rId54" Type="http://schemas.openxmlformats.org/officeDocument/2006/relationships/customXml" Target="../ink/ink27.xml"/><Relationship Id="rId62" Type="http://schemas.openxmlformats.org/officeDocument/2006/relationships/image" Target="../media/image37.png"/><Relationship Id="rId70" Type="http://schemas.openxmlformats.org/officeDocument/2006/relationships/customXml" Target="../ink/ink37.xml"/><Relationship Id="rId75" Type="http://schemas.openxmlformats.org/officeDocument/2006/relationships/image" Target="../media/image42.png"/><Relationship Id="rId83" Type="http://schemas.openxmlformats.org/officeDocument/2006/relationships/image" Target="../media/image46.png"/><Relationship Id="rId88"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2.png"/><Relationship Id="rId57" Type="http://schemas.openxmlformats.org/officeDocument/2006/relationships/customXml" Target="../ink/ink30.xml"/><Relationship Id="rId10" Type="http://schemas.openxmlformats.org/officeDocument/2006/relationships/customXml" Target="../ink/ink5.xml"/><Relationship Id="rId31" Type="http://schemas.openxmlformats.org/officeDocument/2006/relationships/image" Target="../media/image23.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image" Target="../media/image36.png"/><Relationship Id="rId65" Type="http://schemas.openxmlformats.org/officeDocument/2006/relationships/customXml" Target="../ink/ink34.xml"/><Relationship Id="rId73" Type="http://schemas.openxmlformats.org/officeDocument/2006/relationships/image" Target="../media/image41.png"/><Relationship Id="rId78" Type="http://schemas.openxmlformats.org/officeDocument/2006/relationships/customXml" Target="../ink/ink42.xml"/><Relationship Id="rId81" Type="http://schemas.openxmlformats.org/officeDocument/2006/relationships/image" Target="../media/image45.png"/><Relationship Id="rId86" Type="http://schemas.openxmlformats.org/officeDocument/2006/relationships/customXml" Target="../ink/ink46.xml"/><Relationship Id="rId4" Type="http://schemas.openxmlformats.org/officeDocument/2006/relationships/customXml" Target="../ink/ink2.xml"/><Relationship Id="rId9" Type="http://schemas.openxmlformats.org/officeDocument/2006/relationships/image" Target="../media/image12.png"/><Relationship Id="rId13" Type="http://schemas.openxmlformats.org/officeDocument/2006/relationships/image" Target="../media/image14.png"/><Relationship Id="rId18" Type="http://schemas.openxmlformats.org/officeDocument/2006/relationships/customXml" Target="../ink/ink9.xml"/><Relationship Id="rId39" Type="http://schemas.openxmlformats.org/officeDocument/2006/relationships/image" Target="../media/image27.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customXml" Target="../ink/ink28.xml"/><Relationship Id="rId76" Type="http://schemas.openxmlformats.org/officeDocument/2006/relationships/customXml" Target="../ink/ink41.xml"/><Relationship Id="rId7" Type="http://schemas.openxmlformats.org/officeDocument/2006/relationships/image" Target="../media/image11.png"/><Relationship Id="rId71" Type="http://schemas.openxmlformats.org/officeDocument/2006/relationships/customXml" Target="../ink/ink38.xml"/><Relationship Id="rId2" Type="http://schemas.openxmlformats.org/officeDocument/2006/relationships/notesSlide" Target="../notesSlides/notesSlide5.xml"/><Relationship Id="rId29" Type="http://schemas.openxmlformats.org/officeDocument/2006/relationships/image" Target="../media/image22.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0.png"/><Relationship Id="rId66" Type="http://schemas.openxmlformats.org/officeDocument/2006/relationships/image" Target="../media/image39.png"/><Relationship Id="rId87" Type="http://schemas.openxmlformats.org/officeDocument/2006/relationships/image" Target="../media/image48.png"/><Relationship Id="rId61" Type="http://schemas.openxmlformats.org/officeDocument/2006/relationships/customXml" Target="../ink/ink32.xml"/><Relationship Id="rId82" Type="http://schemas.openxmlformats.org/officeDocument/2006/relationships/customXml" Target="../ink/ink44.xml"/><Relationship Id="rId1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conb.2021.10.014" TargetMode="External"/><Relationship Id="rId2" Type="http://schemas.openxmlformats.org/officeDocument/2006/relationships/hyperlink" Target="http://arxiv.org/abs/2405.14425" TargetMode="External"/><Relationship Id="rId1" Type="http://schemas.openxmlformats.org/officeDocument/2006/relationships/slideLayout" Target="../slideLayouts/slideLayout2.xml"/><Relationship Id="rId6" Type="http://schemas.openxmlformats.org/officeDocument/2006/relationships/hyperlink" Target="https://neurallatents.github.io/" TargetMode="External"/><Relationship Id="rId5" Type="http://schemas.openxmlformats.org/officeDocument/2006/relationships/hyperlink" Target="https://doi.org/10.48550/arXiv.2109.04463" TargetMode="External"/><Relationship Id="rId4" Type="http://schemas.openxmlformats.org/officeDocument/2006/relationships/hyperlink" Target="https://pubmed.ncbi.nlm.nih.gov/3704389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FCAA00-7C7B-2856-731B-F0E072A3E7A8}"/>
              </a:ext>
            </a:extLst>
          </p:cNvPr>
          <p:cNvPicPr>
            <a:picLocks noChangeAspect="1"/>
          </p:cNvPicPr>
          <p:nvPr/>
        </p:nvPicPr>
        <p:blipFill>
          <a:blip r:embed="rId2"/>
          <a:srcRect r="-1" b="24980"/>
          <a:stretch/>
        </p:blipFill>
        <p:spPr>
          <a:xfrm>
            <a:off x="20" y="10"/>
            <a:ext cx="1218893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3BA41D95-7FE2-261A-3130-E271251FBDDE}"/>
              </a:ext>
            </a:extLst>
          </p:cNvPr>
          <p:cNvSpPr>
            <a:spLocks noGrp="1"/>
          </p:cNvSpPr>
          <p:nvPr>
            <p:ph type="ctrTitle"/>
          </p:nvPr>
        </p:nvSpPr>
        <p:spPr>
          <a:xfrm>
            <a:off x="92317" y="140580"/>
            <a:ext cx="4647963" cy="3450844"/>
          </a:xfrm>
        </p:spPr>
        <p:txBody>
          <a:bodyPr>
            <a:normAutofit/>
          </a:bodyPr>
          <a:lstStyle/>
          <a:p>
            <a:r>
              <a:rPr lang="en-US" sz="4800" dirty="0"/>
              <a:t>Latent Variable Models of A Learning Brain</a:t>
            </a:r>
          </a:p>
        </p:txBody>
      </p:sp>
      <p:sp>
        <p:nvSpPr>
          <p:cNvPr id="3" name="Subtitle 2">
            <a:extLst>
              <a:ext uri="{FF2B5EF4-FFF2-40B4-BE49-F238E27FC236}">
                <a16:creationId xmlns:a16="http://schemas.microsoft.com/office/drawing/2014/main" id="{423C8D3B-8564-B552-DE8A-5A3A29C14754}"/>
              </a:ext>
            </a:extLst>
          </p:cNvPr>
          <p:cNvSpPr>
            <a:spLocks noGrp="1"/>
          </p:cNvSpPr>
          <p:nvPr>
            <p:ph type="subTitle" idx="1"/>
          </p:nvPr>
        </p:nvSpPr>
        <p:spPr>
          <a:xfrm>
            <a:off x="62309" y="4116747"/>
            <a:ext cx="3609982" cy="2380083"/>
          </a:xfrm>
        </p:spPr>
        <p:txBody>
          <a:bodyPr>
            <a:normAutofit/>
          </a:bodyPr>
          <a:lstStyle/>
          <a:p>
            <a:r>
              <a:rPr lang="en-US" dirty="0"/>
              <a:t>By Arnold Cheskis</a:t>
            </a:r>
          </a:p>
          <a:p>
            <a:endParaRPr lang="en-US" dirty="0"/>
          </a:p>
          <a:p>
            <a:r>
              <a:rPr lang="en-US" dirty="0"/>
              <a:t>Kabir Dabholkar</a:t>
            </a:r>
          </a:p>
          <a:p>
            <a:r>
              <a:rPr lang="en-US" dirty="0" err="1"/>
              <a:t>Omri</a:t>
            </a:r>
            <a:r>
              <a:rPr lang="en-US" dirty="0"/>
              <a:t> Barak</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0067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7C60215-4B65-B677-072D-9A37F0DAF811}"/>
              </a:ext>
            </a:extLst>
          </p:cNvPr>
          <p:cNvSpPr>
            <a:spLocks noGrp="1"/>
          </p:cNvSpPr>
          <p:nvPr>
            <p:ph type="title"/>
          </p:nvPr>
        </p:nvSpPr>
        <p:spPr>
          <a:xfrm>
            <a:off x="1388542" y="455362"/>
            <a:ext cx="3183457" cy="3392972"/>
          </a:xfrm>
        </p:spPr>
        <p:txBody>
          <a:bodyPr>
            <a:normAutofit/>
          </a:bodyPr>
          <a:lstStyle/>
          <a:p>
            <a:r>
              <a:rPr lang="en-US" sz="3700"/>
              <a:t>Background</a:t>
            </a:r>
          </a:p>
        </p:txBody>
      </p:sp>
      <p:sp>
        <p:nvSpPr>
          <p:cNvPr id="5" name="TextBox 4">
            <a:extLst>
              <a:ext uri="{FF2B5EF4-FFF2-40B4-BE49-F238E27FC236}">
                <a16:creationId xmlns:a16="http://schemas.microsoft.com/office/drawing/2014/main" id="{30AD3244-1817-6143-D1C9-7485807C8A39}"/>
              </a:ext>
            </a:extLst>
          </p:cNvPr>
          <p:cNvSpPr txBox="1"/>
          <p:nvPr/>
        </p:nvSpPr>
        <p:spPr>
          <a:xfrm>
            <a:off x="4088524" y="6402638"/>
            <a:ext cx="4225158" cy="369332"/>
          </a:xfrm>
          <a:prstGeom prst="rect">
            <a:avLst/>
          </a:prstGeom>
          <a:noFill/>
        </p:spPr>
        <p:txBody>
          <a:bodyPr wrap="square">
            <a:spAutoFit/>
          </a:bodyPr>
          <a:lstStyle/>
          <a:p>
            <a:endParaRPr lang="en-US" dirty="0"/>
          </a:p>
        </p:txBody>
      </p:sp>
      <p:graphicFrame>
        <p:nvGraphicFramePr>
          <p:cNvPr id="19" name="Content Placeholder 2">
            <a:extLst>
              <a:ext uri="{FF2B5EF4-FFF2-40B4-BE49-F238E27FC236}">
                <a16:creationId xmlns:a16="http://schemas.microsoft.com/office/drawing/2014/main" id="{7456A38E-1237-5995-C251-5BCB160DE8AA}"/>
              </a:ext>
            </a:extLst>
          </p:cNvPr>
          <p:cNvGraphicFramePr>
            <a:graphicFrameLocks noGrp="1"/>
          </p:cNvGraphicFramePr>
          <p:nvPr>
            <p:ph idx="1"/>
            <p:extLst>
              <p:ext uri="{D42A27DB-BD31-4B8C-83A1-F6EECF244321}">
                <p14:modId xmlns:p14="http://schemas.microsoft.com/office/powerpoint/2010/main" val="2734951438"/>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995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83A6538-86EA-78BC-6D27-62C0F8225652}"/>
              </a:ext>
            </a:extLst>
          </p:cNvPr>
          <p:cNvSpPr>
            <a:spLocks noGrp="1"/>
          </p:cNvSpPr>
          <p:nvPr>
            <p:ph type="title"/>
          </p:nvPr>
        </p:nvSpPr>
        <p:spPr>
          <a:xfrm>
            <a:off x="758952" y="455613"/>
            <a:ext cx="5162346" cy="1549400"/>
          </a:xfrm>
        </p:spPr>
        <p:txBody>
          <a:bodyPr>
            <a:normAutofit/>
          </a:bodyPr>
          <a:lstStyle/>
          <a:p>
            <a:r>
              <a:rPr lang="en-US" dirty="0"/>
              <a:t>Goal (as of today)</a:t>
            </a:r>
          </a:p>
        </p:txBody>
      </p:sp>
      <p:sp>
        <p:nvSpPr>
          <p:cNvPr id="3" name="Content Placeholder 2">
            <a:extLst>
              <a:ext uri="{FF2B5EF4-FFF2-40B4-BE49-F238E27FC236}">
                <a16:creationId xmlns:a16="http://schemas.microsoft.com/office/drawing/2014/main" id="{9B296622-FA25-0043-D0FE-488419DA395D}"/>
              </a:ext>
            </a:extLst>
          </p:cNvPr>
          <p:cNvSpPr>
            <a:spLocks noGrp="1"/>
          </p:cNvSpPr>
          <p:nvPr>
            <p:ph idx="1"/>
          </p:nvPr>
        </p:nvSpPr>
        <p:spPr>
          <a:xfrm>
            <a:off x="587007" y="1915262"/>
            <a:ext cx="7586837" cy="3925887"/>
          </a:xfrm>
        </p:spPr>
        <p:txBody>
          <a:bodyPr>
            <a:normAutofit/>
          </a:bodyPr>
          <a:lstStyle/>
          <a:p>
            <a:pPr marL="0" indent="0">
              <a:buNone/>
            </a:pPr>
            <a:r>
              <a:rPr lang="en-US" b="1" dirty="0"/>
              <a:t>Deduce whether observing the learning process could help discriminate “bad” models  </a:t>
            </a:r>
            <a:r>
              <a:rPr lang="en-US" b="1" dirty="0">
                <a:sym typeface="Wingdings" pitchFamily="2" charset="2"/>
              </a:rPr>
              <a:t> </a:t>
            </a:r>
            <a:r>
              <a:rPr lang="en-US" b="1" dirty="0"/>
              <a:t>better models</a:t>
            </a:r>
          </a:p>
          <a:p>
            <a:endParaRPr lang="en-US" dirty="0"/>
          </a:p>
          <a:p>
            <a:pPr marL="0" indent="0">
              <a:buNone/>
            </a:pPr>
            <a:endParaRPr lang="en-US" dirty="0"/>
          </a:p>
        </p:txBody>
      </p:sp>
      <p:pic>
        <p:nvPicPr>
          <p:cNvPr id="5" name="Picture 2" descr="Schematic illustration of dynamic whole-brain networks using a hidden... |  Download Scientific Diagram">
            <a:extLst>
              <a:ext uri="{FF2B5EF4-FFF2-40B4-BE49-F238E27FC236}">
                <a16:creationId xmlns:a16="http://schemas.microsoft.com/office/drawing/2014/main" id="{DC42140D-B285-B718-EB20-291E9EB94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55" t="29247" r="44645" b="37055"/>
          <a:stretch/>
        </p:blipFill>
        <p:spPr bwMode="auto">
          <a:xfrm>
            <a:off x="7552097" y="2439368"/>
            <a:ext cx="2799877" cy="32719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B90ABE3-6EB0-5470-FEDD-621E81DE997A}"/>
              </a:ext>
            </a:extLst>
          </p:cNvPr>
          <p:cNvSpPr txBox="1"/>
          <p:nvPr/>
        </p:nvSpPr>
        <p:spPr>
          <a:xfrm>
            <a:off x="136938" y="6035704"/>
            <a:ext cx="9062818" cy="710707"/>
          </a:xfrm>
          <a:prstGeom prst="rect">
            <a:avLst/>
          </a:prstGeom>
          <a:noFill/>
        </p:spPr>
        <p:txBody>
          <a:bodyPr wrap="square">
            <a:spAutoFit/>
          </a:bodyPr>
          <a:lstStyle/>
          <a:p>
            <a:pPr marL="0" marR="0">
              <a:lnSpc>
                <a:spcPct val="115000"/>
              </a:lnSpc>
              <a:spcBef>
                <a:spcPts val="0"/>
              </a:spcBef>
              <a:spcAft>
                <a:spcPts val="0"/>
              </a:spcAft>
            </a:pPr>
            <a:r>
              <a:rPr lang="en-US" sz="18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Dabholkar, K., &amp; Barak, O. (2024). </a:t>
            </a:r>
            <a:r>
              <a:rPr lang="en-US" sz="18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When predict can also explain: Few-shot prediction to select better neural </a:t>
            </a:r>
            <a:r>
              <a:rPr lang="en-US" sz="1800" i="1"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latents</a:t>
            </a:r>
            <a:r>
              <a:rPr lang="en-US" sz="18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(arXiv:2405.14425). </a:t>
            </a:r>
            <a:r>
              <a:rPr lang="en-US" sz="18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arXiv</a:t>
            </a:r>
            <a:r>
              <a:rPr lang="en-US" sz="18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8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http://arxiv.org/abs/2405.14425</a:t>
            </a:r>
            <a:endParaRPr lang="en-US" sz="18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p:txBody>
      </p: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4367FD67-910A-4C07-2BDC-763B30C69D61}"/>
                  </a:ext>
                </a:extLst>
              </p14:cNvPr>
              <p14:cNvContentPartPr/>
              <p14:nvPr/>
            </p14:nvContentPartPr>
            <p14:xfrm>
              <a:off x="7902834" y="3083760"/>
              <a:ext cx="2515680" cy="2345760"/>
            </p14:xfrm>
          </p:contentPart>
        </mc:Choice>
        <mc:Fallback>
          <p:pic>
            <p:nvPicPr>
              <p:cNvPr id="7" name="Ink 6">
                <a:extLst>
                  <a:ext uri="{FF2B5EF4-FFF2-40B4-BE49-F238E27FC236}">
                    <a16:creationId xmlns:a16="http://schemas.microsoft.com/office/drawing/2014/main" id="{4367FD67-910A-4C07-2BDC-763B30C69D61}"/>
                  </a:ext>
                </a:extLst>
              </p:cNvPr>
              <p:cNvPicPr/>
              <p:nvPr/>
            </p:nvPicPr>
            <p:blipFill>
              <a:blip r:embed="rId6"/>
              <a:stretch>
                <a:fillRect/>
              </a:stretch>
            </p:blipFill>
            <p:spPr>
              <a:xfrm>
                <a:off x="7894194" y="3075120"/>
                <a:ext cx="2533320" cy="2363400"/>
              </a:xfrm>
              <a:prstGeom prst="rect">
                <a:avLst/>
              </a:prstGeom>
            </p:spPr>
          </p:pic>
        </mc:Fallback>
      </mc:AlternateContent>
      <p:sp>
        <p:nvSpPr>
          <p:cNvPr id="9" name="TextBox 8">
            <a:extLst>
              <a:ext uri="{FF2B5EF4-FFF2-40B4-BE49-F238E27FC236}">
                <a16:creationId xmlns:a16="http://schemas.microsoft.com/office/drawing/2014/main" id="{6E8DA2F2-46A9-EBC3-33A9-FBB729F33022}"/>
              </a:ext>
            </a:extLst>
          </p:cNvPr>
          <p:cNvSpPr txBox="1"/>
          <p:nvPr/>
        </p:nvSpPr>
        <p:spPr>
          <a:xfrm>
            <a:off x="1694985" y="3878205"/>
            <a:ext cx="2685440" cy="923330"/>
          </a:xfrm>
          <a:prstGeom prst="rect">
            <a:avLst/>
          </a:prstGeom>
          <a:noFill/>
        </p:spPr>
        <p:txBody>
          <a:bodyPr wrap="square" rtlCol="0">
            <a:spAutoFit/>
          </a:bodyPr>
          <a:lstStyle/>
          <a:p>
            <a:r>
              <a:rPr lang="en-US" dirty="0"/>
              <a:t>Can use previous monkey illustration with time axis to show how </a:t>
            </a:r>
          </a:p>
        </p:txBody>
      </p:sp>
    </p:spTree>
    <p:extLst>
      <p:ext uri="{BB962C8B-B14F-4D97-AF65-F5344CB8AC3E}">
        <p14:creationId xmlns:p14="http://schemas.microsoft.com/office/powerpoint/2010/main" val="373124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89" name="Rectangle 428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0" name="Rectangle 428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1" name="Rectangle 4290">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6A71A-9F9E-743D-644D-A405EE1B6725}"/>
              </a:ext>
            </a:extLst>
          </p:cNvPr>
          <p:cNvSpPr>
            <a:spLocks noGrp="1"/>
          </p:cNvSpPr>
          <p:nvPr>
            <p:ph type="title"/>
          </p:nvPr>
        </p:nvSpPr>
        <p:spPr>
          <a:xfrm>
            <a:off x="5121918" y="323386"/>
            <a:ext cx="7067034" cy="1682396"/>
          </a:xfrm>
        </p:spPr>
        <p:txBody>
          <a:bodyPr>
            <a:normAutofit/>
          </a:bodyPr>
          <a:lstStyle/>
          <a:p>
            <a:pPr>
              <a:lnSpc>
                <a:spcPct val="90000"/>
              </a:lnSpc>
            </a:pPr>
            <a:r>
              <a:rPr lang="en-US" sz="3200" dirty="0"/>
              <a:t>Hidden Markovian Models (HMMs)</a:t>
            </a:r>
            <a:br>
              <a:rPr lang="en-US" sz="3200" dirty="0"/>
            </a:br>
            <a:endParaRPr lang="en-US" sz="3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CC5561-F93D-2EA0-708F-757FEDBB34BC}"/>
                  </a:ext>
                </a:extLst>
              </p:cNvPr>
              <p:cNvSpPr>
                <a:spLocks noGrp="1"/>
              </p:cNvSpPr>
              <p:nvPr>
                <p:ph idx="1"/>
              </p:nvPr>
            </p:nvSpPr>
            <p:spPr>
              <a:xfrm>
                <a:off x="5277533" y="1315845"/>
                <a:ext cx="6740478" cy="5452946"/>
              </a:xfrm>
            </p:spPr>
            <p:txBody>
              <a:bodyPr>
                <a:normAutofit/>
              </a:bodyPr>
              <a:lstStyle/>
              <a:p>
                <a:pPr>
                  <a:lnSpc>
                    <a:spcPct val="100000"/>
                  </a:lnSpc>
                </a:pPr>
                <a:r>
                  <a:rPr lang="en-US" sz="2000" dirty="0">
                    <a:effectLst/>
                    <a:latin typeface="Aptos" panose="020B0004020202020204" pitchFamily="34" charset="0"/>
                    <a:ea typeface="Aptos" panose="020B0004020202020204" pitchFamily="34" charset="0"/>
                    <a:cs typeface="Arial" panose="020B0604020202020204" pitchFamily="34" charset="0"/>
                  </a:rPr>
                  <a:t>HMM is an LVM structure that is uniquely defined by the tuple </a:t>
                </a:r>
                <a14:m>
                  <m:oMath xmlns:m="http://schemas.openxmlformats.org/officeDocument/2006/math">
                    <m:r>
                      <a:rPr lang="en-US" sz="2000" i="1">
                        <a:effectLst/>
                        <a:latin typeface="Cambria Math" panose="02040503050406030204" pitchFamily="18" charset="0"/>
                        <a:ea typeface="Aptos" panose="020B0004020202020204" pitchFamily="34" charset="0"/>
                        <a:cs typeface="Arial" panose="020B0604020202020204" pitchFamily="34" charset="0"/>
                      </a:rPr>
                      <m:t>(</m:t>
                    </m:r>
                    <m:r>
                      <a:rPr lang="en-US" sz="2000" i="1">
                        <a:effectLst/>
                        <a:latin typeface="Cambria Math" panose="02040503050406030204" pitchFamily="18" charset="0"/>
                        <a:ea typeface="Aptos" panose="020B0004020202020204" pitchFamily="34" charset="0"/>
                        <a:cs typeface="Arial" panose="020B0604020202020204" pitchFamily="34" charset="0"/>
                      </a:rPr>
                      <m:t>𝐴</m:t>
                    </m:r>
                    <m:r>
                      <a:rPr lang="en-US" sz="2000" i="1">
                        <a:effectLst/>
                        <a:latin typeface="Cambria Math" panose="02040503050406030204" pitchFamily="18" charset="0"/>
                        <a:ea typeface="Aptos" panose="020B0004020202020204" pitchFamily="34" charset="0"/>
                        <a:cs typeface="Arial" panose="020B0604020202020204" pitchFamily="34" charset="0"/>
                      </a:rPr>
                      <m:t>, </m:t>
                    </m:r>
                    <m:r>
                      <a:rPr lang="en-US" sz="2000" i="1">
                        <a:effectLst/>
                        <a:latin typeface="Cambria Math" panose="02040503050406030204" pitchFamily="18" charset="0"/>
                        <a:ea typeface="Aptos" panose="020B0004020202020204" pitchFamily="34" charset="0"/>
                        <a:cs typeface="Arial" panose="020B0604020202020204" pitchFamily="34" charset="0"/>
                      </a:rPr>
                      <m:t>𝜋</m:t>
                    </m:r>
                    <m:r>
                      <a:rPr lang="en-US" sz="2000" i="1">
                        <a:effectLst/>
                        <a:latin typeface="Cambria Math" panose="02040503050406030204" pitchFamily="18" charset="0"/>
                        <a:ea typeface="Aptos" panose="020B0004020202020204" pitchFamily="34" charset="0"/>
                        <a:cs typeface="Arial" panose="020B0604020202020204" pitchFamily="34" charset="0"/>
                      </a:rPr>
                      <m:t>, </m:t>
                    </m:r>
                    <m:d>
                      <m:dPr>
                        <m:begChr m:val="{"/>
                        <m:endChr m:val="}"/>
                        <m:ctrlPr>
                          <a:rPr lang="en-US" sz="2000" i="1" smtClean="0">
                            <a:effectLst/>
                            <a:latin typeface="Cambria Math" panose="02040503050406030204" pitchFamily="18" charset="0"/>
                          </a:rPr>
                        </m:ctrlPr>
                      </m:dPr>
                      <m:e>
                        <m:r>
                          <a:rPr lang="en-US" sz="2000" i="1">
                            <a:effectLst/>
                            <a:latin typeface="Cambria Math" panose="02040503050406030204" pitchFamily="18" charset="0"/>
                            <a:ea typeface="Aptos" panose="020B0004020202020204" pitchFamily="34" charset="0"/>
                            <a:cs typeface="Arial" panose="020B0604020202020204" pitchFamily="34" charset="0"/>
                          </a:rPr>
                          <m:t>𝜇</m:t>
                        </m:r>
                        <m:r>
                          <a:rPr lang="en-US" sz="2000" i="1">
                            <a:effectLst/>
                            <a:latin typeface="Cambria Math" panose="02040503050406030204" pitchFamily="18" charset="0"/>
                            <a:ea typeface="Aptos" panose="020B0004020202020204" pitchFamily="34" charset="0"/>
                            <a:cs typeface="Arial" panose="020B0604020202020204" pitchFamily="34" charset="0"/>
                          </a:rPr>
                          <m:t>,</m:t>
                        </m:r>
                        <m:r>
                          <m:rPr>
                            <m:sty m:val="p"/>
                          </m:rPr>
                          <a:rPr lang="en-US" sz="2000">
                            <a:effectLst/>
                            <a:latin typeface="Cambria Math" panose="02040503050406030204" pitchFamily="18" charset="0"/>
                            <a:ea typeface="Aptos" panose="020B0004020202020204" pitchFamily="34" charset="0"/>
                            <a:cs typeface="Arial" panose="020B0604020202020204" pitchFamily="34" charset="0"/>
                          </a:rPr>
                          <m:t>Σ</m:t>
                        </m:r>
                      </m:e>
                    </m:d>
                    <m:r>
                      <a:rPr lang="en-US" sz="2000">
                        <a:effectLst/>
                        <a:latin typeface="Cambria Math" panose="02040503050406030204" pitchFamily="18" charset="0"/>
                        <a:ea typeface="Aptos" panose="020B0004020202020204" pitchFamily="34" charset="0"/>
                        <a:cs typeface="Arial" panose="020B0604020202020204" pitchFamily="34" charset="0"/>
                      </a:rPr>
                      <m:t>)</m:t>
                    </m:r>
                  </m:oMath>
                </a14:m>
                <a:r>
                  <a:rPr lang="en-US" sz="2000" dirty="0">
                    <a:effectLst/>
                  </a:rPr>
                  <a:t> </a:t>
                </a:r>
              </a:p>
              <a:p>
                <a:pPr marL="0" indent="0">
                  <a:lnSpc>
                    <a:spcPct val="100000"/>
                  </a:lnSpc>
                  <a:buNone/>
                </a:pPr>
                <a:br>
                  <a:rPr lang="en-US" sz="1600" dirty="0">
                    <a:effectLst/>
                  </a:rPr>
                </a:br>
                <a:r>
                  <a:rPr lang="en-US" sz="1600" dirty="0"/>
                  <a:t>Training HMM</a:t>
                </a:r>
              </a:p>
              <a:p>
                <a:pPr marL="0" indent="0">
                  <a:lnSpc>
                    <a:spcPct val="100000"/>
                  </a:lnSpc>
                  <a:buNone/>
                </a:pPr>
                <a:r>
                  <a:rPr lang="en-US" sz="1600" dirty="0"/>
                  <a:t> Trial = </a:t>
                </a:r>
                <a14:m>
                  <m:oMath xmlns:m="http://schemas.openxmlformats.org/officeDocument/2006/math">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1:</m:t>
                            </m:r>
                            <m:r>
                              <a:rPr lang="en-US" sz="1600" i="1">
                                <a:latin typeface="Cambria Math" panose="02040503050406030204" pitchFamily="18" charset="0"/>
                              </a:rPr>
                              <m:t>𝑇</m:t>
                            </m:r>
                          </m:sub>
                        </m:sSub>
                      </m:e>
                    </m:d>
                  </m:oMath>
                </a14:m>
                <a:r>
                  <a:rPr lang="en-US" sz="1600" dirty="0"/>
                  <a:t>,  HMM gives </a:t>
                </a:r>
                <a14:m>
                  <m:oMath xmlns:m="http://schemas.openxmlformats.org/officeDocument/2006/math">
                    <m:r>
                      <a:rPr lang="en-US" sz="1600" i="1">
                        <a:latin typeface="Cambria Math" panose="02040503050406030204" pitchFamily="18" charset="0"/>
                        <a:ea typeface="Aptos" panose="020B0004020202020204" pitchFamily="34" charset="0"/>
                        <a:cs typeface="Arial" panose="020B0604020202020204" pitchFamily="34"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1:</m:t>
                            </m:r>
                            <m:r>
                              <a:rPr lang="en-US" sz="1600" i="1">
                                <a:latin typeface="Cambria Math" panose="02040503050406030204" pitchFamily="18" charset="0"/>
                              </a:rPr>
                              <m:t>𝑇</m:t>
                            </m:r>
                          </m:sub>
                        </m:sSub>
                      </m:e>
                    </m:d>
                  </m:oMath>
                </a14:m>
                <a:endParaRPr lang="en-US" sz="1600" dirty="0"/>
              </a:p>
              <a:p>
                <a:pPr marL="342900" indent="-342900">
                  <a:lnSpc>
                    <a:spcPct val="100000"/>
                  </a:lnSpc>
                  <a:buFont typeface="+mj-lt"/>
                  <a:buAutoNum type="arabicPeriod"/>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𝜋</m:t>
                    </m:r>
                    <m:r>
                      <a:rPr lang="en-US" sz="1600" b="0" i="1" smtClean="0">
                        <a:latin typeface="Cambria Math" panose="02040503050406030204" pitchFamily="18" charset="0"/>
                      </a:rPr>
                      <m:t>  ,  </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𝜋</m:t>
                    </m:r>
                  </m:oMath>
                </a14:m>
                <a:r>
                  <a:rPr lang="en-US" sz="1600" dirty="0"/>
                  <a:t>.</a:t>
                </a:r>
              </a:p>
              <a:p>
                <a:pPr marL="342900" lvl="0" indent="-342900">
                  <a:lnSpc>
                    <a:spcPct val="100000"/>
                  </a:lnSpc>
                  <a:buFont typeface="+mj-lt"/>
                  <a:buAutoNum type="arabicPeriod"/>
                </a:pPr>
                <a14:m>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 </m:t>
                    </m:r>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2</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1</m:t>
                            </m:r>
                          </m:sub>
                        </m:sSub>
                      </m:e>
                    </m:d>
                  </m:oMath>
                </a14:m>
                <a:r>
                  <a:rPr lang="en-US" sz="1600" dirty="0"/>
                  <a:t> </a:t>
                </a:r>
              </a:p>
              <a:p>
                <a:pPr marL="342900" lvl="0" indent="-342900">
                  <a:lnSpc>
                    <a:spcPct val="100000"/>
                  </a:lnSpc>
                  <a:buFont typeface="+mj-lt"/>
                  <a:buAutoNum type="arabicPeriod"/>
                </a:pPr>
                <a14:m>
                  <m:oMath xmlns:m="http://schemas.openxmlformats.org/officeDocument/2006/math">
                    <m:r>
                      <m:rPr>
                        <m:sty m:val="p"/>
                      </m:rPr>
                      <a:rPr lang="en-US" sz="1600" b="0" i="0" smtClean="0">
                        <a:latin typeface="Cambria Math" panose="02040503050406030204" pitchFamily="18" charset="0"/>
                      </a:rPr>
                      <m:t>Repeat</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for</m:t>
                    </m:r>
                    <m:r>
                      <a:rPr lang="en-US" sz="1600" b="0" i="0"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3</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𝑇</m:t>
                        </m:r>
                      </m:sub>
                    </m:sSub>
                  </m:oMath>
                </a14:m>
                <a:endParaRPr lang="en-US" sz="1600" dirty="0"/>
              </a:p>
              <a:p>
                <a:pPr marL="342900" lvl="0" indent="-342900">
                  <a:lnSpc>
                    <a:spcPct val="100000"/>
                  </a:lnSpc>
                  <a:buFont typeface="+mj-lt"/>
                  <a:buAutoNum type="arabicPeriod"/>
                </a:pPr>
                <a:r>
                  <a:rPr lang="en-US" sz="1600" dirty="0"/>
                  <a:t>Finally, using the emission matrix, </a:t>
                </a:r>
                <a14:m>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𝜇</m:t>
                        </m:r>
                        <m:r>
                          <a:rPr lang="en-US" sz="1600" i="1">
                            <a:latin typeface="Cambria Math" panose="02040503050406030204" pitchFamily="18" charset="0"/>
                          </a:rPr>
                          <m:t>,</m:t>
                        </m:r>
                        <m:r>
                          <m:rPr>
                            <m:sty m:val="p"/>
                          </m:rPr>
                          <a:rPr lang="en-US" sz="1600">
                            <a:latin typeface="Cambria Math" panose="02040503050406030204" pitchFamily="18" charset="0"/>
                          </a:rPr>
                          <m:t>Σ</m:t>
                        </m:r>
                      </m:e>
                    </m:d>
                  </m:oMath>
                </a14:m>
                <a:r>
                  <a:rPr lang="en-US" sz="1600" dirty="0"/>
                  <a:t>, we sample the observations </a:t>
                </a:r>
                <a14:m>
                  <m:oMath xmlns:m="http://schemas.openxmlformats.org/officeDocument/2006/math">
                    <m:r>
                      <a:rPr lang="en-US" sz="1600" i="1">
                        <a:latin typeface="Cambria Math" panose="02040503050406030204" pitchFamily="18" charset="0"/>
                      </a:rPr>
                      <m:t>𝑝</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0:</m:t>
                        </m:r>
                        <m:r>
                          <a:rPr lang="en-US" sz="1600" i="1">
                            <a:latin typeface="Cambria Math" panose="02040503050406030204" pitchFamily="18" charset="0"/>
                          </a:rPr>
                          <m:t>𝑇</m:t>
                        </m:r>
                      </m:sub>
                    </m:sSub>
                    <m:r>
                      <a:rPr lang="en-US" sz="1600" i="1">
                        <a:latin typeface="Cambria Math" panose="02040503050406030204" pitchFamily="18" charset="0"/>
                      </a:rPr>
                      <m:t>)</m:t>
                    </m:r>
                  </m:oMath>
                </a14:m>
                <a:r>
                  <a:rPr lang="en-US" sz="1600" dirty="0"/>
                  <a:t> from </a:t>
                </a:r>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𝑡</m:t>
                            </m:r>
                          </m:sub>
                        </m:sSub>
                      </m:e>
                    </m:d>
                    <m:r>
                      <a:rPr lang="en-US" sz="1600" i="1">
                        <a:latin typeface="Cambria Math" panose="02040503050406030204" pitchFamily="18" charset="0"/>
                      </a:rPr>
                      <m:t> , ∀</m:t>
                    </m:r>
                    <m:r>
                      <a:rPr lang="en-US" sz="1600" i="1">
                        <a:latin typeface="Cambria Math" panose="02040503050406030204" pitchFamily="18" charset="0"/>
                      </a:rPr>
                      <m:t>𝑡</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𝑇</m:t>
                        </m:r>
                      </m:e>
                    </m:d>
                    <m:r>
                      <a:rPr lang="en-US" sz="1600" i="1">
                        <a:latin typeface="Cambria Math" panose="02040503050406030204" pitchFamily="18" charset="0"/>
                      </a:rPr>
                      <m:t>∪{0}</m:t>
                    </m:r>
                  </m:oMath>
                </a14:m>
                <a:endParaRPr lang="en-US" sz="1600" dirty="0"/>
              </a:p>
              <a:p>
                <a:pPr>
                  <a:lnSpc>
                    <a:spcPct val="100000"/>
                  </a:lnSpc>
                  <a:buFont typeface="Wingdings" pitchFamily="2" charset="2"/>
                  <a:buChar char="à"/>
                </a:pPr>
                <a:r>
                  <a:rPr lang="en-US" sz="1600" dirty="0"/>
                  <a:t>Optimization algo, e.g. gradient descent (GD) </a:t>
                </a:r>
              </a:p>
              <a:p>
                <a:pPr>
                  <a:lnSpc>
                    <a:spcPct val="100000"/>
                  </a:lnSpc>
                  <a:buFont typeface="Wingdings" pitchFamily="2" charset="2"/>
                  <a:buChar char="à"/>
                </a:pPr>
                <a:r>
                  <a:rPr lang="en-US" sz="1600" dirty="0"/>
                  <a:t>Optimal parameters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𝑠𝑡𝑢𝑑𝑒𝑛𝑡</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𝜋</m:t>
                        </m:r>
                      </m:e>
                      <m:sub>
                        <m:r>
                          <a:rPr lang="en-US" sz="1600" i="1">
                            <a:latin typeface="Cambria Math" panose="02040503050406030204" pitchFamily="18" charset="0"/>
                          </a:rPr>
                          <m:t>𝑠𝑡𝑢𝑑𝑒𝑛𝑡</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l-GR" sz="1600" i="1">
                            <a:latin typeface="Cambria Math" panose="02040503050406030204" pitchFamily="18" charset="0"/>
                          </a:rPr>
                          <m:t>{</m:t>
                        </m:r>
                        <m:r>
                          <a:rPr lang="el-GR" sz="1600" i="1">
                            <a:latin typeface="Cambria Math" panose="02040503050406030204" pitchFamily="18" charset="0"/>
                          </a:rPr>
                          <m:t>𝜇</m:t>
                        </m:r>
                        <m:r>
                          <a:rPr lang="el-GR" sz="1600" i="1">
                            <a:latin typeface="Cambria Math" panose="02040503050406030204" pitchFamily="18" charset="0"/>
                          </a:rPr>
                          <m:t>,</m:t>
                        </m:r>
                        <m:r>
                          <a:rPr lang="el-GR" sz="1600" i="1">
                            <a:latin typeface="Cambria Math" panose="02040503050406030204" pitchFamily="18" charset="0"/>
                          </a:rPr>
                          <m:t>𝛴</m:t>
                        </m:r>
                        <m:r>
                          <a:rPr lang="el-GR" sz="1600" i="1">
                            <a:latin typeface="Cambria Math" panose="02040503050406030204" pitchFamily="18" charset="0"/>
                          </a:rPr>
                          <m:t>}</m:t>
                        </m:r>
                      </m:e>
                      <m:sub>
                        <m:r>
                          <a:rPr lang="en-US" sz="1600" i="1">
                            <a:latin typeface="Cambria Math" panose="02040503050406030204" pitchFamily="18" charset="0"/>
                          </a:rPr>
                          <m:t>𝑠𝑡𝑢𝑑𝑒𝑛𝑡</m:t>
                        </m:r>
                      </m:sub>
                    </m:sSub>
                  </m:oMath>
                </a14:m>
                <a:r>
                  <a:rPr lang="en-US" sz="1600" dirty="0"/>
                  <a:t>) which maximize </a:t>
                </a:r>
                <a14:m>
                  <m:oMath xmlns:m="http://schemas.openxmlformats.org/officeDocument/2006/math">
                    <m:r>
                      <a:rPr lang="en-US" sz="2000" i="1" smtClean="0">
                        <a:effectLst/>
                        <a:latin typeface="Cambria Math" panose="02040503050406030204" pitchFamily="18" charset="0"/>
                        <a:ea typeface="Aptos" panose="020B0004020202020204" pitchFamily="34" charset="0"/>
                        <a:cs typeface="Arial" panose="020B0604020202020204" pitchFamily="34" charset="0"/>
                      </a:rPr>
                      <m:t>𝑝</m:t>
                    </m:r>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b>
                            <m:r>
                              <a:rPr lang="en-US" sz="2000" i="1">
                                <a:effectLst/>
                                <a:latin typeface="Cambria Math" panose="02040503050406030204" pitchFamily="18" charset="0"/>
                                <a:ea typeface="Aptos" panose="020B0004020202020204" pitchFamily="34" charset="0"/>
                                <a:cs typeface="Arial" panose="020B0604020202020204" pitchFamily="34" charset="0"/>
                              </a:rPr>
                              <m:t>1:</m:t>
                            </m:r>
                            <m:r>
                              <a:rPr lang="en-US" sz="2000" i="1">
                                <a:effectLst/>
                                <a:latin typeface="Cambria Math" panose="02040503050406030204" pitchFamily="18" charset="0"/>
                                <a:ea typeface="Aptos" panose="020B0004020202020204" pitchFamily="34" charset="0"/>
                                <a:cs typeface="Arial" panose="020B0604020202020204" pitchFamily="34" charset="0"/>
                              </a:rPr>
                              <m:t>𝑇</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1</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2</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𝑛</m:t>
                                </m:r>
                              </m:sub>
                            </m:sSub>
                          </m:e>
                        </m:d>
                      </m:e>
                    </m:d>
                  </m:oMath>
                </a14:m>
                <a:r>
                  <a:rPr lang="en-US" sz="1200" dirty="0">
                    <a:effectLst/>
                  </a:rPr>
                  <a:t> </a:t>
                </a:r>
                <a:endParaRPr lang="en-US" sz="1600" dirty="0"/>
              </a:p>
            </p:txBody>
          </p:sp>
        </mc:Choice>
        <mc:Fallback>
          <p:sp>
            <p:nvSpPr>
              <p:cNvPr id="3" name="Content Placeholder 2">
                <a:extLst>
                  <a:ext uri="{FF2B5EF4-FFF2-40B4-BE49-F238E27FC236}">
                    <a16:creationId xmlns:a16="http://schemas.microsoft.com/office/drawing/2014/main" id="{98CC5561-F93D-2EA0-708F-757FEDBB34BC}"/>
                  </a:ext>
                </a:extLst>
              </p:cNvPr>
              <p:cNvSpPr>
                <a:spLocks noGrp="1" noRot="1" noChangeAspect="1" noMove="1" noResize="1" noEditPoints="1" noAdjustHandles="1" noChangeArrowheads="1" noChangeShapeType="1" noTextEdit="1"/>
              </p:cNvSpPr>
              <p:nvPr>
                <p:ph idx="1"/>
              </p:nvPr>
            </p:nvSpPr>
            <p:spPr>
              <a:xfrm>
                <a:off x="5277533" y="1315845"/>
                <a:ext cx="6740478" cy="5452946"/>
              </a:xfrm>
              <a:blipFill>
                <a:blip r:embed="rId3"/>
                <a:stretch>
                  <a:fillRect l="-752" t="-698" r="-376"/>
                </a:stretch>
              </a:blipFill>
            </p:spPr>
            <p:txBody>
              <a:bodyPr/>
              <a:lstStyle/>
              <a:p>
                <a:r>
                  <a:rPr lang="en-US">
                    <a:noFill/>
                  </a:rPr>
                  <a:t> </a:t>
                </a:r>
              </a:p>
            </p:txBody>
          </p:sp>
        </mc:Fallback>
      </mc:AlternateContent>
      <p:pic>
        <p:nvPicPr>
          <p:cNvPr id="4278" name="Picture 4" descr="Hidden Markov Model Clearly Explained! Part - 5">
            <a:extLst>
              <a:ext uri="{FF2B5EF4-FFF2-40B4-BE49-F238E27FC236}">
                <a16:creationId xmlns:a16="http://schemas.microsoft.com/office/drawing/2014/main" id="{632BE03B-BC39-6A99-0CB0-53281B452F1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8465" y="565153"/>
            <a:ext cx="4608036" cy="2592019"/>
          </a:xfrm>
          <a:prstGeom prst="rect">
            <a:avLst/>
          </a:prstGeom>
          <a:noFill/>
          <a:extLst>
            <a:ext uri="{909E8E84-426E-40DD-AFC4-6F175D3DCCD1}">
              <a14:hiddenFill xmlns:a14="http://schemas.microsoft.com/office/drawing/2010/main">
                <a:solidFill>
                  <a:srgbClr val="FFFFFF"/>
                </a:solidFill>
              </a14:hiddenFill>
            </a:ext>
          </a:extLst>
        </p:spPr>
      </p:pic>
      <p:pic>
        <p:nvPicPr>
          <p:cNvPr id="4277" name="Picture 2" descr="Schematic illustration of dynamic whole-brain networks using a hidden... |  Download Scientific Diagram">
            <a:extLst>
              <a:ext uri="{FF2B5EF4-FFF2-40B4-BE49-F238E27FC236}">
                <a16:creationId xmlns:a16="http://schemas.microsoft.com/office/drawing/2014/main" id="{72259CFC-5CFB-BB72-5800-77A1304737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2403"/>
          <a:stretch/>
        </p:blipFill>
        <p:spPr bwMode="auto">
          <a:xfrm>
            <a:off x="173989" y="4287968"/>
            <a:ext cx="4810606" cy="1798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282" name="TextBox 4281">
                <a:extLst>
                  <a:ext uri="{FF2B5EF4-FFF2-40B4-BE49-F238E27FC236}">
                    <a16:creationId xmlns:a16="http://schemas.microsoft.com/office/drawing/2014/main" id="{27949D08-3669-64AA-598E-B4372B13B48D}"/>
                  </a:ext>
                </a:extLst>
              </p:cNvPr>
              <p:cNvSpPr txBox="1"/>
              <p:nvPr/>
            </p:nvSpPr>
            <p:spPr>
              <a:xfrm>
                <a:off x="3689444" y="2241895"/>
                <a:ext cx="93391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𝑝</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1:</m:t>
                              </m:r>
                              <m:r>
                                <a:rPr lang="en-US" sz="1800" i="1">
                                  <a:latin typeface="Cambria Math" panose="02040503050406030204" pitchFamily="18" charset="0"/>
                                </a:rPr>
                                <m:t>𝑇</m:t>
                              </m:r>
                            </m:sub>
                          </m:sSub>
                        </m:e>
                      </m:d>
                    </m:oMath>
                  </m:oMathPara>
                </a14:m>
                <a:endParaRPr lang="en-US" dirty="0"/>
              </a:p>
            </p:txBody>
          </p:sp>
        </mc:Choice>
        <mc:Fallback>
          <p:sp>
            <p:nvSpPr>
              <p:cNvPr id="4282" name="TextBox 4281">
                <a:extLst>
                  <a:ext uri="{FF2B5EF4-FFF2-40B4-BE49-F238E27FC236}">
                    <a16:creationId xmlns:a16="http://schemas.microsoft.com/office/drawing/2014/main" id="{27949D08-3669-64AA-598E-B4372B13B48D}"/>
                  </a:ext>
                </a:extLst>
              </p:cNvPr>
              <p:cNvSpPr txBox="1">
                <a:spLocks noRot="1" noChangeAspect="1" noMove="1" noResize="1" noEditPoints="1" noAdjustHandles="1" noChangeArrowheads="1" noChangeShapeType="1" noTextEdit="1"/>
              </p:cNvSpPr>
              <p:nvPr/>
            </p:nvSpPr>
            <p:spPr>
              <a:xfrm>
                <a:off x="3689444" y="2241895"/>
                <a:ext cx="933913"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86" name="TextBox 4285">
                <a:extLst>
                  <a:ext uri="{FF2B5EF4-FFF2-40B4-BE49-F238E27FC236}">
                    <a16:creationId xmlns:a16="http://schemas.microsoft.com/office/drawing/2014/main" id="{15FF9758-6D6F-03A5-FD2A-0A4AFAA638E7}"/>
                  </a:ext>
                </a:extLst>
              </p:cNvPr>
              <p:cNvSpPr txBox="1"/>
              <p:nvPr/>
            </p:nvSpPr>
            <p:spPr>
              <a:xfrm>
                <a:off x="892653" y="3318471"/>
                <a:ext cx="3545532" cy="369332"/>
              </a:xfrm>
              <a:prstGeom prst="rect">
                <a:avLst/>
              </a:prstGeom>
              <a:noFill/>
            </p:spPr>
            <p:txBody>
              <a:bodyPr wrap="square">
                <a:spAutoFit/>
              </a:bodyPr>
              <a:lstStyle/>
              <a:p>
                <a:r>
                  <a:rPr lang="en-US" sz="1800" dirty="0"/>
                  <a:t>(</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𝐴</m:t>
                        </m:r>
                      </m:e>
                      <m:sub>
                        <m:r>
                          <a:rPr lang="en-US" sz="1800" i="1">
                            <a:latin typeface="Cambria Math" panose="02040503050406030204" pitchFamily="18" charset="0"/>
                          </a:rPr>
                          <m:t>𝑠𝑡𝑢𝑑𝑒𝑛𝑡</m:t>
                        </m:r>
                      </m:sub>
                    </m:sSub>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𝜋</m:t>
                        </m:r>
                      </m:e>
                      <m:sub>
                        <m:r>
                          <a:rPr lang="en-US" sz="1800" i="1">
                            <a:latin typeface="Cambria Math" panose="02040503050406030204" pitchFamily="18" charset="0"/>
                          </a:rPr>
                          <m:t>𝑠𝑡𝑢𝑑𝑒𝑛𝑡</m:t>
                        </m:r>
                      </m:sub>
                    </m:sSub>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l-GR" sz="1800" i="1">
                            <a:latin typeface="Cambria Math" panose="02040503050406030204" pitchFamily="18" charset="0"/>
                          </a:rPr>
                          <m:t>{</m:t>
                        </m:r>
                        <m:r>
                          <a:rPr lang="el-GR" sz="1800" i="1">
                            <a:latin typeface="Cambria Math" panose="02040503050406030204" pitchFamily="18" charset="0"/>
                          </a:rPr>
                          <m:t>𝜇</m:t>
                        </m:r>
                        <m:r>
                          <a:rPr lang="el-GR" sz="1800" i="1">
                            <a:latin typeface="Cambria Math" panose="02040503050406030204" pitchFamily="18" charset="0"/>
                          </a:rPr>
                          <m:t>,</m:t>
                        </m:r>
                        <m:r>
                          <a:rPr lang="el-GR" sz="1800" i="1">
                            <a:latin typeface="Cambria Math" panose="02040503050406030204" pitchFamily="18" charset="0"/>
                          </a:rPr>
                          <m:t>𝛴</m:t>
                        </m:r>
                        <m:r>
                          <a:rPr lang="el-GR" sz="1800" i="1">
                            <a:latin typeface="Cambria Math" panose="02040503050406030204" pitchFamily="18" charset="0"/>
                          </a:rPr>
                          <m:t>}</m:t>
                        </m:r>
                      </m:e>
                      <m:sub>
                        <m:r>
                          <a:rPr lang="en-US" sz="1800" i="1">
                            <a:latin typeface="Cambria Math" panose="02040503050406030204" pitchFamily="18" charset="0"/>
                          </a:rPr>
                          <m:t>𝑠𝑡𝑢𝑑𝑒𝑛𝑡</m:t>
                        </m:r>
                      </m:sub>
                    </m:sSub>
                  </m:oMath>
                </a14:m>
                <a:r>
                  <a:rPr lang="en-US" sz="1800" dirty="0"/>
                  <a:t>) </a:t>
                </a:r>
                <a:endParaRPr lang="en-US" dirty="0"/>
              </a:p>
            </p:txBody>
          </p:sp>
        </mc:Choice>
        <mc:Fallback>
          <p:sp>
            <p:nvSpPr>
              <p:cNvPr id="4286" name="TextBox 4285">
                <a:extLst>
                  <a:ext uri="{FF2B5EF4-FFF2-40B4-BE49-F238E27FC236}">
                    <a16:creationId xmlns:a16="http://schemas.microsoft.com/office/drawing/2014/main" id="{15FF9758-6D6F-03A5-FD2A-0A4AFAA638E7}"/>
                  </a:ext>
                </a:extLst>
              </p:cNvPr>
              <p:cNvSpPr txBox="1">
                <a:spLocks noRot="1" noChangeAspect="1" noMove="1" noResize="1" noEditPoints="1" noAdjustHandles="1" noChangeArrowheads="1" noChangeShapeType="1" noTextEdit="1"/>
              </p:cNvSpPr>
              <p:nvPr/>
            </p:nvSpPr>
            <p:spPr>
              <a:xfrm>
                <a:off x="892653" y="3318471"/>
                <a:ext cx="3545532" cy="369332"/>
              </a:xfrm>
              <a:prstGeom prst="rect">
                <a:avLst/>
              </a:prstGeom>
              <a:blipFill>
                <a:blip r:embed="rId7"/>
                <a:stretch>
                  <a:fillRect l="-1429"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352979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F195-0FB9-3F1B-8121-EC27B34F9876}"/>
              </a:ext>
            </a:extLst>
          </p:cNvPr>
          <p:cNvSpPr>
            <a:spLocks noGrp="1"/>
          </p:cNvSpPr>
          <p:nvPr>
            <p:ph type="title"/>
          </p:nvPr>
        </p:nvSpPr>
        <p:spPr/>
        <p:txBody>
          <a:bodyPr/>
          <a:lstStyle/>
          <a:p>
            <a:r>
              <a:rPr lang="en-US" dirty="0"/>
              <a:t>How?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BFD9A6-8653-8B14-7FE4-94CB9E8790B2}"/>
                  </a:ext>
                </a:extLst>
              </p:cNvPr>
              <p:cNvSpPr>
                <a:spLocks noGrp="1"/>
              </p:cNvSpPr>
              <p:nvPr>
                <p:ph idx="1"/>
              </p:nvPr>
            </p:nvSpPr>
            <p:spPr>
              <a:xfrm>
                <a:off x="1587709" y="1465925"/>
                <a:ext cx="9486690" cy="3926152"/>
              </a:xfrm>
            </p:spPr>
            <p:txBody>
              <a:bodyPr/>
              <a:lstStyle/>
              <a:p>
                <a:pPr marL="0" indent="0">
                  <a:buNone/>
                </a:pPr>
                <a:r>
                  <a:rPr lang="en-US" b="0" dirty="0"/>
                  <a:t>The learning brain (</a:t>
                </a:r>
                <a:r>
                  <a:rPr lang="en-US" dirty="0"/>
                  <a:t>our “ground truth”)</a:t>
                </a:r>
                <a:r>
                  <a:rPr lang="en-US" b="0" dirty="0"/>
                  <a:t> -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𝑘</m:t>
                        </m:r>
                      </m:sub>
                    </m:sSub>
                    <m:r>
                      <m:rPr>
                        <m:nor/>
                      </m:rPr>
                      <a:rPr lang="en-US" dirty="0"/>
                      <m:t>  (</m:t>
                    </m:r>
                    <m:sSub>
                      <m:sSubPr>
                        <m:ctrlP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sub>
                    </m:sSub>
                    <m:r>
                      <m:rPr>
                        <m:nor/>
                      </m:rPr>
                      <a:rPr lang="en-US" sz="24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m:t> = </m:t>
                    </m:r>
                    <m:sSub>
                      <m:sSubPr>
                        <m:ctrlP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m:rPr>
                        <m:nor/>
                      </m:rPr>
                      <a:rPr lang="en-US" sz="24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m:t> + </m:t>
                    </m:r>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𝜖</m:t>
                    </m:r>
                    <m:r>
                      <m:rPr>
                        <m:nor/>
                      </m:rPr>
                      <a:rPr lang="en-US" dirty="0"/>
                      <m:t>)</m:t>
                    </m:r>
                  </m:oMath>
                </a14:m>
                <a:endParaRPr lang="en-US" dirty="0"/>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r>
                  <a:rPr lang="en-US" sz="24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Our t</a:t>
                </a: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raining approach = curriculum </a:t>
                </a: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Students -  </a:t>
                </a:r>
                <a14:m>
                  <m:oMath xmlns:m="http://schemas.openxmlformats.org/officeDocument/2006/math">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22</m:t>
                        </m:r>
                      </m:sub>
                    </m:sSub>
                  </m:oMath>
                </a14:m>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trained on </a:t>
                </a:r>
                <a14:m>
                  <m:oMath xmlns:m="http://schemas.openxmlformats.org/officeDocument/2006/math">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oMath>
                </a14:m>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Evaluate on unseen </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𝑘</m:t>
                        </m:r>
                        <m:r>
                          <a:rPr lang="en-US" sz="2400" b="0" i="1" dirty="0" smtClean="0">
                            <a:latin typeface="Cambria Math" panose="02040503050406030204" pitchFamily="18" charset="0"/>
                          </a:rPr>
                          <m:t>+1</m:t>
                        </m:r>
                      </m:sub>
                    </m:sSub>
                  </m:oMath>
                </a14:m>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F6BFD9A6-8653-8B14-7FE4-94CB9E8790B2}"/>
                  </a:ext>
                </a:extLst>
              </p:cNvPr>
              <p:cNvSpPr>
                <a:spLocks noGrp="1" noRot="1" noChangeAspect="1" noMove="1" noResize="1" noEditPoints="1" noAdjustHandles="1" noChangeArrowheads="1" noChangeShapeType="1" noTextEdit="1"/>
              </p:cNvSpPr>
              <p:nvPr>
                <p:ph idx="1"/>
              </p:nvPr>
            </p:nvSpPr>
            <p:spPr>
              <a:xfrm>
                <a:off x="1587709" y="1465925"/>
                <a:ext cx="9486690" cy="3926152"/>
              </a:xfrm>
              <a:blipFill>
                <a:blip r:embed="rId3"/>
                <a:stretch>
                  <a:fillRect l="-935" t="-1290"/>
                </a:stretch>
              </a:blipFill>
            </p:spPr>
            <p:txBody>
              <a:bodyPr/>
              <a:lstStyle/>
              <a:p>
                <a:r>
                  <a:rPr lang="en-US">
                    <a:noFill/>
                  </a:rPr>
                  <a:t> </a:t>
                </a:r>
              </a:p>
            </p:txBody>
          </p:sp>
        </mc:Fallback>
      </mc:AlternateContent>
    </p:spTree>
    <p:extLst>
      <p:ext uri="{BB962C8B-B14F-4D97-AF65-F5344CB8AC3E}">
        <p14:creationId xmlns:p14="http://schemas.microsoft.com/office/powerpoint/2010/main" val="322431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F14D-370E-1AA5-1725-DC39E167007C}"/>
              </a:ext>
            </a:extLst>
          </p:cNvPr>
          <p:cNvSpPr>
            <a:spLocks noGrp="1"/>
          </p:cNvSpPr>
          <p:nvPr>
            <p:ph type="title"/>
          </p:nvPr>
        </p:nvSpPr>
        <p:spPr/>
        <p:txBody>
          <a:bodyPr/>
          <a:lstStyle/>
          <a:p>
            <a:r>
              <a:rPr lang="en-US" dirty="0"/>
              <a:t>Current results</a:t>
            </a:r>
          </a:p>
        </p:txBody>
      </p:sp>
      <p:sp>
        <p:nvSpPr>
          <p:cNvPr id="3" name="Content Placeholder 2">
            <a:extLst>
              <a:ext uri="{FF2B5EF4-FFF2-40B4-BE49-F238E27FC236}">
                <a16:creationId xmlns:a16="http://schemas.microsoft.com/office/drawing/2014/main" id="{BF7D9A12-F701-0956-70FA-7FE78096D2F7}"/>
              </a:ext>
            </a:extLst>
          </p:cNvPr>
          <p:cNvSpPr>
            <a:spLocks noGrp="1"/>
          </p:cNvSpPr>
          <p:nvPr>
            <p:ph idx="1"/>
          </p:nvPr>
        </p:nvSpPr>
        <p:spPr>
          <a:xfrm>
            <a:off x="1397505" y="1371740"/>
            <a:ext cx="9486690" cy="3926152"/>
          </a:xfrm>
        </p:spPr>
        <p:txBody>
          <a:bodyPr/>
          <a:lstStyle/>
          <a:p>
            <a:r>
              <a:rPr lang="en-US" dirty="0"/>
              <a:t>Remove 3D, add 2Ds instead</a:t>
            </a:r>
          </a:p>
          <a:p>
            <a:r>
              <a:rPr lang="en-US" dirty="0"/>
              <a:t>*build up the right graph, start with less busy notations</a:t>
            </a:r>
          </a:p>
          <a:p>
            <a:endParaRPr lang="en-US" dirty="0"/>
          </a:p>
        </p:txBody>
      </p:sp>
      <p:pic>
        <p:nvPicPr>
          <p:cNvPr id="6" name="Picture 5">
            <a:extLst>
              <a:ext uri="{FF2B5EF4-FFF2-40B4-BE49-F238E27FC236}">
                <a16:creationId xmlns:a16="http://schemas.microsoft.com/office/drawing/2014/main" id="{2C1DD525-A535-4EB2-5F17-C9BFAE5B188F}"/>
              </a:ext>
            </a:extLst>
          </p:cNvPr>
          <p:cNvPicPr>
            <a:picLocks noChangeAspect="1"/>
          </p:cNvPicPr>
          <p:nvPr/>
        </p:nvPicPr>
        <p:blipFill>
          <a:blip r:embed="rId3"/>
          <a:stretch>
            <a:fillRect/>
          </a:stretch>
        </p:blipFill>
        <p:spPr>
          <a:xfrm>
            <a:off x="738964" y="2836630"/>
            <a:ext cx="5357036" cy="4021370"/>
          </a:xfrm>
          <a:prstGeom prst="rect">
            <a:avLst/>
          </a:prstGeom>
        </p:spPr>
      </p:pic>
      <p:sp>
        <p:nvSpPr>
          <p:cNvPr id="4" name="TextBox 3">
            <a:extLst>
              <a:ext uri="{FF2B5EF4-FFF2-40B4-BE49-F238E27FC236}">
                <a16:creationId xmlns:a16="http://schemas.microsoft.com/office/drawing/2014/main" id="{0B5C1DBE-DCD3-49E2-6610-79E2FE35B872}"/>
              </a:ext>
            </a:extLst>
          </p:cNvPr>
          <p:cNvSpPr txBox="1"/>
          <p:nvPr/>
        </p:nvSpPr>
        <p:spPr>
          <a:xfrm>
            <a:off x="6644915" y="3021121"/>
            <a:ext cx="184731" cy="369332"/>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12C36BA9-7D68-DFA3-8334-DF598D5B5EFE}"/>
              </a:ext>
            </a:extLst>
          </p:cNvPr>
          <p:cNvSpPr/>
          <p:nvPr/>
        </p:nvSpPr>
        <p:spPr>
          <a:xfrm>
            <a:off x="6083046" y="2822386"/>
            <a:ext cx="6137393" cy="40213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7" name="Group 6">
            <a:extLst>
              <a:ext uri="{FF2B5EF4-FFF2-40B4-BE49-F238E27FC236}">
                <a16:creationId xmlns:a16="http://schemas.microsoft.com/office/drawing/2014/main" id="{E55EED25-F210-9AEE-75A6-BE606D91A534}"/>
              </a:ext>
            </a:extLst>
          </p:cNvPr>
          <p:cNvGrpSpPr/>
          <p:nvPr/>
        </p:nvGrpSpPr>
        <p:grpSpPr>
          <a:xfrm>
            <a:off x="8793664" y="6381679"/>
            <a:ext cx="236520" cy="336240"/>
            <a:chOff x="4219287" y="5725386"/>
            <a:chExt cx="236520" cy="336240"/>
          </a:xfrm>
        </p:grpSpPr>
        <mc:AlternateContent xmlns:mc="http://schemas.openxmlformats.org/markup-compatibility/2006">
          <mc:Choice xmlns:p14="http://schemas.microsoft.com/office/powerpoint/2010/main" xmlns:aink="http://schemas.microsoft.com/office/drawing/2016/ink" Requires="p14 aink">
            <p:contentPart p14:bwMode="auto" r:id="rId4">
              <p14:nvContentPartPr>
                <p14:cNvPr id="8" name="Ink 7">
                  <a:extLst>
                    <a:ext uri="{FF2B5EF4-FFF2-40B4-BE49-F238E27FC236}">
                      <a16:creationId xmlns:a16="http://schemas.microsoft.com/office/drawing/2014/main" id="{008D12A3-AB60-99C2-68C2-2C17817F307B}"/>
                    </a:ext>
                  </a:extLst>
                </p14:cNvPr>
                <p14:cNvContentPartPr/>
                <p14:nvPr/>
              </p14:nvContentPartPr>
              <p14:xfrm>
                <a:off x="4324767" y="5725386"/>
                <a:ext cx="3240" cy="203760"/>
              </p14:xfrm>
            </p:contentPart>
          </mc:Choice>
          <mc:Fallback>
            <p:pic>
              <p:nvPicPr>
                <p:cNvPr id="8" name="Ink 7">
                  <a:extLst>
                    <a:ext uri="{FF2B5EF4-FFF2-40B4-BE49-F238E27FC236}">
                      <a16:creationId xmlns:a16="http://schemas.microsoft.com/office/drawing/2014/main" id="{008D12A3-AB60-99C2-68C2-2C17817F307B}"/>
                    </a:ext>
                  </a:extLst>
                </p:cNvPr>
                <p:cNvPicPr/>
                <p:nvPr/>
              </p:nvPicPr>
              <p:blipFill>
                <a:blip r:embed="rId5"/>
                <a:stretch>
                  <a:fillRect/>
                </a:stretch>
              </p:blipFill>
              <p:spPr>
                <a:xfrm>
                  <a:off x="4306767" y="5707746"/>
                  <a:ext cx="38880" cy="23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9" name="Ink 8">
                  <a:extLst>
                    <a:ext uri="{FF2B5EF4-FFF2-40B4-BE49-F238E27FC236}">
                      <a16:creationId xmlns:a16="http://schemas.microsoft.com/office/drawing/2014/main" id="{525BD02A-8F83-65C2-205F-8CBD5648BBF7}"/>
                    </a:ext>
                  </a:extLst>
                </p14:cNvPr>
                <p14:cNvContentPartPr/>
                <p14:nvPr/>
              </p14:nvContentPartPr>
              <p14:xfrm>
                <a:off x="4219287" y="5725746"/>
                <a:ext cx="228240" cy="360"/>
              </p14:xfrm>
            </p:contentPart>
          </mc:Choice>
          <mc:Fallback>
            <p:pic>
              <p:nvPicPr>
                <p:cNvPr id="9" name="Ink 8">
                  <a:extLst>
                    <a:ext uri="{FF2B5EF4-FFF2-40B4-BE49-F238E27FC236}">
                      <a16:creationId xmlns:a16="http://schemas.microsoft.com/office/drawing/2014/main" id="{525BD02A-8F83-65C2-205F-8CBD5648BBF7}"/>
                    </a:ext>
                  </a:extLst>
                </p:cNvPr>
                <p:cNvPicPr/>
                <p:nvPr/>
              </p:nvPicPr>
              <p:blipFill>
                <a:blip r:embed="rId7"/>
                <a:stretch>
                  <a:fillRect/>
                </a:stretch>
              </p:blipFill>
              <p:spPr>
                <a:xfrm>
                  <a:off x="4201287" y="5707746"/>
                  <a:ext cx="26388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10" name="Ink 9">
                  <a:extLst>
                    <a:ext uri="{FF2B5EF4-FFF2-40B4-BE49-F238E27FC236}">
                      <a16:creationId xmlns:a16="http://schemas.microsoft.com/office/drawing/2014/main" id="{E5C64983-2B0A-6DF9-C142-A86FC29A71E0}"/>
                    </a:ext>
                  </a:extLst>
                </p14:cNvPr>
                <p14:cNvContentPartPr/>
                <p14:nvPr/>
              </p14:nvContentPartPr>
              <p14:xfrm>
                <a:off x="4455447" y="5942466"/>
                <a:ext cx="360" cy="119160"/>
              </p14:xfrm>
            </p:contentPart>
          </mc:Choice>
          <mc:Fallback>
            <p:pic>
              <p:nvPicPr>
                <p:cNvPr id="10" name="Ink 9">
                  <a:extLst>
                    <a:ext uri="{FF2B5EF4-FFF2-40B4-BE49-F238E27FC236}">
                      <a16:creationId xmlns:a16="http://schemas.microsoft.com/office/drawing/2014/main" id="{E5C64983-2B0A-6DF9-C142-A86FC29A71E0}"/>
                    </a:ext>
                  </a:extLst>
                </p:cNvPr>
                <p:cNvPicPr/>
                <p:nvPr/>
              </p:nvPicPr>
              <p:blipFill>
                <a:blip r:embed="rId9"/>
                <a:stretch>
                  <a:fillRect/>
                </a:stretch>
              </p:blipFill>
              <p:spPr>
                <a:xfrm>
                  <a:off x="4437447" y="5924826"/>
                  <a:ext cx="36000" cy="154800"/>
                </a:xfrm>
                <a:prstGeom prst="rect">
                  <a:avLst/>
                </a:prstGeom>
              </p:spPr>
            </p:pic>
          </mc:Fallback>
        </mc:AlternateContent>
      </p:grpSp>
      <p:grpSp>
        <p:nvGrpSpPr>
          <p:cNvPr id="11" name="Group 10">
            <a:extLst>
              <a:ext uri="{FF2B5EF4-FFF2-40B4-BE49-F238E27FC236}">
                <a16:creationId xmlns:a16="http://schemas.microsoft.com/office/drawing/2014/main" id="{4985BE53-76A7-3086-EAAA-204626B457D5}"/>
              </a:ext>
            </a:extLst>
          </p:cNvPr>
          <p:cNvGrpSpPr/>
          <p:nvPr/>
        </p:nvGrpSpPr>
        <p:grpSpPr>
          <a:xfrm>
            <a:off x="9957389" y="5672717"/>
            <a:ext cx="285120" cy="291960"/>
            <a:chOff x="5383012" y="5016424"/>
            <a:chExt cx="285120" cy="291960"/>
          </a:xfrm>
        </p:grpSpPr>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12" name="Ink 11">
                  <a:extLst>
                    <a:ext uri="{FF2B5EF4-FFF2-40B4-BE49-F238E27FC236}">
                      <a16:creationId xmlns:a16="http://schemas.microsoft.com/office/drawing/2014/main" id="{8D3D8862-15F7-28A6-CA50-14B4813622B0}"/>
                    </a:ext>
                  </a:extLst>
                </p14:cNvPr>
                <p14:cNvContentPartPr/>
                <p14:nvPr/>
              </p14:nvContentPartPr>
              <p14:xfrm>
                <a:off x="5483812" y="5079064"/>
                <a:ext cx="360" cy="229320"/>
              </p14:xfrm>
            </p:contentPart>
          </mc:Choice>
          <mc:Fallback>
            <p:pic>
              <p:nvPicPr>
                <p:cNvPr id="12" name="Ink 11">
                  <a:extLst>
                    <a:ext uri="{FF2B5EF4-FFF2-40B4-BE49-F238E27FC236}">
                      <a16:creationId xmlns:a16="http://schemas.microsoft.com/office/drawing/2014/main" id="{8D3D8862-15F7-28A6-CA50-14B4813622B0}"/>
                    </a:ext>
                  </a:extLst>
                </p:cNvPr>
                <p:cNvPicPr/>
                <p:nvPr/>
              </p:nvPicPr>
              <p:blipFill>
                <a:blip r:embed="rId11"/>
                <a:stretch>
                  <a:fillRect/>
                </a:stretch>
              </p:blipFill>
              <p:spPr>
                <a:xfrm>
                  <a:off x="5466172" y="5061424"/>
                  <a:ext cx="36000" cy="264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13" name="Ink 12">
                  <a:extLst>
                    <a:ext uri="{FF2B5EF4-FFF2-40B4-BE49-F238E27FC236}">
                      <a16:creationId xmlns:a16="http://schemas.microsoft.com/office/drawing/2014/main" id="{673DB35A-8B41-0E03-67D0-6C0714D61751}"/>
                    </a:ext>
                  </a:extLst>
                </p14:cNvPr>
                <p14:cNvContentPartPr/>
                <p14:nvPr/>
              </p14:nvContentPartPr>
              <p14:xfrm>
                <a:off x="5383012" y="5016424"/>
                <a:ext cx="285120" cy="360"/>
              </p14:xfrm>
            </p:contentPart>
          </mc:Choice>
          <mc:Fallback>
            <p:pic>
              <p:nvPicPr>
                <p:cNvPr id="13" name="Ink 12">
                  <a:extLst>
                    <a:ext uri="{FF2B5EF4-FFF2-40B4-BE49-F238E27FC236}">
                      <a16:creationId xmlns:a16="http://schemas.microsoft.com/office/drawing/2014/main" id="{673DB35A-8B41-0E03-67D0-6C0714D61751}"/>
                    </a:ext>
                  </a:extLst>
                </p:cNvPr>
                <p:cNvPicPr/>
                <p:nvPr/>
              </p:nvPicPr>
              <p:blipFill>
                <a:blip r:embed="rId13"/>
                <a:stretch>
                  <a:fillRect/>
                </a:stretch>
              </p:blipFill>
              <p:spPr>
                <a:xfrm>
                  <a:off x="5365372" y="4998424"/>
                  <a:ext cx="320760" cy="36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4" name="Ink 13">
                <a:extLst>
                  <a:ext uri="{FF2B5EF4-FFF2-40B4-BE49-F238E27FC236}">
                    <a16:creationId xmlns:a16="http://schemas.microsoft.com/office/drawing/2014/main" id="{98D1FFDD-0858-5924-DB09-BF22FA352800}"/>
                  </a:ext>
                </a:extLst>
              </p14:cNvPr>
              <p14:cNvContentPartPr/>
              <p14:nvPr/>
            </p14:nvContentPartPr>
            <p14:xfrm>
              <a:off x="10238648" y="5919083"/>
              <a:ext cx="129960" cy="111960"/>
            </p14:xfrm>
          </p:contentPart>
        </mc:Choice>
        <mc:Fallback>
          <p:pic>
            <p:nvPicPr>
              <p:cNvPr id="14" name="Ink 13">
                <a:extLst>
                  <a:ext uri="{FF2B5EF4-FFF2-40B4-BE49-F238E27FC236}">
                    <a16:creationId xmlns:a16="http://schemas.microsoft.com/office/drawing/2014/main" id="{98D1FFDD-0858-5924-DB09-BF22FA352800}"/>
                  </a:ext>
                </a:extLst>
              </p:cNvPr>
              <p:cNvPicPr/>
              <p:nvPr/>
            </p:nvPicPr>
            <p:blipFill>
              <a:blip r:embed="rId15"/>
              <a:stretch>
                <a:fillRect/>
              </a:stretch>
            </p:blipFill>
            <p:spPr>
              <a:xfrm>
                <a:off x="10220648" y="5901083"/>
                <a:ext cx="165600" cy="147600"/>
              </a:xfrm>
              <a:prstGeom prst="rect">
                <a:avLst/>
              </a:prstGeom>
            </p:spPr>
          </p:pic>
        </mc:Fallback>
      </mc:AlternateContent>
      <p:grpSp>
        <p:nvGrpSpPr>
          <p:cNvPr id="15" name="Group 14">
            <a:extLst>
              <a:ext uri="{FF2B5EF4-FFF2-40B4-BE49-F238E27FC236}">
                <a16:creationId xmlns:a16="http://schemas.microsoft.com/office/drawing/2014/main" id="{71E8D33C-BC3A-CF70-6240-1DAF3A6136A9}"/>
              </a:ext>
            </a:extLst>
          </p:cNvPr>
          <p:cNvGrpSpPr/>
          <p:nvPr/>
        </p:nvGrpSpPr>
        <p:grpSpPr>
          <a:xfrm>
            <a:off x="7039265" y="6177559"/>
            <a:ext cx="262080" cy="347040"/>
            <a:chOff x="2464888" y="5521266"/>
            <a:chExt cx="262080" cy="347040"/>
          </a:xfrm>
        </p:grpSpPr>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6" name="Ink 15">
                  <a:extLst>
                    <a:ext uri="{FF2B5EF4-FFF2-40B4-BE49-F238E27FC236}">
                      <a16:creationId xmlns:a16="http://schemas.microsoft.com/office/drawing/2014/main" id="{347DAB29-94FA-DF85-39B2-CA3666220BEF}"/>
                    </a:ext>
                  </a:extLst>
                </p14:cNvPr>
                <p14:cNvContentPartPr/>
                <p14:nvPr/>
              </p14:nvContentPartPr>
              <p14:xfrm>
                <a:off x="2579728" y="5574546"/>
                <a:ext cx="5040" cy="293760"/>
              </p14:xfrm>
            </p:contentPart>
          </mc:Choice>
          <mc:Fallback>
            <p:pic>
              <p:nvPicPr>
                <p:cNvPr id="16" name="Ink 15">
                  <a:extLst>
                    <a:ext uri="{FF2B5EF4-FFF2-40B4-BE49-F238E27FC236}">
                      <a16:creationId xmlns:a16="http://schemas.microsoft.com/office/drawing/2014/main" id="{347DAB29-94FA-DF85-39B2-CA3666220BEF}"/>
                    </a:ext>
                  </a:extLst>
                </p:cNvPr>
                <p:cNvPicPr/>
                <p:nvPr/>
              </p:nvPicPr>
              <p:blipFill>
                <a:blip r:embed="rId17"/>
                <a:stretch>
                  <a:fillRect/>
                </a:stretch>
              </p:blipFill>
              <p:spPr>
                <a:xfrm>
                  <a:off x="2561728" y="5556546"/>
                  <a:ext cx="40680" cy="32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7" name="Ink 16">
                  <a:extLst>
                    <a:ext uri="{FF2B5EF4-FFF2-40B4-BE49-F238E27FC236}">
                      <a16:creationId xmlns:a16="http://schemas.microsoft.com/office/drawing/2014/main" id="{9DBC1266-2FC7-49BA-329E-4AA71DE8B3D2}"/>
                    </a:ext>
                  </a:extLst>
                </p14:cNvPr>
                <p14:cNvContentPartPr/>
                <p14:nvPr/>
              </p14:nvContentPartPr>
              <p14:xfrm>
                <a:off x="2464888" y="5521266"/>
                <a:ext cx="262080" cy="34200"/>
              </p14:xfrm>
            </p:contentPart>
          </mc:Choice>
          <mc:Fallback>
            <p:pic>
              <p:nvPicPr>
                <p:cNvPr id="17" name="Ink 16">
                  <a:extLst>
                    <a:ext uri="{FF2B5EF4-FFF2-40B4-BE49-F238E27FC236}">
                      <a16:creationId xmlns:a16="http://schemas.microsoft.com/office/drawing/2014/main" id="{9DBC1266-2FC7-49BA-329E-4AA71DE8B3D2}"/>
                    </a:ext>
                  </a:extLst>
                </p:cNvPr>
                <p:cNvPicPr/>
                <p:nvPr/>
              </p:nvPicPr>
              <p:blipFill>
                <a:blip r:embed="rId19"/>
                <a:stretch>
                  <a:fillRect/>
                </a:stretch>
              </p:blipFill>
              <p:spPr>
                <a:xfrm>
                  <a:off x="2446888" y="5503626"/>
                  <a:ext cx="297720" cy="698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8" name="Ink 17">
                <a:extLst>
                  <a:ext uri="{FF2B5EF4-FFF2-40B4-BE49-F238E27FC236}">
                    <a16:creationId xmlns:a16="http://schemas.microsoft.com/office/drawing/2014/main" id="{C0E23F6F-8E13-743F-C0B7-5071B98D2EAA}"/>
                  </a:ext>
                </a:extLst>
              </p14:cNvPr>
              <p14:cNvContentPartPr/>
              <p14:nvPr/>
            </p14:nvContentPartPr>
            <p14:xfrm>
              <a:off x="7367225" y="6483559"/>
              <a:ext cx="205200" cy="136800"/>
            </p14:xfrm>
          </p:contentPart>
        </mc:Choice>
        <mc:Fallback>
          <p:pic>
            <p:nvPicPr>
              <p:cNvPr id="18" name="Ink 17">
                <a:extLst>
                  <a:ext uri="{FF2B5EF4-FFF2-40B4-BE49-F238E27FC236}">
                    <a16:creationId xmlns:a16="http://schemas.microsoft.com/office/drawing/2014/main" id="{C0E23F6F-8E13-743F-C0B7-5071B98D2EAA}"/>
                  </a:ext>
                </a:extLst>
              </p:cNvPr>
              <p:cNvPicPr/>
              <p:nvPr/>
            </p:nvPicPr>
            <p:blipFill>
              <a:blip r:embed="rId21"/>
              <a:stretch>
                <a:fillRect/>
              </a:stretch>
            </p:blipFill>
            <p:spPr>
              <a:xfrm>
                <a:off x="7349225" y="6465559"/>
                <a:ext cx="2408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7C66B999-C733-C790-32DB-D59EFBE06BE6}"/>
                  </a:ext>
                </a:extLst>
              </p14:cNvPr>
              <p14:cNvContentPartPr/>
              <p14:nvPr/>
            </p14:nvContentPartPr>
            <p14:xfrm>
              <a:off x="6304145" y="3130105"/>
              <a:ext cx="118800" cy="228960"/>
            </p14:xfrm>
          </p:contentPart>
        </mc:Choice>
        <mc:Fallback>
          <p:pic>
            <p:nvPicPr>
              <p:cNvPr id="19" name="Ink 18">
                <a:extLst>
                  <a:ext uri="{FF2B5EF4-FFF2-40B4-BE49-F238E27FC236}">
                    <a16:creationId xmlns:a16="http://schemas.microsoft.com/office/drawing/2014/main" id="{7C66B999-C733-C790-32DB-D59EFBE06BE6}"/>
                  </a:ext>
                </a:extLst>
              </p:cNvPr>
              <p:cNvPicPr/>
              <p:nvPr/>
            </p:nvPicPr>
            <p:blipFill>
              <a:blip r:embed="rId23"/>
              <a:stretch>
                <a:fillRect/>
              </a:stretch>
            </p:blipFill>
            <p:spPr>
              <a:xfrm>
                <a:off x="6295505" y="3121465"/>
                <a:ext cx="136440" cy="246600"/>
              </a:xfrm>
              <a:prstGeom prst="rect">
                <a:avLst/>
              </a:prstGeom>
            </p:spPr>
          </p:pic>
        </mc:Fallback>
      </mc:AlternateContent>
      <p:grpSp>
        <p:nvGrpSpPr>
          <p:cNvPr id="20" name="Group 19">
            <a:extLst>
              <a:ext uri="{FF2B5EF4-FFF2-40B4-BE49-F238E27FC236}">
                <a16:creationId xmlns:a16="http://schemas.microsoft.com/office/drawing/2014/main" id="{479322F6-2884-5779-3E6D-5E002033D776}"/>
              </a:ext>
            </a:extLst>
          </p:cNvPr>
          <p:cNvGrpSpPr/>
          <p:nvPr/>
        </p:nvGrpSpPr>
        <p:grpSpPr>
          <a:xfrm>
            <a:off x="9228896" y="3433451"/>
            <a:ext cx="68040" cy="243360"/>
            <a:chOff x="4994714" y="3070292"/>
            <a:chExt cx="68040" cy="243360"/>
          </a:xfrm>
        </p:grpSpPr>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B3725695-D993-0E0F-DD4F-DA0CE2F3AF52}"/>
                    </a:ext>
                  </a:extLst>
                </p14:cNvPr>
                <p14:cNvContentPartPr/>
                <p14:nvPr/>
              </p14:nvContentPartPr>
              <p14:xfrm>
                <a:off x="4994714" y="3161732"/>
                <a:ext cx="68040" cy="151920"/>
              </p14:xfrm>
            </p:contentPart>
          </mc:Choice>
          <mc:Fallback>
            <p:pic>
              <p:nvPicPr>
                <p:cNvPr id="21" name="Ink 20">
                  <a:extLst>
                    <a:ext uri="{FF2B5EF4-FFF2-40B4-BE49-F238E27FC236}">
                      <a16:creationId xmlns:a16="http://schemas.microsoft.com/office/drawing/2014/main" id="{B3725695-D993-0E0F-DD4F-DA0CE2F3AF52}"/>
                    </a:ext>
                  </a:extLst>
                </p:cNvPr>
                <p:cNvPicPr/>
                <p:nvPr/>
              </p:nvPicPr>
              <p:blipFill>
                <a:blip r:embed="rId25"/>
                <a:stretch>
                  <a:fillRect/>
                </a:stretch>
              </p:blipFill>
              <p:spPr>
                <a:xfrm>
                  <a:off x="4986074" y="3152732"/>
                  <a:ext cx="856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D8774A95-485D-1D44-F68A-3D88F305498B}"/>
                    </a:ext>
                  </a:extLst>
                </p14:cNvPr>
                <p14:cNvContentPartPr/>
                <p14:nvPr/>
              </p14:nvContentPartPr>
              <p14:xfrm>
                <a:off x="5001554" y="3070292"/>
                <a:ext cx="31320" cy="88920"/>
              </p14:xfrm>
            </p:contentPart>
          </mc:Choice>
          <mc:Fallback>
            <p:pic>
              <p:nvPicPr>
                <p:cNvPr id="22" name="Ink 21">
                  <a:extLst>
                    <a:ext uri="{FF2B5EF4-FFF2-40B4-BE49-F238E27FC236}">
                      <a16:creationId xmlns:a16="http://schemas.microsoft.com/office/drawing/2014/main" id="{D8774A95-485D-1D44-F68A-3D88F305498B}"/>
                    </a:ext>
                  </a:extLst>
                </p:cNvPr>
                <p:cNvPicPr/>
                <p:nvPr/>
              </p:nvPicPr>
              <p:blipFill>
                <a:blip r:embed="rId27"/>
                <a:stretch>
                  <a:fillRect/>
                </a:stretch>
              </p:blipFill>
              <p:spPr>
                <a:xfrm>
                  <a:off x="4992914" y="3061652"/>
                  <a:ext cx="48960" cy="106560"/>
                </a:xfrm>
                <a:prstGeom prst="rect">
                  <a:avLst/>
                </a:prstGeom>
              </p:spPr>
            </p:pic>
          </mc:Fallback>
        </mc:AlternateContent>
      </p:grpSp>
      <p:grpSp>
        <p:nvGrpSpPr>
          <p:cNvPr id="23" name="Group 22">
            <a:extLst>
              <a:ext uri="{FF2B5EF4-FFF2-40B4-BE49-F238E27FC236}">
                <a16:creationId xmlns:a16="http://schemas.microsoft.com/office/drawing/2014/main" id="{35AF4C03-4F9D-8B6A-F726-08B0E62CD34F}"/>
              </a:ext>
            </a:extLst>
          </p:cNvPr>
          <p:cNvGrpSpPr/>
          <p:nvPr/>
        </p:nvGrpSpPr>
        <p:grpSpPr>
          <a:xfrm>
            <a:off x="10583955" y="5591565"/>
            <a:ext cx="232560" cy="292320"/>
            <a:chOff x="6100768" y="5082430"/>
            <a:chExt cx="232560" cy="292320"/>
          </a:xfrm>
        </p:grpSpPr>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61F5D08D-FBA7-5408-7A94-5A3BD4B759C8}"/>
                    </a:ext>
                  </a:extLst>
                </p14:cNvPr>
                <p14:cNvContentPartPr/>
                <p14:nvPr/>
              </p14:nvContentPartPr>
              <p14:xfrm>
                <a:off x="6100768" y="5082430"/>
                <a:ext cx="78120" cy="118080"/>
              </p14:xfrm>
            </p:contentPart>
          </mc:Choice>
          <mc:Fallback>
            <p:pic>
              <p:nvPicPr>
                <p:cNvPr id="24" name="Ink 23">
                  <a:extLst>
                    <a:ext uri="{FF2B5EF4-FFF2-40B4-BE49-F238E27FC236}">
                      <a16:creationId xmlns:a16="http://schemas.microsoft.com/office/drawing/2014/main" id="{61F5D08D-FBA7-5408-7A94-5A3BD4B759C8}"/>
                    </a:ext>
                  </a:extLst>
                </p:cNvPr>
                <p:cNvPicPr/>
                <p:nvPr/>
              </p:nvPicPr>
              <p:blipFill>
                <a:blip r:embed="rId29"/>
                <a:stretch>
                  <a:fillRect/>
                </a:stretch>
              </p:blipFill>
              <p:spPr>
                <a:xfrm>
                  <a:off x="6082768" y="5064430"/>
                  <a:ext cx="1137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3CCDE44C-84EB-106D-A91E-988F959EF0A2}"/>
                    </a:ext>
                  </a:extLst>
                </p14:cNvPr>
                <p14:cNvContentPartPr/>
                <p14:nvPr/>
              </p14:nvContentPartPr>
              <p14:xfrm>
                <a:off x="6164128" y="5212390"/>
                <a:ext cx="79200" cy="72000"/>
              </p14:xfrm>
            </p:contentPart>
          </mc:Choice>
          <mc:Fallback>
            <p:pic>
              <p:nvPicPr>
                <p:cNvPr id="25" name="Ink 24">
                  <a:extLst>
                    <a:ext uri="{FF2B5EF4-FFF2-40B4-BE49-F238E27FC236}">
                      <a16:creationId xmlns:a16="http://schemas.microsoft.com/office/drawing/2014/main" id="{3CCDE44C-84EB-106D-A91E-988F959EF0A2}"/>
                    </a:ext>
                  </a:extLst>
                </p:cNvPr>
                <p:cNvPicPr/>
                <p:nvPr/>
              </p:nvPicPr>
              <p:blipFill>
                <a:blip r:embed="rId31"/>
                <a:stretch>
                  <a:fillRect/>
                </a:stretch>
              </p:blipFill>
              <p:spPr>
                <a:xfrm>
                  <a:off x="6146128" y="5194390"/>
                  <a:ext cx="1148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4911EE40-06F7-9C0E-C139-468F2DB1CEEF}"/>
                    </a:ext>
                  </a:extLst>
                </p14:cNvPr>
                <p14:cNvContentPartPr/>
                <p14:nvPr/>
              </p14:nvContentPartPr>
              <p14:xfrm>
                <a:off x="6233968" y="5303110"/>
                <a:ext cx="99360" cy="71640"/>
              </p14:xfrm>
            </p:contentPart>
          </mc:Choice>
          <mc:Fallback>
            <p:pic>
              <p:nvPicPr>
                <p:cNvPr id="26" name="Ink 25">
                  <a:extLst>
                    <a:ext uri="{FF2B5EF4-FFF2-40B4-BE49-F238E27FC236}">
                      <a16:creationId xmlns:a16="http://schemas.microsoft.com/office/drawing/2014/main" id="{4911EE40-06F7-9C0E-C139-468F2DB1CEEF}"/>
                    </a:ext>
                  </a:extLst>
                </p:cNvPr>
                <p:cNvPicPr/>
                <p:nvPr/>
              </p:nvPicPr>
              <p:blipFill>
                <a:blip r:embed="rId33"/>
                <a:stretch>
                  <a:fillRect/>
                </a:stretch>
              </p:blipFill>
              <p:spPr>
                <a:xfrm>
                  <a:off x="6216328" y="5285470"/>
                  <a:ext cx="135000" cy="107280"/>
                </a:xfrm>
                <a:prstGeom prst="rect">
                  <a:avLst/>
                </a:prstGeom>
              </p:spPr>
            </p:pic>
          </mc:Fallback>
        </mc:AlternateContent>
      </p:grpSp>
      <p:grpSp>
        <p:nvGrpSpPr>
          <p:cNvPr id="27" name="Group 26">
            <a:extLst>
              <a:ext uri="{FF2B5EF4-FFF2-40B4-BE49-F238E27FC236}">
                <a16:creationId xmlns:a16="http://schemas.microsoft.com/office/drawing/2014/main" id="{7483D384-FF43-8F64-A245-14B272AA591F}"/>
              </a:ext>
            </a:extLst>
          </p:cNvPr>
          <p:cNvGrpSpPr/>
          <p:nvPr/>
        </p:nvGrpSpPr>
        <p:grpSpPr>
          <a:xfrm>
            <a:off x="10246068" y="5003160"/>
            <a:ext cx="318960" cy="219600"/>
            <a:chOff x="4960514" y="4597331"/>
            <a:chExt cx="318960" cy="219600"/>
          </a:xfrm>
        </p:grpSpPr>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14E09002-44C1-BC65-95A4-EB19BF560EB9}"/>
                    </a:ext>
                  </a:extLst>
                </p14:cNvPr>
                <p14:cNvContentPartPr/>
                <p14:nvPr/>
              </p14:nvContentPartPr>
              <p14:xfrm>
                <a:off x="4960514" y="4597331"/>
                <a:ext cx="82080" cy="117720"/>
              </p14:xfrm>
            </p:contentPart>
          </mc:Choice>
          <mc:Fallback>
            <p:pic>
              <p:nvPicPr>
                <p:cNvPr id="28" name="Ink 27">
                  <a:extLst>
                    <a:ext uri="{FF2B5EF4-FFF2-40B4-BE49-F238E27FC236}">
                      <a16:creationId xmlns:a16="http://schemas.microsoft.com/office/drawing/2014/main" id="{14E09002-44C1-BC65-95A4-EB19BF560EB9}"/>
                    </a:ext>
                  </a:extLst>
                </p:cNvPr>
                <p:cNvPicPr/>
                <p:nvPr/>
              </p:nvPicPr>
              <p:blipFill>
                <a:blip r:embed="rId35"/>
                <a:stretch>
                  <a:fillRect/>
                </a:stretch>
              </p:blipFill>
              <p:spPr>
                <a:xfrm>
                  <a:off x="4942514" y="4579331"/>
                  <a:ext cx="117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B392FE9B-EFA0-71FD-9782-1A66A5F5F8CD}"/>
                    </a:ext>
                  </a:extLst>
                </p14:cNvPr>
                <p14:cNvContentPartPr/>
                <p14:nvPr/>
              </p14:nvContentPartPr>
              <p14:xfrm>
                <a:off x="5100194" y="4705331"/>
                <a:ext cx="38520" cy="80280"/>
              </p14:xfrm>
            </p:contentPart>
          </mc:Choice>
          <mc:Fallback>
            <p:pic>
              <p:nvPicPr>
                <p:cNvPr id="29" name="Ink 28">
                  <a:extLst>
                    <a:ext uri="{FF2B5EF4-FFF2-40B4-BE49-F238E27FC236}">
                      <a16:creationId xmlns:a16="http://schemas.microsoft.com/office/drawing/2014/main" id="{B392FE9B-EFA0-71FD-9782-1A66A5F5F8CD}"/>
                    </a:ext>
                  </a:extLst>
                </p:cNvPr>
                <p:cNvPicPr/>
                <p:nvPr/>
              </p:nvPicPr>
              <p:blipFill>
                <a:blip r:embed="rId37"/>
                <a:stretch>
                  <a:fillRect/>
                </a:stretch>
              </p:blipFill>
              <p:spPr>
                <a:xfrm>
                  <a:off x="5082194" y="4687331"/>
                  <a:ext cx="74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707D4FDD-FC85-3C22-7E5E-EAB2B0732C4C}"/>
                    </a:ext>
                  </a:extLst>
                </p14:cNvPr>
                <p14:cNvContentPartPr/>
                <p14:nvPr/>
              </p14:nvContentPartPr>
              <p14:xfrm>
                <a:off x="5201354" y="4726931"/>
                <a:ext cx="78120" cy="90000"/>
              </p14:xfrm>
            </p:contentPart>
          </mc:Choice>
          <mc:Fallback>
            <p:pic>
              <p:nvPicPr>
                <p:cNvPr id="30" name="Ink 29">
                  <a:extLst>
                    <a:ext uri="{FF2B5EF4-FFF2-40B4-BE49-F238E27FC236}">
                      <a16:creationId xmlns:a16="http://schemas.microsoft.com/office/drawing/2014/main" id="{707D4FDD-FC85-3C22-7E5E-EAB2B0732C4C}"/>
                    </a:ext>
                  </a:extLst>
                </p:cNvPr>
                <p:cNvPicPr/>
                <p:nvPr/>
              </p:nvPicPr>
              <p:blipFill>
                <a:blip r:embed="rId39"/>
                <a:stretch>
                  <a:fillRect/>
                </a:stretch>
              </p:blipFill>
              <p:spPr>
                <a:xfrm>
                  <a:off x="5183714" y="4709291"/>
                  <a:ext cx="113760" cy="125640"/>
                </a:xfrm>
                <a:prstGeom prst="rect">
                  <a:avLst/>
                </a:prstGeom>
              </p:spPr>
            </p:pic>
          </mc:Fallback>
        </mc:AlternateContent>
      </p:grpSp>
      <p:grpSp>
        <p:nvGrpSpPr>
          <p:cNvPr id="31" name="Group 30">
            <a:extLst>
              <a:ext uri="{FF2B5EF4-FFF2-40B4-BE49-F238E27FC236}">
                <a16:creationId xmlns:a16="http://schemas.microsoft.com/office/drawing/2014/main" id="{CAFF2B59-F240-D92F-D6BB-6F9483C6FAC1}"/>
              </a:ext>
            </a:extLst>
          </p:cNvPr>
          <p:cNvGrpSpPr/>
          <p:nvPr/>
        </p:nvGrpSpPr>
        <p:grpSpPr>
          <a:xfrm>
            <a:off x="9922469" y="4121732"/>
            <a:ext cx="177480" cy="211680"/>
            <a:chOff x="5483812" y="3716300"/>
            <a:chExt cx="177480" cy="211680"/>
          </a:xfrm>
        </p:grpSpPr>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B63F612F-F0EC-919C-71E2-2558914A6125}"/>
                    </a:ext>
                  </a:extLst>
                </p14:cNvPr>
                <p14:cNvContentPartPr/>
                <p14:nvPr/>
              </p14:nvContentPartPr>
              <p14:xfrm>
                <a:off x="5483812" y="3716300"/>
                <a:ext cx="176040" cy="147240"/>
              </p14:xfrm>
            </p:contentPart>
          </mc:Choice>
          <mc:Fallback>
            <p:pic>
              <p:nvPicPr>
                <p:cNvPr id="32" name="Ink 31">
                  <a:extLst>
                    <a:ext uri="{FF2B5EF4-FFF2-40B4-BE49-F238E27FC236}">
                      <a16:creationId xmlns:a16="http://schemas.microsoft.com/office/drawing/2014/main" id="{B63F612F-F0EC-919C-71E2-2558914A6125}"/>
                    </a:ext>
                  </a:extLst>
                </p:cNvPr>
                <p:cNvPicPr/>
                <p:nvPr/>
              </p:nvPicPr>
              <p:blipFill>
                <a:blip r:embed="rId41"/>
                <a:stretch>
                  <a:fillRect/>
                </a:stretch>
              </p:blipFill>
              <p:spPr>
                <a:xfrm>
                  <a:off x="5475172" y="3707660"/>
                  <a:ext cx="1936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8E9F1081-42B7-2A84-E2BD-69B885612FEA}"/>
                    </a:ext>
                  </a:extLst>
                </p14:cNvPr>
                <p14:cNvContentPartPr/>
                <p14:nvPr/>
              </p14:nvContentPartPr>
              <p14:xfrm>
                <a:off x="5596492" y="3870380"/>
                <a:ext cx="64800" cy="57600"/>
              </p14:xfrm>
            </p:contentPart>
          </mc:Choice>
          <mc:Fallback>
            <p:pic>
              <p:nvPicPr>
                <p:cNvPr id="33" name="Ink 32">
                  <a:extLst>
                    <a:ext uri="{FF2B5EF4-FFF2-40B4-BE49-F238E27FC236}">
                      <a16:creationId xmlns:a16="http://schemas.microsoft.com/office/drawing/2014/main" id="{8E9F1081-42B7-2A84-E2BD-69B885612FEA}"/>
                    </a:ext>
                  </a:extLst>
                </p:cNvPr>
                <p:cNvPicPr/>
                <p:nvPr/>
              </p:nvPicPr>
              <p:blipFill>
                <a:blip r:embed="rId43"/>
                <a:stretch>
                  <a:fillRect/>
                </a:stretch>
              </p:blipFill>
              <p:spPr>
                <a:xfrm>
                  <a:off x="5587492" y="3861380"/>
                  <a:ext cx="82440" cy="75240"/>
                </a:xfrm>
                <a:prstGeom prst="rect">
                  <a:avLst/>
                </a:prstGeom>
              </p:spPr>
            </p:pic>
          </mc:Fallback>
        </mc:AlternateContent>
      </p:grpSp>
      <p:grpSp>
        <p:nvGrpSpPr>
          <p:cNvPr id="34" name="Group 33">
            <a:extLst>
              <a:ext uri="{FF2B5EF4-FFF2-40B4-BE49-F238E27FC236}">
                <a16:creationId xmlns:a16="http://schemas.microsoft.com/office/drawing/2014/main" id="{8DDC2A4D-DAA1-9251-2107-AB89257C4DAA}"/>
              </a:ext>
            </a:extLst>
          </p:cNvPr>
          <p:cNvGrpSpPr/>
          <p:nvPr/>
        </p:nvGrpSpPr>
        <p:grpSpPr>
          <a:xfrm>
            <a:off x="8732104" y="4543879"/>
            <a:ext cx="155520" cy="274320"/>
            <a:chOff x="4157727" y="3887586"/>
            <a:chExt cx="155520" cy="274320"/>
          </a:xfrm>
        </p:grpSpPr>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2726649A-16E2-1AFE-5D38-A52AEC15FBB7}"/>
                    </a:ext>
                  </a:extLst>
                </p14:cNvPr>
                <p14:cNvContentPartPr/>
                <p14:nvPr/>
              </p14:nvContentPartPr>
              <p14:xfrm>
                <a:off x="4157727" y="3887586"/>
                <a:ext cx="61560" cy="195840"/>
              </p14:xfrm>
            </p:contentPart>
          </mc:Choice>
          <mc:Fallback>
            <p:pic>
              <p:nvPicPr>
                <p:cNvPr id="35" name="Ink 34">
                  <a:extLst>
                    <a:ext uri="{FF2B5EF4-FFF2-40B4-BE49-F238E27FC236}">
                      <a16:creationId xmlns:a16="http://schemas.microsoft.com/office/drawing/2014/main" id="{2726649A-16E2-1AFE-5D38-A52AEC15FBB7}"/>
                    </a:ext>
                  </a:extLst>
                </p:cNvPr>
                <p:cNvPicPr/>
                <p:nvPr/>
              </p:nvPicPr>
              <p:blipFill>
                <a:blip r:embed="rId45"/>
                <a:stretch>
                  <a:fillRect/>
                </a:stretch>
              </p:blipFill>
              <p:spPr>
                <a:xfrm>
                  <a:off x="4149087" y="3878586"/>
                  <a:ext cx="792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15A5F282-C582-3436-2CE7-BD41E7277C8C}"/>
                    </a:ext>
                  </a:extLst>
                </p14:cNvPr>
                <p14:cNvContentPartPr/>
                <p14:nvPr/>
              </p14:nvContentPartPr>
              <p14:xfrm>
                <a:off x="4262847" y="4092066"/>
                <a:ext cx="50400" cy="69840"/>
              </p14:xfrm>
            </p:contentPart>
          </mc:Choice>
          <mc:Fallback>
            <p:pic>
              <p:nvPicPr>
                <p:cNvPr id="36" name="Ink 35">
                  <a:extLst>
                    <a:ext uri="{FF2B5EF4-FFF2-40B4-BE49-F238E27FC236}">
                      <a16:creationId xmlns:a16="http://schemas.microsoft.com/office/drawing/2014/main" id="{15A5F282-C582-3436-2CE7-BD41E7277C8C}"/>
                    </a:ext>
                  </a:extLst>
                </p:cNvPr>
                <p:cNvPicPr/>
                <p:nvPr/>
              </p:nvPicPr>
              <p:blipFill>
                <a:blip r:embed="rId47"/>
                <a:stretch>
                  <a:fillRect/>
                </a:stretch>
              </p:blipFill>
              <p:spPr>
                <a:xfrm>
                  <a:off x="4254207" y="4083426"/>
                  <a:ext cx="68040" cy="87480"/>
                </a:xfrm>
                <a:prstGeom prst="rect">
                  <a:avLst/>
                </a:prstGeom>
              </p:spPr>
            </p:pic>
          </mc:Fallback>
        </mc:AlternateContent>
      </p:grpSp>
      <p:grpSp>
        <p:nvGrpSpPr>
          <p:cNvPr id="37" name="Group 36">
            <a:extLst>
              <a:ext uri="{FF2B5EF4-FFF2-40B4-BE49-F238E27FC236}">
                <a16:creationId xmlns:a16="http://schemas.microsoft.com/office/drawing/2014/main" id="{EE1940A4-58D8-3EC1-42D9-19171226EC0E}"/>
              </a:ext>
            </a:extLst>
          </p:cNvPr>
          <p:cNvGrpSpPr/>
          <p:nvPr/>
        </p:nvGrpSpPr>
        <p:grpSpPr>
          <a:xfrm>
            <a:off x="11512921" y="4817259"/>
            <a:ext cx="157320" cy="194760"/>
            <a:chOff x="6645737" y="4410947"/>
            <a:chExt cx="157320" cy="194760"/>
          </a:xfrm>
        </p:grpSpPr>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BC2D1548-CF2C-36F9-7E46-5279762C3C2F}"/>
                    </a:ext>
                  </a:extLst>
                </p14:cNvPr>
                <p14:cNvContentPartPr/>
                <p14:nvPr/>
              </p14:nvContentPartPr>
              <p14:xfrm>
                <a:off x="6645737" y="4410947"/>
                <a:ext cx="60480" cy="155520"/>
              </p14:xfrm>
            </p:contentPart>
          </mc:Choice>
          <mc:Fallback>
            <p:pic>
              <p:nvPicPr>
                <p:cNvPr id="38" name="Ink 37">
                  <a:extLst>
                    <a:ext uri="{FF2B5EF4-FFF2-40B4-BE49-F238E27FC236}">
                      <a16:creationId xmlns:a16="http://schemas.microsoft.com/office/drawing/2014/main" id="{BC2D1548-CF2C-36F9-7E46-5279762C3C2F}"/>
                    </a:ext>
                  </a:extLst>
                </p:cNvPr>
                <p:cNvPicPr/>
                <p:nvPr/>
              </p:nvPicPr>
              <p:blipFill>
                <a:blip r:embed="rId49"/>
                <a:stretch>
                  <a:fillRect/>
                </a:stretch>
              </p:blipFill>
              <p:spPr>
                <a:xfrm>
                  <a:off x="6637097" y="4402307"/>
                  <a:ext cx="781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653B6644-0E5A-8192-1131-1D4F993EEAC7}"/>
                    </a:ext>
                  </a:extLst>
                </p14:cNvPr>
                <p14:cNvContentPartPr/>
                <p14:nvPr/>
              </p14:nvContentPartPr>
              <p14:xfrm>
                <a:off x="6759857" y="4536227"/>
                <a:ext cx="43200" cy="69480"/>
              </p14:xfrm>
            </p:contentPart>
          </mc:Choice>
          <mc:Fallback>
            <p:pic>
              <p:nvPicPr>
                <p:cNvPr id="39" name="Ink 38">
                  <a:extLst>
                    <a:ext uri="{FF2B5EF4-FFF2-40B4-BE49-F238E27FC236}">
                      <a16:creationId xmlns:a16="http://schemas.microsoft.com/office/drawing/2014/main" id="{653B6644-0E5A-8192-1131-1D4F993EEAC7}"/>
                    </a:ext>
                  </a:extLst>
                </p:cNvPr>
                <p:cNvPicPr/>
                <p:nvPr/>
              </p:nvPicPr>
              <p:blipFill>
                <a:blip r:embed="rId51"/>
                <a:stretch>
                  <a:fillRect/>
                </a:stretch>
              </p:blipFill>
              <p:spPr>
                <a:xfrm>
                  <a:off x="6751217" y="4527587"/>
                  <a:ext cx="6084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30605B32-A101-B3F5-A087-AA98ACDC0D50}"/>
                  </a:ext>
                </a:extLst>
              </p14:cNvPr>
              <p14:cNvContentPartPr/>
              <p14:nvPr/>
            </p14:nvContentPartPr>
            <p14:xfrm>
              <a:off x="10900235" y="3563185"/>
              <a:ext cx="312480" cy="363960"/>
            </p14:xfrm>
          </p:contentPart>
        </mc:Choice>
        <mc:Fallback>
          <p:pic>
            <p:nvPicPr>
              <p:cNvPr id="40" name="Ink 39">
                <a:extLst>
                  <a:ext uri="{FF2B5EF4-FFF2-40B4-BE49-F238E27FC236}">
                    <a16:creationId xmlns:a16="http://schemas.microsoft.com/office/drawing/2014/main" id="{30605B32-A101-B3F5-A087-AA98ACDC0D50}"/>
                  </a:ext>
                </a:extLst>
              </p:cNvPr>
              <p:cNvPicPr/>
              <p:nvPr/>
            </p:nvPicPr>
            <p:blipFill>
              <a:blip r:embed="rId53"/>
              <a:stretch>
                <a:fillRect/>
              </a:stretch>
            </p:blipFill>
            <p:spPr>
              <a:xfrm>
                <a:off x="10891595" y="3554545"/>
                <a:ext cx="3301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 name="Ink 40">
                <a:extLst>
                  <a:ext uri="{FF2B5EF4-FFF2-40B4-BE49-F238E27FC236}">
                    <a16:creationId xmlns:a16="http://schemas.microsoft.com/office/drawing/2014/main" id="{99C25CD8-72F9-8AC3-5DD0-B2E2B0163DC5}"/>
                  </a:ext>
                </a:extLst>
              </p14:cNvPr>
              <p14:cNvContentPartPr/>
              <p14:nvPr/>
            </p14:nvContentPartPr>
            <p14:xfrm>
              <a:off x="9534891" y="5253624"/>
              <a:ext cx="82080" cy="117720"/>
            </p14:xfrm>
          </p:contentPart>
        </mc:Choice>
        <mc:Fallback>
          <p:pic>
            <p:nvPicPr>
              <p:cNvPr id="41" name="Ink 40">
                <a:extLst>
                  <a:ext uri="{FF2B5EF4-FFF2-40B4-BE49-F238E27FC236}">
                    <a16:creationId xmlns:a16="http://schemas.microsoft.com/office/drawing/2014/main" id="{99C25CD8-72F9-8AC3-5DD0-B2E2B0163DC5}"/>
                  </a:ext>
                </a:extLst>
              </p:cNvPr>
              <p:cNvPicPr/>
              <p:nvPr/>
            </p:nvPicPr>
            <p:blipFill>
              <a:blip r:embed="rId35"/>
              <a:stretch>
                <a:fillRect/>
              </a:stretch>
            </p:blipFill>
            <p:spPr>
              <a:xfrm>
                <a:off x="9516891" y="5235624"/>
                <a:ext cx="117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BE3866BB-EFC7-D8FC-F6B4-0471BFEEF319}"/>
                  </a:ext>
                </a:extLst>
              </p14:cNvPr>
              <p14:cNvContentPartPr/>
              <p14:nvPr/>
            </p14:nvContentPartPr>
            <p14:xfrm>
              <a:off x="9674571" y="5361624"/>
              <a:ext cx="38520" cy="80280"/>
            </p14:xfrm>
          </p:contentPart>
        </mc:Choice>
        <mc:Fallback>
          <p:pic>
            <p:nvPicPr>
              <p:cNvPr id="42" name="Ink 41">
                <a:extLst>
                  <a:ext uri="{FF2B5EF4-FFF2-40B4-BE49-F238E27FC236}">
                    <a16:creationId xmlns:a16="http://schemas.microsoft.com/office/drawing/2014/main" id="{BE3866BB-EFC7-D8FC-F6B4-0471BFEEF319}"/>
                  </a:ext>
                </a:extLst>
              </p:cNvPr>
              <p:cNvPicPr/>
              <p:nvPr/>
            </p:nvPicPr>
            <p:blipFill>
              <a:blip r:embed="rId37"/>
              <a:stretch>
                <a:fillRect/>
              </a:stretch>
            </p:blipFill>
            <p:spPr>
              <a:xfrm>
                <a:off x="9656571" y="5343624"/>
                <a:ext cx="74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79EEFB1C-3075-E092-777A-E4CE9BBD5977}"/>
                  </a:ext>
                </a:extLst>
              </p14:cNvPr>
              <p14:cNvContentPartPr/>
              <p14:nvPr/>
            </p14:nvContentPartPr>
            <p14:xfrm>
              <a:off x="9775731" y="5383224"/>
              <a:ext cx="78120" cy="90000"/>
            </p14:xfrm>
          </p:contentPart>
        </mc:Choice>
        <mc:Fallback>
          <p:pic>
            <p:nvPicPr>
              <p:cNvPr id="43" name="Ink 42">
                <a:extLst>
                  <a:ext uri="{FF2B5EF4-FFF2-40B4-BE49-F238E27FC236}">
                    <a16:creationId xmlns:a16="http://schemas.microsoft.com/office/drawing/2014/main" id="{79EEFB1C-3075-E092-777A-E4CE9BBD5977}"/>
                  </a:ext>
                </a:extLst>
              </p:cNvPr>
              <p:cNvPicPr/>
              <p:nvPr/>
            </p:nvPicPr>
            <p:blipFill>
              <a:blip r:embed="rId39"/>
              <a:stretch>
                <a:fillRect/>
              </a:stretch>
            </p:blipFill>
            <p:spPr>
              <a:xfrm>
                <a:off x="9758091" y="5365584"/>
                <a:ext cx="113760" cy="125640"/>
              </a:xfrm>
              <a:prstGeom prst="rect">
                <a:avLst/>
              </a:prstGeom>
            </p:spPr>
          </p:pic>
        </mc:Fallback>
      </mc:AlternateContent>
      <p:grpSp>
        <p:nvGrpSpPr>
          <p:cNvPr id="44" name="Group 43">
            <a:extLst>
              <a:ext uri="{FF2B5EF4-FFF2-40B4-BE49-F238E27FC236}">
                <a16:creationId xmlns:a16="http://schemas.microsoft.com/office/drawing/2014/main" id="{5B76C5E0-BB5E-1F00-E6B1-99C86F610251}"/>
              </a:ext>
            </a:extLst>
          </p:cNvPr>
          <p:cNvGrpSpPr/>
          <p:nvPr/>
        </p:nvGrpSpPr>
        <p:grpSpPr>
          <a:xfrm>
            <a:off x="8783318" y="5912966"/>
            <a:ext cx="280440" cy="255240"/>
            <a:chOff x="4121938" y="5339772"/>
            <a:chExt cx="280440" cy="255240"/>
          </a:xfrm>
        </p:grpSpPr>
        <mc:AlternateContent xmlns:mc="http://schemas.openxmlformats.org/markup-compatibility/2006">
          <mc:Choice xmlns:p14="http://schemas.microsoft.com/office/powerpoint/2010/main" Requires="p14">
            <p:contentPart p14:bwMode="auto" r:id="rId57">
              <p14:nvContentPartPr>
                <p14:cNvPr id="45" name="Ink 44">
                  <a:extLst>
                    <a:ext uri="{FF2B5EF4-FFF2-40B4-BE49-F238E27FC236}">
                      <a16:creationId xmlns:a16="http://schemas.microsoft.com/office/drawing/2014/main" id="{7BC91FDE-58CB-BD63-9AD0-A6107A679F96}"/>
                    </a:ext>
                  </a:extLst>
                </p14:cNvPr>
                <p14:cNvContentPartPr/>
                <p14:nvPr/>
              </p14:nvContentPartPr>
              <p14:xfrm>
                <a:off x="4121938" y="5339772"/>
                <a:ext cx="120600" cy="196200"/>
              </p14:xfrm>
            </p:contentPart>
          </mc:Choice>
          <mc:Fallback>
            <p:pic>
              <p:nvPicPr>
                <p:cNvPr id="45" name="Ink 44">
                  <a:extLst>
                    <a:ext uri="{FF2B5EF4-FFF2-40B4-BE49-F238E27FC236}">
                      <a16:creationId xmlns:a16="http://schemas.microsoft.com/office/drawing/2014/main" id="{7BC91FDE-58CB-BD63-9AD0-A6107A679F96}"/>
                    </a:ext>
                  </a:extLst>
                </p:cNvPr>
                <p:cNvPicPr/>
                <p:nvPr/>
              </p:nvPicPr>
              <p:blipFill>
                <a:blip r:embed="rId58"/>
                <a:stretch>
                  <a:fillRect/>
                </a:stretch>
              </p:blipFill>
              <p:spPr>
                <a:xfrm>
                  <a:off x="4113298" y="5331132"/>
                  <a:ext cx="138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6" name="Ink 45">
                  <a:extLst>
                    <a:ext uri="{FF2B5EF4-FFF2-40B4-BE49-F238E27FC236}">
                      <a16:creationId xmlns:a16="http://schemas.microsoft.com/office/drawing/2014/main" id="{BC29B6F5-D579-3731-64AA-3BE51D4CF23D}"/>
                    </a:ext>
                  </a:extLst>
                </p14:cNvPr>
                <p14:cNvContentPartPr/>
                <p14:nvPr/>
              </p14:nvContentPartPr>
              <p14:xfrm>
                <a:off x="4303738" y="5491332"/>
                <a:ext cx="13680" cy="93240"/>
              </p14:xfrm>
            </p:contentPart>
          </mc:Choice>
          <mc:Fallback>
            <p:pic>
              <p:nvPicPr>
                <p:cNvPr id="46" name="Ink 45">
                  <a:extLst>
                    <a:ext uri="{FF2B5EF4-FFF2-40B4-BE49-F238E27FC236}">
                      <a16:creationId xmlns:a16="http://schemas.microsoft.com/office/drawing/2014/main" id="{BC29B6F5-D579-3731-64AA-3BE51D4CF23D}"/>
                    </a:ext>
                  </a:extLst>
                </p:cNvPr>
                <p:cNvPicPr/>
                <p:nvPr/>
              </p:nvPicPr>
              <p:blipFill>
                <a:blip r:embed="rId60"/>
                <a:stretch>
                  <a:fillRect/>
                </a:stretch>
              </p:blipFill>
              <p:spPr>
                <a:xfrm>
                  <a:off x="4294738" y="5482692"/>
                  <a:ext cx="313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7" name="Ink 46">
                  <a:extLst>
                    <a:ext uri="{FF2B5EF4-FFF2-40B4-BE49-F238E27FC236}">
                      <a16:creationId xmlns:a16="http://schemas.microsoft.com/office/drawing/2014/main" id="{7EE81DBD-14C4-6BCC-B51D-4EA465573AFC}"/>
                    </a:ext>
                  </a:extLst>
                </p14:cNvPr>
                <p14:cNvContentPartPr/>
                <p14:nvPr/>
              </p14:nvContentPartPr>
              <p14:xfrm>
                <a:off x="4373938" y="5501412"/>
                <a:ext cx="28440" cy="93600"/>
              </p14:xfrm>
            </p:contentPart>
          </mc:Choice>
          <mc:Fallback>
            <p:pic>
              <p:nvPicPr>
                <p:cNvPr id="47" name="Ink 46">
                  <a:extLst>
                    <a:ext uri="{FF2B5EF4-FFF2-40B4-BE49-F238E27FC236}">
                      <a16:creationId xmlns:a16="http://schemas.microsoft.com/office/drawing/2014/main" id="{7EE81DBD-14C4-6BCC-B51D-4EA465573AFC}"/>
                    </a:ext>
                  </a:extLst>
                </p:cNvPr>
                <p:cNvPicPr/>
                <p:nvPr/>
              </p:nvPicPr>
              <p:blipFill>
                <a:blip r:embed="rId62"/>
                <a:stretch>
                  <a:fillRect/>
                </a:stretch>
              </p:blipFill>
              <p:spPr>
                <a:xfrm>
                  <a:off x="4364938" y="5492772"/>
                  <a:ext cx="46080" cy="111240"/>
                </a:xfrm>
                <a:prstGeom prst="rect">
                  <a:avLst/>
                </a:prstGeom>
              </p:spPr>
            </p:pic>
          </mc:Fallback>
        </mc:AlternateContent>
      </p:grpSp>
      <p:grpSp>
        <p:nvGrpSpPr>
          <p:cNvPr id="48" name="Group 47">
            <a:extLst>
              <a:ext uri="{FF2B5EF4-FFF2-40B4-BE49-F238E27FC236}">
                <a16:creationId xmlns:a16="http://schemas.microsoft.com/office/drawing/2014/main" id="{9838BC83-F206-B264-2586-1B4E583F526E}"/>
              </a:ext>
            </a:extLst>
          </p:cNvPr>
          <p:cNvGrpSpPr/>
          <p:nvPr/>
        </p:nvGrpSpPr>
        <p:grpSpPr>
          <a:xfrm>
            <a:off x="8449715" y="6509785"/>
            <a:ext cx="267480" cy="309600"/>
            <a:chOff x="3875338" y="5853492"/>
            <a:chExt cx="267480" cy="309600"/>
          </a:xfrm>
        </p:grpSpPr>
        <mc:AlternateContent xmlns:mc="http://schemas.openxmlformats.org/markup-compatibility/2006">
          <mc:Choice xmlns:p14="http://schemas.microsoft.com/office/powerpoint/2010/main" Requires="p14">
            <p:contentPart p14:bwMode="auto" r:id="rId63">
              <p14:nvContentPartPr>
                <p14:cNvPr id="49" name="Ink 48">
                  <a:extLst>
                    <a:ext uri="{FF2B5EF4-FFF2-40B4-BE49-F238E27FC236}">
                      <a16:creationId xmlns:a16="http://schemas.microsoft.com/office/drawing/2014/main" id="{99ABC682-DC28-B51D-96AF-078B4D609A2C}"/>
                    </a:ext>
                  </a:extLst>
                </p14:cNvPr>
                <p14:cNvContentPartPr/>
                <p14:nvPr/>
              </p14:nvContentPartPr>
              <p14:xfrm>
                <a:off x="3875338" y="5853492"/>
                <a:ext cx="125640" cy="241560"/>
              </p14:xfrm>
            </p:contentPart>
          </mc:Choice>
          <mc:Fallback>
            <p:pic>
              <p:nvPicPr>
                <p:cNvPr id="49" name="Ink 48">
                  <a:extLst>
                    <a:ext uri="{FF2B5EF4-FFF2-40B4-BE49-F238E27FC236}">
                      <a16:creationId xmlns:a16="http://schemas.microsoft.com/office/drawing/2014/main" id="{99ABC682-DC28-B51D-96AF-078B4D609A2C}"/>
                    </a:ext>
                  </a:extLst>
                </p:cNvPr>
                <p:cNvPicPr/>
                <p:nvPr/>
              </p:nvPicPr>
              <p:blipFill>
                <a:blip r:embed="rId64"/>
                <a:stretch>
                  <a:fillRect/>
                </a:stretch>
              </p:blipFill>
              <p:spPr>
                <a:xfrm>
                  <a:off x="3866338" y="5844852"/>
                  <a:ext cx="143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0" name="Ink 49">
                  <a:extLst>
                    <a:ext uri="{FF2B5EF4-FFF2-40B4-BE49-F238E27FC236}">
                      <a16:creationId xmlns:a16="http://schemas.microsoft.com/office/drawing/2014/main" id="{15762D2B-1676-EE72-BD31-C8D58848990E}"/>
                    </a:ext>
                  </a:extLst>
                </p14:cNvPr>
                <p14:cNvContentPartPr/>
                <p14:nvPr/>
              </p14:nvContentPartPr>
              <p14:xfrm>
                <a:off x="4081978" y="6069132"/>
                <a:ext cx="10800" cy="74160"/>
              </p14:xfrm>
            </p:contentPart>
          </mc:Choice>
          <mc:Fallback>
            <p:pic>
              <p:nvPicPr>
                <p:cNvPr id="50" name="Ink 49">
                  <a:extLst>
                    <a:ext uri="{FF2B5EF4-FFF2-40B4-BE49-F238E27FC236}">
                      <a16:creationId xmlns:a16="http://schemas.microsoft.com/office/drawing/2014/main" id="{15762D2B-1676-EE72-BD31-C8D58848990E}"/>
                    </a:ext>
                  </a:extLst>
                </p:cNvPr>
                <p:cNvPicPr/>
                <p:nvPr/>
              </p:nvPicPr>
              <p:blipFill>
                <a:blip r:embed="rId66"/>
                <a:stretch>
                  <a:fillRect/>
                </a:stretch>
              </p:blipFill>
              <p:spPr>
                <a:xfrm>
                  <a:off x="4073338" y="6060492"/>
                  <a:ext cx="284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1" name="Ink 50">
                  <a:extLst>
                    <a:ext uri="{FF2B5EF4-FFF2-40B4-BE49-F238E27FC236}">
                      <a16:creationId xmlns:a16="http://schemas.microsoft.com/office/drawing/2014/main" id="{B8357C76-867E-B9ED-B9A0-FB3A46F8BB0C}"/>
                    </a:ext>
                  </a:extLst>
                </p14:cNvPr>
                <p14:cNvContentPartPr/>
                <p14:nvPr/>
              </p14:nvContentPartPr>
              <p14:xfrm>
                <a:off x="4142458" y="6098652"/>
                <a:ext cx="360" cy="64440"/>
              </p14:xfrm>
            </p:contentPart>
          </mc:Choice>
          <mc:Fallback>
            <p:pic>
              <p:nvPicPr>
                <p:cNvPr id="51" name="Ink 50">
                  <a:extLst>
                    <a:ext uri="{FF2B5EF4-FFF2-40B4-BE49-F238E27FC236}">
                      <a16:creationId xmlns:a16="http://schemas.microsoft.com/office/drawing/2014/main" id="{B8357C76-867E-B9ED-B9A0-FB3A46F8BB0C}"/>
                    </a:ext>
                  </a:extLst>
                </p:cNvPr>
                <p:cNvPicPr/>
                <p:nvPr/>
              </p:nvPicPr>
              <p:blipFill>
                <a:blip r:embed="rId68"/>
                <a:stretch>
                  <a:fillRect/>
                </a:stretch>
              </p:blipFill>
              <p:spPr>
                <a:xfrm>
                  <a:off x="4133458" y="6090012"/>
                  <a:ext cx="18000" cy="82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
            <p14:nvContentPartPr>
              <p14:cNvPr id="52" name="Ink 51">
                <a:extLst>
                  <a:ext uri="{FF2B5EF4-FFF2-40B4-BE49-F238E27FC236}">
                    <a16:creationId xmlns:a16="http://schemas.microsoft.com/office/drawing/2014/main" id="{CC437C17-7492-6AD4-71F5-40ED654EE513}"/>
                  </a:ext>
                </a:extLst>
              </p14:cNvPr>
              <p14:cNvContentPartPr/>
              <p14:nvPr/>
            </p14:nvContentPartPr>
            <p14:xfrm>
              <a:off x="9277794" y="6385459"/>
              <a:ext cx="120600" cy="196200"/>
            </p14:xfrm>
          </p:contentPart>
        </mc:Choice>
        <mc:Fallback>
          <p:pic>
            <p:nvPicPr>
              <p:cNvPr id="52" name="Ink 51">
                <a:extLst>
                  <a:ext uri="{FF2B5EF4-FFF2-40B4-BE49-F238E27FC236}">
                    <a16:creationId xmlns:a16="http://schemas.microsoft.com/office/drawing/2014/main" id="{CC437C17-7492-6AD4-71F5-40ED654EE513}"/>
                  </a:ext>
                </a:extLst>
              </p:cNvPr>
              <p:cNvPicPr/>
              <p:nvPr/>
            </p:nvPicPr>
            <p:blipFill>
              <a:blip r:embed="rId58"/>
              <a:stretch>
                <a:fillRect/>
              </a:stretch>
            </p:blipFill>
            <p:spPr>
              <a:xfrm>
                <a:off x="9269154" y="6376819"/>
                <a:ext cx="138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27CCC619-14FD-7B7A-90BC-C9BEB08E0643}"/>
                  </a:ext>
                </a:extLst>
              </p14:cNvPr>
              <p14:cNvContentPartPr/>
              <p14:nvPr/>
            </p14:nvContentPartPr>
            <p14:xfrm>
              <a:off x="9459594" y="6537019"/>
              <a:ext cx="13680" cy="93240"/>
            </p14:xfrm>
          </p:contentPart>
        </mc:Choice>
        <mc:Fallback>
          <p:pic>
            <p:nvPicPr>
              <p:cNvPr id="53" name="Ink 52">
                <a:extLst>
                  <a:ext uri="{FF2B5EF4-FFF2-40B4-BE49-F238E27FC236}">
                    <a16:creationId xmlns:a16="http://schemas.microsoft.com/office/drawing/2014/main" id="{27CCC619-14FD-7B7A-90BC-C9BEB08E0643}"/>
                  </a:ext>
                </a:extLst>
              </p:cNvPr>
              <p:cNvPicPr/>
              <p:nvPr/>
            </p:nvPicPr>
            <p:blipFill>
              <a:blip r:embed="rId60"/>
              <a:stretch>
                <a:fillRect/>
              </a:stretch>
            </p:blipFill>
            <p:spPr>
              <a:xfrm>
                <a:off x="9450594" y="6528379"/>
                <a:ext cx="313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4" name="Ink 53">
                <a:extLst>
                  <a:ext uri="{FF2B5EF4-FFF2-40B4-BE49-F238E27FC236}">
                    <a16:creationId xmlns:a16="http://schemas.microsoft.com/office/drawing/2014/main" id="{FBD98BFA-320D-18EC-673B-2B80EF822A7C}"/>
                  </a:ext>
                </a:extLst>
              </p14:cNvPr>
              <p14:cNvContentPartPr/>
              <p14:nvPr/>
            </p14:nvContentPartPr>
            <p14:xfrm>
              <a:off x="9529794" y="6547099"/>
              <a:ext cx="28440" cy="93600"/>
            </p14:xfrm>
          </p:contentPart>
        </mc:Choice>
        <mc:Fallback>
          <p:pic>
            <p:nvPicPr>
              <p:cNvPr id="54" name="Ink 53">
                <a:extLst>
                  <a:ext uri="{FF2B5EF4-FFF2-40B4-BE49-F238E27FC236}">
                    <a16:creationId xmlns:a16="http://schemas.microsoft.com/office/drawing/2014/main" id="{FBD98BFA-320D-18EC-673B-2B80EF822A7C}"/>
                  </a:ext>
                </a:extLst>
              </p:cNvPr>
              <p:cNvPicPr/>
              <p:nvPr/>
            </p:nvPicPr>
            <p:blipFill>
              <a:blip r:embed="rId62"/>
              <a:stretch>
                <a:fillRect/>
              </a:stretch>
            </p:blipFill>
            <p:spPr>
              <a:xfrm>
                <a:off x="9520794" y="6538459"/>
                <a:ext cx="46080" cy="111240"/>
              </a:xfrm>
              <a:prstGeom prst="rect">
                <a:avLst/>
              </a:prstGeom>
            </p:spPr>
          </p:pic>
        </mc:Fallback>
      </mc:AlternateContent>
      <p:cxnSp>
        <p:nvCxnSpPr>
          <p:cNvPr id="58" name="Straight Arrow Connector 57">
            <a:extLst>
              <a:ext uri="{FF2B5EF4-FFF2-40B4-BE49-F238E27FC236}">
                <a16:creationId xmlns:a16="http://schemas.microsoft.com/office/drawing/2014/main" id="{8F74FFE0-6016-BE55-759C-FD2383FB2C78}"/>
              </a:ext>
            </a:extLst>
          </p:cNvPr>
          <p:cNvCxnSpPr>
            <a:cxnSpLocks/>
          </p:cNvCxnSpPr>
          <p:nvPr/>
        </p:nvCxnSpPr>
        <p:spPr>
          <a:xfrm>
            <a:off x="9014932" y="4826351"/>
            <a:ext cx="412621" cy="41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4F0FBD2-E50E-5036-F44B-2B3A5761AF9D}"/>
              </a:ext>
            </a:extLst>
          </p:cNvPr>
          <p:cNvCxnSpPr>
            <a:cxnSpLocks/>
          </p:cNvCxnSpPr>
          <p:nvPr/>
        </p:nvCxnSpPr>
        <p:spPr>
          <a:xfrm>
            <a:off x="9935229" y="4421122"/>
            <a:ext cx="257199" cy="582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AAD22AF-E230-C5F8-DA63-59F34717F00E}"/>
              </a:ext>
            </a:extLst>
          </p:cNvPr>
          <p:cNvCxnSpPr>
            <a:cxnSpLocks/>
          </p:cNvCxnSpPr>
          <p:nvPr/>
        </p:nvCxnSpPr>
        <p:spPr>
          <a:xfrm flipH="1">
            <a:off x="10792967" y="5034875"/>
            <a:ext cx="719954" cy="637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840BB0CD-668B-D19D-A244-0065319E21EB}"/>
              </a:ext>
            </a:extLst>
          </p:cNvPr>
          <p:cNvGrpSpPr/>
          <p:nvPr/>
        </p:nvGrpSpPr>
        <p:grpSpPr>
          <a:xfrm>
            <a:off x="7857909" y="5603057"/>
            <a:ext cx="243360" cy="264600"/>
            <a:chOff x="8202538" y="5361372"/>
            <a:chExt cx="243360" cy="264600"/>
          </a:xfrm>
        </p:grpSpPr>
        <mc:AlternateContent xmlns:mc="http://schemas.openxmlformats.org/markup-compatibility/2006">
          <mc:Choice xmlns:p14="http://schemas.microsoft.com/office/powerpoint/2010/main" Requires="p14">
            <p:contentPart p14:bwMode="auto" r:id="rId72">
              <p14:nvContentPartPr>
                <p14:cNvPr id="66" name="Ink 65">
                  <a:extLst>
                    <a:ext uri="{FF2B5EF4-FFF2-40B4-BE49-F238E27FC236}">
                      <a16:creationId xmlns:a16="http://schemas.microsoft.com/office/drawing/2014/main" id="{311243A9-128B-B60E-7797-9C8530920B9D}"/>
                    </a:ext>
                  </a:extLst>
                </p14:cNvPr>
                <p14:cNvContentPartPr/>
                <p14:nvPr/>
              </p14:nvContentPartPr>
              <p14:xfrm>
                <a:off x="8202538" y="5361372"/>
                <a:ext cx="143640" cy="150480"/>
              </p14:xfrm>
            </p:contentPart>
          </mc:Choice>
          <mc:Fallback>
            <p:pic>
              <p:nvPicPr>
                <p:cNvPr id="66" name="Ink 65">
                  <a:extLst>
                    <a:ext uri="{FF2B5EF4-FFF2-40B4-BE49-F238E27FC236}">
                      <a16:creationId xmlns:a16="http://schemas.microsoft.com/office/drawing/2014/main" id="{311243A9-128B-B60E-7797-9C8530920B9D}"/>
                    </a:ext>
                  </a:extLst>
                </p:cNvPr>
                <p:cNvPicPr/>
                <p:nvPr/>
              </p:nvPicPr>
              <p:blipFill>
                <a:blip r:embed="rId73"/>
                <a:stretch>
                  <a:fillRect/>
                </a:stretch>
              </p:blipFill>
              <p:spPr>
                <a:xfrm>
                  <a:off x="8193538" y="5352732"/>
                  <a:ext cx="1612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7" name="Ink 66">
                  <a:extLst>
                    <a:ext uri="{FF2B5EF4-FFF2-40B4-BE49-F238E27FC236}">
                      <a16:creationId xmlns:a16="http://schemas.microsoft.com/office/drawing/2014/main" id="{341CE2CC-4B4E-68F0-8A32-E5DDE9922BE4}"/>
                    </a:ext>
                  </a:extLst>
                </p14:cNvPr>
                <p14:cNvContentPartPr/>
                <p14:nvPr/>
              </p14:nvContentPartPr>
              <p14:xfrm>
                <a:off x="8320618" y="5516892"/>
                <a:ext cx="60120" cy="70920"/>
              </p14:xfrm>
            </p:contentPart>
          </mc:Choice>
          <mc:Fallback>
            <p:pic>
              <p:nvPicPr>
                <p:cNvPr id="67" name="Ink 66">
                  <a:extLst>
                    <a:ext uri="{FF2B5EF4-FFF2-40B4-BE49-F238E27FC236}">
                      <a16:creationId xmlns:a16="http://schemas.microsoft.com/office/drawing/2014/main" id="{341CE2CC-4B4E-68F0-8A32-E5DDE9922BE4}"/>
                    </a:ext>
                  </a:extLst>
                </p:cNvPr>
                <p:cNvPicPr/>
                <p:nvPr/>
              </p:nvPicPr>
              <p:blipFill>
                <a:blip r:embed="rId75"/>
                <a:stretch>
                  <a:fillRect/>
                </a:stretch>
              </p:blipFill>
              <p:spPr>
                <a:xfrm>
                  <a:off x="8311978" y="5508252"/>
                  <a:ext cx="777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8" name="Ink 67">
                  <a:extLst>
                    <a:ext uri="{FF2B5EF4-FFF2-40B4-BE49-F238E27FC236}">
                      <a16:creationId xmlns:a16="http://schemas.microsoft.com/office/drawing/2014/main" id="{76557689-0CC0-DE46-665A-0212DE0FC689}"/>
                    </a:ext>
                  </a:extLst>
                </p14:cNvPr>
                <p14:cNvContentPartPr/>
                <p14:nvPr/>
              </p14:nvContentPartPr>
              <p14:xfrm>
                <a:off x="8412778" y="5549652"/>
                <a:ext cx="33120" cy="76320"/>
              </p14:xfrm>
            </p:contentPart>
          </mc:Choice>
          <mc:Fallback>
            <p:pic>
              <p:nvPicPr>
                <p:cNvPr id="68" name="Ink 67">
                  <a:extLst>
                    <a:ext uri="{FF2B5EF4-FFF2-40B4-BE49-F238E27FC236}">
                      <a16:creationId xmlns:a16="http://schemas.microsoft.com/office/drawing/2014/main" id="{76557689-0CC0-DE46-665A-0212DE0FC689}"/>
                    </a:ext>
                  </a:extLst>
                </p:cNvPr>
                <p:cNvPicPr/>
                <p:nvPr/>
              </p:nvPicPr>
              <p:blipFill>
                <a:blip r:embed="rId77"/>
                <a:stretch>
                  <a:fillRect/>
                </a:stretch>
              </p:blipFill>
              <p:spPr>
                <a:xfrm>
                  <a:off x="8404138" y="5541012"/>
                  <a:ext cx="50760" cy="93960"/>
                </a:xfrm>
                <a:prstGeom prst="rect">
                  <a:avLst/>
                </a:prstGeom>
              </p:spPr>
            </p:pic>
          </mc:Fallback>
        </mc:AlternateContent>
      </p:grpSp>
      <p:grpSp>
        <p:nvGrpSpPr>
          <p:cNvPr id="81" name="Group 80">
            <a:extLst>
              <a:ext uri="{FF2B5EF4-FFF2-40B4-BE49-F238E27FC236}">
                <a16:creationId xmlns:a16="http://schemas.microsoft.com/office/drawing/2014/main" id="{D1124645-3732-0C2E-25DB-F31A40CC16CF}"/>
              </a:ext>
            </a:extLst>
          </p:cNvPr>
          <p:cNvGrpSpPr/>
          <p:nvPr/>
        </p:nvGrpSpPr>
        <p:grpSpPr>
          <a:xfrm>
            <a:off x="8996763" y="5566132"/>
            <a:ext cx="253080" cy="253440"/>
            <a:chOff x="8874658" y="5355972"/>
            <a:chExt cx="253080" cy="253440"/>
          </a:xfrm>
        </p:grpSpPr>
        <mc:AlternateContent xmlns:mc="http://schemas.openxmlformats.org/markup-compatibility/2006">
          <mc:Choice xmlns:p14="http://schemas.microsoft.com/office/powerpoint/2010/main" Requires="p14">
            <p:contentPart p14:bwMode="auto" r:id="rId78">
              <p14:nvContentPartPr>
                <p14:cNvPr id="72" name="Ink 71">
                  <a:extLst>
                    <a:ext uri="{FF2B5EF4-FFF2-40B4-BE49-F238E27FC236}">
                      <a16:creationId xmlns:a16="http://schemas.microsoft.com/office/drawing/2014/main" id="{D62AB309-C73F-4E23-DF8B-117E528B87F7}"/>
                    </a:ext>
                  </a:extLst>
                </p14:cNvPr>
                <p14:cNvContentPartPr/>
                <p14:nvPr/>
              </p14:nvContentPartPr>
              <p14:xfrm>
                <a:off x="8874658" y="5355972"/>
                <a:ext cx="96120" cy="119160"/>
              </p14:xfrm>
            </p:contentPart>
          </mc:Choice>
          <mc:Fallback>
            <p:pic>
              <p:nvPicPr>
                <p:cNvPr id="72" name="Ink 71">
                  <a:extLst>
                    <a:ext uri="{FF2B5EF4-FFF2-40B4-BE49-F238E27FC236}">
                      <a16:creationId xmlns:a16="http://schemas.microsoft.com/office/drawing/2014/main" id="{D62AB309-C73F-4E23-DF8B-117E528B87F7}"/>
                    </a:ext>
                  </a:extLst>
                </p:cNvPr>
                <p:cNvPicPr/>
                <p:nvPr/>
              </p:nvPicPr>
              <p:blipFill>
                <a:blip r:embed="rId79"/>
                <a:stretch>
                  <a:fillRect/>
                </a:stretch>
              </p:blipFill>
              <p:spPr>
                <a:xfrm>
                  <a:off x="8866018" y="5347332"/>
                  <a:ext cx="1137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3" name="Ink 72">
                  <a:extLst>
                    <a:ext uri="{FF2B5EF4-FFF2-40B4-BE49-F238E27FC236}">
                      <a16:creationId xmlns:a16="http://schemas.microsoft.com/office/drawing/2014/main" id="{51561E48-9717-787F-025A-3CF321EB4911}"/>
                    </a:ext>
                  </a:extLst>
                </p14:cNvPr>
                <p14:cNvContentPartPr/>
                <p14:nvPr/>
              </p14:nvContentPartPr>
              <p14:xfrm>
                <a:off x="9006778" y="5489532"/>
                <a:ext cx="45720" cy="57600"/>
              </p14:xfrm>
            </p:contentPart>
          </mc:Choice>
          <mc:Fallback>
            <p:pic>
              <p:nvPicPr>
                <p:cNvPr id="73" name="Ink 72">
                  <a:extLst>
                    <a:ext uri="{FF2B5EF4-FFF2-40B4-BE49-F238E27FC236}">
                      <a16:creationId xmlns:a16="http://schemas.microsoft.com/office/drawing/2014/main" id="{51561E48-9717-787F-025A-3CF321EB4911}"/>
                    </a:ext>
                  </a:extLst>
                </p:cNvPr>
                <p:cNvPicPr/>
                <p:nvPr/>
              </p:nvPicPr>
              <p:blipFill>
                <a:blip r:embed="rId81"/>
                <a:stretch>
                  <a:fillRect/>
                </a:stretch>
              </p:blipFill>
              <p:spPr>
                <a:xfrm>
                  <a:off x="8998138" y="5480532"/>
                  <a:ext cx="633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4" name="Ink 73">
                  <a:extLst>
                    <a:ext uri="{FF2B5EF4-FFF2-40B4-BE49-F238E27FC236}">
                      <a16:creationId xmlns:a16="http://schemas.microsoft.com/office/drawing/2014/main" id="{0E3B9AA3-614A-41DE-6168-B78469C386B0}"/>
                    </a:ext>
                  </a:extLst>
                </p14:cNvPr>
                <p14:cNvContentPartPr/>
                <p14:nvPr/>
              </p14:nvContentPartPr>
              <p14:xfrm>
                <a:off x="9105058" y="5544972"/>
                <a:ext cx="22680" cy="64440"/>
              </p14:xfrm>
            </p:contentPart>
          </mc:Choice>
          <mc:Fallback>
            <p:pic>
              <p:nvPicPr>
                <p:cNvPr id="74" name="Ink 73">
                  <a:extLst>
                    <a:ext uri="{FF2B5EF4-FFF2-40B4-BE49-F238E27FC236}">
                      <a16:creationId xmlns:a16="http://schemas.microsoft.com/office/drawing/2014/main" id="{0E3B9AA3-614A-41DE-6168-B78469C386B0}"/>
                    </a:ext>
                  </a:extLst>
                </p:cNvPr>
                <p:cNvPicPr/>
                <p:nvPr/>
              </p:nvPicPr>
              <p:blipFill>
                <a:blip r:embed="rId83"/>
                <a:stretch>
                  <a:fillRect/>
                </a:stretch>
              </p:blipFill>
              <p:spPr>
                <a:xfrm>
                  <a:off x="9096058" y="5536332"/>
                  <a:ext cx="40320" cy="82080"/>
                </a:xfrm>
                <a:prstGeom prst="rect">
                  <a:avLst/>
                </a:prstGeom>
              </p:spPr>
            </p:pic>
          </mc:Fallback>
        </mc:AlternateContent>
      </p:grpSp>
      <p:grpSp>
        <p:nvGrpSpPr>
          <p:cNvPr id="79" name="Group 78">
            <a:extLst>
              <a:ext uri="{FF2B5EF4-FFF2-40B4-BE49-F238E27FC236}">
                <a16:creationId xmlns:a16="http://schemas.microsoft.com/office/drawing/2014/main" id="{849DC530-27FD-2944-07D0-1F700D7BFCFF}"/>
              </a:ext>
            </a:extLst>
          </p:cNvPr>
          <p:cNvGrpSpPr/>
          <p:nvPr/>
        </p:nvGrpSpPr>
        <p:grpSpPr>
          <a:xfrm>
            <a:off x="9814791" y="6558025"/>
            <a:ext cx="288360" cy="261360"/>
            <a:chOff x="9361378" y="5873292"/>
            <a:chExt cx="288360" cy="261360"/>
          </a:xfrm>
        </p:grpSpPr>
        <mc:AlternateContent xmlns:mc="http://schemas.openxmlformats.org/markup-compatibility/2006">
          <mc:Choice xmlns:p14="http://schemas.microsoft.com/office/powerpoint/2010/main" Requires="p14">
            <p:contentPart p14:bwMode="auto" r:id="rId84">
              <p14:nvContentPartPr>
                <p14:cNvPr id="75" name="Ink 74">
                  <a:extLst>
                    <a:ext uri="{FF2B5EF4-FFF2-40B4-BE49-F238E27FC236}">
                      <a16:creationId xmlns:a16="http://schemas.microsoft.com/office/drawing/2014/main" id="{F2A1124C-EABD-0669-3097-5C3A383178AE}"/>
                    </a:ext>
                  </a:extLst>
                </p14:cNvPr>
                <p14:cNvContentPartPr/>
                <p14:nvPr/>
              </p14:nvContentPartPr>
              <p14:xfrm>
                <a:off x="9361378" y="5873292"/>
                <a:ext cx="130320" cy="123840"/>
              </p14:xfrm>
            </p:contentPart>
          </mc:Choice>
          <mc:Fallback>
            <p:pic>
              <p:nvPicPr>
                <p:cNvPr id="75" name="Ink 74">
                  <a:extLst>
                    <a:ext uri="{FF2B5EF4-FFF2-40B4-BE49-F238E27FC236}">
                      <a16:creationId xmlns:a16="http://schemas.microsoft.com/office/drawing/2014/main" id="{F2A1124C-EABD-0669-3097-5C3A383178AE}"/>
                    </a:ext>
                  </a:extLst>
                </p:cNvPr>
                <p:cNvPicPr/>
                <p:nvPr/>
              </p:nvPicPr>
              <p:blipFill>
                <a:blip r:embed="rId85"/>
                <a:stretch>
                  <a:fillRect/>
                </a:stretch>
              </p:blipFill>
              <p:spPr>
                <a:xfrm>
                  <a:off x="9352378" y="5864652"/>
                  <a:ext cx="1479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6" name="Ink 75">
                  <a:extLst>
                    <a:ext uri="{FF2B5EF4-FFF2-40B4-BE49-F238E27FC236}">
                      <a16:creationId xmlns:a16="http://schemas.microsoft.com/office/drawing/2014/main" id="{D77D9655-E343-04BF-0C8E-81F593EBE60B}"/>
                    </a:ext>
                  </a:extLst>
                </p14:cNvPr>
                <p14:cNvContentPartPr/>
                <p14:nvPr/>
              </p14:nvContentPartPr>
              <p14:xfrm>
                <a:off x="9520138" y="6002532"/>
                <a:ext cx="50760" cy="41400"/>
              </p14:xfrm>
            </p:contentPart>
          </mc:Choice>
          <mc:Fallback>
            <p:pic>
              <p:nvPicPr>
                <p:cNvPr id="76" name="Ink 75">
                  <a:extLst>
                    <a:ext uri="{FF2B5EF4-FFF2-40B4-BE49-F238E27FC236}">
                      <a16:creationId xmlns:a16="http://schemas.microsoft.com/office/drawing/2014/main" id="{D77D9655-E343-04BF-0C8E-81F593EBE60B}"/>
                    </a:ext>
                  </a:extLst>
                </p:cNvPr>
                <p:cNvPicPr/>
                <p:nvPr/>
              </p:nvPicPr>
              <p:blipFill>
                <a:blip r:embed="rId87"/>
                <a:stretch>
                  <a:fillRect/>
                </a:stretch>
              </p:blipFill>
              <p:spPr>
                <a:xfrm>
                  <a:off x="9511498" y="5993532"/>
                  <a:ext cx="684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7" name="Ink 76">
                  <a:extLst>
                    <a:ext uri="{FF2B5EF4-FFF2-40B4-BE49-F238E27FC236}">
                      <a16:creationId xmlns:a16="http://schemas.microsoft.com/office/drawing/2014/main" id="{ED0BC97D-ECC1-20E6-D204-40AB277FD2F0}"/>
                    </a:ext>
                  </a:extLst>
                </p14:cNvPr>
                <p14:cNvContentPartPr/>
                <p14:nvPr/>
              </p14:nvContentPartPr>
              <p14:xfrm>
                <a:off x="9592858" y="6048612"/>
                <a:ext cx="56880" cy="86040"/>
              </p14:xfrm>
            </p:contentPart>
          </mc:Choice>
          <mc:Fallback>
            <p:pic>
              <p:nvPicPr>
                <p:cNvPr id="77" name="Ink 76">
                  <a:extLst>
                    <a:ext uri="{FF2B5EF4-FFF2-40B4-BE49-F238E27FC236}">
                      <a16:creationId xmlns:a16="http://schemas.microsoft.com/office/drawing/2014/main" id="{ED0BC97D-ECC1-20E6-D204-40AB277FD2F0}"/>
                    </a:ext>
                  </a:extLst>
                </p:cNvPr>
                <p:cNvPicPr/>
                <p:nvPr/>
              </p:nvPicPr>
              <p:blipFill>
                <a:blip r:embed="rId89"/>
                <a:stretch>
                  <a:fillRect/>
                </a:stretch>
              </p:blipFill>
              <p:spPr>
                <a:xfrm>
                  <a:off x="9584218" y="6039612"/>
                  <a:ext cx="74520" cy="103680"/>
                </a:xfrm>
                <a:prstGeom prst="rect">
                  <a:avLst/>
                </a:prstGeom>
              </p:spPr>
            </p:pic>
          </mc:Fallback>
        </mc:AlternateContent>
      </p:grpSp>
      <p:cxnSp>
        <p:nvCxnSpPr>
          <p:cNvPr id="83" name="Straight Arrow Connector 82">
            <a:extLst>
              <a:ext uri="{FF2B5EF4-FFF2-40B4-BE49-F238E27FC236}">
                <a16:creationId xmlns:a16="http://schemas.microsoft.com/office/drawing/2014/main" id="{57A9C318-56F3-78D7-F114-CFD5BE273629}"/>
              </a:ext>
            </a:extLst>
          </p:cNvPr>
          <p:cNvCxnSpPr>
            <a:cxnSpLocks/>
          </p:cNvCxnSpPr>
          <p:nvPr/>
        </p:nvCxnSpPr>
        <p:spPr>
          <a:xfrm flipH="1">
            <a:off x="10157809" y="5127951"/>
            <a:ext cx="1422311" cy="164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450521A-1E59-4264-D0DF-C6E271F3A897}"/>
              </a:ext>
            </a:extLst>
          </p:cNvPr>
          <p:cNvCxnSpPr>
            <a:cxnSpLocks/>
          </p:cNvCxnSpPr>
          <p:nvPr/>
        </p:nvCxnSpPr>
        <p:spPr>
          <a:xfrm flipH="1">
            <a:off x="9101809" y="4358015"/>
            <a:ext cx="778142" cy="125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003B6C-EEBD-5F07-9F5C-83661092F1E4}"/>
              </a:ext>
            </a:extLst>
          </p:cNvPr>
          <p:cNvCxnSpPr>
            <a:cxnSpLocks/>
          </p:cNvCxnSpPr>
          <p:nvPr/>
        </p:nvCxnSpPr>
        <p:spPr>
          <a:xfrm flipH="1">
            <a:off x="8117211" y="4722626"/>
            <a:ext cx="568451" cy="868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ED92342-F2EC-81F4-6949-6CDB85E0B079}"/>
              </a:ext>
            </a:extLst>
          </p:cNvPr>
          <p:cNvCxnSpPr/>
          <p:nvPr/>
        </p:nvCxnSpPr>
        <p:spPr>
          <a:xfrm>
            <a:off x="6526924" y="3329873"/>
            <a:ext cx="2129431" cy="1311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362A9163-2251-E1F2-C8EE-CF09E9832B4A}"/>
              </a:ext>
            </a:extLst>
          </p:cNvPr>
          <p:cNvCxnSpPr>
            <a:cxnSpLocks/>
          </p:cNvCxnSpPr>
          <p:nvPr/>
        </p:nvCxnSpPr>
        <p:spPr>
          <a:xfrm>
            <a:off x="9392756" y="3757266"/>
            <a:ext cx="461095" cy="377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38866591-EBEB-512C-B3EA-45BA93F30204}"/>
              </a:ext>
            </a:extLst>
          </p:cNvPr>
          <p:cNvCxnSpPr>
            <a:cxnSpLocks/>
          </p:cNvCxnSpPr>
          <p:nvPr/>
        </p:nvCxnSpPr>
        <p:spPr>
          <a:xfrm>
            <a:off x="11081661" y="4017309"/>
            <a:ext cx="395642" cy="737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958375AB-8780-074A-1ED2-8320018BDB7B}"/>
              </a:ext>
            </a:extLst>
          </p:cNvPr>
          <p:cNvCxnSpPr>
            <a:cxnSpLocks/>
          </p:cNvCxnSpPr>
          <p:nvPr/>
        </p:nvCxnSpPr>
        <p:spPr>
          <a:xfrm flipH="1">
            <a:off x="9558234" y="3975590"/>
            <a:ext cx="1342001" cy="2044273"/>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3" name="Straight Arrow Connector 102">
            <a:extLst>
              <a:ext uri="{FF2B5EF4-FFF2-40B4-BE49-F238E27FC236}">
                <a16:creationId xmlns:a16="http://schemas.microsoft.com/office/drawing/2014/main" id="{1F0CD233-01D5-545F-C7B7-E17E30CE27EF}"/>
              </a:ext>
            </a:extLst>
          </p:cNvPr>
          <p:cNvCxnSpPr>
            <a:cxnSpLocks/>
          </p:cNvCxnSpPr>
          <p:nvPr/>
        </p:nvCxnSpPr>
        <p:spPr>
          <a:xfrm>
            <a:off x="6374194" y="3510795"/>
            <a:ext cx="1224077" cy="2464268"/>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5" name="Straight Arrow Connector 104">
            <a:extLst>
              <a:ext uri="{FF2B5EF4-FFF2-40B4-BE49-F238E27FC236}">
                <a16:creationId xmlns:a16="http://schemas.microsoft.com/office/drawing/2014/main" id="{2BF84056-83FE-8D0C-765F-DEA1CCA62A71}"/>
              </a:ext>
            </a:extLst>
          </p:cNvPr>
          <p:cNvCxnSpPr>
            <a:cxnSpLocks/>
          </p:cNvCxnSpPr>
          <p:nvPr/>
        </p:nvCxnSpPr>
        <p:spPr>
          <a:xfrm>
            <a:off x="7630382" y="5982428"/>
            <a:ext cx="642306" cy="564671"/>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8" name="Straight Arrow Connector 107">
            <a:extLst>
              <a:ext uri="{FF2B5EF4-FFF2-40B4-BE49-F238E27FC236}">
                <a16:creationId xmlns:a16="http://schemas.microsoft.com/office/drawing/2014/main" id="{16C9DD43-E3C1-C508-CDAE-AE821FB5E005}"/>
              </a:ext>
            </a:extLst>
          </p:cNvPr>
          <p:cNvCxnSpPr>
            <a:cxnSpLocks/>
          </p:cNvCxnSpPr>
          <p:nvPr/>
        </p:nvCxnSpPr>
        <p:spPr>
          <a:xfrm flipH="1">
            <a:off x="8831428" y="3745165"/>
            <a:ext cx="404308" cy="1820967"/>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13" name="Straight Arrow Connector 112">
            <a:extLst>
              <a:ext uri="{FF2B5EF4-FFF2-40B4-BE49-F238E27FC236}">
                <a16:creationId xmlns:a16="http://schemas.microsoft.com/office/drawing/2014/main" id="{E38BB431-8AF8-352C-7255-DC4DA87968FB}"/>
              </a:ext>
            </a:extLst>
          </p:cNvPr>
          <p:cNvCxnSpPr>
            <a:cxnSpLocks/>
          </p:cNvCxnSpPr>
          <p:nvPr/>
        </p:nvCxnSpPr>
        <p:spPr>
          <a:xfrm flipH="1">
            <a:off x="8797654" y="5549275"/>
            <a:ext cx="31247" cy="371407"/>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15" name="Straight Arrow Connector 114">
            <a:extLst>
              <a:ext uri="{FF2B5EF4-FFF2-40B4-BE49-F238E27FC236}">
                <a16:creationId xmlns:a16="http://schemas.microsoft.com/office/drawing/2014/main" id="{AFE67081-5B0C-4098-950D-343BF0E68697}"/>
              </a:ext>
            </a:extLst>
          </p:cNvPr>
          <p:cNvCxnSpPr>
            <a:cxnSpLocks/>
          </p:cNvCxnSpPr>
          <p:nvPr/>
        </p:nvCxnSpPr>
        <p:spPr>
          <a:xfrm flipH="1">
            <a:off x="9468315" y="6029077"/>
            <a:ext cx="75699" cy="332176"/>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20" name="Straight Connector 119">
            <a:extLst>
              <a:ext uri="{FF2B5EF4-FFF2-40B4-BE49-F238E27FC236}">
                <a16:creationId xmlns:a16="http://schemas.microsoft.com/office/drawing/2014/main" id="{7CCC47ED-D530-CCC2-A461-00FF5ECE65AD}"/>
              </a:ext>
            </a:extLst>
          </p:cNvPr>
          <p:cNvCxnSpPr>
            <a:cxnSpLocks/>
          </p:cNvCxnSpPr>
          <p:nvPr/>
        </p:nvCxnSpPr>
        <p:spPr>
          <a:xfrm flipH="1">
            <a:off x="7210173" y="4735816"/>
            <a:ext cx="1415631" cy="1349194"/>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id="{5CB37F9A-642A-AF26-A803-FF38DA119226}"/>
              </a:ext>
            </a:extLst>
          </p:cNvPr>
          <p:cNvCxnSpPr>
            <a:cxnSpLocks/>
          </p:cNvCxnSpPr>
          <p:nvPr/>
        </p:nvCxnSpPr>
        <p:spPr>
          <a:xfrm flipH="1">
            <a:off x="7362573" y="5848065"/>
            <a:ext cx="467608" cy="389345"/>
          </a:xfrm>
          <a:prstGeom prst="line">
            <a:avLst/>
          </a:prstGeom>
          <a:ln w="1905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4BC36214-63D4-4B25-0706-17B8B8B3C876}"/>
              </a:ext>
            </a:extLst>
          </p:cNvPr>
          <p:cNvCxnSpPr>
            <a:cxnSpLocks/>
          </p:cNvCxnSpPr>
          <p:nvPr/>
        </p:nvCxnSpPr>
        <p:spPr>
          <a:xfrm flipH="1" flipV="1">
            <a:off x="7514973" y="6389810"/>
            <a:ext cx="843470" cy="29165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8FB98F58-7438-3AE7-38DA-3EB82638E12D}"/>
              </a:ext>
            </a:extLst>
          </p:cNvPr>
          <p:cNvCxnSpPr>
            <a:cxnSpLocks/>
          </p:cNvCxnSpPr>
          <p:nvPr/>
        </p:nvCxnSpPr>
        <p:spPr>
          <a:xfrm flipH="1">
            <a:off x="7400605" y="5337665"/>
            <a:ext cx="2093743" cy="866770"/>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7377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91B5-30DA-AB79-8825-285ED495D643}"/>
              </a:ext>
            </a:extLst>
          </p:cNvPr>
          <p:cNvSpPr>
            <a:spLocks noGrp="1"/>
          </p:cNvSpPr>
          <p:nvPr>
            <p:ph type="title"/>
          </p:nvPr>
        </p:nvSpPr>
        <p:spPr>
          <a:xfrm>
            <a:off x="1587710" y="455362"/>
            <a:ext cx="9730778" cy="1550419"/>
          </a:xfrm>
        </p:spPr>
        <p:txBody>
          <a:bodyPr/>
          <a:lstStyle/>
          <a:p>
            <a:r>
              <a:rPr lang="en-US" dirty="0"/>
              <a:t>Students with varying of states</a:t>
            </a:r>
          </a:p>
        </p:txBody>
      </p:sp>
      <p:sp>
        <p:nvSpPr>
          <p:cNvPr id="3" name="Content Placeholder 2">
            <a:extLst>
              <a:ext uri="{FF2B5EF4-FFF2-40B4-BE49-F238E27FC236}">
                <a16:creationId xmlns:a16="http://schemas.microsoft.com/office/drawing/2014/main" id="{CCAAB304-D460-41C5-DAE9-C06A1CC0A3B1}"/>
              </a:ext>
            </a:extLst>
          </p:cNvPr>
          <p:cNvSpPr>
            <a:spLocks noGrp="1"/>
          </p:cNvSpPr>
          <p:nvPr>
            <p:ph idx="1"/>
          </p:nvPr>
        </p:nvSpPr>
        <p:spPr>
          <a:xfrm>
            <a:off x="1587709" y="2160016"/>
            <a:ext cx="10377549" cy="3926152"/>
          </a:xfrm>
        </p:spPr>
        <p:txBody>
          <a:bodyPr/>
          <a:lstStyle/>
          <a:p>
            <a:endParaRPr lang="en-US" dirty="0"/>
          </a:p>
        </p:txBody>
      </p:sp>
    </p:spTree>
    <p:extLst>
      <p:ext uri="{BB962C8B-B14F-4D97-AF65-F5344CB8AC3E}">
        <p14:creationId xmlns:p14="http://schemas.microsoft.com/office/powerpoint/2010/main" val="72585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87CE-0E9D-10F3-9076-B926FDA2BEDB}"/>
              </a:ext>
            </a:extLst>
          </p:cNvPr>
          <p:cNvSpPr>
            <a:spLocks noGrp="1"/>
          </p:cNvSpPr>
          <p:nvPr>
            <p:ph type="title"/>
          </p:nvPr>
        </p:nvSpPr>
        <p:spPr/>
        <p:txBody>
          <a:bodyPr/>
          <a:lstStyle/>
          <a:p>
            <a:r>
              <a:rPr lang="en-US" dirty="0"/>
              <a:t>Next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4A9B11-0DD3-6458-50AB-65458A17E8AD}"/>
                  </a:ext>
                </a:extLst>
              </p:cNvPr>
              <p:cNvSpPr>
                <a:spLocks noGrp="1"/>
              </p:cNvSpPr>
              <p:nvPr>
                <p:ph idx="1"/>
              </p:nvPr>
            </p:nvSpPr>
            <p:spPr>
              <a:xfrm>
                <a:off x="1442744" y="1505414"/>
                <a:ext cx="9987256" cy="4703417"/>
              </a:xfrm>
            </p:spPr>
            <p:txBody>
              <a:bodyPr>
                <a:normAutofit/>
              </a:bodyPr>
              <a:lstStyle/>
              <a:p>
                <a:r>
                  <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C</a:t>
                </a: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alculate trajectory</a:t>
                </a:r>
                <a:endPar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r>
                  <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More complex curricula </a:t>
                </a:r>
                <a14:m>
                  <m:oMath xmlns:m="http://schemas.openxmlformats.org/officeDocument/2006/math">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11</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𝑘</m:t>
                        </m:r>
                      </m:sub>
                    </m:sSub>
                  </m:oMath>
                </a14:m>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p>
              <a:p>
                <a:r>
                  <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In addition to our </a:t>
                </a: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normalized likelihood use cross-decoding to visualize data.</a:t>
                </a:r>
              </a:p>
              <a:p>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Generalize hyper-parameters:</a:t>
                </a:r>
              </a:p>
              <a:p>
                <a:pPr>
                  <a:buFont typeface="Wingdings" pitchFamily="2" charset="2"/>
                  <a:buChar char="Ø"/>
                </a:pP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Teachers’ size</a:t>
                </a:r>
              </a:p>
              <a:p>
                <a:pPr>
                  <a:buFont typeface="Wingdings" pitchFamily="2" charset="2"/>
                  <a:buChar char="Ø"/>
                </a:pP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Emissions’ dimensions </a:t>
                </a:r>
              </a:p>
              <a:p>
                <a:pPr>
                  <a:buFont typeface="Wingdings" pitchFamily="2" charset="2"/>
                  <a:buChar char="Ø"/>
                </a:pP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Perturbation types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2</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𝑘</m:t>
                        </m:r>
                      </m:sub>
                    </m:sSub>
                  </m:oMath>
                </a14:m>
                <a:r>
                  <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from gradient descent)</a:t>
                </a:r>
              </a:p>
            </p:txBody>
          </p:sp>
        </mc:Choice>
        <mc:Fallback>
          <p:sp>
            <p:nvSpPr>
              <p:cNvPr id="3" name="Content Placeholder 2">
                <a:extLst>
                  <a:ext uri="{FF2B5EF4-FFF2-40B4-BE49-F238E27FC236}">
                    <a16:creationId xmlns:a16="http://schemas.microsoft.com/office/drawing/2014/main" id="{E44A9B11-0DD3-6458-50AB-65458A17E8AD}"/>
                  </a:ext>
                </a:extLst>
              </p:cNvPr>
              <p:cNvSpPr>
                <a:spLocks noGrp="1" noRot="1" noChangeAspect="1" noMove="1" noResize="1" noEditPoints="1" noAdjustHandles="1" noChangeArrowheads="1" noChangeShapeType="1" noTextEdit="1"/>
              </p:cNvSpPr>
              <p:nvPr>
                <p:ph idx="1"/>
              </p:nvPr>
            </p:nvSpPr>
            <p:spPr>
              <a:xfrm>
                <a:off x="1442744" y="1505414"/>
                <a:ext cx="9987256" cy="4703417"/>
              </a:xfrm>
              <a:blipFill>
                <a:blip r:embed="rId3"/>
                <a:stretch>
                  <a:fillRect l="-508" t="-269"/>
                </a:stretch>
              </a:blipFill>
            </p:spPr>
            <p:txBody>
              <a:bodyPr/>
              <a:lstStyle/>
              <a:p>
                <a:r>
                  <a:rPr lang="en-US">
                    <a:noFill/>
                  </a:rPr>
                  <a:t> </a:t>
                </a:r>
              </a:p>
            </p:txBody>
          </p:sp>
        </mc:Fallback>
      </mc:AlternateContent>
    </p:spTree>
    <p:extLst>
      <p:ext uri="{BB962C8B-B14F-4D97-AF65-F5344CB8AC3E}">
        <p14:creationId xmlns:p14="http://schemas.microsoft.com/office/powerpoint/2010/main" val="11472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BA93-D473-E123-0EFE-7272AAEE3DB1}"/>
              </a:ext>
            </a:extLst>
          </p:cNvPr>
          <p:cNvSpPr>
            <a:spLocks noGrp="1"/>
          </p:cNvSpPr>
          <p:nvPr>
            <p:ph type="title"/>
          </p:nvPr>
        </p:nvSpPr>
        <p:spPr/>
        <p:txBody>
          <a:bodyPr/>
          <a:lstStyle/>
          <a:p>
            <a:r>
              <a:rPr lang="en-US" dirty="0"/>
              <a:t>Papers</a:t>
            </a:r>
          </a:p>
        </p:txBody>
      </p:sp>
      <p:sp>
        <p:nvSpPr>
          <p:cNvPr id="3" name="Content Placeholder 2">
            <a:extLst>
              <a:ext uri="{FF2B5EF4-FFF2-40B4-BE49-F238E27FC236}">
                <a16:creationId xmlns:a16="http://schemas.microsoft.com/office/drawing/2014/main" id="{B3562DC0-C23F-97CC-FBB1-ACBCF47C7B23}"/>
              </a:ext>
            </a:extLst>
          </p:cNvPr>
          <p:cNvSpPr>
            <a:spLocks noGrp="1"/>
          </p:cNvSpPr>
          <p:nvPr>
            <p:ph idx="1"/>
          </p:nvPr>
        </p:nvSpPr>
        <p:spPr>
          <a:xfrm>
            <a:off x="1587710" y="1765738"/>
            <a:ext cx="9486690" cy="4320430"/>
          </a:xfrm>
        </p:spPr>
        <p:txBody>
          <a:bodyPr>
            <a:normAutofit/>
          </a:bodyPr>
          <a:lstStyle/>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Dabholkar, K., &amp; Barak, O. (2024).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When predict can also explain: Few-shot prediction to select better neural </a:t>
            </a:r>
            <a:r>
              <a:rPr lang="en-US" sz="1400" i="1"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latents</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(arXiv:2405.14425).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arXiv</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http://arxiv.org/abs/2405.14425</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Duncker, L., &amp; Sahani, M. (2021). Dynamics on the manifold: Identifying computational dynamical activity from neural population recordings.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Current Opinion in Neurobiology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70</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163–170.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https://doi.org/10.1016/j.conb.2021.10.014</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Mathematical models of learning and what can be learned from them—PubMed</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(n.d.). Retrieved August 4, 2024, from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https://pubmed.ncbi.nlm.nih.gov/37043892/</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Pei, F., Ye, J.,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Zoltowski</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D., Wu, A., Chowdhury, R. H., Sohn, H.,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O’Doherty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J. E., Shenoy, K. V., Kaufman, M. T., Churchland, M.,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Jazayeri</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M., Miller, L. E., Pillow, J., Park, I. M., Dyer, E. L., &amp;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Pandarinath</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C. (2022).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Neural </a:t>
            </a:r>
            <a:r>
              <a:rPr lang="en-US" sz="1400" i="1"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Latents</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Benchmark ’21: Evaluating latent variable models of neural population activity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(arXiv:2109.04463).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arXiv</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https://doi.org/10.48550/arXiv.2109.04463</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https://neurallatents.github.io/</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Stanford document about HMM</a:t>
            </a:r>
            <a:b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b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Maybe:</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r>
              <a:rPr lang="en-US" sz="1400" dirty="0">
                <a:effectLst/>
                <a:latin typeface="Segoe UI" panose="020B0502040204020203" pitchFamily="34" charset="0"/>
                <a:ea typeface="Segoe UI" panose="020B0502040204020203" pitchFamily="34" charset="0"/>
              </a:rPr>
              <a:t>Barak O. Recurrent neural networks as versatile tools of neuroscience research. Curr </a:t>
            </a:r>
            <a:r>
              <a:rPr lang="en-US" sz="1400" dirty="0" err="1">
                <a:effectLst/>
                <a:latin typeface="Segoe UI" panose="020B0502040204020203" pitchFamily="34" charset="0"/>
                <a:ea typeface="Segoe UI" panose="020B0502040204020203" pitchFamily="34" charset="0"/>
              </a:rPr>
              <a:t>Opin</a:t>
            </a:r>
            <a:r>
              <a:rPr lang="en-US" sz="1400" dirty="0">
                <a:effectLst/>
                <a:latin typeface="Segoe UI" panose="020B0502040204020203" pitchFamily="34" charset="0"/>
                <a:ea typeface="Segoe UI" panose="020B0502040204020203" pitchFamily="34" charset="0"/>
              </a:rPr>
              <a:t> </a:t>
            </a:r>
            <a:r>
              <a:rPr lang="en-US" sz="1400" dirty="0" err="1">
                <a:effectLst/>
                <a:latin typeface="Segoe UI" panose="020B0502040204020203" pitchFamily="34" charset="0"/>
                <a:ea typeface="Segoe UI" panose="020B0502040204020203" pitchFamily="34" charset="0"/>
              </a:rPr>
              <a:t>Neurobiol</a:t>
            </a:r>
            <a:r>
              <a:rPr lang="en-US" sz="1400" dirty="0">
                <a:effectLst/>
                <a:latin typeface="Segoe UI" panose="020B0502040204020203" pitchFamily="34" charset="0"/>
                <a:ea typeface="Segoe UI" panose="020B0502040204020203" pitchFamily="34" charset="0"/>
              </a:rPr>
              <a:t>. 2017 Oct;46:1-6. </a:t>
            </a:r>
            <a:r>
              <a:rPr lang="en-US" sz="1400" dirty="0" err="1">
                <a:effectLst/>
                <a:latin typeface="Segoe UI" panose="020B0502040204020203" pitchFamily="34" charset="0"/>
                <a:ea typeface="Segoe UI" panose="020B0502040204020203" pitchFamily="34" charset="0"/>
              </a:rPr>
              <a:t>doi</a:t>
            </a:r>
            <a:r>
              <a:rPr lang="en-US" sz="1400" dirty="0">
                <a:effectLst/>
                <a:latin typeface="Segoe UI" panose="020B0502040204020203" pitchFamily="34" charset="0"/>
                <a:ea typeface="Segoe UI" panose="020B0502040204020203" pitchFamily="34" charset="0"/>
              </a:rPr>
              <a:t>: 10.1016/j.conb.2017.06.003. </a:t>
            </a:r>
            <a:r>
              <a:rPr lang="en-US" sz="1400" dirty="0" err="1">
                <a:effectLst/>
                <a:latin typeface="Segoe UI" panose="020B0502040204020203" pitchFamily="34" charset="0"/>
                <a:ea typeface="Segoe UI" panose="020B0502040204020203" pitchFamily="34" charset="0"/>
              </a:rPr>
              <a:t>Epub</a:t>
            </a:r>
            <a:r>
              <a:rPr lang="en-US" sz="1400" dirty="0">
                <a:effectLst/>
                <a:latin typeface="Segoe UI" panose="020B0502040204020203" pitchFamily="34" charset="0"/>
                <a:ea typeface="Segoe UI" panose="020B0502040204020203" pitchFamily="34" charset="0"/>
              </a:rPr>
              <a:t> 2017 Jun 29. PMID: 28668365.</a:t>
            </a:r>
            <a:r>
              <a:rPr lang="en-US" sz="1800" dirty="0">
                <a:effectLst/>
              </a:rPr>
              <a:t> </a:t>
            </a:r>
            <a:endParaRPr lang="en-US" sz="1800" dirty="0"/>
          </a:p>
        </p:txBody>
      </p:sp>
    </p:spTree>
    <p:extLst>
      <p:ext uri="{BB962C8B-B14F-4D97-AF65-F5344CB8AC3E}">
        <p14:creationId xmlns:p14="http://schemas.microsoft.com/office/powerpoint/2010/main" val="1765418073"/>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241B2F"/>
      </a:dk2>
      <a:lt2>
        <a:srgbClr val="F0F3F1"/>
      </a:lt2>
      <a:accent1>
        <a:srgbClr val="E729AF"/>
      </a:accent1>
      <a:accent2>
        <a:srgbClr val="BD17D5"/>
      </a:accent2>
      <a:accent3>
        <a:srgbClr val="8029E7"/>
      </a:accent3>
      <a:accent4>
        <a:srgbClr val="362FD9"/>
      </a:accent4>
      <a:accent5>
        <a:srgbClr val="2970E7"/>
      </a:accent5>
      <a:accent6>
        <a:srgbClr val="17ADD5"/>
      </a:accent6>
      <a:hlink>
        <a:srgbClr val="3F5A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755</TotalTime>
  <Words>1080</Words>
  <Application>Microsoft Macintosh PowerPoint</Application>
  <PresentationFormat>Widescreen</PresentationFormat>
  <Paragraphs>79</Paragraphs>
  <Slides>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Arial</vt:lpstr>
      <vt:lpstr>Avenir Next</vt:lpstr>
      <vt:lpstr>Calibri</vt:lpstr>
      <vt:lpstr>Cambria Math</vt:lpstr>
      <vt:lpstr>Neue Haas Grotesk Text Pro</vt:lpstr>
      <vt:lpstr>Segoe UI</vt:lpstr>
      <vt:lpstr>Wingdings</vt:lpstr>
      <vt:lpstr>InterweaveVTI</vt:lpstr>
      <vt:lpstr>Latent Variable Models of A Learning Brain</vt:lpstr>
      <vt:lpstr>Background</vt:lpstr>
      <vt:lpstr>Goal (as of today)</vt:lpstr>
      <vt:lpstr>Hidden Markovian Models (HMMs) </vt:lpstr>
      <vt:lpstr>How?</vt:lpstr>
      <vt:lpstr>Current results</vt:lpstr>
      <vt:lpstr>Students with varying of states</vt:lpstr>
      <vt:lpstr>Next steps</vt:lpstr>
      <vt:lpstr>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Arnold Cheskis</dc:creator>
  <cp:lastModifiedBy>Arnold Cheskis</cp:lastModifiedBy>
  <cp:revision>21</cp:revision>
  <dcterms:created xsi:type="dcterms:W3CDTF">2024-10-06T17:13:38Z</dcterms:created>
  <dcterms:modified xsi:type="dcterms:W3CDTF">2024-10-07T06:26:06Z</dcterms:modified>
</cp:coreProperties>
</file>