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1" r:id="rId3"/>
    <p:sldId id="264" r:id="rId4"/>
    <p:sldId id="263" r:id="rId5"/>
    <p:sldId id="266" r:id="rId6"/>
    <p:sldId id="258" r:id="rId7"/>
    <p:sldId id="260" r:id="rId8"/>
    <p:sldId id="256"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337167-F2FE-45EC-A678-83C4CCA8DF85}" v="669" dt="2020-09-24T21:05:34.090"/>
    <p1510:client id="{81BD1EA5-B7DA-4989-AA2F-55C68B521E1F}" v="1590" dt="2020-09-24T20:45:32.935"/>
    <p1510:client id="{AF9F37E9-A6A4-4645-BEF1-1190EF3D5693}" v="294" dt="2020-09-24T19:29:01.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MARIBEL CARLOSAMA MATANGO" userId="4b1b6fdd-b661-4806-87d6-0b6d9b87b2bc" providerId="ADAL" clId="{6D337167-F2FE-45EC-A678-83C4CCA8DF85}"/>
    <pc:docChg chg="undo custSel mod addSld delSld modSld sldOrd">
      <pc:chgData name="DIANA MARIBEL CARLOSAMA MATANGO" userId="4b1b6fdd-b661-4806-87d6-0b6d9b87b2bc" providerId="ADAL" clId="{6D337167-F2FE-45EC-A678-83C4CCA8DF85}" dt="2020-09-24T21:05:34.090" v="671" actId="27636"/>
      <pc:docMkLst>
        <pc:docMk/>
      </pc:docMkLst>
      <pc:sldChg chg="ord">
        <pc:chgData name="DIANA MARIBEL CARLOSAMA MATANGO" userId="4b1b6fdd-b661-4806-87d6-0b6d9b87b2bc" providerId="ADAL" clId="{6D337167-F2FE-45EC-A678-83C4CCA8DF85}" dt="2020-09-24T20:36:06.450" v="245"/>
        <pc:sldMkLst>
          <pc:docMk/>
          <pc:sldMk cId="2308645478" sldId="261"/>
        </pc:sldMkLst>
      </pc:sldChg>
      <pc:sldChg chg="modSp new mod ord">
        <pc:chgData name="DIANA MARIBEL CARLOSAMA MATANGO" userId="4b1b6fdd-b661-4806-87d6-0b6d9b87b2bc" providerId="ADAL" clId="{6D337167-F2FE-45EC-A678-83C4CCA8DF85}" dt="2020-09-24T21:05:34.090" v="671" actId="27636"/>
        <pc:sldMkLst>
          <pc:docMk/>
          <pc:sldMk cId="3013799225" sldId="264"/>
        </pc:sldMkLst>
        <pc:spChg chg="mod">
          <ac:chgData name="DIANA MARIBEL CARLOSAMA MATANGO" userId="4b1b6fdd-b661-4806-87d6-0b6d9b87b2bc" providerId="ADAL" clId="{6D337167-F2FE-45EC-A678-83C4CCA8DF85}" dt="2020-09-24T20:14:17.828" v="17" actId="14100"/>
          <ac:spMkLst>
            <pc:docMk/>
            <pc:sldMk cId="3013799225" sldId="264"/>
            <ac:spMk id="2" creationId="{441277DC-9E74-4366-BDF6-8F0725E75D51}"/>
          </ac:spMkLst>
        </pc:spChg>
        <pc:spChg chg="mod">
          <ac:chgData name="DIANA MARIBEL CARLOSAMA MATANGO" userId="4b1b6fdd-b661-4806-87d6-0b6d9b87b2bc" providerId="ADAL" clId="{6D337167-F2FE-45EC-A678-83C4CCA8DF85}" dt="2020-09-24T21:05:34.090" v="671" actId="27636"/>
          <ac:spMkLst>
            <pc:docMk/>
            <pc:sldMk cId="3013799225" sldId="264"/>
            <ac:spMk id="3" creationId="{3EB1BC3D-F292-4E67-873B-00C0392F0E00}"/>
          </ac:spMkLst>
        </pc:spChg>
      </pc:sldChg>
      <pc:sldChg chg="addSp">
        <pc:chgData name="DIANA MARIBEL CARLOSAMA MATANGO" userId="4b1b6fdd-b661-4806-87d6-0b6d9b87b2bc" providerId="ADAL" clId="{6D337167-F2FE-45EC-A678-83C4CCA8DF85}" dt="2020-09-24T20:32:24.310" v="224"/>
        <pc:sldMkLst>
          <pc:docMk/>
          <pc:sldMk cId="2850093" sldId="265"/>
        </pc:sldMkLst>
        <pc:picChg chg="add">
          <ac:chgData name="DIANA MARIBEL CARLOSAMA MATANGO" userId="4b1b6fdd-b661-4806-87d6-0b6d9b87b2bc" providerId="ADAL" clId="{6D337167-F2FE-45EC-A678-83C4CCA8DF85}" dt="2020-09-24T20:32:24.310" v="224"/>
          <ac:picMkLst>
            <pc:docMk/>
            <pc:sldMk cId="2850093" sldId="265"/>
            <ac:picMk id="3074" creationId="{57EE3B90-4840-4B33-90D1-6E96F07533EF}"/>
          </ac:picMkLst>
        </pc:picChg>
      </pc:sldChg>
      <pc:sldChg chg="addSp">
        <pc:chgData name="DIANA MARIBEL CARLOSAMA MATANGO" userId="4b1b6fdd-b661-4806-87d6-0b6d9b87b2bc" providerId="ADAL" clId="{6D337167-F2FE-45EC-A678-83C4CCA8DF85}" dt="2020-09-24T20:30:36.133" v="217"/>
        <pc:sldMkLst>
          <pc:docMk/>
          <pc:sldMk cId="2070781425" sldId="265"/>
        </pc:sldMkLst>
        <pc:picChg chg="add">
          <ac:chgData name="DIANA MARIBEL CARLOSAMA MATANGO" userId="4b1b6fdd-b661-4806-87d6-0b6d9b87b2bc" providerId="ADAL" clId="{6D337167-F2FE-45EC-A678-83C4CCA8DF85}" dt="2020-09-24T20:30:36.133" v="217"/>
          <ac:picMkLst>
            <pc:docMk/>
            <pc:sldMk cId="2070781425" sldId="265"/>
            <ac:picMk id="2050" creationId="{47A90F53-D2FD-43B6-8E08-A77DA191A943}"/>
          </ac:picMkLst>
        </pc:picChg>
      </pc:sldChg>
      <pc:sldChg chg="addSp">
        <pc:chgData name="DIANA MARIBEL CARLOSAMA MATANGO" userId="4b1b6fdd-b661-4806-87d6-0b6d9b87b2bc" providerId="ADAL" clId="{6D337167-F2FE-45EC-A678-83C4CCA8DF85}" dt="2020-09-24T20:30:20.997" v="211"/>
        <pc:sldMkLst>
          <pc:docMk/>
          <pc:sldMk cId="2278657061" sldId="265"/>
        </pc:sldMkLst>
        <pc:picChg chg="add">
          <ac:chgData name="DIANA MARIBEL CARLOSAMA MATANGO" userId="4b1b6fdd-b661-4806-87d6-0b6d9b87b2bc" providerId="ADAL" clId="{6D337167-F2FE-45EC-A678-83C4CCA8DF85}" dt="2020-09-24T20:30:20.997" v="211"/>
          <ac:picMkLst>
            <pc:docMk/>
            <pc:sldMk cId="2278657061" sldId="265"/>
            <ac:picMk id="1026" creationId="{03025373-ACE9-41AD-B144-F5ACDC8C9FA5}"/>
          </ac:picMkLst>
        </pc:picChg>
      </pc:sldChg>
      <pc:sldChg chg="addSp delSp modSp new add del mod ord modMedia setBg delAnim">
        <pc:chgData name="DIANA MARIBEL CARLOSAMA MATANGO" userId="4b1b6fdd-b661-4806-87d6-0b6d9b87b2bc" providerId="ADAL" clId="{6D337167-F2FE-45EC-A678-83C4CCA8DF85}" dt="2020-09-24T20:36:11.938" v="246" actId="1076"/>
        <pc:sldMkLst>
          <pc:docMk/>
          <pc:sldMk cId="2337838123" sldId="265"/>
        </pc:sldMkLst>
        <pc:spChg chg="mod">
          <ac:chgData name="DIANA MARIBEL CARLOSAMA MATANGO" userId="4b1b6fdd-b661-4806-87d6-0b6d9b87b2bc" providerId="ADAL" clId="{6D337167-F2FE-45EC-A678-83C4CCA8DF85}" dt="2020-09-24T20:36:11.938" v="246" actId="1076"/>
          <ac:spMkLst>
            <pc:docMk/>
            <pc:sldMk cId="2337838123" sldId="265"/>
            <ac:spMk id="2" creationId="{0EE6170A-3878-4997-BF52-404572CF3EE5}"/>
          </ac:spMkLst>
        </pc:spChg>
        <pc:spChg chg="mod">
          <ac:chgData name="DIANA MARIBEL CARLOSAMA MATANGO" userId="4b1b6fdd-b661-4806-87d6-0b6d9b87b2bc" providerId="ADAL" clId="{6D337167-F2FE-45EC-A678-83C4CCA8DF85}" dt="2020-09-24T20:28:08.121" v="192" actId="20577"/>
          <ac:spMkLst>
            <pc:docMk/>
            <pc:sldMk cId="2337838123" sldId="265"/>
            <ac:spMk id="3" creationId="{1F6FD73C-7AFB-44AE-978B-292AEC499205}"/>
          </ac:spMkLst>
        </pc:spChg>
        <pc:spChg chg="add del">
          <ac:chgData name="DIANA MARIBEL CARLOSAMA MATANGO" userId="4b1b6fdd-b661-4806-87d6-0b6d9b87b2bc" providerId="ADAL" clId="{6D337167-F2FE-45EC-A678-83C4CCA8DF85}" dt="2020-09-24T20:20:39.914" v="142" actId="26606"/>
          <ac:spMkLst>
            <pc:docMk/>
            <pc:sldMk cId="2337838123" sldId="265"/>
            <ac:spMk id="8" creationId="{9DD60C94-0C9C-47B7-BE88-045235ACCC6A}"/>
          </ac:spMkLst>
        </pc:spChg>
        <pc:spChg chg="add del">
          <ac:chgData name="DIANA MARIBEL CARLOSAMA MATANGO" userId="4b1b6fdd-b661-4806-87d6-0b6d9b87b2bc" providerId="ADAL" clId="{6D337167-F2FE-45EC-A678-83C4CCA8DF85}" dt="2020-09-24T20:26:17.413" v="146" actId="26606"/>
          <ac:spMkLst>
            <pc:docMk/>
            <pc:sldMk cId="2337838123" sldId="265"/>
            <ac:spMk id="9" creationId="{5683D043-25BB-4AC9-8130-641179672614}"/>
          </ac:spMkLst>
        </pc:spChg>
        <pc:spChg chg="add del">
          <ac:chgData name="DIANA MARIBEL CARLOSAMA MATANGO" userId="4b1b6fdd-b661-4806-87d6-0b6d9b87b2bc" providerId="ADAL" clId="{6D337167-F2FE-45EC-A678-83C4CCA8DF85}" dt="2020-09-24T20:20:39.914" v="142" actId="26606"/>
          <ac:spMkLst>
            <pc:docMk/>
            <pc:sldMk cId="2337838123" sldId="265"/>
            <ac:spMk id="10" creationId="{BFCF7016-AC99-433F-B943-24C3736E0602}"/>
          </ac:spMkLst>
        </pc:spChg>
        <pc:spChg chg="add del">
          <ac:chgData name="DIANA MARIBEL CARLOSAMA MATANGO" userId="4b1b6fdd-b661-4806-87d6-0b6d9b87b2bc" providerId="ADAL" clId="{6D337167-F2FE-45EC-A678-83C4CCA8DF85}" dt="2020-09-24T20:26:17.413" v="146" actId="26606"/>
          <ac:spMkLst>
            <pc:docMk/>
            <pc:sldMk cId="2337838123" sldId="265"/>
            <ac:spMk id="11" creationId="{AA61CCAC-6875-474C-8E9E-F57ABF078C2B}"/>
          </ac:spMkLst>
        </pc:spChg>
        <pc:spChg chg="add del">
          <ac:chgData name="DIANA MARIBEL CARLOSAMA MATANGO" userId="4b1b6fdd-b661-4806-87d6-0b6d9b87b2bc" providerId="ADAL" clId="{6D337167-F2FE-45EC-A678-83C4CCA8DF85}" dt="2020-09-24T20:20:39.914" v="142" actId="26606"/>
          <ac:spMkLst>
            <pc:docMk/>
            <pc:sldMk cId="2337838123" sldId="265"/>
            <ac:spMk id="12" creationId="{A03737D1-A930-4E3E-9160-3CD4AEC72AB7}"/>
          </ac:spMkLst>
        </pc:spChg>
        <pc:spChg chg="add">
          <ac:chgData name="DIANA MARIBEL CARLOSAMA MATANGO" userId="4b1b6fdd-b661-4806-87d6-0b6d9b87b2bc" providerId="ADAL" clId="{6D337167-F2FE-45EC-A678-83C4CCA8DF85}" dt="2020-09-24T20:26:17.532" v="147" actId="26606"/>
          <ac:spMkLst>
            <pc:docMk/>
            <pc:sldMk cId="2337838123" sldId="265"/>
            <ac:spMk id="13" creationId="{9DD60C94-0C9C-47B7-BE88-045235ACCC6A}"/>
          </ac:spMkLst>
        </pc:spChg>
        <pc:spChg chg="add del">
          <ac:chgData name="DIANA MARIBEL CARLOSAMA MATANGO" userId="4b1b6fdd-b661-4806-87d6-0b6d9b87b2bc" providerId="ADAL" clId="{6D337167-F2FE-45EC-A678-83C4CCA8DF85}" dt="2020-09-24T20:20:39.914" v="142" actId="26606"/>
          <ac:spMkLst>
            <pc:docMk/>
            <pc:sldMk cId="2337838123" sldId="265"/>
            <ac:spMk id="14" creationId="{F71CFF33-010E-4E26-A285-83B182982358}"/>
          </ac:spMkLst>
        </pc:spChg>
        <pc:spChg chg="add">
          <ac:chgData name="DIANA MARIBEL CARLOSAMA MATANGO" userId="4b1b6fdd-b661-4806-87d6-0b6d9b87b2bc" providerId="ADAL" clId="{6D337167-F2FE-45EC-A678-83C4CCA8DF85}" dt="2020-09-24T20:26:17.532" v="147" actId="26606"/>
          <ac:spMkLst>
            <pc:docMk/>
            <pc:sldMk cId="2337838123" sldId="265"/>
            <ac:spMk id="15" creationId="{BFCF7016-AC99-433F-B943-24C3736E0602}"/>
          </ac:spMkLst>
        </pc:spChg>
        <pc:spChg chg="add">
          <ac:chgData name="DIANA MARIBEL CARLOSAMA MATANGO" userId="4b1b6fdd-b661-4806-87d6-0b6d9b87b2bc" providerId="ADAL" clId="{6D337167-F2FE-45EC-A678-83C4CCA8DF85}" dt="2020-09-24T20:26:17.532" v="147" actId="26606"/>
          <ac:spMkLst>
            <pc:docMk/>
            <pc:sldMk cId="2337838123" sldId="265"/>
            <ac:spMk id="16" creationId="{A03737D1-A930-4E3E-9160-3CD4AEC72AB7}"/>
          </ac:spMkLst>
        </pc:spChg>
        <pc:spChg chg="add">
          <ac:chgData name="DIANA MARIBEL CARLOSAMA MATANGO" userId="4b1b6fdd-b661-4806-87d6-0b6d9b87b2bc" providerId="ADAL" clId="{6D337167-F2FE-45EC-A678-83C4CCA8DF85}" dt="2020-09-24T20:26:17.532" v="147" actId="26606"/>
          <ac:spMkLst>
            <pc:docMk/>
            <pc:sldMk cId="2337838123" sldId="265"/>
            <ac:spMk id="17" creationId="{F71CFF33-010E-4E26-A285-83B182982358}"/>
          </ac:spMkLst>
        </pc:spChg>
        <pc:spChg chg="add mod">
          <ac:chgData name="DIANA MARIBEL CARLOSAMA MATANGO" userId="4b1b6fdd-b661-4806-87d6-0b6d9b87b2bc" providerId="ADAL" clId="{6D337167-F2FE-45EC-A678-83C4CCA8DF85}" dt="2020-09-24T20:27:57.832" v="188" actId="1076"/>
          <ac:spMkLst>
            <pc:docMk/>
            <pc:sldMk cId="2337838123" sldId="265"/>
            <ac:spMk id="18" creationId="{1E88B408-15ED-42E2-8270-8F0D189A4032}"/>
          </ac:spMkLst>
        </pc:spChg>
        <pc:picChg chg="add del mod">
          <ac:chgData name="DIANA MARIBEL CARLOSAMA MATANGO" userId="4b1b6fdd-b661-4806-87d6-0b6d9b87b2bc" providerId="ADAL" clId="{6D337167-F2FE-45EC-A678-83C4CCA8DF85}" dt="2020-09-24T20:26:17.413" v="146" actId="26606"/>
          <ac:picMkLst>
            <pc:docMk/>
            <pc:sldMk cId="2337838123" sldId="265"/>
            <ac:picMk id="5" creationId="{F4988CD7-D877-4E87-BA53-35D97CB4074C}"/>
          </ac:picMkLst>
        </pc:picChg>
        <pc:picChg chg="add del">
          <ac:chgData name="DIANA MARIBEL CARLOSAMA MATANGO" userId="4b1b6fdd-b661-4806-87d6-0b6d9b87b2bc" providerId="ADAL" clId="{6D337167-F2FE-45EC-A678-83C4CCA8DF85}" dt="2020-09-24T20:30:06.622" v="210" actId="22"/>
          <ac:picMkLst>
            <pc:docMk/>
            <pc:sldMk cId="2337838123" sldId="265"/>
            <ac:picMk id="6" creationId="{67ECD144-ACDA-4E17-97A0-A6984DD9274A}"/>
          </ac:picMkLst>
        </pc:picChg>
        <pc:picChg chg="add del mod">
          <ac:chgData name="DIANA MARIBEL CARLOSAMA MATANGO" userId="4b1b6fdd-b661-4806-87d6-0b6d9b87b2bc" providerId="ADAL" clId="{6D337167-F2FE-45EC-A678-83C4CCA8DF85}" dt="2020-09-24T20:29:26.807" v="208" actId="478"/>
          <ac:picMkLst>
            <pc:docMk/>
            <pc:sldMk cId="2337838123" sldId="265"/>
            <ac:picMk id="19" creationId="{F5954B59-FE74-4713-9AE2-6B8C8095BE47}"/>
          </ac:picMkLst>
        </pc:picChg>
        <pc:picChg chg="del">
          <ac:chgData name="DIANA MARIBEL CARLOSAMA MATANGO" userId="4b1b6fdd-b661-4806-87d6-0b6d9b87b2bc" providerId="ADAL" clId="{6D337167-F2FE-45EC-A678-83C4CCA8DF85}" dt="2020-09-24T20:30:24.937" v="213" actId="478"/>
          <ac:picMkLst>
            <pc:docMk/>
            <pc:sldMk cId="2337838123" sldId="265"/>
            <ac:picMk id="1026" creationId="{03025373-ACE9-41AD-B144-F5ACDC8C9FA5}"/>
          </ac:picMkLst>
        </pc:picChg>
        <pc:picChg chg="del mod">
          <ac:chgData name="DIANA MARIBEL CARLOSAMA MATANGO" userId="4b1b6fdd-b661-4806-87d6-0b6d9b87b2bc" providerId="ADAL" clId="{6D337167-F2FE-45EC-A678-83C4CCA8DF85}" dt="2020-09-24T20:30:45.044" v="223" actId="478"/>
          <ac:picMkLst>
            <pc:docMk/>
            <pc:sldMk cId="2337838123" sldId="265"/>
            <ac:picMk id="2050" creationId="{47A90F53-D2FD-43B6-8E08-A77DA191A943}"/>
          </ac:picMkLst>
        </pc:picChg>
        <pc:picChg chg="mod">
          <ac:chgData name="DIANA MARIBEL CARLOSAMA MATANGO" userId="4b1b6fdd-b661-4806-87d6-0b6d9b87b2bc" providerId="ADAL" clId="{6D337167-F2FE-45EC-A678-83C4CCA8DF85}" dt="2020-09-24T20:33:48.031" v="234" actId="14100"/>
          <ac:picMkLst>
            <pc:docMk/>
            <pc:sldMk cId="2337838123" sldId="265"/>
            <ac:picMk id="3074" creationId="{57EE3B90-4840-4B33-90D1-6E96F07533EF}"/>
          </ac:picMkLst>
        </pc:picChg>
      </pc:sldChg>
    </pc:docChg>
  </pc:docChgLst>
  <pc:docChgLst>
    <pc:chgData name="SCARBERRY  JAMES WENDELL" userId="S::jwscarberry@utn.edu.ec::71046931-3373-41bb-b813-2be8b812af7b" providerId="AD" clId="Web-{AF9F37E9-A6A4-4645-BEF1-1190EF3D5693}"/>
    <pc:docChg chg="addSld modSld addMainMaster delMainMaster">
      <pc:chgData name="SCARBERRY  JAMES WENDELL" userId="S::jwscarberry@utn.edu.ec::71046931-3373-41bb-b813-2be8b812af7b" providerId="AD" clId="Web-{AF9F37E9-A6A4-4645-BEF1-1190EF3D5693}" dt="2020-09-24T19:29:01.702" v="294" actId="20577"/>
      <pc:docMkLst>
        <pc:docMk/>
      </pc:docMkLst>
      <pc:sldChg chg="addSp modSp mod setBg modClrScheme setClrOvrMap chgLayout">
        <pc:chgData name="SCARBERRY  JAMES WENDELL" userId="S::jwscarberry@utn.edu.ec::71046931-3373-41bb-b813-2be8b812af7b" providerId="AD" clId="Web-{AF9F37E9-A6A4-4645-BEF1-1190EF3D5693}" dt="2020-09-24T19:26:02.134" v="8" actId="1076"/>
        <pc:sldMkLst>
          <pc:docMk/>
          <pc:sldMk cId="399678560" sldId="256"/>
        </pc:sldMkLst>
        <pc:spChg chg="mod">
          <ac:chgData name="SCARBERRY  JAMES WENDELL" userId="S::jwscarberry@utn.edu.ec::71046931-3373-41bb-b813-2be8b812af7b" providerId="AD" clId="Web-{AF9F37E9-A6A4-4645-BEF1-1190EF3D5693}" dt="2020-09-24T19:26:02.134" v="8" actId="1076"/>
          <ac:spMkLst>
            <pc:docMk/>
            <pc:sldMk cId="399678560" sldId="256"/>
            <ac:spMk id="2" creationId="{4A646EDB-3170-42CA-9DB0-D20C2B47AB81}"/>
          </ac:spMkLst>
        </pc:spChg>
        <pc:spChg chg="mod">
          <ac:chgData name="SCARBERRY  JAMES WENDELL" userId="S::jwscarberry@utn.edu.ec::71046931-3373-41bb-b813-2be8b812af7b" providerId="AD" clId="Web-{AF9F37E9-A6A4-4645-BEF1-1190EF3D5693}" dt="2020-09-24T19:25:55.649" v="7" actId="14100"/>
          <ac:spMkLst>
            <pc:docMk/>
            <pc:sldMk cId="399678560" sldId="256"/>
            <ac:spMk id="5" creationId="{D6013C42-8F09-4EE2-9DDD-F7C5BC8F756A}"/>
          </ac:spMkLst>
        </pc:spChg>
        <pc:spChg chg="add">
          <ac:chgData name="SCARBERRY  JAMES WENDELL" userId="S::jwscarberry@utn.edu.ec::71046931-3373-41bb-b813-2be8b812af7b" providerId="AD" clId="Web-{AF9F37E9-A6A4-4645-BEF1-1190EF3D5693}" dt="2020-09-24T19:25:31.228" v="0"/>
          <ac:spMkLst>
            <pc:docMk/>
            <pc:sldMk cId="399678560" sldId="256"/>
            <ac:spMk id="10" creationId="{E6C8E6EB-4C59-429B-97E4-72A058CFC4FB}"/>
          </ac:spMkLst>
        </pc:spChg>
        <pc:spChg chg="add">
          <ac:chgData name="SCARBERRY  JAMES WENDELL" userId="S::jwscarberry@utn.edu.ec::71046931-3373-41bb-b813-2be8b812af7b" providerId="AD" clId="Web-{AF9F37E9-A6A4-4645-BEF1-1190EF3D5693}" dt="2020-09-24T19:25:31.228" v="0"/>
          <ac:spMkLst>
            <pc:docMk/>
            <pc:sldMk cId="399678560" sldId="256"/>
            <ac:spMk id="12" creationId="{B5B90362-AFCC-46A9-B41C-A257A8C5B314}"/>
          </ac:spMkLst>
        </pc:spChg>
        <pc:spChg chg="add">
          <ac:chgData name="SCARBERRY  JAMES WENDELL" userId="S::jwscarberry@utn.edu.ec::71046931-3373-41bb-b813-2be8b812af7b" providerId="AD" clId="Web-{AF9F37E9-A6A4-4645-BEF1-1190EF3D5693}" dt="2020-09-24T19:25:31.228" v="0"/>
          <ac:spMkLst>
            <pc:docMk/>
            <pc:sldMk cId="399678560" sldId="256"/>
            <ac:spMk id="14" creationId="{F71EF7F1-38BA-471D-8CD4-2A9AE8E35527}"/>
          </ac:spMkLst>
        </pc:spChg>
        <pc:spChg chg="add">
          <ac:chgData name="SCARBERRY  JAMES WENDELL" userId="S::jwscarberry@utn.edu.ec::71046931-3373-41bb-b813-2be8b812af7b" providerId="AD" clId="Web-{AF9F37E9-A6A4-4645-BEF1-1190EF3D5693}" dt="2020-09-24T19:25:31.228" v="0"/>
          <ac:spMkLst>
            <pc:docMk/>
            <pc:sldMk cId="399678560" sldId="256"/>
            <ac:spMk id="16" creationId="{B8DD2392-397B-48BF-BEFA-EA1FB881CA85}"/>
          </ac:spMkLst>
        </pc:spChg>
        <pc:picChg chg="add mod">
          <ac:chgData name="SCARBERRY  JAMES WENDELL" userId="S::jwscarberry@utn.edu.ec::71046931-3373-41bb-b813-2be8b812af7b" providerId="AD" clId="Web-{AF9F37E9-A6A4-4645-BEF1-1190EF3D5693}" dt="2020-09-24T19:25:53.149" v="6" actId="1076"/>
          <ac:picMkLst>
            <pc:docMk/>
            <pc:sldMk cId="399678560" sldId="256"/>
            <ac:picMk id="3" creationId="{1BC6472A-1191-4847-833C-C06EFC5D9239}"/>
          </ac:picMkLst>
        </pc:picChg>
      </pc:sldChg>
      <pc:sldChg chg="modSp new">
        <pc:chgData name="SCARBERRY  JAMES WENDELL" userId="S::jwscarberry@utn.edu.ec::71046931-3373-41bb-b813-2be8b812af7b" providerId="AD" clId="Web-{AF9F37E9-A6A4-4645-BEF1-1190EF3D5693}" dt="2020-09-24T19:29:01.702" v="293" actId="20577"/>
        <pc:sldMkLst>
          <pc:docMk/>
          <pc:sldMk cId="3436897730" sldId="257"/>
        </pc:sldMkLst>
        <pc:spChg chg="mod">
          <ac:chgData name="SCARBERRY  JAMES WENDELL" userId="S::jwscarberry@utn.edu.ec::71046931-3373-41bb-b813-2be8b812af7b" providerId="AD" clId="Web-{AF9F37E9-A6A4-4645-BEF1-1190EF3D5693}" dt="2020-09-24T19:28:04.200" v="46" actId="20577"/>
          <ac:spMkLst>
            <pc:docMk/>
            <pc:sldMk cId="3436897730" sldId="257"/>
            <ac:spMk id="2" creationId="{7EE0A1AE-950D-4F24-BC00-F347529DB733}"/>
          </ac:spMkLst>
        </pc:spChg>
        <pc:spChg chg="mod">
          <ac:chgData name="SCARBERRY  JAMES WENDELL" userId="S::jwscarberry@utn.edu.ec::71046931-3373-41bb-b813-2be8b812af7b" providerId="AD" clId="Web-{AF9F37E9-A6A4-4645-BEF1-1190EF3D5693}" dt="2020-09-24T19:29:01.702" v="293" actId="20577"/>
          <ac:spMkLst>
            <pc:docMk/>
            <pc:sldMk cId="3436897730" sldId="257"/>
            <ac:spMk id="3" creationId="{822B8E3E-7471-4B06-896D-1C4765D9BFD2}"/>
          </ac:spMkLst>
        </pc:spChg>
      </pc:sldChg>
      <pc:sldMasterChg chg="del delSldLayout">
        <pc:chgData name="SCARBERRY  JAMES WENDELL" userId="S::jwscarberry@utn.edu.ec::71046931-3373-41bb-b813-2be8b812af7b" providerId="AD" clId="Web-{AF9F37E9-A6A4-4645-BEF1-1190EF3D5693}" dt="2020-09-24T19:25:31.228" v="0"/>
        <pc:sldMasterMkLst>
          <pc:docMk/>
          <pc:sldMasterMk cId="3338834510" sldId="2147483648"/>
        </pc:sldMasterMkLst>
        <pc:sldLayoutChg chg="del">
          <pc:chgData name="SCARBERRY  JAMES WENDELL" userId="S::jwscarberry@utn.edu.ec::71046931-3373-41bb-b813-2be8b812af7b" providerId="AD" clId="Web-{AF9F37E9-A6A4-4645-BEF1-1190EF3D5693}" dt="2020-09-24T19:25:31.228" v="0"/>
          <pc:sldLayoutMkLst>
            <pc:docMk/>
            <pc:sldMasterMk cId="3338834510" sldId="2147483648"/>
            <pc:sldLayoutMk cId="3632997289" sldId="2147483649"/>
          </pc:sldLayoutMkLst>
        </pc:sldLayoutChg>
        <pc:sldLayoutChg chg="del">
          <pc:chgData name="SCARBERRY  JAMES WENDELL" userId="S::jwscarberry@utn.edu.ec::71046931-3373-41bb-b813-2be8b812af7b" providerId="AD" clId="Web-{AF9F37E9-A6A4-4645-BEF1-1190EF3D5693}" dt="2020-09-24T19:25:31.228" v="0"/>
          <pc:sldLayoutMkLst>
            <pc:docMk/>
            <pc:sldMasterMk cId="3338834510" sldId="2147483648"/>
            <pc:sldLayoutMk cId="4073484408" sldId="2147483650"/>
          </pc:sldLayoutMkLst>
        </pc:sldLayoutChg>
        <pc:sldLayoutChg chg="del">
          <pc:chgData name="SCARBERRY  JAMES WENDELL" userId="S::jwscarberry@utn.edu.ec::71046931-3373-41bb-b813-2be8b812af7b" providerId="AD" clId="Web-{AF9F37E9-A6A4-4645-BEF1-1190EF3D5693}" dt="2020-09-24T19:25:31.228" v="0"/>
          <pc:sldLayoutMkLst>
            <pc:docMk/>
            <pc:sldMasterMk cId="3338834510" sldId="2147483648"/>
            <pc:sldLayoutMk cId="1684428455" sldId="2147483651"/>
          </pc:sldLayoutMkLst>
        </pc:sldLayoutChg>
        <pc:sldLayoutChg chg="del">
          <pc:chgData name="SCARBERRY  JAMES WENDELL" userId="S::jwscarberry@utn.edu.ec::71046931-3373-41bb-b813-2be8b812af7b" providerId="AD" clId="Web-{AF9F37E9-A6A4-4645-BEF1-1190EF3D5693}" dt="2020-09-24T19:25:31.228" v="0"/>
          <pc:sldLayoutMkLst>
            <pc:docMk/>
            <pc:sldMasterMk cId="3338834510" sldId="2147483648"/>
            <pc:sldLayoutMk cId="1692128640" sldId="2147483652"/>
          </pc:sldLayoutMkLst>
        </pc:sldLayoutChg>
        <pc:sldLayoutChg chg="del">
          <pc:chgData name="SCARBERRY  JAMES WENDELL" userId="S::jwscarberry@utn.edu.ec::71046931-3373-41bb-b813-2be8b812af7b" providerId="AD" clId="Web-{AF9F37E9-A6A4-4645-BEF1-1190EF3D5693}" dt="2020-09-24T19:25:31.228" v="0"/>
          <pc:sldLayoutMkLst>
            <pc:docMk/>
            <pc:sldMasterMk cId="3338834510" sldId="2147483648"/>
            <pc:sldLayoutMk cId="1435185388" sldId="2147483653"/>
          </pc:sldLayoutMkLst>
        </pc:sldLayoutChg>
        <pc:sldLayoutChg chg="del">
          <pc:chgData name="SCARBERRY  JAMES WENDELL" userId="S::jwscarberry@utn.edu.ec::71046931-3373-41bb-b813-2be8b812af7b" providerId="AD" clId="Web-{AF9F37E9-A6A4-4645-BEF1-1190EF3D5693}" dt="2020-09-24T19:25:31.228" v="0"/>
          <pc:sldLayoutMkLst>
            <pc:docMk/>
            <pc:sldMasterMk cId="3338834510" sldId="2147483648"/>
            <pc:sldLayoutMk cId="3646448677" sldId="2147483654"/>
          </pc:sldLayoutMkLst>
        </pc:sldLayoutChg>
        <pc:sldLayoutChg chg="del">
          <pc:chgData name="SCARBERRY  JAMES WENDELL" userId="S::jwscarberry@utn.edu.ec::71046931-3373-41bb-b813-2be8b812af7b" providerId="AD" clId="Web-{AF9F37E9-A6A4-4645-BEF1-1190EF3D5693}" dt="2020-09-24T19:25:31.228" v="0"/>
          <pc:sldLayoutMkLst>
            <pc:docMk/>
            <pc:sldMasterMk cId="3338834510" sldId="2147483648"/>
            <pc:sldLayoutMk cId="3549745843" sldId="2147483655"/>
          </pc:sldLayoutMkLst>
        </pc:sldLayoutChg>
        <pc:sldLayoutChg chg="del">
          <pc:chgData name="SCARBERRY  JAMES WENDELL" userId="S::jwscarberry@utn.edu.ec::71046931-3373-41bb-b813-2be8b812af7b" providerId="AD" clId="Web-{AF9F37E9-A6A4-4645-BEF1-1190EF3D5693}" dt="2020-09-24T19:25:31.228" v="0"/>
          <pc:sldLayoutMkLst>
            <pc:docMk/>
            <pc:sldMasterMk cId="3338834510" sldId="2147483648"/>
            <pc:sldLayoutMk cId="523836931" sldId="2147483656"/>
          </pc:sldLayoutMkLst>
        </pc:sldLayoutChg>
        <pc:sldLayoutChg chg="del">
          <pc:chgData name="SCARBERRY  JAMES WENDELL" userId="S::jwscarberry@utn.edu.ec::71046931-3373-41bb-b813-2be8b812af7b" providerId="AD" clId="Web-{AF9F37E9-A6A4-4645-BEF1-1190EF3D5693}" dt="2020-09-24T19:25:31.228" v="0"/>
          <pc:sldLayoutMkLst>
            <pc:docMk/>
            <pc:sldMasterMk cId="3338834510" sldId="2147483648"/>
            <pc:sldLayoutMk cId="438301079" sldId="2147483657"/>
          </pc:sldLayoutMkLst>
        </pc:sldLayoutChg>
        <pc:sldLayoutChg chg="del">
          <pc:chgData name="SCARBERRY  JAMES WENDELL" userId="S::jwscarberry@utn.edu.ec::71046931-3373-41bb-b813-2be8b812af7b" providerId="AD" clId="Web-{AF9F37E9-A6A4-4645-BEF1-1190EF3D5693}" dt="2020-09-24T19:25:31.228" v="0"/>
          <pc:sldLayoutMkLst>
            <pc:docMk/>
            <pc:sldMasterMk cId="3338834510" sldId="2147483648"/>
            <pc:sldLayoutMk cId="367630860" sldId="2147483658"/>
          </pc:sldLayoutMkLst>
        </pc:sldLayoutChg>
        <pc:sldLayoutChg chg="del">
          <pc:chgData name="SCARBERRY  JAMES WENDELL" userId="S::jwscarberry@utn.edu.ec::71046931-3373-41bb-b813-2be8b812af7b" providerId="AD" clId="Web-{AF9F37E9-A6A4-4645-BEF1-1190EF3D5693}" dt="2020-09-24T19:25:31.228" v="0"/>
          <pc:sldLayoutMkLst>
            <pc:docMk/>
            <pc:sldMasterMk cId="3338834510" sldId="2147483648"/>
            <pc:sldLayoutMk cId="3953427304" sldId="2147483659"/>
          </pc:sldLayoutMkLst>
        </pc:sldLayoutChg>
      </pc:sldMasterChg>
      <pc:sldMasterChg chg="add replId addSldLayout">
        <pc:chgData name="SCARBERRY  JAMES WENDELL" userId="S::jwscarberry@utn.edu.ec::71046931-3373-41bb-b813-2be8b812af7b" providerId="AD" clId="Web-{AF9F37E9-A6A4-4645-BEF1-1190EF3D5693}" dt="2020-09-24T19:25:31.228" v="0"/>
        <pc:sldMasterMkLst>
          <pc:docMk/>
          <pc:sldMasterMk cId="1705195441" sldId="2147483660"/>
        </pc:sldMasterMkLst>
        <pc:sldLayoutChg chg="add">
          <pc:chgData name="SCARBERRY  JAMES WENDELL" userId="S::jwscarberry@utn.edu.ec::71046931-3373-41bb-b813-2be8b812af7b" providerId="AD" clId="Web-{AF9F37E9-A6A4-4645-BEF1-1190EF3D5693}" dt="2020-09-24T19:25:31.228" v="0"/>
          <pc:sldLayoutMkLst>
            <pc:docMk/>
            <pc:sldMasterMk cId="1705195441" sldId="2147483660"/>
            <pc:sldLayoutMk cId="3956125079" sldId="2147483661"/>
          </pc:sldLayoutMkLst>
        </pc:sldLayoutChg>
        <pc:sldLayoutChg chg="add replId">
          <pc:chgData name="SCARBERRY  JAMES WENDELL" userId="S::jwscarberry@utn.edu.ec::71046931-3373-41bb-b813-2be8b812af7b" providerId="AD" clId="Web-{AF9F37E9-A6A4-4645-BEF1-1190EF3D5693}" dt="2020-09-24T19:25:31.228" v="0"/>
          <pc:sldLayoutMkLst>
            <pc:docMk/>
            <pc:sldMasterMk cId="1705195441" sldId="2147483660"/>
            <pc:sldLayoutMk cId="3705082564" sldId="2147483662"/>
          </pc:sldLayoutMkLst>
        </pc:sldLayoutChg>
        <pc:sldLayoutChg chg="add replId">
          <pc:chgData name="SCARBERRY  JAMES WENDELL" userId="S::jwscarberry@utn.edu.ec::71046931-3373-41bb-b813-2be8b812af7b" providerId="AD" clId="Web-{AF9F37E9-A6A4-4645-BEF1-1190EF3D5693}" dt="2020-09-24T19:25:31.228" v="0"/>
          <pc:sldLayoutMkLst>
            <pc:docMk/>
            <pc:sldMasterMk cId="1705195441" sldId="2147483660"/>
            <pc:sldLayoutMk cId="3728300440" sldId="2147483663"/>
          </pc:sldLayoutMkLst>
        </pc:sldLayoutChg>
        <pc:sldLayoutChg chg="add replId">
          <pc:chgData name="SCARBERRY  JAMES WENDELL" userId="S::jwscarberry@utn.edu.ec::71046931-3373-41bb-b813-2be8b812af7b" providerId="AD" clId="Web-{AF9F37E9-A6A4-4645-BEF1-1190EF3D5693}" dt="2020-09-24T19:25:31.228" v="0"/>
          <pc:sldLayoutMkLst>
            <pc:docMk/>
            <pc:sldMasterMk cId="1705195441" sldId="2147483660"/>
            <pc:sldLayoutMk cId="2377706520" sldId="2147483664"/>
          </pc:sldLayoutMkLst>
        </pc:sldLayoutChg>
        <pc:sldLayoutChg chg="add replId">
          <pc:chgData name="SCARBERRY  JAMES WENDELL" userId="S::jwscarberry@utn.edu.ec::71046931-3373-41bb-b813-2be8b812af7b" providerId="AD" clId="Web-{AF9F37E9-A6A4-4645-BEF1-1190EF3D5693}" dt="2020-09-24T19:25:31.228" v="0"/>
          <pc:sldLayoutMkLst>
            <pc:docMk/>
            <pc:sldMasterMk cId="1705195441" sldId="2147483660"/>
            <pc:sldLayoutMk cId="1008194725" sldId="2147483665"/>
          </pc:sldLayoutMkLst>
        </pc:sldLayoutChg>
        <pc:sldLayoutChg chg="add replId">
          <pc:chgData name="SCARBERRY  JAMES WENDELL" userId="S::jwscarberry@utn.edu.ec::71046931-3373-41bb-b813-2be8b812af7b" providerId="AD" clId="Web-{AF9F37E9-A6A4-4645-BEF1-1190EF3D5693}" dt="2020-09-24T19:25:31.228" v="0"/>
          <pc:sldLayoutMkLst>
            <pc:docMk/>
            <pc:sldMasterMk cId="1705195441" sldId="2147483660"/>
            <pc:sldLayoutMk cId="69345668" sldId="2147483666"/>
          </pc:sldLayoutMkLst>
        </pc:sldLayoutChg>
        <pc:sldLayoutChg chg="add replId">
          <pc:chgData name="SCARBERRY  JAMES WENDELL" userId="S::jwscarberry@utn.edu.ec::71046931-3373-41bb-b813-2be8b812af7b" providerId="AD" clId="Web-{AF9F37E9-A6A4-4645-BEF1-1190EF3D5693}" dt="2020-09-24T19:25:31.228" v="0"/>
          <pc:sldLayoutMkLst>
            <pc:docMk/>
            <pc:sldMasterMk cId="1705195441" sldId="2147483660"/>
            <pc:sldLayoutMk cId="2603766737" sldId="2147483667"/>
          </pc:sldLayoutMkLst>
        </pc:sldLayoutChg>
        <pc:sldLayoutChg chg="add replId">
          <pc:chgData name="SCARBERRY  JAMES WENDELL" userId="S::jwscarberry@utn.edu.ec::71046931-3373-41bb-b813-2be8b812af7b" providerId="AD" clId="Web-{AF9F37E9-A6A4-4645-BEF1-1190EF3D5693}" dt="2020-09-24T19:25:31.228" v="0"/>
          <pc:sldLayoutMkLst>
            <pc:docMk/>
            <pc:sldMasterMk cId="1705195441" sldId="2147483660"/>
            <pc:sldLayoutMk cId="7006471" sldId="2147483668"/>
          </pc:sldLayoutMkLst>
        </pc:sldLayoutChg>
        <pc:sldLayoutChg chg="add replId">
          <pc:chgData name="SCARBERRY  JAMES WENDELL" userId="S::jwscarberry@utn.edu.ec::71046931-3373-41bb-b813-2be8b812af7b" providerId="AD" clId="Web-{AF9F37E9-A6A4-4645-BEF1-1190EF3D5693}" dt="2020-09-24T19:25:31.228" v="0"/>
          <pc:sldLayoutMkLst>
            <pc:docMk/>
            <pc:sldMasterMk cId="1705195441" sldId="2147483660"/>
            <pc:sldLayoutMk cId="973019452" sldId="2147483669"/>
          </pc:sldLayoutMkLst>
        </pc:sldLayoutChg>
        <pc:sldLayoutChg chg="add replId">
          <pc:chgData name="SCARBERRY  JAMES WENDELL" userId="S::jwscarberry@utn.edu.ec::71046931-3373-41bb-b813-2be8b812af7b" providerId="AD" clId="Web-{AF9F37E9-A6A4-4645-BEF1-1190EF3D5693}" dt="2020-09-24T19:25:31.228" v="0"/>
          <pc:sldLayoutMkLst>
            <pc:docMk/>
            <pc:sldMasterMk cId="1705195441" sldId="2147483660"/>
            <pc:sldLayoutMk cId="1835986017" sldId="2147483670"/>
          </pc:sldLayoutMkLst>
        </pc:sldLayoutChg>
        <pc:sldLayoutChg chg="add replId">
          <pc:chgData name="SCARBERRY  JAMES WENDELL" userId="S::jwscarberry@utn.edu.ec::71046931-3373-41bb-b813-2be8b812af7b" providerId="AD" clId="Web-{AF9F37E9-A6A4-4645-BEF1-1190EF3D5693}" dt="2020-09-24T19:25:31.228" v="0"/>
          <pc:sldLayoutMkLst>
            <pc:docMk/>
            <pc:sldMasterMk cId="1705195441" sldId="2147483660"/>
            <pc:sldLayoutMk cId="481671525" sldId="2147483671"/>
          </pc:sldLayoutMkLst>
        </pc:sldLayoutChg>
      </pc:sldMasterChg>
    </pc:docChg>
  </pc:docChgLst>
  <pc:docChgLst>
    <pc:chgData name="SCARBERRY  JAMES WENDELL" userId="S::jwscarberry@utn.edu.ec::71046931-3373-41bb-b813-2be8b812af7b" providerId="AD" clId="Web-{81BD1EA5-B7DA-4989-AA2F-55C68B521E1F}"/>
    <pc:docChg chg="addSld delSld modSld sldOrd">
      <pc:chgData name="SCARBERRY  JAMES WENDELL" userId="S::jwscarberry@utn.edu.ec::71046931-3373-41bb-b813-2be8b812af7b" providerId="AD" clId="Web-{81BD1EA5-B7DA-4989-AA2F-55C68B521E1F}" dt="2020-09-24T20:45:32.935" v="1583" actId="14100"/>
      <pc:docMkLst>
        <pc:docMk/>
      </pc:docMkLst>
      <pc:sldChg chg="ord">
        <pc:chgData name="SCARBERRY  JAMES WENDELL" userId="S::jwscarberry@utn.edu.ec::71046931-3373-41bb-b813-2be8b812af7b" providerId="AD" clId="Web-{81BD1EA5-B7DA-4989-AA2F-55C68B521E1F}" dt="2020-09-24T20:32:50.025" v="1425"/>
        <pc:sldMkLst>
          <pc:docMk/>
          <pc:sldMk cId="399678560" sldId="256"/>
        </pc:sldMkLst>
      </pc:sldChg>
      <pc:sldChg chg="addSp delSp modSp mod ord setBg setClrOvrMap">
        <pc:chgData name="SCARBERRY  JAMES WENDELL" userId="S::jwscarberry@utn.edu.ec::71046931-3373-41bb-b813-2be8b812af7b" providerId="AD" clId="Web-{81BD1EA5-B7DA-4989-AA2F-55C68B521E1F}" dt="2020-09-24T20:34:00.964" v="1429"/>
        <pc:sldMkLst>
          <pc:docMk/>
          <pc:sldMk cId="3436897730" sldId="257"/>
        </pc:sldMkLst>
        <pc:spChg chg="mod">
          <ac:chgData name="SCARBERRY  JAMES WENDELL" userId="S::jwscarberry@utn.edu.ec::71046931-3373-41bb-b813-2be8b812af7b" providerId="AD" clId="Web-{81BD1EA5-B7DA-4989-AA2F-55C68B521E1F}" dt="2020-09-24T19:43:05.714" v="1174"/>
          <ac:spMkLst>
            <pc:docMk/>
            <pc:sldMk cId="3436897730" sldId="257"/>
            <ac:spMk id="2" creationId="{7EE0A1AE-950D-4F24-BC00-F347529DB733}"/>
          </ac:spMkLst>
        </pc:spChg>
        <pc:spChg chg="mod">
          <ac:chgData name="SCARBERRY  JAMES WENDELL" userId="S::jwscarberry@utn.edu.ec::71046931-3373-41bb-b813-2be8b812af7b" providerId="AD" clId="Web-{81BD1EA5-B7DA-4989-AA2F-55C68B521E1F}" dt="2020-09-24T19:43:18.073" v="1177" actId="20577"/>
          <ac:spMkLst>
            <pc:docMk/>
            <pc:sldMk cId="3436897730" sldId="257"/>
            <ac:spMk id="3" creationId="{822B8E3E-7471-4B06-896D-1C4765D9BFD2}"/>
          </ac:spMkLst>
        </pc:spChg>
        <pc:spChg chg="add">
          <ac:chgData name="SCARBERRY  JAMES WENDELL" userId="S::jwscarberry@utn.edu.ec::71046931-3373-41bb-b813-2be8b812af7b" providerId="AD" clId="Web-{81BD1EA5-B7DA-4989-AA2F-55C68B521E1F}" dt="2020-09-24T19:43:05.714" v="1174"/>
          <ac:spMkLst>
            <pc:docMk/>
            <pc:sldMk cId="3436897730" sldId="257"/>
            <ac:spMk id="5" creationId="{8D1F1056-9A78-4FBC-9404-54512B6B5852}"/>
          </ac:spMkLst>
        </pc:spChg>
        <pc:spChg chg="add">
          <ac:chgData name="SCARBERRY  JAMES WENDELL" userId="S::jwscarberry@utn.edu.ec::71046931-3373-41bb-b813-2be8b812af7b" providerId="AD" clId="Web-{81BD1EA5-B7DA-4989-AA2F-55C68B521E1F}" dt="2020-09-24T19:43:05.714" v="1174"/>
          <ac:spMkLst>
            <pc:docMk/>
            <pc:sldMk cId="3436897730" sldId="257"/>
            <ac:spMk id="6" creationId="{9659E4B7-86DE-4B00-A707-DD85CE5DB356}"/>
          </ac:spMkLst>
        </pc:spChg>
        <pc:spChg chg="add del">
          <ac:chgData name="SCARBERRY  JAMES WENDELL" userId="S::jwscarberry@utn.edu.ec::71046931-3373-41bb-b813-2be8b812af7b" providerId="AD" clId="Web-{81BD1EA5-B7DA-4989-AA2F-55C68B521E1F}" dt="2020-09-24T19:43:05.698" v="1173"/>
          <ac:spMkLst>
            <pc:docMk/>
            <pc:sldMk cId="3436897730" sldId="257"/>
            <ac:spMk id="8" creationId="{A3B89715-0C08-460F-B428-54CD79978851}"/>
          </ac:spMkLst>
        </pc:spChg>
        <pc:spChg chg="add del">
          <ac:chgData name="SCARBERRY  JAMES WENDELL" userId="S::jwscarberry@utn.edu.ec::71046931-3373-41bb-b813-2be8b812af7b" providerId="AD" clId="Web-{81BD1EA5-B7DA-4989-AA2F-55C68B521E1F}" dt="2020-09-24T19:43:05.698" v="1173"/>
          <ac:spMkLst>
            <pc:docMk/>
            <pc:sldMk cId="3436897730" sldId="257"/>
            <ac:spMk id="10" creationId="{8A434A18-CAD8-4C01-93B9-1FDCC12CC814}"/>
          </ac:spMkLst>
        </pc:spChg>
        <pc:spChg chg="add del">
          <ac:chgData name="SCARBERRY  JAMES WENDELL" userId="S::jwscarberry@utn.edu.ec::71046931-3373-41bb-b813-2be8b812af7b" providerId="AD" clId="Web-{81BD1EA5-B7DA-4989-AA2F-55C68B521E1F}" dt="2020-09-24T19:43:05.698" v="1173"/>
          <ac:spMkLst>
            <pc:docMk/>
            <pc:sldMk cId="3436897730" sldId="257"/>
            <ac:spMk id="12" creationId="{C100436C-9F48-41B9-A514-820CACA07426}"/>
          </ac:spMkLst>
        </pc:spChg>
        <pc:spChg chg="add del">
          <ac:chgData name="SCARBERRY  JAMES WENDELL" userId="S::jwscarberry@utn.edu.ec::71046931-3373-41bb-b813-2be8b812af7b" providerId="AD" clId="Web-{81BD1EA5-B7DA-4989-AA2F-55C68B521E1F}" dt="2020-09-24T19:43:05.698" v="1173"/>
          <ac:spMkLst>
            <pc:docMk/>
            <pc:sldMk cId="3436897730" sldId="257"/>
            <ac:spMk id="14" creationId="{8B10964E-DDA5-46BF-8376-4486F05B7867}"/>
          </ac:spMkLst>
        </pc:spChg>
        <pc:spChg chg="add del">
          <ac:chgData name="SCARBERRY  JAMES WENDELL" userId="S::jwscarberry@utn.edu.ec::71046931-3373-41bb-b813-2be8b812af7b" providerId="AD" clId="Web-{81BD1EA5-B7DA-4989-AA2F-55C68B521E1F}" dt="2020-09-24T19:43:05.698" v="1173"/>
          <ac:spMkLst>
            <pc:docMk/>
            <pc:sldMk cId="3436897730" sldId="257"/>
            <ac:spMk id="16" creationId="{7937B2BA-7A3F-4338-9F35-A23EE736762E}"/>
          </ac:spMkLst>
        </pc:spChg>
      </pc:sldChg>
      <pc:sldChg chg="addSp delSp modSp new">
        <pc:chgData name="SCARBERRY  JAMES WENDELL" userId="S::jwscarberry@utn.edu.ec::71046931-3373-41bb-b813-2be8b812af7b" providerId="AD" clId="Web-{81BD1EA5-B7DA-4989-AA2F-55C68B521E1F}" dt="2020-09-24T19:49:37.380" v="1267" actId="14100"/>
        <pc:sldMkLst>
          <pc:docMk/>
          <pc:sldMk cId="164948866" sldId="258"/>
        </pc:sldMkLst>
        <pc:spChg chg="mod">
          <ac:chgData name="SCARBERRY  JAMES WENDELL" userId="S::jwscarberry@utn.edu.ec::71046931-3373-41bb-b813-2be8b812af7b" providerId="AD" clId="Web-{81BD1EA5-B7DA-4989-AA2F-55C68B521E1F}" dt="2020-09-24T19:47:18.642" v="1238" actId="20577"/>
          <ac:spMkLst>
            <pc:docMk/>
            <pc:sldMk cId="164948866" sldId="258"/>
            <ac:spMk id="2" creationId="{2D9BB1C2-B2A5-4B2B-8F3A-65D398E4930A}"/>
          </ac:spMkLst>
        </pc:spChg>
        <pc:spChg chg="mod">
          <ac:chgData name="SCARBERRY  JAMES WENDELL" userId="S::jwscarberry@utn.edu.ec::71046931-3373-41bb-b813-2be8b812af7b" providerId="AD" clId="Web-{81BD1EA5-B7DA-4989-AA2F-55C68B521E1F}" dt="2020-09-24T19:48:20.159" v="1260" actId="14100"/>
          <ac:spMkLst>
            <pc:docMk/>
            <pc:sldMk cId="164948866" sldId="258"/>
            <ac:spMk id="3" creationId="{F8F25428-93ED-4269-B2F6-A1F419D9421E}"/>
          </ac:spMkLst>
        </pc:spChg>
        <pc:spChg chg="add del">
          <ac:chgData name="SCARBERRY  JAMES WENDELL" userId="S::jwscarberry@utn.edu.ec::71046931-3373-41bb-b813-2be8b812af7b" providerId="AD" clId="Web-{81BD1EA5-B7DA-4989-AA2F-55C68B521E1F}" dt="2020-09-24T19:48:34.597" v="1262"/>
          <ac:spMkLst>
            <pc:docMk/>
            <pc:sldMk cId="164948866" sldId="258"/>
            <ac:spMk id="4" creationId="{565566CF-4732-461C-AFC4-481FCEF39B0C}"/>
          </ac:spMkLst>
        </pc:spChg>
        <pc:picChg chg="add mod">
          <ac:chgData name="SCARBERRY  JAMES WENDELL" userId="S::jwscarberry@utn.edu.ec::71046931-3373-41bb-b813-2be8b812af7b" providerId="AD" clId="Web-{81BD1EA5-B7DA-4989-AA2F-55C68B521E1F}" dt="2020-09-24T19:49:37.380" v="1267" actId="14100"/>
          <ac:picMkLst>
            <pc:docMk/>
            <pc:sldMk cId="164948866" sldId="258"/>
            <ac:picMk id="5" creationId="{1185D3D1-9AD3-4564-98DE-60EF5FBE23F5}"/>
          </ac:picMkLst>
        </pc:picChg>
      </pc:sldChg>
      <pc:sldChg chg="addSp delSp modSp new del">
        <pc:chgData name="SCARBERRY  JAMES WENDELL" userId="S::jwscarberry@utn.edu.ec::71046931-3373-41bb-b813-2be8b812af7b" providerId="AD" clId="Web-{81BD1EA5-B7DA-4989-AA2F-55C68B521E1F}" dt="2020-09-24T20:00:06.818" v="1294"/>
        <pc:sldMkLst>
          <pc:docMk/>
          <pc:sldMk cId="2874864023" sldId="259"/>
        </pc:sldMkLst>
        <pc:spChg chg="mod">
          <ac:chgData name="SCARBERRY  JAMES WENDELL" userId="S::jwscarberry@utn.edu.ec::71046931-3373-41bb-b813-2be8b812af7b" providerId="AD" clId="Web-{81BD1EA5-B7DA-4989-AA2F-55C68B521E1F}" dt="2020-09-24T19:57:50.205" v="1271" actId="20577"/>
          <ac:spMkLst>
            <pc:docMk/>
            <pc:sldMk cId="2874864023" sldId="259"/>
            <ac:spMk id="2" creationId="{FB21E18E-017B-4A0B-84D3-EFE1611CE680}"/>
          </ac:spMkLst>
        </pc:spChg>
        <pc:spChg chg="del">
          <ac:chgData name="SCARBERRY  JAMES WENDELL" userId="S::jwscarberry@utn.edu.ec::71046931-3373-41bb-b813-2be8b812af7b" providerId="AD" clId="Web-{81BD1EA5-B7DA-4989-AA2F-55C68B521E1F}" dt="2020-09-24T19:57:59.549" v="1273"/>
          <ac:spMkLst>
            <pc:docMk/>
            <pc:sldMk cId="2874864023" sldId="259"/>
            <ac:spMk id="3" creationId="{5037E68A-EF03-4CE2-80DA-EA2ABB05250D}"/>
          </ac:spMkLst>
        </pc:spChg>
        <pc:picChg chg="add mod ord">
          <ac:chgData name="SCARBERRY  JAMES WENDELL" userId="S::jwscarberry@utn.edu.ec::71046931-3373-41bb-b813-2be8b812af7b" providerId="AD" clId="Web-{81BD1EA5-B7DA-4989-AA2F-55C68B521E1F}" dt="2020-09-24T19:58:05.065" v="1275" actId="1076"/>
          <ac:picMkLst>
            <pc:docMk/>
            <pc:sldMk cId="2874864023" sldId="259"/>
            <ac:picMk id="4" creationId="{235B1912-E5DA-4C6F-ADCC-172D88B5756E}"/>
          </ac:picMkLst>
        </pc:picChg>
      </pc:sldChg>
      <pc:sldChg chg="addSp delSp modSp add mod replId setBg">
        <pc:chgData name="SCARBERRY  JAMES WENDELL" userId="S::jwscarberry@utn.edu.ec::71046931-3373-41bb-b813-2be8b812af7b" providerId="AD" clId="Web-{81BD1EA5-B7DA-4989-AA2F-55C68B521E1F}" dt="2020-09-24T20:00:11.428" v="1295"/>
        <pc:sldMkLst>
          <pc:docMk/>
          <pc:sldMk cId="2102190833" sldId="260"/>
        </pc:sldMkLst>
        <pc:spChg chg="mod ord">
          <ac:chgData name="SCARBERRY  JAMES WENDELL" userId="S::jwscarberry@utn.edu.ec::71046931-3373-41bb-b813-2be8b812af7b" providerId="AD" clId="Web-{81BD1EA5-B7DA-4989-AA2F-55C68B521E1F}" dt="2020-09-24T20:00:11.428" v="1295"/>
          <ac:spMkLst>
            <pc:docMk/>
            <pc:sldMk cId="2102190833" sldId="260"/>
            <ac:spMk id="2" creationId="{FB21E18E-017B-4A0B-84D3-EFE1611CE680}"/>
          </ac:spMkLst>
        </pc:spChg>
        <pc:spChg chg="add del mod">
          <ac:chgData name="SCARBERRY  JAMES WENDELL" userId="S::jwscarberry@utn.edu.ec::71046931-3373-41bb-b813-2be8b812af7b" providerId="AD" clId="Web-{81BD1EA5-B7DA-4989-AA2F-55C68B521E1F}" dt="2020-09-24T19:59:35.411" v="1292"/>
          <ac:spMkLst>
            <pc:docMk/>
            <pc:sldMk cId="2102190833" sldId="260"/>
            <ac:spMk id="3" creationId="{0070465D-559C-49B7-AA87-03E336EF7343}"/>
          </ac:spMkLst>
        </pc:spChg>
        <pc:spChg chg="add">
          <ac:chgData name="SCARBERRY  JAMES WENDELL" userId="S::jwscarberry@utn.edu.ec::71046931-3373-41bb-b813-2be8b812af7b" providerId="AD" clId="Web-{81BD1EA5-B7DA-4989-AA2F-55C68B521E1F}" dt="2020-09-24T20:00:11.428" v="1295"/>
          <ac:spMkLst>
            <pc:docMk/>
            <pc:sldMk cId="2102190833" sldId="260"/>
            <ac:spMk id="10" creationId="{910015B9-6046-41B8-83BD-71778D2F9798}"/>
          </ac:spMkLst>
        </pc:spChg>
        <pc:spChg chg="add">
          <ac:chgData name="SCARBERRY  JAMES WENDELL" userId="S::jwscarberry@utn.edu.ec::71046931-3373-41bb-b813-2be8b812af7b" providerId="AD" clId="Web-{81BD1EA5-B7DA-4989-AA2F-55C68B521E1F}" dt="2020-09-24T20:00:11.428" v="1295"/>
          <ac:spMkLst>
            <pc:docMk/>
            <pc:sldMk cId="2102190833" sldId="260"/>
            <ac:spMk id="12" creationId="{53908232-52E2-4794-A6C1-54300FB98919}"/>
          </ac:spMkLst>
        </pc:spChg>
        <pc:spChg chg="add">
          <ac:chgData name="SCARBERRY  JAMES WENDELL" userId="S::jwscarberry@utn.edu.ec::71046931-3373-41bb-b813-2be8b812af7b" providerId="AD" clId="Web-{81BD1EA5-B7DA-4989-AA2F-55C68B521E1F}" dt="2020-09-24T20:00:11.428" v="1295"/>
          <ac:spMkLst>
            <pc:docMk/>
            <pc:sldMk cId="2102190833" sldId="260"/>
            <ac:spMk id="14" creationId="{D2B9299F-BED7-44C5-9CC5-E542F9193C2F}"/>
          </ac:spMkLst>
        </pc:spChg>
        <pc:spChg chg="add">
          <ac:chgData name="SCARBERRY  JAMES WENDELL" userId="S::jwscarberry@utn.edu.ec::71046931-3373-41bb-b813-2be8b812af7b" providerId="AD" clId="Web-{81BD1EA5-B7DA-4989-AA2F-55C68B521E1F}" dt="2020-09-24T20:00:11.428" v="1295"/>
          <ac:spMkLst>
            <pc:docMk/>
            <pc:sldMk cId="2102190833" sldId="260"/>
            <ac:spMk id="16" creationId="{E9DDF273-E040-4765-AD05-872458E1370A}"/>
          </ac:spMkLst>
        </pc:spChg>
        <pc:spChg chg="add">
          <ac:chgData name="SCARBERRY  JAMES WENDELL" userId="S::jwscarberry@utn.edu.ec::71046931-3373-41bb-b813-2be8b812af7b" providerId="AD" clId="Web-{81BD1EA5-B7DA-4989-AA2F-55C68B521E1F}" dt="2020-09-24T20:00:11.428" v="1295"/>
          <ac:spMkLst>
            <pc:docMk/>
            <pc:sldMk cId="2102190833" sldId="260"/>
            <ac:spMk id="18" creationId="{C1FA8F66-3B85-411D-A2A6-A50DF3026D9A}"/>
          </ac:spMkLst>
        </pc:spChg>
        <pc:spChg chg="add">
          <ac:chgData name="SCARBERRY  JAMES WENDELL" userId="S::jwscarberry@utn.edu.ec::71046931-3373-41bb-b813-2be8b812af7b" providerId="AD" clId="Web-{81BD1EA5-B7DA-4989-AA2F-55C68B521E1F}" dt="2020-09-24T20:00:11.428" v="1295"/>
          <ac:spMkLst>
            <pc:docMk/>
            <pc:sldMk cId="2102190833" sldId="260"/>
            <ac:spMk id="20" creationId="{D695E25C-06E7-4082-BE92-B571B616BC5A}"/>
          </ac:spMkLst>
        </pc:spChg>
        <pc:spChg chg="add">
          <ac:chgData name="SCARBERRY  JAMES WENDELL" userId="S::jwscarberry@utn.edu.ec::71046931-3373-41bb-b813-2be8b812af7b" providerId="AD" clId="Web-{81BD1EA5-B7DA-4989-AA2F-55C68B521E1F}" dt="2020-09-24T20:00:11.428" v="1295"/>
          <ac:spMkLst>
            <pc:docMk/>
            <pc:sldMk cId="2102190833" sldId="260"/>
            <ac:spMk id="22" creationId="{E64BD7DF-F4BB-427F-B4F6-6DC83A59AA0F}"/>
          </ac:spMkLst>
        </pc:spChg>
        <pc:picChg chg="mod modCrop">
          <ac:chgData name="SCARBERRY  JAMES WENDELL" userId="S::jwscarberry@utn.edu.ec::71046931-3373-41bb-b813-2be8b812af7b" providerId="AD" clId="Web-{81BD1EA5-B7DA-4989-AA2F-55C68B521E1F}" dt="2020-09-24T20:00:11.428" v="1295"/>
          <ac:picMkLst>
            <pc:docMk/>
            <pc:sldMk cId="2102190833" sldId="260"/>
            <ac:picMk id="4" creationId="{235B1912-E5DA-4C6F-ADCC-172D88B5756E}"/>
          </ac:picMkLst>
        </pc:picChg>
        <pc:picChg chg="add mod">
          <ac:chgData name="SCARBERRY  JAMES WENDELL" userId="S::jwscarberry@utn.edu.ec::71046931-3373-41bb-b813-2be8b812af7b" providerId="AD" clId="Web-{81BD1EA5-B7DA-4989-AA2F-55C68B521E1F}" dt="2020-09-24T20:00:11.428" v="1295"/>
          <ac:picMkLst>
            <pc:docMk/>
            <pc:sldMk cId="2102190833" sldId="260"/>
            <ac:picMk id="5" creationId="{5BB68D9D-F4C2-40F0-92CA-96CBE7BE9306}"/>
          </ac:picMkLst>
        </pc:picChg>
      </pc:sldChg>
      <pc:sldChg chg="addSp delSp modSp new ord">
        <pc:chgData name="SCARBERRY  JAMES WENDELL" userId="S::jwscarberry@utn.edu.ec::71046931-3373-41bb-b813-2be8b812af7b" providerId="AD" clId="Web-{81BD1EA5-B7DA-4989-AA2F-55C68B521E1F}" dt="2020-09-24T20:32:58.478" v="1427"/>
        <pc:sldMkLst>
          <pc:docMk/>
          <pc:sldMk cId="2308645478" sldId="261"/>
        </pc:sldMkLst>
        <pc:spChg chg="mod">
          <ac:chgData name="SCARBERRY  JAMES WENDELL" userId="S::jwscarberry@utn.edu.ec::71046931-3373-41bb-b813-2be8b812af7b" providerId="AD" clId="Web-{81BD1EA5-B7DA-4989-AA2F-55C68B521E1F}" dt="2020-09-24T20:07:30.517" v="1361" actId="20577"/>
          <ac:spMkLst>
            <pc:docMk/>
            <pc:sldMk cId="2308645478" sldId="261"/>
            <ac:spMk id="2" creationId="{E0206F05-603E-4DF5-8952-EAECC25E4533}"/>
          </ac:spMkLst>
        </pc:spChg>
        <pc:spChg chg="del">
          <ac:chgData name="SCARBERRY  JAMES WENDELL" userId="S::jwscarberry@utn.edu.ec::71046931-3373-41bb-b813-2be8b812af7b" providerId="AD" clId="Web-{81BD1EA5-B7DA-4989-AA2F-55C68B521E1F}" dt="2020-09-24T20:03:48.074" v="1297"/>
          <ac:spMkLst>
            <pc:docMk/>
            <pc:sldMk cId="2308645478" sldId="261"/>
            <ac:spMk id="3" creationId="{61B7298B-D311-471A-8F25-F9AFE530CF0C}"/>
          </ac:spMkLst>
        </pc:spChg>
        <pc:picChg chg="add mod ord">
          <ac:chgData name="SCARBERRY  JAMES WENDELL" userId="S::jwscarberry@utn.edu.ec::71046931-3373-41bb-b813-2be8b812af7b" providerId="AD" clId="Web-{81BD1EA5-B7DA-4989-AA2F-55C68B521E1F}" dt="2020-09-24T20:09:43.224" v="1373" actId="1076"/>
          <ac:picMkLst>
            <pc:docMk/>
            <pc:sldMk cId="2308645478" sldId="261"/>
            <ac:picMk id="4" creationId="{6738FCE1-C9AF-4BC8-8A24-EB7E008E81D1}"/>
          </ac:picMkLst>
        </pc:picChg>
        <pc:picChg chg="add mod">
          <ac:chgData name="SCARBERRY  JAMES WENDELL" userId="S::jwscarberry@utn.edu.ec::71046931-3373-41bb-b813-2be8b812af7b" providerId="AD" clId="Web-{81BD1EA5-B7DA-4989-AA2F-55C68B521E1F}" dt="2020-09-24T20:09:39.708" v="1371" actId="1076"/>
          <ac:picMkLst>
            <pc:docMk/>
            <pc:sldMk cId="2308645478" sldId="261"/>
            <ac:picMk id="5" creationId="{B566F0FE-BBAB-40B8-843C-BF97337959C6}"/>
          </ac:picMkLst>
        </pc:picChg>
      </pc:sldChg>
      <pc:sldChg chg="modSp new del">
        <pc:chgData name="SCARBERRY  JAMES WENDELL" userId="S::jwscarberry@utn.edu.ec::71046931-3373-41bb-b813-2be8b812af7b" providerId="AD" clId="Web-{81BD1EA5-B7DA-4989-AA2F-55C68B521E1F}" dt="2020-09-24T20:33:37.292" v="1428"/>
        <pc:sldMkLst>
          <pc:docMk/>
          <pc:sldMk cId="164680447" sldId="262"/>
        </pc:sldMkLst>
        <pc:spChg chg="mod">
          <ac:chgData name="SCARBERRY  JAMES WENDELL" userId="S::jwscarberry@utn.edu.ec::71046931-3373-41bb-b813-2be8b812af7b" providerId="AD" clId="Web-{81BD1EA5-B7DA-4989-AA2F-55C68B521E1F}" dt="2020-09-24T20:10:12.490" v="1380" actId="20577"/>
          <ac:spMkLst>
            <pc:docMk/>
            <pc:sldMk cId="164680447" sldId="262"/>
            <ac:spMk id="2" creationId="{D2ABC912-7DF1-4488-967D-78A095C6F79E}"/>
          </ac:spMkLst>
        </pc:spChg>
      </pc:sldChg>
      <pc:sldChg chg="addSp delSp modSp new ord">
        <pc:chgData name="SCARBERRY  JAMES WENDELL" userId="S::jwscarberry@utn.edu.ec::71046931-3373-41bb-b813-2be8b812af7b" providerId="AD" clId="Web-{81BD1EA5-B7DA-4989-AA2F-55C68B521E1F}" dt="2020-09-24T20:45:32.935" v="1583" actId="14100"/>
        <pc:sldMkLst>
          <pc:docMk/>
          <pc:sldMk cId="2154252737" sldId="263"/>
        </pc:sldMkLst>
        <pc:spChg chg="mod">
          <ac:chgData name="SCARBERRY  JAMES WENDELL" userId="S::jwscarberry@utn.edu.ec::71046931-3373-41bb-b813-2be8b812af7b" providerId="AD" clId="Web-{81BD1EA5-B7DA-4989-AA2F-55C68B521E1F}" dt="2020-09-24T20:35:33.451" v="1455" actId="1076"/>
          <ac:spMkLst>
            <pc:docMk/>
            <pc:sldMk cId="2154252737" sldId="263"/>
            <ac:spMk id="2" creationId="{2FA69E4C-0D0C-44D8-8A31-34578072DA2C}"/>
          </ac:spMkLst>
        </pc:spChg>
        <pc:spChg chg="del">
          <ac:chgData name="SCARBERRY  JAMES WENDELL" userId="S::jwscarberry@utn.edu.ec::71046931-3373-41bb-b813-2be8b812af7b" providerId="AD" clId="Web-{81BD1EA5-B7DA-4989-AA2F-55C68B521E1F}" dt="2020-09-24T20:35:02.857" v="1448"/>
          <ac:spMkLst>
            <pc:docMk/>
            <pc:sldMk cId="2154252737" sldId="263"/>
            <ac:spMk id="3" creationId="{833F1D16-0B67-4BB8-A457-518173D0D82D}"/>
          </ac:spMkLst>
        </pc:spChg>
        <pc:spChg chg="add mod">
          <ac:chgData name="SCARBERRY  JAMES WENDELL" userId="S::jwscarberry@utn.edu.ec::71046931-3373-41bb-b813-2be8b812af7b" providerId="AD" clId="Web-{81BD1EA5-B7DA-4989-AA2F-55C68B521E1F}" dt="2020-09-24T20:39:35.692" v="1556" actId="20577"/>
          <ac:spMkLst>
            <pc:docMk/>
            <pc:sldMk cId="2154252737" sldId="263"/>
            <ac:spMk id="5" creationId="{AC2E5F46-2026-4FB2-AE22-C1158011226C}"/>
          </ac:spMkLst>
        </pc:spChg>
        <pc:spChg chg="add del">
          <ac:chgData name="SCARBERRY  JAMES WENDELL" userId="S::jwscarberry@utn.edu.ec::71046931-3373-41bb-b813-2be8b812af7b" providerId="AD" clId="Web-{81BD1EA5-B7DA-4989-AA2F-55C68B521E1F}" dt="2020-09-24T20:36:50.500" v="1464"/>
          <ac:spMkLst>
            <pc:docMk/>
            <pc:sldMk cId="2154252737" sldId="263"/>
            <ac:spMk id="6" creationId="{E64234D7-2E76-4896-9558-82C238BBA04B}"/>
          </ac:spMkLst>
        </pc:spChg>
        <pc:spChg chg="add del">
          <ac:chgData name="SCARBERRY  JAMES WENDELL" userId="S::jwscarberry@utn.edu.ec::71046931-3373-41bb-b813-2be8b812af7b" providerId="AD" clId="Web-{81BD1EA5-B7DA-4989-AA2F-55C68B521E1F}" dt="2020-09-24T20:36:49.781" v="1463"/>
          <ac:spMkLst>
            <pc:docMk/>
            <pc:sldMk cId="2154252737" sldId="263"/>
            <ac:spMk id="7" creationId="{A12DF428-3AAA-441F-858E-AAF6D84B4625}"/>
          </ac:spMkLst>
        </pc:spChg>
        <pc:picChg chg="add mod ord modCrop">
          <ac:chgData name="SCARBERRY  JAMES WENDELL" userId="S::jwscarberry@utn.edu.ec::71046931-3373-41bb-b813-2be8b812af7b" providerId="AD" clId="Web-{81BD1EA5-B7DA-4989-AA2F-55C68B521E1F}" dt="2020-09-24T20:39:17.723" v="1544" actId="14100"/>
          <ac:picMkLst>
            <pc:docMk/>
            <pc:sldMk cId="2154252737" sldId="263"/>
            <ac:picMk id="4" creationId="{F410909D-58B5-4390-B0B7-51C54843B717}"/>
          </ac:picMkLst>
        </pc:picChg>
        <pc:cxnChg chg="add del mod">
          <ac:chgData name="SCARBERRY  JAMES WENDELL" userId="S::jwscarberry@utn.edu.ec::71046931-3373-41bb-b813-2be8b812af7b" providerId="AD" clId="Web-{81BD1EA5-B7DA-4989-AA2F-55C68B521E1F}" dt="2020-09-24T20:43:55.339" v="1568"/>
          <ac:cxnSpMkLst>
            <pc:docMk/>
            <pc:sldMk cId="2154252737" sldId="263"/>
            <ac:cxnSpMk id="8" creationId="{679B413D-6E15-4237-90C1-849F75041D75}"/>
          </ac:cxnSpMkLst>
        </pc:cxnChg>
        <pc:cxnChg chg="add mod">
          <ac:chgData name="SCARBERRY  JAMES WENDELL" userId="S::jwscarberry@utn.edu.ec::71046931-3373-41bb-b813-2be8b812af7b" providerId="AD" clId="Web-{81BD1EA5-B7DA-4989-AA2F-55C68B521E1F}" dt="2020-09-24T20:44:12.246" v="1571" actId="1076"/>
          <ac:cxnSpMkLst>
            <pc:docMk/>
            <pc:sldMk cId="2154252737" sldId="263"/>
            <ac:cxnSpMk id="9" creationId="{B23EE8D2-8CF0-4C5A-89C7-237D554099F5}"/>
          </ac:cxnSpMkLst>
        </pc:cxnChg>
        <pc:cxnChg chg="add mod">
          <ac:chgData name="SCARBERRY  JAMES WENDELL" userId="S::jwscarberry@utn.edu.ec::71046931-3373-41bb-b813-2be8b812af7b" providerId="AD" clId="Web-{81BD1EA5-B7DA-4989-AA2F-55C68B521E1F}" dt="2020-09-24T20:45:08.357" v="1580" actId="1076"/>
          <ac:cxnSpMkLst>
            <pc:docMk/>
            <pc:sldMk cId="2154252737" sldId="263"/>
            <ac:cxnSpMk id="10" creationId="{CD8E4F5C-6540-4691-9D60-D837359E42C4}"/>
          </ac:cxnSpMkLst>
        </pc:cxnChg>
        <pc:cxnChg chg="add mod">
          <ac:chgData name="SCARBERRY  JAMES WENDELL" userId="S::jwscarberry@utn.edu.ec::71046931-3373-41bb-b813-2be8b812af7b" providerId="AD" clId="Web-{81BD1EA5-B7DA-4989-AA2F-55C68B521E1F}" dt="2020-09-24T20:45:32.935" v="1583" actId="14100"/>
          <ac:cxnSpMkLst>
            <pc:docMk/>
            <pc:sldMk cId="2154252737" sldId="263"/>
            <ac:cxnSpMk id="11" creationId="{D82CF733-78E5-4283-8E87-A9B7B8BD8540}"/>
          </ac:cxnSpMkLst>
        </pc:cxnChg>
      </pc:sldChg>
      <pc:sldChg chg="new">
        <pc:chgData name="SCARBERRY  JAMES WENDELL" userId="S::jwscarberry@utn.edu.ec::71046931-3373-41bb-b813-2be8b812af7b" providerId="AD" clId="Web-{81BD1EA5-B7DA-4989-AA2F-55C68B521E1F}" dt="2020-09-24T20:19:09.598" v="1423"/>
        <pc:sldMkLst>
          <pc:docMk/>
          <pc:sldMk cId="866449523"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9/24/2020</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8167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0508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9/24/2020</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5612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9/24/2020</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3598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9/24/2020</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7301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00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0376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934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0819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9/24/2020</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377706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9/24/2020</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2830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9/24/2020</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0519544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6170A-3878-4997-BF52-404572CF3EE5}"/>
              </a:ext>
            </a:extLst>
          </p:cNvPr>
          <p:cNvSpPr>
            <a:spLocks noGrp="1"/>
          </p:cNvSpPr>
          <p:nvPr>
            <p:ph type="ctrTitle"/>
          </p:nvPr>
        </p:nvSpPr>
        <p:spPr>
          <a:xfrm>
            <a:off x="446533" y="1952022"/>
            <a:ext cx="7231784" cy="2077615"/>
          </a:xfrm>
        </p:spPr>
        <p:txBody>
          <a:bodyPr anchor="ctr">
            <a:normAutofit fontScale="90000"/>
          </a:bodyPr>
          <a:lstStyle/>
          <a:p>
            <a:r>
              <a:rPr lang="es-ES" sz="4400">
                <a:solidFill>
                  <a:schemeClr val="tx2"/>
                </a:solidFill>
              </a:rPr>
              <a:t>Aplicación Web para Reserva de tickets de cine</a:t>
            </a:r>
            <a:endParaRPr lang="es-EC" sz="4400">
              <a:solidFill>
                <a:schemeClr val="tx2"/>
              </a:solidFill>
            </a:endParaRPr>
          </a:p>
        </p:txBody>
      </p:sp>
      <p:sp>
        <p:nvSpPr>
          <p:cNvPr id="3" name="Subtitle 2">
            <a:extLst>
              <a:ext uri="{FF2B5EF4-FFF2-40B4-BE49-F238E27FC236}">
                <a16:creationId xmlns:a16="http://schemas.microsoft.com/office/drawing/2014/main" id="{1F6FD73C-7AFB-44AE-978B-292AEC499205}"/>
              </a:ext>
            </a:extLst>
          </p:cNvPr>
          <p:cNvSpPr>
            <a:spLocks noGrp="1"/>
          </p:cNvSpPr>
          <p:nvPr>
            <p:ph type="subTitle" idx="1"/>
          </p:nvPr>
        </p:nvSpPr>
        <p:spPr>
          <a:xfrm>
            <a:off x="8129871" y="1552397"/>
            <a:ext cx="3610575" cy="1876603"/>
          </a:xfrm>
        </p:spPr>
        <p:txBody>
          <a:bodyPr anchor="ctr">
            <a:normAutofit/>
          </a:bodyPr>
          <a:lstStyle/>
          <a:p>
            <a:r>
              <a:rPr lang="es-EC" sz="3600"/>
              <a:t>Proyecto Final </a:t>
            </a:r>
            <a:r>
              <a:rPr lang="es-EC" sz="3600" err="1"/>
              <a:t>App.Inf</a:t>
            </a:r>
            <a:r>
              <a:rPr lang="es-EC" sz="3600"/>
              <a:t> II &amp;&amp; Arq. </a:t>
            </a:r>
            <a:r>
              <a:rPr lang="es-EC" sz="3600" err="1"/>
              <a:t>soft</a:t>
            </a:r>
            <a:r>
              <a:rPr lang="es-EC" sz="3600"/>
              <a:t>.</a:t>
            </a:r>
          </a:p>
        </p:txBody>
      </p:sp>
      <p:sp>
        <p:nvSpPr>
          <p:cNvPr id="15"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Subtitle 2">
            <a:extLst>
              <a:ext uri="{FF2B5EF4-FFF2-40B4-BE49-F238E27FC236}">
                <a16:creationId xmlns:a16="http://schemas.microsoft.com/office/drawing/2014/main" id="{1E88B408-15ED-42E2-8270-8F0D189A4032}"/>
              </a:ext>
            </a:extLst>
          </p:cNvPr>
          <p:cNvSpPr txBox="1">
            <a:spLocks/>
          </p:cNvSpPr>
          <p:nvPr/>
        </p:nvSpPr>
        <p:spPr>
          <a:xfrm>
            <a:off x="8129871" y="3630012"/>
            <a:ext cx="3610575" cy="1876603"/>
          </a:xfrm>
          <a:prstGeom prst="rect">
            <a:avLst/>
          </a:prstGeom>
        </p:spPr>
        <p:txBody>
          <a:bodyPr vert="horz" lIns="91440" tIns="45720" rIns="91440" bIns="45720" rtlCol="0" anchor="ctr">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sz="1800"/>
              <a:t>Integrantes:</a:t>
            </a:r>
          </a:p>
          <a:p>
            <a:r>
              <a:rPr lang="es-EC" sz="1800"/>
              <a:t>Diaz Ronny </a:t>
            </a:r>
          </a:p>
          <a:p>
            <a:r>
              <a:rPr lang="es-EC" sz="1800"/>
              <a:t>Scarberry James </a:t>
            </a:r>
          </a:p>
          <a:p>
            <a:r>
              <a:rPr lang="es-EC" sz="1800"/>
              <a:t>Carlosama Diana </a:t>
            </a:r>
          </a:p>
        </p:txBody>
      </p:sp>
      <p:pic>
        <p:nvPicPr>
          <p:cNvPr id="3074" name="Picture 2" descr="Cinema Tickets Clipart PNG Image | Transparent PNG Free Download on SeekPNG">
            <a:extLst>
              <a:ext uri="{FF2B5EF4-FFF2-40B4-BE49-F238E27FC236}">
                <a16:creationId xmlns:a16="http://schemas.microsoft.com/office/drawing/2014/main" id="{57EE3B90-4840-4B33-90D1-6E96F0753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320" y="4030666"/>
            <a:ext cx="1883878" cy="16749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83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6F05-603E-4DF5-8952-EAECC25E4533}"/>
              </a:ext>
            </a:extLst>
          </p:cNvPr>
          <p:cNvSpPr>
            <a:spLocks noGrp="1"/>
          </p:cNvSpPr>
          <p:nvPr>
            <p:ph type="title"/>
          </p:nvPr>
        </p:nvSpPr>
        <p:spPr/>
        <p:txBody>
          <a:bodyPr/>
          <a:lstStyle/>
          <a:p>
            <a:r>
              <a:rPr lang="en-US"/>
              <a:t>RESERVACION DE TICKETS DE CINE ON LINE</a:t>
            </a:r>
          </a:p>
        </p:txBody>
      </p:sp>
      <p:pic>
        <p:nvPicPr>
          <p:cNvPr id="4" name="Picture 4" descr="A close up of text on a white background&#10;&#10;Description automatically generated">
            <a:extLst>
              <a:ext uri="{FF2B5EF4-FFF2-40B4-BE49-F238E27FC236}">
                <a16:creationId xmlns:a16="http://schemas.microsoft.com/office/drawing/2014/main" id="{6738FCE1-C9AF-4BC8-8A24-EB7E008E81D1}"/>
              </a:ext>
            </a:extLst>
          </p:cNvPr>
          <p:cNvPicPr>
            <a:picLocks noGrp="1" noChangeAspect="1"/>
          </p:cNvPicPr>
          <p:nvPr>
            <p:ph idx="1"/>
          </p:nvPr>
        </p:nvPicPr>
        <p:blipFill>
          <a:blip r:embed="rId2"/>
          <a:stretch>
            <a:fillRect/>
          </a:stretch>
        </p:blipFill>
        <p:spPr>
          <a:xfrm>
            <a:off x="7443082" y="2168335"/>
            <a:ext cx="4178213" cy="4051429"/>
          </a:xfrm>
        </p:spPr>
      </p:pic>
      <p:pic>
        <p:nvPicPr>
          <p:cNvPr id="5" name="Picture 5" descr="A close up of a sign&#10;&#10;Description automatically generated">
            <a:extLst>
              <a:ext uri="{FF2B5EF4-FFF2-40B4-BE49-F238E27FC236}">
                <a16:creationId xmlns:a16="http://schemas.microsoft.com/office/drawing/2014/main" id="{B566F0FE-BBAB-40B8-843C-BF97337959C6}"/>
              </a:ext>
            </a:extLst>
          </p:cNvPr>
          <p:cNvPicPr>
            <a:picLocks noChangeAspect="1"/>
          </p:cNvPicPr>
          <p:nvPr/>
        </p:nvPicPr>
        <p:blipFill>
          <a:blip r:embed="rId3"/>
          <a:stretch>
            <a:fillRect/>
          </a:stretch>
        </p:blipFill>
        <p:spPr>
          <a:xfrm>
            <a:off x="540589" y="2170458"/>
            <a:ext cx="6783236" cy="4055461"/>
          </a:xfrm>
          <a:prstGeom prst="rect">
            <a:avLst/>
          </a:prstGeom>
        </p:spPr>
      </p:pic>
    </p:spTree>
    <p:extLst>
      <p:ext uri="{BB962C8B-B14F-4D97-AF65-F5344CB8AC3E}">
        <p14:creationId xmlns:p14="http://schemas.microsoft.com/office/powerpoint/2010/main" val="230864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77DC-9E74-4366-BDF6-8F0725E75D51}"/>
              </a:ext>
            </a:extLst>
          </p:cNvPr>
          <p:cNvSpPr>
            <a:spLocks noGrp="1"/>
          </p:cNvSpPr>
          <p:nvPr>
            <p:ph type="title"/>
          </p:nvPr>
        </p:nvSpPr>
        <p:spPr>
          <a:xfrm>
            <a:off x="581192" y="702156"/>
            <a:ext cx="11029616" cy="803087"/>
          </a:xfrm>
        </p:spPr>
        <p:txBody>
          <a:bodyPr/>
          <a:lstStyle/>
          <a:p>
            <a:r>
              <a:rPr lang="es-EC"/>
              <a:t>Introducción </a:t>
            </a:r>
          </a:p>
        </p:txBody>
      </p:sp>
      <p:sp>
        <p:nvSpPr>
          <p:cNvPr id="3" name="Content Placeholder 2">
            <a:extLst>
              <a:ext uri="{FF2B5EF4-FFF2-40B4-BE49-F238E27FC236}">
                <a16:creationId xmlns:a16="http://schemas.microsoft.com/office/drawing/2014/main" id="{3EB1BC3D-F292-4E67-873B-00C0392F0E00}"/>
              </a:ext>
            </a:extLst>
          </p:cNvPr>
          <p:cNvSpPr>
            <a:spLocks noGrp="1"/>
          </p:cNvSpPr>
          <p:nvPr>
            <p:ph idx="1"/>
          </p:nvPr>
        </p:nvSpPr>
        <p:spPr>
          <a:xfrm>
            <a:off x="1101696" y="1764089"/>
            <a:ext cx="8140777" cy="2357745"/>
          </a:xfrm>
        </p:spPr>
        <p:txBody>
          <a:bodyPr>
            <a:normAutofit fontScale="92500" lnSpcReduction="20000"/>
          </a:bodyPr>
          <a:lstStyle/>
          <a:p>
            <a:pPr marL="0" indent="0">
              <a:buNone/>
            </a:pPr>
            <a:r>
              <a:rPr lang="es-ES" sz="2400"/>
              <a:t>El proyecto esta destinado a los clientes y cajero del cine:</a:t>
            </a:r>
          </a:p>
          <a:p>
            <a:pPr marL="0" indent="0">
              <a:buNone/>
            </a:pPr>
            <a:r>
              <a:rPr lang="es-ES" sz="2400"/>
              <a:t>La aplicación permite al cliente ingresar al sitio y realizar la reserva de los boletos que guste. </a:t>
            </a:r>
          </a:p>
          <a:p>
            <a:pPr marL="0" indent="0">
              <a:buNone/>
            </a:pPr>
            <a:r>
              <a:rPr lang="es-ES" sz="2400"/>
              <a:t>El cajero es el encargado de realizar la administración de la reserva, esta puede ser pagada o no. También puede realizar un reporte de las reservas realizadas </a:t>
            </a:r>
          </a:p>
          <a:p>
            <a:pPr marL="0" indent="0">
              <a:buNone/>
            </a:pPr>
            <a:endParaRPr lang="es-EC" sz="2400"/>
          </a:p>
        </p:txBody>
      </p:sp>
    </p:spTree>
    <p:extLst>
      <p:ext uri="{BB962C8B-B14F-4D97-AF65-F5344CB8AC3E}">
        <p14:creationId xmlns:p14="http://schemas.microsoft.com/office/powerpoint/2010/main" val="301379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9E4C-0D0C-44D8-8A31-34578072DA2C}"/>
              </a:ext>
            </a:extLst>
          </p:cNvPr>
          <p:cNvSpPr>
            <a:spLocks noGrp="1"/>
          </p:cNvSpPr>
          <p:nvPr>
            <p:ph type="title"/>
          </p:nvPr>
        </p:nvSpPr>
        <p:spPr>
          <a:xfrm>
            <a:off x="4333683" y="357099"/>
            <a:ext cx="11029616" cy="1188720"/>
          </a:xfrm>
        </p:spPr>
        <p:txBody>
          <a:bodyPr/>
          <a:lstStyle/>
          <a:p>
            <a:r>
              <a:rPr lang="en-US"/>
              <a:t>DATA </a:t>
            </a:r>
            <a:r>
              <a:rPr lang="en-US" err="1"/>
              <a:t>bASE</a:t>
            </a:r>
          </a:p>
        </p:txBody>
      </p:sp>
      <p:pic>
        <p:nvPicPr>
          <p:cNvPr id="4" name="Picture 4" descr="A screenshot of a cell phone&#10;&#10;Description automatically generated">
            <a:extLst>
              <a:ext uri="{FF2B5EF4-FFF2-40B4-BE49-F238E27FC236}">
                <a16:creationId xmlns:a16="http://schemas.microsoft.com/office/drawing/2014/main" id="{F410909D-58B5-4390-B0B7-51C54843B717}"/>
              </a:ext>
            </a:extLst>
          </p:cNvPr>
          <p:cNvPicPr>
            <a:picLocks noGrp="1" noChangeAspect="1"/>
          </p:cNvPicPr>
          <p:nvPr>
            <p:ph idx="1"/>
          </p:nvPr>
        </p:nvPicPr>
        <p:blipFill rotWithShape="1">
          <a:blip r:embed="rId2"/>
          <a:srcRect l="32517" t="11462" r="25167" b="11067"/>
          <a:stretch/>
        </p:blipFill>
        <p:spPr>
          <a:xfrm>
            <a:off x="1959572" y="1593241"/>
            <a:ext cx="8283845" cy="5058522"/>
          </a:xfrm>
        </p:spPr>
      </p:pic>
      <p:sp>
        <p:nvSpPr>
          <p:cNvPr id="5" name="TextBox 4">
            <a:extLst>
              <a:ext uri="{FF2B5EF4-FFF2-40B4-BE49-F238E27FC236}">
                <a16:creationId xmlns:a16="http://schemas.microsoft.com/office/drawing/2014/main" id="{AC2E5F46-2026-4FB2-AE22-C1158011226C}"/>
              </a:ext>
            </a:extLst>
          </p:cNvPr>
          <p:cNvSpPr txBox="1"/>
          <p:nvPr/>
        </p:nvSpPr>
        <p:spPr>
          <a:xfrm>
            <a:off x="6291532" y="2481530"/>
            <a:ext cx="205308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err="1"/>
              <a:t>cajero_id</a:t>
            </a:r>
            <a:r>
              <a:rPr lang="en-US" sz="1100" b="1"/>
              <a:t>                      INT</a:t>
            </a:r>
          </a:p>
        </p:txBody>
      </p:sp>
      <p:cxnSp>
        <p:nvCxnSpPr>
          <p:cNvPr id="9" name="Straight Arrow Connector 8">
            <a:extLst>
              <a:ext uri="{FF2B5EF4-FFF2-40B4-BE49-F238E27FC236}">
                <a16:creationId xmlns:a16="http://schemas.microsoft.com/office/drawing/2014/main" id="{B23EE8D2-8CF0-4C5A-89C7-237D554099F5}"/>
              </a:ext>
            </a:extLst>
          </p:cNvPr>
          <p:cNvCxnSpPr/>
          <p:nvPr/>
        </p:nvCxnSpPr>
        <p:spPr>
          <a:xfrm flipH="1" flipV="1">
            <a:off x="5183757" y="4860265"/>
            <a:ext cx="580844" cy="5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8E4F5C-6540-4691-9D60-D837359E42C4}"/>
              </a:ext>
            </a:extLst>
          </p:cNvPr>
          <p:cNvCxnSpPr/>
          <p:nvPr/>
        </p:nvCxnSpPr>
        <p:spPr>
          <a:xfrm flipH="1">
            <a:off x="5821212" y="2550364"/>
            <a:ext cx="1" cy="238663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2CF733-78E5-4283-8E87-A9B7B8BD8540}"/>
              </a:ext>
            </a:extLst>
          </p:cNvPr>
          <p:cNvCxnSpPr/>
          <p:nvPr/>
        </p:nvCxnSpPr>
        <p:spPr>
          <a:xfrm flipV="1">
            <a:off x="5820315" y="2535088"/>
            <a:ext cx="474452" cy="1437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25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7467-F956-460B-A468-D4205A4315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760547-B937-4707-84F7-E6788BC1B0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6644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B1C2-B2A5-4B2B-8F3A-65D398E4930A}"/>
              </a:ext>
            </a:extLst>
          </p:cNvPr>
          <p:cNvSpPr>
            <a:spLocks noGrp="1"/>
          </p:cNvSpPr>
          <p:nvPr>
            <p:ph type="title"/>
          </p:nvPr>
        </p:nvSpPr>
        <p:spPr/>
        <p:txBody>
          <a:bodyPr/>
          <a:lstStyle/>
          <a:p>
            <a:r>
              <a:rPr lang="en-US"/>
              <a:t>Seguridad de </a:t>
            </a:r>
            <a:r>
              <a:rPr lang="en-US" err="1"/>
              <a:t>contraseñas</a:t>
            </a:r>
          </a:p>
        </p:txBody>
      </p:sp>
      <p:sp>
        <p:nvSpPr>
          <p:cNvPr id="3" name="Content Placeholder 2">
            <a:extLst>
              <a:ext uri="{FF2B5EF4-FFF2-40B4-BE49-F238E27FC236}">
                <a16:creationId xmlns:a16="http://schemas.microsoft.com/office/drawing/2014/main" id="{F8F25428-93ED-4269-B2F6-A1F419D9421E}"/>
              </a:ext>
            </a:extLst>
          </p:cNvPr>
          <p:cNvSpPr>
            <a:spLocks noGrp="1"/>
          </p:cNvSpPr>
          <p:nvPr>
            <p:ph idx="1"/>
          </p:nvPr>
        </p:nvSpPr>
        <p:spPr>
          <a:xfrm>
            <a:off x="581192" y="2340864"/>
            <a:ext cx="2086898" cy="629618"/>
          </a:xfrm>
        </p:spPr>
        <p:txBody>
          <a:bodyPr>
            <a:normAutofit/>
          </a:bodyPr>
          <a:lstStyle/>
          <a:p>
            <a:pPr marL="305435" indent="-305435"/>
            <a:r>
              <a:rPr lang="es-EC"/>
              <a:t>SHA-256</a:t>
            </a:r>
          </a:p>
          <a:p>
            <a:pPr marL="305435" indent="-305435"/>
            <a:endParaRPr lang="es-EC"/>
          </a:p>
        </p:txBody>
      </p:sp>
      <p:pic>
        <p:nvPicPr>
          <p:cNvPr id="5" name="Picture 5" descr="A screenshot of a cell phone&#10;&#10;Description automatically generated">
            <a:extLst>
              <a:ext uri="{FF2B5EF4-FFF2-40B4-BE49-F238E27FC236}">
                <a16:creationId xmlns:a16="http://schemas.microsoft.com/office/drawing/2014/main" id="{1185D3D1-9AD3-4564-98DE-60EF5FBE23F5}"/>
              </a:ext>
            </a:extLst>
          </p:cNvPr>
          <p:cNvPicPr>
            <a:picLocks noChangeAspect="1"/>
          </p:cNvPicPr>
          <p:nvPr/>
        </p:nvPicPr>
        <p:blipFill>
          <a:blip r:embed="rId2"/>
          <a:stretch>
            <a:fillRect/>
          </a:stretch>
        </p:blipFill>
        <p:spPr>
          <a:xfrm>
            <a:off x="727494" y="2790267"/>
            <a:ext cx="10377577" cy="2916483"/>
          </a:xfrm>
          <a:prstGeom prst="rect">
            <a:avLst/>
          </a:prstGeom>
        </p:spPr>
      </p:pic>
    </p:spTree>
    <p:extLst>
      <p:ext uri="{BB962C8B-B14F-4D97-AF65-F5344CB8AC3E}">
        <p14:creationId xmlns:p14="http://schemas.microsoft.com/office/powerpoint/2010/main" val="164948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235B1912-E5DA-4C6F-ADCC-172D88B5756E}"/>
              </a:ext>
            </a:extLst>
          </p:cNvPr>
          <p:cNvPicPr>
            <a:picLocks noGrp="1" noChangeAspect="1"/>
          </p:cNvPicPr>
          <p:nvPr>
            <p:ph idx="1"/>
          </p:nvPr>
        </p:nvPicPr>
        <p:blipFill rotWithShape="1">
          <a:blip r:embed="rId2"/>
          <a:srcRect l="6332" t="8093" r="6069" b="889"/>
          <a:stretch/>
        </p:blipFill>
        <p:spPr>
          <a:xfrm>
            <a:off x="441139" y="570337"/>
            <a:ext cx="5477059" cy="3377347"/>
          </a:xfrm>
          <a:prstGeom prst="rect">
            <a:avLst/>
          </a:prstGeom>
        </p:spPr>
      </p:pic>
      <p:pic>
        <p:nvPicPr>
          <p:cNvPr id="5" name="Picture 5" descr="A picture containing light, drawing&#10;&#10;Description automatically generated">
            <a:extLst>
              <a:ext uri="{FF2B5EF4-FFF2-40B4-BE49-F238E27FC236}">
                <a16:creationId xmlns:a16="http://schemas.microsoft.com/office/drawing/2014/main" id="{5BB68D9D-F4C2-40F0-92CA-96CBE7BE9306}"/>
              </a:ext>
            </a:extLst>
          </p:cNvPr>
          <p:cNvPicPr>
            <a:picLocks noChangeAspect="1"/>
          </p:cNvPicPr>
          <p:nvPr/>
        </p:nvPicPr>
        <p:blipFill>
          <a:blip r:embed="rId3"/>
          <a:stretch>
            <a:fillRect/>
          </a:stretch>
        </p:blipFill>
        <p:spPr>
          <a:xfrm>
            <a:off x="6239931" y="684929"/>
            <a:ext cx="5509282" cy="3148161"/>
          </a:xfrm>
          <a:prstGeom prst="rect">
            <a:avLst/>
          </a:prstGeom>
        </p:spPr>
      </p:pic>
      <p:sp>
        <p:nvSpPr>
          <p:cNvPr id="20" name="Rectangle 19">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97735"/>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21E18E-017B-4A0B-84D3-EFE1611CE680}"/>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a:solidFill>
                  <a:srgbClr val="FFFFFF"/>
                </a:solidFill>
              </a:rPr>
              <a:t>hash (contraseña + pepper + salt)</a:t>
            </a:r>
          </a:p>
        </p:txBody>
      </p:sp>
    </p:spTree>
    <p:extLst>
      <p:ext uri="{BB962C8B-B14F-4D97-AF65-F5344CB8AC3E}">
        <p14:creationId xmlns:p14="http://schemas.microsoft.com/office/powerpoint/2010/main" val="210219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BC6472A-1191-4847-833C-C06EFC5D9239}"/>
              </a:ext>
            </a:extLst>
          </p:cNvPr>
          <p:cNvPicPr>
            <a:picLocks noChangeAspect="1"/>
          </p:cNvPicPr>
          <p:nvPr/>
        </p:nvPicPr>
        <p:blipFill rotWithShape="1">
          <a:blip r:embed="rId2">
            <a:alphaModFix amt="40000"/>
          </a:blip>
          <a:srcRect t="9175" r="-2" b="586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646EDB-3170-42CA-9DB0-D20C2B47AB81}"/>
              </a:ext>
            </a:extLst>
          </p:cNvPr>
          <p:cNvSpPr>
            <a:spLocks noGrp="1"/>
          </p:cNvSpPr>
          <p:nvPr>
            <p:ph type="ctrTitle"/>
          </p:nvPr>
        </p:nvSpPr>
        <p:spPr>
          <a:xfrm>
            <a:off x="3223606" y="457741"/>
            <a:ext cx="10144260" cy="1013800"/>
          </a:xfrm>
        </p:spPr>
        <p:txBody>
          <a:bodyPr vert="horz" lIns="91440" tIns="45720" rIns="91440" bIns="45720" rtlCol="0" anchor="b">
            <a:normAutofit/>
          </a:bodyPr>
          <a:lstStyle/>
          <a:p>
            <a:r>
              <a:rPr lang="en-US" sz="2800" b="0" kern="1200" cap="all">
                <a:solidFill>
                  <a:schemeClr val="tx1"/>
                </a:solidFill>
                <a:latin typeface="+mj-lt"/>
                <a:ea typeface="+mj-ea"/>
                <a:cs typeface="+mj-cs"/>
              </a:rPr>
              <a:t>PARA TRABAJOS FUTUROS</a:t>
            </a:r>
          </a:p>
        </p:txBody>
      </p:sp>
      <p:sp>
        <p:nvSpPr>
          <p:cNvPr id="5" name="Subtitle 4">
            <a:extLst>
              <a:ext uri="{FF2B5EF4-FFF2-40B4-BE49-F238E27FC236}">
                <a16:creationId xmlns:a16="http://schemas.microsoft.com/office/drawing/2014/main" id="{D6013C42-8F09-4EE2-9DDD-F7C5BC8F756A}"/>
              </a:ext>
            </a:extLst>
          </p:cNvPr>
          <p:cNvSpPr>
            <a:spLocks noGrp="1"/>
          </p:cNvSpPr>
          <p:nvPr>
            <p:ph type="subTitle" idx="1"/>
          </p:nvPr>
        </p:nvSpPr>
        <p:spPr>
          <a:xfrm>
            <a:off x="965199" y="2180496"/>
            <a:ext cx="10261602" cy="3678303"/>
          </a:xfrm>
        </p:spPr>
        <p:txBody>
          <a:bodyPr vert="horz" lIns="91440" tIns="45720" rIns="91440" bIns="45720" rtlCol="0" anchor="ctr">
            <a:normAutofit fontScale="92500" lnSpcReduction="10000"/>
          </a:bodyPr>
          <a:lstStyle/>
          <a:p>
            <a:pPr marL="342900" indent="-342900">
              <a:buFont typeface="Wingdings 2" panose="05020102010507070707" pitchFamily="18" charset="2"/>
              <a:buChar char=""/>
            </a:pPr>
            <a:r>
              <a:rPr lang="en-US" sz="2400">
                <a:solidFill>
                  <a:schemeClr val="tx1">
                    <a:lumMod val="75000"/>
                    <a:lumOff val="25000"/>
                  </a:schemeClr>
                </a:solidFill>
              </a:rPr>
              <a:t>Implementar un rol de administrador que tenga acceso a la edición de Funciones y películas</a:t>
            </a:r>
          </a:p>
          <a:p>
            <a:pPr marL="342900" indent="-342900">
              <a:buFont typeface="Wingdings 2" panose="05020102010507070707" pitchFamily="18" charset="2"/>
              <a:buChar char=""/>
            </a:pPr>
            <a:r>
              <a:rPr lang="en-US" sz="2400">
                <a:solidFill>
                  <a:schemeClr val="tx1">
                    <a:lumMod val="75000"/>
                    <a:lumOff val="25000"/>
                  </a:schemeClr>
                </a:solidFill>
              </a:rPr>
              <a:t>Es necesario implementar algún botón que nos permita cancelar la reservación en un lapso de tiempo </a:t>
            </a:r>
          </a:p>
          <a:p>
            <a:pPr marL="342900" indent="-342900">
              <a:buFont typeface="Wingdings 2" panose="05020102010507070707" pitchFamily="18" charset="2"/>
              <a:buChar char=""/>
            </a:pPr>
            <a:r>
              <a:rPr lang="en-US" sz="2400">
                <a:solidFill>
                  <a:schemeClr val="tx1">
                    <a:lumMod val="75000"/>
                    <a:lumOff val="25000"/>
                  </a:schemeClr>
                </a:solidFill>
              </a:rPr>
              <a:t>Incluir atributos visuales como notificaciones colores, estilos de botonera, menús, etc. </a:t>
            </a:r>
          </a:p>
          <a:p>
            <a:pPr marL="342900" indent="-342900">
              <a:buFont typeface="Wingdings 2" panose="05020102010507070707" pitchFamily="18" charset="2"/>
              <a:buChar char=""/>
            </a:pPr>
            <a:r>
              <a:rPr lang="en-US" sz="2400">
                <a:solidFill>
                  <a:schemeClr val="tx1">
                    <a:lumMod val="75000"/>
                    <a:lumOff val="25000"/>
                  </a:schemeClr>
                </a:solidFill>
              </a:rPr>
              <a:t>Arreglar deficiencias en el modelo MVC</a:t>
            </a:r>
          </a:p>
          <a:p>
            <a:pPr marL="342900" indent="-342900">
              <a:buFont typeface="Wingdings 2" panose="05020102010507070707" pitchFamily="18" charset="2"/>
              <a:buChar char=""/>
            </a:pPr>
            <a:r>
              <a:rPr lang="en-US" sz="2400">
                <a:solidFill>
                  <a:schemeClr val="tx1">
                    <a:lumMod val="75000"/>
                    <a:lumOff val="25000"/>
                  </a:schemeClr>
                </a:solidFill>
              </a:rPr>
              <a:t>Visualizar últimos accesos fallidos de logeo</a:t>
            </a:r>
          </a:p>
          <a:p>
            <a:pPr>
              <a:buFont typeface="Wingdings 2" panose="05020102010507070707" pitchFamily="18"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39967856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0A1AE-950D-4F24-BC00-F347529DB733}"/>
              </a:ext>
            </a:extLst>
          </p:cNvPr>
          <p:cNvSpPr>
            <a:spLocks noGrp="1"/>
          </p:cNvSpPr>
          <p:nvPr>
            <p:ph type="title"/>
          </p:nvPr>
        </p:nvSpPr>
        <p:spPr>
          <a:xfrm>
            <a:off x="581192" y="702156"/>
            <a:ext cx="10679642" cy="1188720"/>
          </a:xfrm>
        </p:spPr>
        <p:txBody>
          <a:bodyPr>
            <a:normAutofit/>
          </a:bodyPr>
          <a:lstStyle/>
          <a:p>
            <a:r>
              <a:rPr lang="es-EC" sz="3600">
                <a:solidFill>
                  <a:schemeClr val="accent1"/>
                </a:solidFill>
              </a:rPr>
              <a:t>Conclusiones</a:t>
            </a:r>
          </a:p>
        </p:txBody>
      </p:sp>
      <p:sp>
        <p:nvSpPr>
          <p:cNvPr id="6"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22B8E3E-7471-4B06-896D-1C4765D9BFD2}"/>
              </a:ext>
            </a:extLst>
          </p:cNvPr>
          <p:cNvSpPr>
            <a:spLocks noGrp="1"/>
          </p:cNvSpPr>
          <p:nvPr>
            <p:ph idx="1"/>
          </p:nvPr>
        </p:nvSpPr>
        <p:spPr>
          <a:xfrm>
            <a:off x="581193" y="2340864"/>
            <a:ext cx="10679642" cy="3634486"/>
          </a:xfrm>
        </p:spPr>
        <p:txBody>
          <a:bodyPr>
            <a:normAutofit/>
          </a:bodyPr>
          <a:lstStyle/>
          <a:p>
            <a:pPr marL="305435" indent="-305435"/>
            <a:r>
              <a:rPr lang="es-EC" sz="2000" noProof="1"/>
              <a:t>La herramienta primefaces es una gran ayuda para la presentacion visual de los sistemas, sin embargo cuando se desarollen sistemas en el campo profesional se aconseja pagar por plantillas personalizadas para asegurar la calidad del producto final.</a:t>
            </a:r>
          </a:p>
          <a:p>
            <a:pPr marL="305435" indent="-305435"/>
            <a:r>
              <a:rPr lang="es-EC" sz="2000" noProof="1"/>
              <a:t>Los conocimientos en Java Enterprice Edition tienen gran demanda en el campo laboral </a:t>
            </a:r>
          </a:p>
          <a:p>
            <a:pPr marL="305435" indent="-305435"/>
            <a:r>
              <a:rPr lang="es-EC" sz="2000" noProof="1"/>
              <a:t>Dominar la arquitectura MVC junto con JEE y modelos entidad relacion conlleva una curva de aprendizaje muy alta pero con grandes resultados a la hora de realizar proyectos robustos y que aseguren la calidad de software</a:t>
            </a:r>
          </a:p>
          <a:p>
            <a:pPr marL="305435" indent="-305435"/>
            <a:endParaRPr lang="es-EC" noProof="1"/>
          </a:p>
        </p:txBody>
      </p:sp>
    </p:spTree>
    <p:extLst>
      <p:ext uri="{BB962C8B-B14F-4D97-AF65-F5344CB8AC3E}">
        <p14:creationId xmlns:p14="http://schemas.microsoft.com/office/powerpoint/2010/main" val="3436897730"/>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243541"/>
      </a:dk2>
      <a:lt2>
        <a:srgbClr val="E8E2E3"/>
      </a:lt2>
      <a:accent1>
        <a:srgbClr val="80AAA1"/>
      </a:accent1>
      <a:accent2>
        <a:srgbClr val="75AC8A"/>
      </a:accent2>
      <a:accent3>
        <a:srgbClr val="83AC81"/>
      </a:accent3>
      <a:accent4>
        <a:srgbClr val="8DAA74"/>
      </a:accent4>
      <a:accent5>
        <a:srgbClr val="9FA47C"/>
      </a:accent5>
      <a:accent6>
        <a:srgbClr val="AFA078"/>
      </a:accent6>
      <a:hlink>
        <a:srgbClr val="AE6977"/>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DividendVTI</vt:lpstr>
      <vt:lpstr>Aplicación Web para Reserva de tickets de cine</vt:lpstr>
      <vt:lpstr>RESERVACION DE TICKETS DE CINE ON LINE</vt:lpstr>
      <vt:lpstr>Introducción </vt:lpstr>
      <vt:lpstr>DATA bASE</vt:lpstr>
      <vt:lpstr>PowerPoint Presentation</vt:lpstr>
      <vt:lpstr>Seguridad de contraseñas</vt:lpstr>
      <vt:lpstr>hash (contraseña + pepper + salt)</vt:lpstr>
      <vt:lpstr>PARA TRABAJOS FUTUROS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para Reserva de tickets de cine</dc:title>
  <dc:creator>DIANA MARIBEL CARLOSAMA MATANGO</dc:creator>
  <cp:revision>1</cp:revision>
  <dcterms:created xsi:type="dcterms:W3CDTF">2020-09-24T20:26:16Z</dcterms:created>
  <dcterms:modified xsi:type="dcterms:W3CDTF">2020-09-24T21:05:49Z</dcterms:modified>
</cp:coreProperties>
</file>