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59" r:id="rId3"/>
    <p:sldId id="261" r:id="rId4"/>
    <p:sldId id="300" r:id="rId5"/>
    <p:sldId id="301" r:id="rId6"/>
    <p:sldId id="302" r:id="rId7"/>
    <p:sldId id="295" r:id="rId8"/>
    <p:sldId id="296" r:id="rId9"/>
    <p:sldId id="297" r:id="rId10"/>
    <p:sldId id="298" r:id="rId11"/>
    <p:sldId id="299" r:id="rId12"/>
    <p:sldId id="262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Lato Light" panose="020F0502020204030203" pitchFamily="34" charset="0"/>
      <p:regular r:id="rId60"/>
      <p:bold r:id="rId61"/>
      <p:italic r:id="rId62"/>
      <p:boldItalic r:id="rId63"/>
    </p:embeddedFont>
    <p:embeddedFont>
      <p:font typeface="Montserrat" pitchFamily="2" charset="0"/>
      <p:regular r:id="rId64"/>
      <p:bold r:id="rId65"/>
      <p:italic r:id="rId66"/>
      <p:boldItalic r:id="rId67"/>
    </p:embeddedFont>
    <p:embeddedFont>
      <p:font typeface="Raleway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 varScale="1">
        <p:scale>
          <a:sx n="150" d="100"/>
          <a:sy n="150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3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1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a6d39ba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a6d39ba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a6d39ba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a6d39ba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aa6d39ba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aa6d39ba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aa6d39ba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aa6d39ba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081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aa6d39ba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aa6d39ba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38cf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38cf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61374623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61374623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7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5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91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95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at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With You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25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9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l="32845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 rtl="0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br>
              <a:rPr lang="en" sz="7200" dirty="0">
                <a:solidFill>
                  <a:schemeClr val="accent2"/>
                </a:solidFill>
              </a:rPr>
            </a:br>
            <a:r>
              <a:rPr lang="en" sz="7200" dirty="0">
                <a:solidFill>
                  <a:schemeClr val="bg1"/>
                </a:solidFill>
              </a:rPr>
              <a:t>Page screen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4294967295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sz="7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&amp; Google Sheets</a:t>
            </a: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35" name="Google Shape;33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BE632A-FB45-A518-191E-DD4FA70324B4}"/>
              </a:ext>
            </a:extLst>
          </p:cNvPr>
          <p:cNvSpPr/>
          <p:nvPr/>
        </p:nvSpPr>
        <p:spPr>
          <a:xfrm>
            <a:off x="287867" y="287866"/>
            <a:ext cx="8568266" cy="524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AC6E6F-93C5-B320-FB0A-F91B27480549}"/>
              </a:ext>
            </a:extLst>
          </p:cNvPr>
          <p:cNvSpPr txBox="1"/>
          <p:nvPr/>
        </p:nvSpPr>
        <p:spPr>
          <a:xfrm>
            <a:off x="7615255" y="401018"/>
            <a:ext cx="61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Log in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10B56-AE27-00A7-657B-F6D506AE5235}"/>
              </a:ext>
            </a:extLst>
          </p:cNvPr>
          <p:cNvSpPr txBox="1"/>
          <p:nvPr/>
        </p:nvSpPr>
        <p:spPr>
          <a:xfrm>
            <a:off x="6783020" y="396443"/>
            <a:ext cx="81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Sign up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E6FF1B-1ACF-B0D1-C60C-9CEE1F1F9924}"/>
              </a:ext>
            </a:extLst>
          </p:cNvPr>
          <p:cNvSpPr txBox="1"/>
          <p:nvPr/>
        </p:nvSpPr>
        <p:spPr>
          <a:xfrm>
            <a:off x="6025303" y="414747"/>
            <a:ext cx="66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About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305B0AE-C689-97CE-5108-CF6A4B8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2" y="279400"/>
            <a:ext cx="494100" cy="4941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4AD7EE-660D-4B03-94D8-EACFE3730B33}"/>
              </a:ext>
            </a:extLst>
          </p:cNvPr>
          <p:cNvSpPr txBox="1"/>
          <p:nvPr/>
        </p:nvSpPr>
        <p:spPr>
          <a:xfrm>
            <a:off x="1119452" y="411774"/>
            <a:ext cx="134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Share With You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7EBF28-A879-6D25-FD4F-68F2635A0BFE}"/>
              </a:ext>
            </a:extLst>
          </p:cNvPr>
          <p:cNvSpPr/>
          <p:nvPr/>
        </p:nvSpPr>
        <p:spPr>
          <a:xfrm>
            <a:off x="3064934" y="998032"/>
            <a:ext cx="2870280" cy="2710368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280A30-2199-35AF-1337-07D23EDB4D3F}"/>
              </a:ext>
            </a:extLst>
          </p:cNvPr>
          <p:cNvSpPr/>
          <p:nvPr/>
        </p:nvSpPr>
        <p:spPr>
          <a:xfrm>
            <a:off x="3441741" y="1617133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50000"/>
                  </a:schemeClr>
                </a:solidFill>
              </a:rPr>
              <a:t>User_name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B12712-EEE8-8AAB-38C2-9D904DA9F9EF}"/>
              </a:ext>
            </a:extLst>
          </p:cNvPr>
          <p:cNvSpPr/>
          <p:nvPr/>
        </p:nvSpPr>
        <p:spPr>
          <a:xfrm>
            <a:off x="3441741" y="2141033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C4773DB-93A3-BF55-46CA-25AFE2A0429A}"/>
              </a:ext>
            </a:extLst>
          </p:cNvPr>
          <p:cNvSpPr/>
          <p:nvPr/>
        </p:nvSpPr>
        <p:spPr>
          <a:xfrm>
            <a:off x="3441741" y="2663801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password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D80A5C-C7AE-FC9C-66BD-4108D8567165}"/>
              </a:ext>
            </a:extLst>
          </p:cNvPr>
          <p:cNvSpPr/>
          <p:nvPr/>
        </p:nvSpPr>
        <p:spPr>
          <a:xfrm>
            <a:off x="3441741" y="3165450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password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27BF43-10C1-DBE5-7FE8-345F5491BDF1}"/>
              </a:ext>
            </a:extLst>
          </p:cNvPr>
          <p:cNvSpPr txBox="1"/>
          <p:nvPr/>
        </p:nvSpPr>
        <p:spPr>
          <a:xfrm>
            <a:off x="4013851" y="1152500"/>
            <a:ext cx="972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50000"/>
                  </a:schemeClr>
                </a:solidFill>
              </a:rPr>
              <a:t>Sign up</a:t>
            </a:r>
            <a:endParaRPr kumimoji="1" lang="ja-JP" altLang="en-US" sz="16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lang="en" sz="1400" b="1"/>
              <a:t>Raleway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lang="en" sz="1400" b="1"/>
              <a:t>Lato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https://www.fontsquirrel.com/fonts/lato</a:t>
            </a:r>
            <a:endParaRPr sz="1400" b="1">
              <a:solidFill>
                <a:schemeClr val="accent6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893700" y="3835350"/>
            <a:ext cx="646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71951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850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0407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199973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36198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32096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46832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464219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0044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596342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3256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8465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139028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" name="Google Shape;413;p38"/>
          <p:cNvSpPr txBox="1"/>
          <p:nvPr/>
        </p:nvSpPr>
        <p:spPr>
          <a:xfrm>
            <a:off x="133912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271151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8"/>
          <p:cNvSpPr txBox="1"/>
          <p:nvPr/>
        </p:nvSpPr>
        <p:spPr>
          <a:xfrm>
            <a:off x="266035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0327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8"/>
          <p:cNvSpPr txBox="1"/>
          <p:nvPr/>
        </p:nvSpPr>
        <p:spPr>
          <a:xfrm>
            <a:off x="398158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53539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8"/>
          <p:cNvSpPr txBox="1"/>
          <p:nvPr/>
        </p:nvSpPr>
        <p:spPr>
          <a:xfrm>
            <a:off x="530281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66752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2404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79964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8"/>
          <p:cNvSpPr txBox="1"/>
          <p:nvPr/>
        </p:nvSpPr>
        <p:spPr>
          <a:xfrm>
            <a:off x="7945275" y="3648150"/>
            <a:ext cx="120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39252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72" name="Google Shape;472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73" name="Google Shape;473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74" name="Google Shape;474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22" name="Google Shape;52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29" name="Google Shape;529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6" name="Google Shape;536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2" name="Google Shape;552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BE632A-FB45-A518-191E-DD4FA70324B4}"/>
              </a:ext>
            </a:extLst>
          </p:cNvPr>
          <p:cNvSpPr/>
          <p:nvPr/>
        </p:nvSpPr>
        <p:spPr>
          <a:xfrm>
            <a:off x="287867" y="287866"/>
            <a:ext cx="8568266" cy="524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AC6E6F-93C5-B320-FB0A-F91B27480549}"/>
              </a:ext>
            </a:extLst>
          </p:cNvPr>
          <p:cNvSpPr txBox="1"/>
          <p:nvPr/>
        </p:nvSpPr>
        <p:spPr>
          <a:xfrm>
            <a:off x="7615255" y="401018"/>
            <a:ext cx="61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Log in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10B56-AE27-00A7-657B-F6D506AE5235}"/>
              </a:ext>
            </a:extLst>
          </p:cNvPr>
          <p:cNvSpPr txBox="1"/>
          <p:nvPr/>
        </p:nvSpPr>
        <p:spPr>
          <a:xfrm>
            <a:off x="6783020" y="396443"/>
            <a:ext cx="81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Sign up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E6FF1B-1ACF-B0D1-C60C-9CEE1F1F9924}"/>
              </a:ext>
            </a:extLst>
          </p:cNvPr>
          <p:cNvSpPr txBox="1"/>
          <p:nvPr/>
        </p:nvSpPr>
        <p:spPr>
          <a:xfrm>
            <a:off x="6025303" y="414747"/>
            <a:ext cx="66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About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305B0AE-C689-97CE-5108-CF6A4B8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2" y="279400"/>
            <a:ext cx="494100" cy="4941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4AD7EE-660D-4B03-94D8-EACFE3730B33}"/>
              </a:ext>
            </a:extLst>
          </p:cNvPr>
          <p:cNvSpPr txBox="1"/>
          <p:nvPr/>
        </p:nvSpPr>
        <p:spPr>
          <a:xfrm>
            <a:off x="1119452" y="411774"/>
            <a:ext cx="134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Share With You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7EBF28-A879-6D25-FD4F-68F2635A0BFE}"/>
              </a:ext>
            </a:extLst>
          </p:cNvPr>
          <p:cNvSpPr/>
          <p:nvPr/>
        </p:nvSpPr>
        <p:spPr>
          <a:xfrm>
            <a:off x="3064934" y="998032"/>
            <a:ext cx="2870280" cy="2710368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B12712-EEE8-8AAB-38C2-9D904DA9F9EF}"/>
              </a:ext>
            </a:extLst>
          </p:cNvPr>
          <p:cNvSpPr/>
          <p:nvPr/>
        </p:nvSpPr>
        <p:spPr>
          <a:xfrm>
            <a:off x="3441741" y="2063743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D80A5C-C7AE-FC9C-66BD-4108D8567165}"/>
              </a:ext>
            </a:extLst>
          </p:cNvPr>
          <p:cNvSpPr/>
          <p:nvPr/>
        </p:nvSpPr>
        <p:spPr>
          <a:xfrm>
            <a:off x="3441741" y="2610884"/>
            <a:ext cx="2116666" cy="338667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password</a:t>
            </a:r>
            <a:endParaRPr kumimoji="1" lang="ja-JP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27BF43-10C1-DBE5-7FE8-345F5491BDF1}"/>
              </a:ext>
            </a:extLst>
          </p:cNvPr>
          <p:cNvSpPr txBox="1"/>
          <p:nvPr/>
        </p:nvSpPr>
        <p:spPr>
          <a:xfrm>
            <a:off x="4113029" y="1400256"/>
            <a:ext cx="77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50000"/>
                  </a:schemeClr>
                </a:solidFill>
              </a:rPr>
              <a:t>Log in</a:t>
            </a:r>
            <a:endParaRPr kumimoji="1" lang="ja-JP" altLang="en-US" sz="16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87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0" name="Google Shape;56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2" name="Google Shape;56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8" name="Google Shape;608;p4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0" name="Google Shape;61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2" name="Google Shape;63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4" name="Google Shape;63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47" name="Google Shape;947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54" name="Google Shape;954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9" name="Google Shape;959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63" name="Google Shape;963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9" name="Google Shape;969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73" name="Google Shape;973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8" name="Google Shape;978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84" name="Google Shape;984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91" name="Google Shape;991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94" name="Google Shape;994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8" name="Google Shape;998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05" name="Google Shape;1005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11" name="Google Shape;101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15" name="Google Shape;101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33" name="Google Shape;1033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8" name="Google Shape;1038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4" name="Google Shape;1044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51" name="Google Shape;1051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56" name="Google Shape;1056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8" name="Google Shape;1078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1" name="Google Shape;108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82" name="Google Shape;108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93" name="Google Shape;1093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8" name="Google Shape;109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8" name="Google Shape;110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9" name="Google Shape;1109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17" name="Google Shape;111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22" name="Google Shape;1122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27" name="Google Shape;112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33" name="Google Shape;113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40" name="Google Shape;1140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44" name="Google Shape;1144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50" name="Google Shape;1150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57" name="Google Shape;115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61" name="Google Shape;1161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66" name="Google Shape;1166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73" name="Google Shape;1173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81" name="Google Shape;1181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86" name="Google Shape;1186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90" name="Google Shape;1190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94" name="Google Shape;1194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9" name="Google Shape;1199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04" name="Google Shape;1204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10" name="Google Shape;1210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17" name="Google Shape;1217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25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8" name="Google Shape;1238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43" name="Google Shape;1243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47" name="Google Shape;1247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54" name="Google Shape;125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63" name="Google Shape;126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76" name="Google Shape;127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9" name="Google Shape;128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02" name="Google Shape;1302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9" name="Google Shape;130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30" name="Google Shape;133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8" name="Google Shape;133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2" name="Google Shape;1342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51" name="Google Shape;1351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6" name="Google Shape;137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7" name="Google Shape;13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3" name="Google Shape;138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5" name="Google Shape;1385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6" name="Google Shape;1386;p4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8" name="Google Shape;138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9"/>
          <p:cNvSpPr txBox="1"/>
          <p:nvPr/>
        </p:nvSpPr>
        <p:spPr>
          <a:xfrm>
            <a:off x="808100" y="628550"/>
            <a:ext cx="7821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808100" y="2568854"/>
            <a:ext cx="76083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✋👆👉👍👤👦👧👨👩👪💃🏃💑❤😂😉😋😒😭👶😸🐟🍒🍔💣📌📖🔨🎃🎈🎨🏈🏰🌏🔌🔑</a:t>
            </a:r>
            <a:r>
              <a:rPr lang="en" sz="26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6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4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5" name="Google Shape;140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06" name="Google Shape;140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7" name="Google Shape;140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9" name="Google Shape;140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10" name="Google Shape;141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2" name="Google Shape;141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13" name="Google Shape;141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16" name="Google Shape;141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BE632A-FB45-A518-191E-DD4FA70324B4}"/>
              </a:ext>
            </a:extLst>
          </p:cNvPr>
          <p:cNvSpPr/>
          <p:nvPr/>
        </p:nvSpPr>
        <p:spPr>
          <a:xfrm>
            <a:off x="287867" y="287866"/>
            <a:ext cx="8568266" cy="524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AC6E6F-93C5-B320-FB0A-F91B27480549}"/>
              </a:ext>
            </a:extLst>
          </p:cNvPr>
          <p:cNvSpPr txBox="1"/>
          <p:nvPr/>
        </p:nvSpPr>
        <p:spPr>
          <a:xfrm>
            <a:off x="7615255" y="401018"/>
            <a:ext cx="61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Log in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10B56-AE27-00A7-657B-F6D506AE5235}"/>
              </a:ext>
            </a:extLst>
          </p:cNvPr>
          <p:cNvSpPr txBox="1"/>
          <p:nvPr/>
        </p:nvSpPr>
        <p:spPr>
          <a:xfrm>
            <a:off x="6783020" y="396443"/>
            <a:ext cx="81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Sign up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E6FF1B-1ACF-B0D1-C60C-9CEE1F1F9924}"/>
              </a:ext>
            </a:extLst>
          </p:cNvPr>
          <p:cNvSpPr txBox="1"/>
          <p:nvPr/>
        </p:nvSpPr>
        <p:spPr>
          <a:xfrm>
            <a:off x="6025303" y="414747"/>
            <a:ext cx="66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About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305B0AE-C689-97CE-5108-CF6A4B8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2" y="279400"/>
            <a:ext cx="494100" cy="4941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4AD7EE-660D-4B03-94D8-EACFE3730B33}"/>
              </a:ext>
            </a:extLst>
          </p:cNvPr>
          <p:cNvSpPr txBox="1"/>
          <p:nvPr/>
        </p:nvSpPr>
        <p:spPr>
          <a:xfrm>
            <a:off x="1119452" y="411774"/>
            <a:ext cx="134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Share With You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84F874-A6ED-FCFE-3286-633F6BA5D547}"/>
              </a:ext>
            </a:extLst>
          </p:cNvPr>
          <p:cNvSpPr txBox="1"/>
          <p:nvPr/>
        </p:nvSpPr>
        <p:spPr>
          <a:xfrm>
            <a:off x="1338430" y="1363989"/>
            <a:ext cx="6311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Share your schedule and memories with your friends and loved ones!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79FD80-5403-09E4-460C-0567D22C2CE3}"/>
              </a:ext>
            </a:extLst>
          </p:cNvPr>
          <p:cNvSpPr txBox="1"/>
          <p:nvPr/>
        </p:nvSpPr>
        <p:spPr>
          <a:xfrm>
            <a:off x="1329876" y="3053190"/>
            <a:ext cx="6484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This site will make sharing information with friends or loves one easier and make your life more convenient.</a:t>
            </a:r>
          </a:p>
        </p:txBody>
      </p:sp>
    </p:spTree>
    <p:extLst>
      <p:ext uri="{BB962C8B-B14F-4D97-AF65-F5344CB8AC3E}">
        <p14:creationId xmlns:p14="http://schemas.microsoft.com/office/powerpoint/2010/main" val="8260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BE632A-FB45-A518-191E-DD4FA70324B4}"/>
              </a:ext>
            </a:extLst>
          </p:cNvPr>
          <p:cNvSpPr/>
          <p:nvPr/>
        </p:nvSpPr>
        <p:spPr>
          <a:xfrm>
            <a:off x="287867" y="287866"/>
            <a:ext cx="8568266" cy="524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10B56-AE27-00A7-657B-F6D506AE5235}"/>
              </a:ext>
            </a:extLst>
          </p:cNvPr>
          <p:cNvSpPr txBox="1"/>
          <p:nvPr/>
        </p:nvSpPr>
        <p:spPr>
          <a:xfrm>
            <a:off x="8127412" y="444047"/>
            <a:ext cx="81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Log out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E6FF1B-1ACF-B0D1-C60C-9CEE1F1F9924}"/>
              </a:ext>
            </a:extLst>
          </p:cNvPr>
          <p:cNvSpPr txBox="1"/>
          <p:nvPr/>
        </p:nvSpPr>
        <p:spPr>
          <a:xfrm>
            <a:off x="5931562" y="444047"/>
            <a:ext cx="66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Home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305B0AE-C689-97CE-5108-CF6A4B8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2" y="279400"/>
            <a:ext cx="494100" cy="4941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4AD7EE-660D-4B03-94D8-EACFE3730B33}"/>
              </a:ext>
            </a:extLst>
          </p:cNvPr>
          <p:cNvSpPr txBox="1"/>
          <p:nvPr/>
        </p:nvSpPr>
        <p:spPr>
          <a:xfrm>
            <a:off x="1119452" y="411774"/>
            <a:ext cx="134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Share With You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E2034C-3AC2-D957-853D-EE609B3330CD}"/>
              </a:ext>
            </a:extLst>
          </p:cNvPr>
          <p:cNvSpPr txBox="1"/>
          <p:nvPr/>
        </p:nvSpPr>
        <p:spPr>
          <a:xfrm>
            <a:off x="6679042" y="447020"/>
            <a:ext cx="66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Profile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951ED9-60FF-11DE-DF82-D3B52E318753}"/>
              </a:ext>
            </a:extLst>
          </p:cNvPr>
          <p:cNvSpPr txBox="1"/>
          <p:nvPr/>
        </p:nvSpPr>
        <p:spPr>
          <a:xfrm>
            <a:off x="7433773" y="444047"/>
            <a:ext cx="66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Rooms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8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8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F1CACF-352E-7854-C100-8C3FA7C2AD3A}"/>
              </a:ext>
            </a:extLst>
          </p:cNvPr>
          <p:cNvSpPr/>
          <p:nvPr/>
        </p:nvSpPr>
        <p:spPr>
          <a:xfrm>
            <a:off x="287867" y="279400"/>
            <a:ext cx="8568266" cy="4417533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0376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Microsoft Macintosh PowerPoint</Application>
  <PresentationFormat>画面に合わせる (16:9)</PresentationFormat>
  <Paragraphs>394</Paragraphs>
  <Slides>45</Slides>
  <Notes>45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Lato</vt:lpstr>
      <vt:lpstr>Georgia</vt:lpstr>
      <vt:lpstr>Arial</vt:lpstr>
      <vt:lpstr>Lato Light</vt:lpstr>
      <vt:lpstr>Montserrat</vt:lpstr>
      <vt:lpstr>Raleway</vt:lpstr>
      <vt:lpstr>Calibri</vt:lpstr>
      <vt:lpstr>Antonio template</vt:lpstr>
      <vt:lpstr>Share With You</vt:lpstr>
      <vt:lpstr>1. Page screen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Big concept</vt:lpstr>
      <vt:lpstr>PowerPoint プレゼンテーション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プレゼンテーション</vt:lpstr>
      <vt:lpstr>Diagrams and infographics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With You</dc:title>
  <cp:lastModifiedBy>rikuho miyata</cp:lastModifiedBy>
  <cp:revision>1</cp:revision>
  <dcterms:modified xsi:type="dcterms:W3CDTF">2022-11-20T16:22:15Z</dcterms:modified>
</cp:coreProperties>
</file>